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3" r:id="rId2"/>
    <p:sldMasterId id="2147483695" r:id="rId3"/>
    <p:sldMasterId id="2147483720" r:id="rId4"/>
    <p:sldMasterId id="2147483774" r:id="rId5"/>
    <p:sldMasterId id="2147483858" r:id="rId6"/>
    <p:sldMasterId id="2147483871" r:id="rId7"/>
    <p:sldMasterId id="2147483884" r:id="rId8"/>
    <p:sldMasterId id="2147483897" r:id="rId9"/>
    <p:sldMasterId id="2147483923" r:id="rId10"/>
    <p:sldMasterId id="2147483947" r:id="rId11"/>
  </p:sldMasterIdLst>
  <p:notesMasterIdLst>
    <p:notesMasterId r:id="rId46"/>
  </p:notesMasterIdLst>
  <p:sldIdLst>
    <p:sldId id="442" r:id="rId12"/>
    <p:sldId id="482" r:id="rId13"/>
    <p:sldId id="473" r:id="rId14"/>
    <p:sldId id="367" r:id="rId15"/>
    <p:sldId id="368" r:id="rId16"/>
    <p:sldId id="369" r:id="rId17"/>
    <p:sldId id="425" r:id="rId18"/>
    <p:sldId id="377" r:id="rId19"/>
    <p:sldId id="378" r:id="rId20"/>
    <p:sldId id="379" r:id="rId21"/>
    <p:sldId id="381" r:id="rId22"/>
    <p:sldId id="426" r:id="rId23"/>
    <p:sldId id="484" r:id="rId24"/>
    <p:sldId id="485" r:id="rId25"/>
    <p:sldId id="486" r:id="rId26"/>
    <p:sldId id="487" r:id="rId27"/>
    <p:sldId id="483" r:id="rId28"/>
    <p:sldId id="475" r:id="rId29"/>
    <p:sldId id="305" r:id="rId30"/>
    <p:sldId id="394" r:id="rId31"/>
    <p:sldId id="395" r:id="rId32"/>
    <p:sldId id="476" r:id="rId33"/>
    <p:sldId id="431" r:id="rId34"/>
    <p:sldId id="488" r:id="rId35"/>
    <p:sldId id="432" r:id="rId36"/>
    <p:sldId id="451" r:id="rId37"/>
    <p:sldId id="402" r:id="rId38"/>
    <p:sldId id="434" r:id="rId39"/>
    <p:sldId id="410" r:id="rId40"/>
    <p:sldId id="478" r:id="rId41"/>
    <p:sldId id="479" r:id="rId42"/>
    <p:sldId id="490" r:id="rId43"/>
    <p:sldId id="409" r:id="rId44"/>
    <p:sldId id="360" r:id="rId45"/>
  </p:sldIdLst>
  <p:sldSz cx="12192000" cy="6858000"/>
  <p:notesSz cx="6858000" cy="9144000"/>
  <p:embeddedFontLst>
    <p:embeddedFont>
      <p:font typeface="Calibri Light" panose="020F0302020204030204" pitchFamily="34" charset="0"/>
      <p:regular r:id="rId47"/>
      <p:italic r:id="rId48"/>
    </p:embeddedFont>
    <p:embeddedFont>
      <p:font typeface="Microsoft YaHei" panose="020B0503020204020204" pitchFamily="34" charset="-122"/>
      <p:regular r:id="rId49"/>
      <p:bold r:id="rId50"/>
    </p:embeddedFont>
    <p:embeddedFont>
      <p:font typeface="Calibri" panose="020F0502020204030204" pitchFamily="34" charset="0"/>
      <p:regular r:id="rId51"/>
      <p:bold r:id="rId52"/>
      <p:italic r:id="rId53"/>
      <p:boldItalic r:id="rId54"/>
    </p:embeddedFont>
    <p:embeddedFont>
      <p:font typeface="等线" panose="020B0604020202020204" charset="-122"/>
      <p:regular r:id="rId55"/>
      <p:bold r:id="rId56"/>
    </p:embeddedFont>
    <p:embeddedFont>
      <p:font typeface="Cambria" panose="02040503050406030204" pitchFamily="18"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47016"/>
    <a:srgbClr val="126186"/>
    <a:srgbClr val="4FC4CD"/>
    <a:srgbClr val="F1F8FF"/>
    <a:srgbClr val="FFDD00"/>
    <a:srgbClr val="4EC5CE"/>
    <a:srgbClr val="0000FF"/>
    <a:srgbClr val="A1CF9E"/>
    <a:srgbClr val="EDC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5" autoAdjust="0"/>
    <p:restoredTop sz="91273" autoAdjust="0"/>
  </p:normalViewPr>
  <p:slideViewPr>
    <p:cSldViewPr snapToGrid="0">
      <p:cViewPr varScale="1">
        <p:scale>
          <a:sx n="60" d="100"/>
          <a:sy n="60" d="100"/>
        </p:scale>
        <p:origin x="46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2BFC74-1B3C-4CBD-A212-E8C35EA9B5DD}"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EF8B5E-D013-411B-ADCF-7BA90A030BB9}" type="slidenum">
              <a:rPr lang="en-US" smtClean="0"/>
              <a:t>‹#›</a:t>
            </a:fld>
            <a:endParaRPr lang="en-US"/>
          </a:p>
        </p:txBody>
      </p:sp>
    </p:spTree>
    <p:extLst>
      <p:ext uri="{BB962C8B-B14F-4D97-AF65-F5344CB8AC3E}">
        <p14:creationId xmlns:p14="http://schemas.microsoft.com/office/powerpoint/2010/main" val="215599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C947A-290D-4C5A-850D-A7E6D29175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449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0" name="Google Shape;96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4690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7946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1271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34</a:t>
            </a:fld>
            <a:endParaRPr lang="zh-CN" altLang="en-US"/>
          </a:p>
        </p:txBody>
      </p:sp>
    </p:spTree>
    <p:extLst>
      <p:ext uri="{BB962C8B-B14F-4D97-AF65-F5344CB8AC3E}">
        <p14:creationId xmlns:p14="http://schemas.microsoft.com/office/powerpoint/2010/main" val="2811235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9467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4587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84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a:t>
            </a:r>
            <a:endParaRPr lang="en-US" dirty="0"/>
          </a:p>
        </p:txBody>
      </p:sp>
      <p:sp>
        <p:nvSpPr>
          <p:cNvPr id="4" name="Slide Number Placeholder 3"/>
          <p:cNvSpPr>
            <a:spLocks noGrp="1"/>
          </p:cNvSpPr>
          <p:nvPr>
            <p:ph type="sldNum" sz="quarter" idx="10"/>
          </p:nvPr>
        </p:nvSpPr>
        <p:spPr/>
        <p:txBody>
          <a:bodyPr/>
          <a:lstStyle/>
          <a:p>
            <a:fld id="{6DEF8B5E-D013-411B-ADCF-7BA90A030BB9}" type="slidenum">
              <a:rPr lang="en-US" smtClean="0"/>
              <a:t>13</a:t>
            </a:fld>
            <a:endParaRPr lang="en-US"/>
          </a:p>
        </p:txBody>
      </p:sp>
    </p:spTree>
    <p:extLst>
      <p:ext uri="{BB962C8B-B14F-4D97-AF65-F5344CB8AC3E}">
        <p14:creationId xmlns:p14="http://schemas.microsoft.com/office/powerpoint/2010/main" val="1490999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4830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106d942e3ce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106d942e3ce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1488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64624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680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3071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4441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6406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4157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5656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3594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608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6979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47798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3411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08607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95099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934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1629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40981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21876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67092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16932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7846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57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17"/>
          <p:cNvSpPr/>
          <p:nvPr/>
        </p:nvSpPr>
        <p:spPr>
          <a:xfrm rot="10800000" flipH="1">
            <a:off x="-471699" y="-457461"/>
            <a:ext cx="12970604" cy="7455428"/>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rgbClr val="C9DAF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Google Shape;10;p17"/>
          <p:cNvSpPr/>
          <p:nvPr/>
        </p:nvSpPr>
        <p:spPr>
          <a:xfrm>
            <a:off x="647958" y="2191776"/>
            <a:ext cx="165391" cy="188981"/>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Google Shape;11;p17"/>
          <p:cNvSpPr/>
          <p:nvPr/>
        </p:nvSpPr>
        <p:spPr>
          <a:xfrm>
            <a:off x="1701746" y="4845972"/>
            <a:ext cx="165391" cy="188981"/>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12;p17"/>
          <p:cNvSpPr/>
          <p:nvPr/>
        </p:nvSpPr>
        <p:spPr>
          <a:xfrm>
            <a:off x="1131307" y="3269581"/>
            <a:ext cx="165391" cy="188939"/>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Google Shape;13;p17"/>
          <p:cNvSpPr/>
          <p:nvPr/>
        </p:nvSpPr>
        <p:spPr>
          <a:xfrm>
            <a:off x="2046573" y="1873082"/>
            <a:ext cx="165433" cy="189452"/>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4" name="Google Shape;14;p17"/>
          <p:cNvGrpSpPr/>
          <p:nvPr/>
        </p:nvGrpSpPr>
        <p:grpSpPr>
          <a:xfrm rot="-1674015">
            <a:off x="5355779" y="721835"/>
            <a:ext cx="1618279" cy="1053725"/>
            <a:chOff x="5640092" y="225779"/>
            <a:chExt cx="1213796" cy="790351"/>
          </a:xfrm>
        </p:grpSpPr>
        <p:sp>
          <p:nvSpPr>
            <p:cNvPr id="15" name="Google Shape;15;p17"/>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Google Shape;16;p17"/>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 name="Google Shape;17;p17"/>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Google Shape;18;p17"/>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 name="Google Shape;19;p17"/>
          <p:cNvGrpSpPr/>
          <p:nvPr/>
        </p:nvGrpSpPr>
        <p:grpSpPr>
          <a:xfrm rot="775931">
            <a:off x="-3566" y="-478027"/>
            <a:ext cx="3992723" cy="2297080"/>
            <a:chOff x="-22388" y="-12378"/>
            <a:chExt cx="2221316" cy="1278053"/>
          </a:xfrm>
        </p:grpSpPr>
        <p:sp>
          <p:nvSpPr>
            <p:cNvPr id="20" name="Google Shape;20;p17"/>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 name="Google Shape;21;p17"/>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 name="Google Shape;22;p17"/>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 name="Google Shape;23;p17"/>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 name="Google Shape;24;p17"/>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Google Shape;25;p17"/>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 name="Google Shape;26;p17"/>
          <p:cNvSpPr/>
          <p:nvPr/>
        </p:nvSpPr>
        <p:spPr>
          <a:xfrm>
            <a:off x="523780" y="3932966"/>
            <a:ext cx="124193" cy="142612"/>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Google Shape;27;p17"/>
          <p:cNvSpPr/>
          <p:nvPr/>
        </p:nvSpPr>
        <p:spPr>
          <a:xfrm>
            <a:off x="9549891" y="60824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28;p17"/>
          <p:cNvSpPr/>
          <p:nvPr/>
        </p:nvSpPr>
        <p:spPr>
          <a:xfrm>
            <a:off x="11467295" y="3243106"/>
            <a:ext cx="165391" cy="188981"/>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29;p17"/>
          <p:cNvSpPr/>
          <p:nvPr/>
        </p:nvSpPr>
        <p:spPr>
          <a:xfrm>
            <a:off x="9634241" y="5181770"/>
            <a:ext cx="165391" cy="188981"/>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 name="Google Shape;30;p17"/>
          <p:cNvSpPr/>
          <p:nvPr/>
        </p:nvSpPr>
        <p:spPr>
          <a:xfrm>
            <a:off x="10601219" y="2956243"/>
            <a:ext cx="201973" cy="145091"/>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Google Shape;31;p17"/>
          <p:cNvSpPr/>
          <p:nvPr/>
        </p:nvSpPr>
        <p:spPr>
          <a:xfrm>
            <a:off x="11206091" y="21915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 name="Google Shape;32;p17"/>
          <p:cNvSpPr/>
          <p:nvPr/>
        </p:nvSpPr>
        <p:spPr>
          <a:xfrm>
            <a:off x="10117825" y="18221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3" name="Google Shape;33;p17"/>
          <p:cNvGrpSpPr/>
          <p:nvPr/>
        </p:nvGrpSpPr>
        <p:grpSpPr>
          <a:xfrm rot="9621805">
            <a:off x="5758827" y="5354716"/>
            <a:ext cx="771101" cy="739931"/>
            <a:chOff x="16870550" y="-1013100"/>
            <a:chExt cx="417325" cy="306025"/>
          </a:xfrm>
        </p:grpSpPr>
        <p:sp>
          <p:nvSpPr>
            <p:cNvPr id="34" name="Google Shape;34;p17"/>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 name="Google Shape;35;p17"/>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 name="Google Shape;36;p17"/>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 name="Google Shape;37;p17"/>
          <p:cNvSpPr txBox="1">
            <a:spLocks noGrp="1"/>
          </p:cNvSpPr>
          <p:nvPr>
            <p:ph type="ctrTitle"/>
          </p:nvPr>
        </p:nvSpPr>
        <p:spPr>
          <a:xfrm>
            <a:off x="2424400" y="2177867"/>
            <a:ext cx="7343200" cy="17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786992"/>
              </a:buClr>
              <a:buSzPts val="4500"/>
              <a:buNone/>
              <a:defRPr sz="6000">
                <a:solidFill>
                  <a:srgbClr val="786992"/>
                </a:solidFill>
              </a:defRPr>
            </a:lvl1pPr>
            <a:lvl2pPr lvl="1" algn="ctr">
              <a:lnSpc>
                <a:spcPct val="100000"/>
              </a:lnSpc>
              <a:spcBef>
                <a:spcPts val="0"/>
              </a:spcBef>
              <a:spcAft>
                <a:spcPts val="0"/>
              </a:spcAft>
              <a:buClr>
                <a:srgbClr val="786992"/>
              </a:buClr>
              <a:buSzPts val="4500"/>
              <a:buNone/>
              <a:defRPr sz="6000">
                <a:solidFill>
                  <a:srgbClr val="786992"/>
                </a:solidFill>
              </a:defRPr>
            </a:lvl2pPr>
            <a:lvl3pPr lvl="2" algn="ctr">
              <a:lnSpc>
                <a:spcPct val="100000"/>
              </a:lnSpc>
              <a:spcBef>
                <a:spcPts val="0"/>
              </a:spcBef>
              <a:spcAft>
                <a:spcPts val="0"/>
              </a:spcAft>
              <a:buClr>
                <a:srgbClr val="786992"/>
              </a:buClr>
              <a:buSzPts val="4500"/>
              <a:buNone/>
              <a:defRPr sz="6000">
                <a:solidFill>
                  <a:srgbClr val="786992"/>
                </a:solidFill>
              </a:defRPr>
            </a:lvl3pPr>
            <a:lvl4pPr lvl="3" algn="ctr">
              <a:lnSpc>
                <a:spcPct val="100000"/>
              </a:lnSpc>
              <a:spcBef>
                <a:spcPts val="0"/>
              </a:spcBef>
              <a:spcAft>
                <a:spcPts val="0"/>
              </a:spcAft>
              <a:buClr>
                <a:srgbClr val="786992"/>
              </a:buClr>
              <a:buSzPts val="4500"/>
              <a:buNone/>
              <a:defRPr sz="6000">
                <a:solidFill>
                  <a:srgbClr val="786992"/>
                </a:solidFill>
              </a:defRPr>
            </a:lvl4pPr>
            <a:lvl5pPr lvl="4" algn="ctr">
              <a:lnSpc>
                <a:spcPct val="100000"/>
              </a:lnSpc>
              <a:spcBef>
                <a:spcPts val="0"/>
              </a:spcBef>
              <a:spcAft>
                <a:spcPts val="0"/>
              </a:spcAft>
              <a:buClr>
                <a:srgbClr val="786992"/>
              </a:buClr>
              <a:buSzPts val="4500"/>
              <a:buNone/>
              <a:defRPr sz="6000">
                <a:solidFill>
                  <a:srgbClr val="786992"/>
                </a:solidFill>
              </a:defRPr>
            </a:lvl5pPr>
            <a:lvl6pPr lvl="5" algn="ctr">
              <a:lnSpc>
                <a:spcPct val="100000"/>
              </a:lnSpc>
              <a:spcBef>
                <a:spcPts val="0"/>
              </a:spcBef>
              <a:spcAft>
                <a:spcPts val="0"/>
              </a:spcAft>
              <a:buClr>
                <a:srgbClr val="786992"/>
              </a:buClr>
              <a:buSzPts val="4500"/>
              <a:buNone/>
              <a:defRPr sz="6000">
                <a:solidFill>
                  <a:srgbClr val="786992"/>
                </a:solidFill>
              </a:defRPr>
            </a:lvl6pPr>
            <a:lvl7pPr lvl="6" algn="ctr">
              <a:lnSpc>
                <a:spcPct val="100000"/>
              </a:lnSpc>
              <a:spcBef>
                <a:spcPts val="0"/>
              </a:spcBef>
              <a:spcAft>
                <a:spcPts val="0"/>
              </a:spcAft>
              <a:buClr>
                <a:srgbClr val="786992"/>
              </a:buClr>
              <a:buSzPts val="4500"/>
              <a:buNone/>
              <a:defRPr sz="6000">
                <a:solidFill>
                  <a:srgbClr val="786992"/>
                </a:solidFill>
              </a:defRPr>
            </a:lvl7pPr>
            <a:lvl8pPr lvl="7" algn="ctr">
              <a:lnSpc>
                <a:spcPct val="100000"/>
              </a:lnSpc>
              <a:spcBef>
                <a:spcPts val="0"/>
              </a:spcBef>
              <a:spcAft>
                <a:spcPts val="0"/>
              </a:spcAft>
              <a:buClr>
                <a:srgbClr val="786992"/>
              </a:buClr>
              <a:buSzPts val="4500"/>
              <a:buNone/>
              <a:defRPr sz="6000">
                <a:solidFill>
                  <a:srgbClr val="786992"/>
                </a:solidFill>
              </a:defRPr>
            </a:lvl8pPr>
            <a:lvl9pPr lvl="8" algn="ctr">
              <a:lnSpc>
                <a:spcPct val="100000"/>
              </a:lnSpc>
              <a:spcBef>
                <a:spcPts val="0"/>
              </a:spcBef>
              <a:spcAft>
                <a:spcPts val="0"/>
              </a:spcAft>
              <a:buClr>
                <a:srgbClr val="786992"/>
              </a:buClr>
              <a:buSzPts val="4500"/>
              <a:buNone/>
              <a:defRPr sz="6000">
                <a:solidFill>
                  <a:srgbClr val="786992"/>
                </a:solidFill>
              </a:defRPr>
            </a:lvl9pPr>
          </a:lstStyle>
          <a:p>
            <a:endParaRPr/>
          </a:p>
        </p:txBody>
      </p:sp>
      <p:sp>
        <p:nvSpPr>
          <p:cNvPr id="38" name="Google Shape;38;p17"/>
          <p:cNvSpPr txBox="1">
            <a:spLocks noGrp="1"/>
          </p:cNvSpPr>
          <p:nvPr>
            <p:ph type="subTitle" idx="1"/>
          </p:nvPr>
        </p:nvSpPr>
        <p:spPr>
          <a:xfrm>
            <a:off x="2711200" y="4088933"/>
            <a:ext cx="6769600" cy="71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grpSp>
        <p:nvGrpSpPr>
          <p:cNvPr id="39" name="Google Shape;39;p17"/>
          <p:cNvGrpSpPr/>
          <p:nvPr/>
        </p:nvGrpSpPr>
        <p:grpSpPr>
          <a:xfrm rot="-775931" flipH="1">
            <a:off x="8299601" y="-478027"/>
            <a:ext cx="3992723" cy="2297080"/>
            <a:chOff x="-22388" y="-12378"/>
            <a:chExt cx="2221316" cy="1278053"/>
          </a:xfrm>
        </p:grpSpPr>
        <p:sp>
          <p:nvSpPr>
            <p:cNvPr id="40" name="Google Shape;40;p17"/>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 name="Google Shape;41;p17"/>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 name="Google Shape;42;p17"/>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 name="Google Shape;43;p17"/>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 name="Google Shape;44;p17"/>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 name="Google Shape;45;p17"/>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14834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46"/>
        <p:cNvGrpSpPr/>
        <p:nvPr/>
      </p:nvGrpSpPr>
      <p:grpSpPr>
        <a:xfrm>
          <a:off x="0" y="0"/>
          <a:ext cx="0" cy="0"/>
          <a:chOff x="0" y="0"/>
          <a:chExt cx="0" cy="0"/>
        </a:xfrm>
      </p:grpSpPr>
      <p:sp>
        <p:nvSpPr>
          <p:cNvPr id="47" name="Google Shape;47;p21">
            <a:hlinkClick r:id="rId2" action="ppaction://hlinksldjump"/>
          </p:cNvPr>
          <p:cNvSpPr txBox="1">
            <a:spLocks noGrp="1"/>
          </p:cNvSpPr>
          <p:nvPr>
            <p:ph type="title"/>
          </p:nvPr>
        </p:nvSpPr>
        <p:spPr>
          <a:xfrm>
            <a:off x="1133217"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48" name="Google Shape;48;p21"/>
          <p:cNvSpPr txBox="1">
            <a:spLocks noGrp="1"/>
          </p:cNvSpPr>
          <p:nvPr>
            <p:ph type="title" idx="2"/>
          </p:nvPr>
        </p:nvSpPr>
        <p:spPr>
          <a:xfrm>
            <a:off x="4588951"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49" name="Google Shape;49;p21"/>
          <p:cNvSpPr txBox="1">
            <a:spLocks noGrp="1"/>
          </p:cNvSpPr>
          <p:nvPr>
            <p:ph type="subTitle" idx="1"/>
          </p:nvPr>
        </p:nvSpPr>
        <p:spPr>
          <a:xfrm>
            <a:off x="2325584" y="2386900"/>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Arial"/>
                <a:ea typeface="Arial"/>
                <a:cs typeface="Arial"/>
                <a:sym typeface="Arial"/>
              </a:defRPr>
            </a:lvl1pPr>
            <a:lvl2pPr lvl="1" algn="l">
              <a:lnSpc>
                <a:spcPct val="100000"/>
              </a:lnSpc>
              <a:spcBef>
                <a:spcPts val="0"/>
              </a:spcBef>
              <a:spcAft>
                <a:spcPts val="0"/>
              </a:spcAft>
              <a:buSzPts val="1400"/>
              <a:buNone/>
              <a:defRPr sz="2133" b="1">
                <a:latin typeface="Arial"/>
                <a:ea typeface="Arial"/>
                <a:cs typeface="Arial"/>
                <a:sym typeface="Arial"/>
              </a:defRPr>
            </a:lvl2pPr>
            <a:lvl3pPr lvl="2" algn="l">
              <a:lnSpc>
                <a:spcPct val="100000"/>
              </a:lnSpc>
              <a:spcBef>
                <a:spcPts val="0"/>
              </a:spcBef>
              <a:spcAft>
                <a:spcPts val="0"/>
              </a:spcAft>
              <a:buSzPts val="1400"/>
              <a:buNone/>
              <a:defRPr sz="2133" b="1">
                <a:latin typeface="Arial"/>
                <a:ea typeface="Arial"/>
                <a:cs typeface="Arial"/>
                <a:sym typeface="Arial"/>
              </a:defRPr>
            </a:lvl3pPr>
            <a:lvl4pPr lvl="3" algn="l">
              <a:lnSpc>
                <a:spcPct val="100000"/>
              </a:lnSpc>
              <a:spcBef>
                <a:spcPts val="0"/>
              </a:spcBef>
              <a:spcAft>
                <a:spcPts val="0"/>
              </a:spcAft>
              <a:buSzPts val="1400"/>
              <a:buNone/>
              <a:defRPr sz="2133" b="1">
                <a:latin typeface="Arial"/>
                <a:ea typeface="Arial"/>
                <a:cs typeface="Arial"/>
                <a:sym typeface="Arial"/>
              </a:defRPr>
            </a:lvl4pPr>
            <a:lvl5pPr lvl="4" algn="l">
              <a:lnSpc>
                <a:spcPct val="100000"/>
              </a:lnSpc>
              <a:spcBef>
                <a:spcPts val="0"/>
              </a:spcBef>
              <a:spcAft>
                <a:spcPts val="0"/>
              </a:spcAft>
              <a:buSzPts val="1400"/>
              <a:buNone/>
              <a:defRPr sz="2133" b="1">
                <a:latin typeface="Arial"/>
                <a:ea typeface="Arial"/>
                <a:cs typeface="Arial"/>
                <a:sym typeface="Arial"/>
              </a:defRPr>
            </a:lvl5pPr>
            <a:lvl6pPr lvl="5" algn="l">
              <a:lnSpc>
                <a:spcPct val="100000"/>
              </a:lnSpc>
              <a:spcBef>
                <a:spcPts val="0"/>
              </a:spcBef>
              <a:spcAft>
                <a:spcPts val="0"/>
              </a:spcAft>
              <a:buSzPts val="1400"/>
              <a:buNone/>
              <a:defRPr sz="2133" b="1">
                <a:latin typeface="Arial"/>
                <a:ea typeface="Arial"/>
                <a:cs typeface="Arial"/>
                <a:sym typeface="Arial"/>
              </a:defRPr>
            </a:lvl6pPr>
            <a:lvl7pPr lvl="6" algn="l">
              <a:lnSpc>
                <a:spcPct val="100000"/>
              </a:lnSpc>
              <a:spcBef>
                <a:spcPts val="0"/>
              </a:spcBef>
              <a:spcAft>
                <a:spcPts val="0"/>
              </a:spcAft>
              <a:buSzPts val="1400"/>
              <a:buNone/>
              <a:defRPr sz="2133" b="1">
                <a:latin typeface="Arial"/>
                <a:ea typeface="Arial"/>
                <a:cs typeface="Arial"/>
                <a:sym typeface="Arial"/>
              </a:defRPr>
            </a:lvl7pPr>
            <a:lvl8pPr lvl="7" algn="l">
              <a:lnSpc>
                <a:spcPct val="100000"/>
              </a:lnSpc>
              <a:spcBef>
                <a:spcPts val="0"/>
              </a:spcBef>
              <a:spcAft>
                <a:spcPts val="0"/>
              </a:spcAft>
              <a:buSzPts val="1400"/>
              <a:buNone/>
              <a:defRPr sz="2133" b="1">
                <a:latin typeface="Arial"/>
                <a:ea typeface="Arial"/>
                <a:cs typeface="Arial"/>
                <a:sym typeface="Arial"/>
              </a:defRPr>
            </a:lvl8pPr>
            <a:lvl9pPr lvl="8" algn="l">
              <a:lnSpc>
                <a:spcPct val="100000"/>
              </a:lnSpc>
              <a:spcBef>
                <a:spcPts val="0"/>
              </a:spcBef>
              <a:spcAft>
                <a:spcPts val="0"/>
              </a:spcAft>
              <a:buSzPts val="1400"/>
              <a:buNone/>
              <a:defRPr sz="2133" b="1">
                <a:latin typeface="Arial"/>
                <a:ea typeface="Arial"/>
                <a:cs typeface="Arial"/>
                <a:sym typeface="Arial"/>
              </a:defRPr>
            </a:lvl9pPr>
          </a:lstStyle>
          <a:p>
            <a:endParaRPr/>
          </a:p>
        </p:txBody>
      </p:sp>
      <p:sp>
        <p:nvSpPr>
          <p:cNvPr id="50" name="Google Shape;50;p21"/>
          <p:cNvSpPr txBox="1">
            <a:spLocks noGrp="1"/>
          </p:cNvSpPr>
          <p:nvPr>
            <p:ph type="subTitle" idx="3"/>
          </p:nvPr>
        </p:nvSpPr>
        <p:spPr>
          <a:xfrm>
            <a:off x="5782551" y="2396567"/>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Arial"/>
                <a:ea typeface="Arial"/>
                <a:cs typeface="Arial"/>
                <a:sym typeface="Arial"/>
              </a:defRPr>
            </a:lvl1pPr>
            <a:lvl2pPr lvl="1" algn="l">
              <a:lnSpc>
                <a:spcPct val="100000"/>
              </a:lnSpc>
              <a:spcBef>
                <a:spcPts val="0"/>
              </a:spcBef>
              <a:spcAft>
                <a:spcPts val="0"/>
              </a:spcAft>
              <a:buSzPts val="1400"/>
              <a:buNone/>
              <a:defRPr sz="2133" b="1">
                <a:latin typeface="Arial"/>
                <a:ea typeface="Arial"/>
                <a:cs typeface="Arial"/>
                <a:sym typeface="Arial"/>
              </a:defRPr>
            </a:lvl2pPr>
            <a:lvl3pPr lvl="2" algn="l">
              <a:lnSpc>
                <a:spcPct val="100000"/>
              </a:lnSpc>
              <a:spcBef>
                <a:spcPts val="0"/>
              </a:spcBef>
              <a:spcAft>
                <a:spcPts val="0"/>
              </a:spcAft>
              <a:buSzPts val="1400"/>
              <a:buNone/>
              <a:defRPr sz="2133" b="1">
                <a:latin typeface="Arial"/>
                <a:ea typeface="Arial"/>
                <a:cs typeface="Arial"/>
                <a:sym typeface="Arial"/>
              </a:defRPr>
            </a:lvl3pPr>
            <a:lvl4pPr lvl="3" algn="l">
              <a:lnSpc>
                <a:spcPct val="100000"/>
              </a:lnSpc>
              <a:spcBef>
                <a:spcPts val="0"/>
              </a:spcBef>
              <a:spcAft>
                <a:spcPts val="0"/>
              </a:spcAft>
              <a:buSzPts val="1400"/>
              <a:buNone/>
              <a:defRPr sz="2133" b="1">
                <a:latin typeface="Arial"/>
                <a:ea typeface="Arial"/>
                <a:cs typeface="Arial"/>
                <a:sym typeface="Arial"/>
              </a:defRPr>
            </a:lvl4pPr>
            <a:lvl5pPr lvl="4" algn="l">
              <a:lnSpc>
                <a:spcPct val="100000"/>
              </a:lnSpc>
              <a:spcBef>
                <a:spcPts val="0"/>
              </a:spcBef>
              <a:spcAft>
                <a:spcPts val="0"/>
              </a:spcAft>
              <a:buSzPts val="1400"/>
              <a:buNone/>
              <a:defRPr sz="2133" b="1">
                <a:latin typeface="Arial"/>
                <a:ea typeface="Arial"/>
                <a:cs typeface="Arial"/>
                <a:sym typeface="Arial"/>
              </a:defRPr>
            </a:lvl5pPr>
            <a:lvl6pPr lvl="5" algn="l">
              <a:lnSpc>
                <a:spcPct val="100000"/>
              </a:lnSpc>
              <a:spcBef>
                <a:spcPts val="0"/>
              </a:spcBef>
              <a:spcAft>
                <a:spcPts val="0"/>
              </a:spcAft>
              <a:buSzPts val="1400"/>
              <a:buNone/>
              <a:defRPr sz="2133" b="1">
                <a:latin typeface="Arial"/>
                <a:ea typeface="Arial"/>
                <a:cs typeface="Arial"/>
                <a:sym typeface="Arial"/>
              </a:defRPr>
            </a:lvl6pPr>
            <a:lvl7pPr lvl="6" algn="l">
              <a:lnSpc>
                <a:spcPct val="100000"/>
              </a:lnSpc>
              <a:spcBef>
                <a:spcPts val="0"/>
              </a:spcBef>
              <a:spcAft>
                <a:spcPts val="0"/>
              </a:spcAft>
              <a:buSzPts val="1400"/>
              <a:buNone/>
              <a:defRPr sz="2133" b="1">
                <a:latin typeface="Arial"/>
                <a:ea typeface="Arial"/>
                <a:cs typeface="Arial"/>
                <a:sym typeface="Arial"/>
              </a:defRPr>
            </a:lvl7pPr>
            <a:lvl8pPr lvl="7" algn="l">
              <a:lnSpc>
                <a:spcPct val="100000"/>
              </a:lnSpc>
              <a:spcBef>
                <a:spcPts val="0"/>
              </a:spcBef>
              <a:spcAft>
                <a:spcPts val="0"/>
              </a:spcAft>
              <a:buSzPts val="1400"/>
              <a:buNone/>
              <a:defRPr sz="2133" b="1">
                <a:latin typeface="Arial"/>
                <a:ea typeface="Arial"/>
                <a:cs typeface="Arial"/>
                <a:sym typeface="Arial"/>
              </a:defRPr>
            </a:lvl8pPr>
            <a:lvl9pPr lvl="8" algn="l">
              <a:lnSpc>
                <a:spcPct val="100000"/>
              </a:lnSpc>
              <a:spcBef>
                <a:spcPts val="0"/>
              </a:spcBef>
              <a:spcAft>
                <a:spcPts val="0"/>
              </a:spcAft>
              <a:buSzPts val="1400"/>
              <a:buNone/>
              <a:defRPr sz="2133" b="1">
                <a:latin typeface="Arial"/>
                <a:ea typeface="Arial"/>
                <a:cs typeface="Arial"/>
                <a:sym typeface="Arial"/>
              </a:defRPr>
            </a:lvl9pPr>
          </a:lstStyle>
          <a:p>
            <a:endParaRPr/>
          </a:p>
        </p:txBody>
      </p:sp>
      <p:sp>
        <p:nvSpPr>
          <p:cNvPr id="51" name="Google Shape;51;p21"/>
          <p:cNvSpPr txBox="1">
            <a:spLocks noGrp="1"/>
          </p:cNvSpPr>
          <p:nvPr>
            <p:ph type="title" idx="4"/>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3000"/>
              <a:buFont typeface="Arial"/>
              <a:buNone/>
              <a:defRPr>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3000"/>
              <a:buFont typeface="Arial"/>
              <a:buNone/>
              <a:defRPr>
                <a:solidFill>
                  <a:schemeClr val="dk1"/>
                </a:solidFill>
                <a:latin typeface="Arial"/>
                <a:ea typeface="Arial"/>
                <a:cs typeface="Arial"/>
                <a:sym typeface="Arial"/>
              </a:defRPr>
            </a:lvl2pPr>
            <a:lvl3pPr lvl="2" algn="ctr">
              <a:lnSpc>
                <a:spcPct val="100000"/>
              </a:lnSpc>
              <a:spcBef>
                <a:spcPts val="0"/>
              </a:spcBef>
              <a:spcAft>
                <a:spcPts val="0"/>
              </a:spcAft>
              <a:buClr>
                <a:schemeClr val="dk1"/>
              </a:buClr>
              <a:buSzPts val="3000"/>
              <a:buFont typeface="Arial"/>
              <a:buNone/>
              <a:defRPr>
                <a:solidFill>
                  <a:schemeClr val="dk1"/>
                </a:solidFill>
                <a:latin typeface="Arial"/>
                <a:ea typeface="Arial"/>
                <a:cs typeface="Arial"/>
                <a:sym typeface="Arial"/>
              </a:defRPr>
            </a:lvl3pPr>
            <a:lvl4pPr lvl="3" algn="ctr">
              <a:lnSpc>
                <a:spcPct val="100000"/>
              </a:lnSpc>
              <a:spcBef>
                <a:spcPts val="0"/>
              </a:spcBef>
              <a:spcAft>
                <a:spcPts val="0"/>
              </a:spcAft>
              <a:buClr>
                <a:schemeClr val="dk1"/>
              </a:buClr>
              <a:buSzPts val="3000"/>
              <a:buFont typeface="Arial"/>
              <a:buNone/>
              <a:defRPr>
                <a:solidFill>
                  <a:schemeClr val="dk1"/>
                </a:solidFill>
                <a:latin typeface="Arial"/>
                <a:ea typeface="Arial"/>
                <a:cs typeface="Arial"/>
                <a:sym typeface="Arial"/>
              </a:defRPr>
            </a:lvl4pPr>
            <a:lvl5pPr lvl="4" algn="ctr">
              <a:lnSpc>
                <a:spcPct val="100000"/>
              </a:lnSpc>
              <a:spcBef>
                <a:spcPts val="0"/>
              </a:spcBef>
              <a:spcAft>
                <a:spcPts val="0"/>
              </a:spcAft>
              <a:buClr>
                <a:schemeClr val="dk1"/>
              </a:buClr>
              <a:buSzPts val="3000"/>
              <a:buFont typeface="Arial"/>
              <a:buNone/>
              <a:defRPr>
                <a:solidFill>
                  <a:schemeClr val="dk1"/>
                </a:solidFill>
                <a:latin typeface="Arial"/>
                <a:ea typeface="Arial"/>
                <a:cs typeface="Arial"/>
                <a:sym typeface="Arial"/>
              </a:defRPr>
            </a:lvl5pPr>
            <a:lvl6pPr lvl="5" algn="ctr">
              <a:lnSpc>
                <a:spcPct val="100000"/>
              </a:lnSpc>
              <a:spcBef>
                <a:spcPts val="0"/>
              </a:spcBef>
              <a:spcAft>
                <a:spcPts val="0"/>
              </a:spcAft>
              <a:buClr>
                <a:schemeClr val="dk1"/>
              </a:buClr>
              <a:buSzPts val="3000"/>
              <a:buFont typeface="Arial"/>
              <a:buNone/>
              <a:defRPr>
                <a:solidFill>
                  <a:schemeClr val="dk1"/>
                </a:solidFill>
                <a:latin typeface="Arial"/>
                <a:ea typeface="Arial"/>
                <a:cs typeface="Arial"/>
                <a:sym typeface="Arial"/>
              </a:defRPr>
            </a:lvl6pPr>
            <a:lvl7pPr lvl="6" algn="ctr">
              <a:lnSpc>
                <a:spcPct val="100000"/>
              </a:lnSpc>
              <a:spcBef>
                <a:spcPts val="0"/>
              </a:spcBef>
              <a:spcAft>
                <a:spcPts val="0"/>
              </a:spcAft>
              <a:buClr>
                <a:schemeClr val="dk1"/>
              </a:buClr>
              <a:buSzPts val="3000"/>
              <a:buFont typeface="Arial"/>
              <a:buNone/>
              <a:defRPr>
                <a:solidFill>
                  <a:schemeClr val="dk1"/>
                </a:solidFill>
                <a:latin typeface="Arial"/>
                <a:ea typeface="Arial"/>
                <a:cs typeface="Arial"/>
                <a:sym typeface="Arial"/>
              </a:defRPr>
            </a:lvl7pPr>
            <a:lvl8pPr lvl="7" algn="ctr">
              <a:lnSpc>
                <a:spcPct val="100000"/>
              </a:lnSpc>
              <a:spcBef>
                <a:spcPts val="0"/>
              </a:spcBef>
              <a:spcAft>
                <a:spcPts val="0"/>
              </a:spcAft>
              <a:buClr>
                <a:schemeClr val="dk1"/>
              </a:buClr>
              <a:buSzPts val="3000"/>
              <a:buFont typeface="Arial"/>
              <a:buNone/>
              <a:defRPr>
                <a:solidFill>
                  <a:schemeClr val="dk1"/>
                </a:solidFill>
                <a:latin typeface="Arial"/>
                <a:ea typeface="Arial"/>
                <a:cs typeface="Arial"/>
                <a:sym typeface="Arial"/>
              </a:defRPr>
            </a:lvl8pPr>
            <a:lvl9pPr lvl="8" algn="ctr">
              <a:lnSpc>
                <a:spcPct val="100000"/>
              </a:lnSpc>
              <a:spcBef>
                <a:spcPts val="0"/>
              </a:spcBef>
              <a:spcAft>
                <a:spcPts val="0"/>
              </a:spcAft>
              <a:buClr>
                <a:schemeClr val="dk1"/>
              </a:buClr>
              <a:buSzPts val="3000"/>
              <a:buFont typeface="Arial"/>
              <a:buNone/>
              <a:defRPr>
                <a:solidFill>
                  <a:schemeClr val="dk1"/>
                </a:solidFill>
                <a:latin typeface="Arial"/>
                <a:ea typeface="Arial"/>
                <a:cs typeface="Arial"/>
                <a:sym typeface="Arial"/>
              </a:defRPr>
            </a:lvl9pPr>
          </a:lstStyle>
          <a:p>
            <a:endParaRPr/>
          </a:p>
        </p:txBody>
      </p:sp>
      <p:sp>
        <p:nvSpPr>
          <p:cNvPr id="52" name="Google Shape;52;p21"/>
          <p:cNvSpPr txBox="1">
            <a:spLocks noGrp="1"/>
          </p:cNvSpPr>
          <p:nvPr>
            <p:ph type="title" idx="5"/>
          </p:nvPr>
        </p:nvSpPr>
        <p:spPr>
          <a:xfrm>
            <a:off x="1133219"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3" name="Google Shape;53;p21"/>
          <p:cNvSpPr txBox="1">
            <a:spLocks noGrp="1"/>
          </p:cNvSpPr>
          <p:nvPr>
            <p:ph type="title" idx="6"/>
          </p:nvPr>
        </p:nvSpPr>
        <p:spPr>
          <a:xfrm>
            <a:off x="4589084"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4" name="Google Shape;54;p21"/>
          <p:cNvSpPr txBox="1">
            <a:spLocks noGrp="1"/>
          </p:cNvSpPr>
          <p:nvPr>
            <p:ph type="subTitle" idx="7"/>
          </p:nvPr>
        </p:nvSpPr>
        <p:spPr>
          <a:xfrm>
            <a:off x="2325584" y="4587833"/>
            <a:ext cx="17604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Arial"/>
                <a:ea typeface="Arial"/>
                <a:cs typeface="Arial"/>
                <a:sym typeface="Arial"/>
              </a:defRPr>
            </a:lvl1pPr>
            <a:lvl2pPr lvl="1" algn="l">
              <a:lnSpc>
                <a:spcPct val="100000"/>
              </a:lnSpc>
              <a:spcBef>
                <a:spcPts val="0"/>
              </a:spcBef>
              <a:spcAft>
                <a:spcPts val="0"/>
              </a:spcAft>
              <a:buSzPts val="1400"/>
              <a:buNone/>
              <a:defRPr sz="2133" b="1">
                <a:latin typeface="Arial"/>
                <a:ea typeface="Arial"/>
                <a:cs typeface="Arial"/>
                <a:sym typeface="Arial"/>
              </a:defRPr>
            </a:lvl2pPr>
            <a:lvl3pPr lvl="2" algn="l">
              <a:lnSpc>
                <a:spcPct val="100000"/>
              </a:lnSpc>
              <a:spcBef>
                <a:spcPts val="0"/>
              </a:spcBef>
              <a:spcAft>
                <a:spcPts val="0"/>
              </a:spcAft>
              <a:buSzPts val="1400"/>
              <a:buNone/>
              <a:defRPr sz="2133" b="1">
                <a:latin typeface="Arial"/>
                <a:ea typeface="Arial"/>
                <a:cs typeface="Arial"/>
                <a:sym typeface="Arial"/>
              </a:defRPr>
            </a:lvl3pPr>
            <a:lvl4pPr lvl="3" algn="l">
              <a:lnSpc>
                <a:spcPct val="100000"/>
              </a:lnSpc>
              <a:spcBef>
                <a:spcPts val="0"/>
              </a:spcBef>
              <a:spcAft>
                <a:spcPts val="0"/>
              </a:spcAft>
              <a:buSzPts val="1400"/>
              <a:buNone/>
              <a:defRPr sz="2133" b="1">
                <a:latin typeface="Arial"/>
                <a:ea typeface="Arial"/>
                <a:cs typeface="Arial"/>
                <a:sym typeface="Arial"/>
              </a:defRPr>
            </a:lvl4pPr>
            <a:lvl5pPr lvl="4" algn="l">
              <a:lnSpc>
                <a:spcPct val="100000"/>
              </a:lnSpc>
              <a:spcBef>
                <a:spcPts val="0"/>
              </a:spcBef>
              <a:spcAft>
                <a:spcPts val="0"/>
              </a:spcAft>
              <a:buSzPts val="1400"/>
              <a:buNone/>
              <a:defRPr sz="2133" b="1">
                <a:latin typeface="Arial"/>
                <a:ea typeface="Arial"/>
                <a:cs typeface="Arial"/>
                <a:sym typeface="Arial"/>
              </a:defRPr>
            </a:lvl5pPr>
            <a:lvl6pPr lvl="5" algn="l">
              <a:lnSpc>
                <a:spcPct val="100000"/>
              </a:lnSpc>
              <a:spcBef>
                <a:spcPts val="0"/>
              </a:spcBef>
              <a:spcAft>
                <a:spcPts val="0"/>
              </a:spcAft>
              <a:buSzPts val="1400"/>
              <a:buNone/>
              <a:defRPr sz="2133" b="1">
                <a:latin typeface="Arial"/>
                <a:ea typeface="Arial"/>
                <a:cs typeface="Arial"/>
                <a:sym typeface="Arial"/>
              </a:defRPr>
            </a:lvl6pPr>
            <a:lvl7pPr lvl="6" algn="l">
              <a:lnSpc>
                <a:spcPct val="100000"/>
              </a:lnSpc>
              <a:spcBef>
                <a:spcPts val="0"/>
              </a:spcBef>
              <a:spcAft>
                <a:spcPts val="0"/>
              </a:spcAft>
              <a:buSzPts val="1400"/>
              <a:buNone/>
              <a:defRPr sz="2133" b="1">
                <a:latin typeface="Arial"/>
                <a:ea typeface="Arial"/>
                <a:cs typeface="Arial"/>
                <a:sym typeface="Arial"/>
              </a:defRPr>
            </a:lvl7pPr>
            <a:lvl8pPr lvl="7" algn="l">
              <a:lnSpc>
                <a:spcPct val="100000"/>
              </a:lnSpc>
              <a:spcBef>
                <a:spcPts val="0"/>
              </a:spcBef>
              <a:spcAft>
                <a:spcPts val="0"/>
              </a:spcAft>
              <a:buSzPts val="1400"/>
              <a:buNone/>
              <a:defRPr sz="2133" b="1">
                <a:latin typeface="Arial"/>
                <a:ea typeface="Arial"/>
                <a:cs typeface="Arial"/>
                <a:sym typeface="Arial"/>
              </a:defRPr>
            </a:lvl8pPr>
            <a:lvl9pPr lvl="8" algn="l">
              <a:lnSpc>
                <a:spcPct val="100000"/>
              </a:lnSpc>
              <a:spcBef>
                <a:spcPts val="0"/>
              </a:spcBef>
              <a:spcAft>
                <a:spcPts val="0"/>
              </a:spcAft>
              <a:buSzPts val="1400"/>
              <a:buNone/>
              <a:defRPr sz="2133" b="1">
                <a:latin typeface="Arial"/>
                <a:ea typeface="Arial"/>
                <a:cs typeface="Arial"/>
                <a:sym typeface="Arial"/>
              </a:defRPr>
            </a:lvl9pPr>
          </a:lstStyle>
          <a:p>
            <a:endParaRPr/>
          </a:p>
        </p:txBody>
      </p:sp>
      <p:sp>
        <p:nvSpPr>
          <p:cNvPr id="55" name="Google Shape;55;p21"/>
          <p:cNvSpPr txBox="1">
            <a:spLocks noGrp="1"/>
          </p:cNvSpPr>
          <p:nvPr>
            <p:ph type="subTitle" idx="8"/>
          </p:nvPr>
        </p:nvSpPr>
        <p:spPr>
          <a:xfrm>
            <a:off x="5782551" y="4597367"/>
            <a:ext cx="20160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Arial"/>
                <a:ea typeface="Arial"/>
                <a:cs typeface="Arial"/>
                <a:sym typeface="Arial"/>
              </a:defRPr>
            </a:lvl1pPr>
            <a:lvl2pPr lvl="1" algn="l">
              <a:lnSpc>
                <a:spcPct val="100000"/>
              </a:lnSpc>
              <a:spcBef>
                <a:spcPts val="0"/>
              </a:spcBef>
              <a:spcAft>
                <a:spcPts val="0"/>
              </a:spcAft>
              <a:buSzPts val="1400"/>
              <a:buNone/>
              <a:defRPr sz="2133" b="1">
                <a:latin typeface="Arial"/>
                <a:ea typeface="Arial"/>
                <a:cs typeface="Arial"/>
                <a:sym typeface="Arial"/>
              </a:defRPr>
            </a:lvl2pPr>
            <a:lvl3pPr lvl="2" algn="l">
              <a:lnSpc>
                <a:spcPct val="100000"/>
              </a:lnSpc>
              <a:spcBef>
                <a:spcPts val="0"/>
              </a:spcBef>
              <a:spcAft>
                <a:spcPts val="0"/>
              </a:spcAft>
              <a:buSzPts val="1400"/>
              <a:buNone/>
              <a:defRPr sz="2133" b="1">
                <a:latin typeface="Arial"/>
                <a:ea typeface="Arial"/>
                <a:cs typeface="Arial"/>
                <a:sym typeface="Arial"/>
              </a:defRPr>
            </a:lvl3pPr>
            <a:lvl4pPr lvl="3" algn="l">
              <a:lnSpc>
                <a:spcPct val="100000"/>
              </a:lnSpc>
              <a:spcBef>
                <a:spcPts val="0"/>
              </a:spcBef>
              <a:spcAft>
                <a:spcPts val="0"/>
              </a:spcAft>
              <a:buSzPts val="1400"/>
              <a:buNone/>
              <a:defRPr sz="2133" b="1">
                <a:latin typeface="Arial"/>
                <a:ea typeface="Arial"/>
                <a:cs typeface="Arial"/>
                <a:sym typeface="Arial"/>
              </a:defRPr>
            </a:lvl4pPr>
            <a:lvl5pPr lvl="4" algn="l">
              <a:lnSpc>
                <a:spcPct val="100000"/>
              </a:lnSpc>
              <a:spcBef>
                <a:spcPts val="0"/>
              </a:spcBef>
              <a:spcAft>
                <a:spcPts val="0"/>
              </a:spcAft>
              <a:buSzPts val="1400"/>
              <a:buNone/>
              <a:defRPr sz="2133" b="1">
                <a:latin typeface="Arial"/>
                <a:ea typeface="Arial"/>
                <a:cs typeface="Arial"/>
                <a:sym typeface="Arial"/>
              </a:defRPr>
            </a:lvl5pPr>
            <a:lvl6pPr lvl="5" algn="l">
              <a:lnSpc>
                <a:spcPct val="100000"/>
              </a:lnSpc>
              <a:spcBef>
                <a:spcPts val="0"/>
              </a:spcBef>
              <a:spcAft>
                <a:spcPts val="0"/>
              </a:spcAft>
              <a:buSzPts val="1400"/>
              <a:buNone/>
              <a:defRPr sz="2133" b="1">
                <a:latin typeface="Arial"/>
                <a:ea typeface="Arial"/>
                <a:cs typeface="Arial"/>
                <a:sym typeface="Arial"/>
              </a:defRPr>
            </a:lvl6pPr>
            <a:lvl7pPr lvl="6" algn="l">
              <a:lnSpc>
                <a:spcPct val="100000"/>
              </a:lnSpc>
              <a:spcBef>
                <a:spcPts val="0"/>
              </a:spcBef>
              <a:spcAft>
                <a:spcPts val="0"/>
              </a:spcAft>
              <a:buSzPts val="1400"/>
              <a:buNone/>
              <a:defRPr sz="2133" b="1">
                <a:latin typeface="Arial"/>
                <a:ea typeface="Arial"/>
                <a:cs typeface="Arial"/>
                <a:sym typeface="Arial"/>
              </a:defRPr>
            </a:lvl7pPr>
            <a:lvl8pPr lvl="7" algn="l">
              <a:lnSpc>
                <a:spcPct val="100000"/>
              </a:lnSpc>
              <a:spcBef>
                <a:spcPts val="0"/>
              </a:spcBef>
              <a:spcAft>
                <a:spcPts val="0"/>
              </a:spcAft>
              <a:buSzPts val="1400"/>
              <a:buNone/>
              <a:defRPr sz="2133" b="1">
                <a:latin typeface="Arial"/>
                <a:ea typeface="Arial"/>
                <a:cs typeface="Arial"/>
                <a:sym typeface="Arial"/>
              </a:defRPr>
            </a:lvl8pPr>
            <a:lvl9pPr lvl="8" algn="l">
              <a:lnSpc>
                <a:spcPct val="100000"/>
              </a:lnSpc>
              <a:spcBef>
                <a:spcPts val="0"/>
              </a:spcBef>
              <a:spcAft>
                <a:spcPts val="0"/>
              </a:spcAft>
              <a:buSzPts val="1400"/>
              <a:buNone/>
              <a:defRPr sz="2133" b="1">
                <a:latin typeface="Arial"/>
                <a:ea typeface="Arial"/>
                <a:cs typeface="Arial"/>
                <a:sym typeface="Arial"/>
              </a:defRPr>
            </a:lvl9pPr>
          </a:lstStyle>
          <a:p>
            <a:endParaRPr/>
          </a:p>
        </p:txBody>
      </p:sp>
      <p:sp>
        <p:nvSpPr>
          <p:cNvPr id="56" name="Google Shape;56;p21"/>
          <p:cNvSpPr txBox="1">
            <a:spLocks noGrp="1"/>
          </p:cNvSpPr>
          <p:nvPr>
            <p:ph type="title" idx="9"/>
          </p:nvPr>
        </p:nvSpPr>
        <p:spPr>
          <a:xfrm>
            <a:off x="8053657"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7" name="Google Shape;57;p21"/>
          <p:cNvSpPr txBox="1">
            <a:spLocks noGrp="1"/>
          </p:cNvSpPr>
          <p:nvPr>
            <p:ph type="subTitle" idx="13"/>
          </p:nvPr>
        </p:nvSpPr>
        <p:spPr>
          <a:xfrm>
            <a:off x="9247116" y="2396567"/>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Arial"/>
                <a:ea typeface="Arial"/>
                <a:cs typeface="Arial"/>
                <a:sym typeface="Arial"/>
              </a:defRPr>
            </a:lvl1pPr>
            <a:lvl2pPr lvl="1" algn="l">
              <a:lnSpc>
                <a:spcPct val="100000"/>
              </a:lnSpc>
              <a:spcBef>
                <a:spcPts val="0"/>
              </a:spcBef>
              <a:spcAft>
                <a:spcPts val="0"/>
              </a:spcAft>
              <a:buSzPts val="1400"/>
              <a:buNone/>
              <a:defRPr sz="2133" b="1">
                <a:latin typeface="Arial"/>
                <a:ea typeface="Arial"/>
                <a:cs typeface="Arial"/>
                <a:sym typeface="Arial"/>
              </a:defRPr>
            </a:lvl2pPr>
            <a:lvl3pPr lvl="2" algn="l">
              <a:lnSpc>
                <a:spcPct val="100000"/>
              </a:lnSpc>
              <a:spcBef>
                <a:spcPts val="0"/>
              </a:spcBef>
              <a:spcAft>
                <a:spcPts val="0"/>
              </a:spcAft>
              <a:buSzPts val="1400"/>
              <a:buNone/>
              <a:defRPr sz="2133" b="1">
                <a:latin typeface="Arial"/>
                <a:ea typeface="Arial"/>
                <a:cs typeface="Arial"/>
                <a:sym typeface="Arial"/>
              </a:defRPr>
            </a:lvl3pPr>
            <a:lvl4pPr lvl="3" algn="l">
              <a:lnSpc>
                <a:spcPct val="100000"/>
              </a:lnSpc>
              <a:spcBef>
                <a:spcPts val="0"/>
              </a:spcBef>
              <a:spcAft>
                <a:spcPts val="0"/>
              </a:spcAft>
              <a:buSzPts val="1400"/>
              <a:buNone/>
              <a:defRPr sz="2133" b="1">
                <a:latin typeface="Arial"/>
                <a:ea typeface="Arial"/>
                <a:cs typeface="Arial"/>
                <a:sym typeface="Arial"/>
              </a:defRPr>
            </a:lvl4pPr>
            <a:lvl5pPr lvl="4" algn="l">
              <a:lnSpc>
                <a:spcPct val="100000"/>
              </a:lnSpc>
              <a:spcBef>
                <a:spcPts val="0"/>
              </a:spcBef>
              <a:spcAft>
                <a:spcPts val="0"/>
              </a:spcAft>
              <a:buSzPts val="1400"/>
              <a:buNone/>
              <a:defRPr sz="2133" b="1">
                <a:latin typeface="Arial"/>
                <a:ea typeface="Arial"/>
                <a:cs typeface="Arial"/>
                <a:sym typeface="Arial"/>
              </a:defRPr>
            </a:lvl5pPr>
            <a:lvl6pPr lvl="5" algn="l">
              <a:lnSpc>
                <a:spcPct val="100000"/>
              </a:lnSpc>
              <a:spcBef>
                <a:spcPts val="0"/>
              </a:spcBef>
              <a:spcAft>
                <a:spcPts val="0"/>
              </a:spcAft>
              <a:buSzPts val="1400"/>
              <a:buNone/>
              <a:defRPr sz="2133" b="1">
                <a:latin typeface="Arial"/>
                <a:ea typeface="Arial"/>
                <a:cs typeface="Arial"/>
                <a:sym typeface="Arial"/>
              </a:defRPr>
            </a:lvl6pPr>
            <a:lvl7pPr lvl="6" algn="l">
              <a:lnSpc>
                <a:spcPct val="100000"/>
              </a:lnSpc>
              <a:spcBef>
                <a:spcPts val="0"/>
              </a:spcBef>
              <a:spcAft>
                <a:spcPts val="0"/>
              </a:spcAft>
              <a:buSzPts val="1400"/>
              <a:buNone/>
              <a:defRPr sz="2133" b="1">
                <a:latin typeface="Arial"/>
                <a:ea typeface="Arial"/>
                <a:cs typeface="Arial"/>
                <a:sym typeface="Arial"/>
              </a:defRPr>
            </a:lvl7pPr>
            <a:lvl8pPr lvl="7" algn="l">
              <a:lnSpc>
                <a:spcPct val="100000"/>
              </a:lnSpc>
              <a:spcBef>
                <a:spcPts val="0"/>
              </a:spcBef>
              <a:spcAft>
                <a:spcPts val="0"/>
              </a:spcAft>
              <a:buSzPts val="1400"/>
              <a:buNone/>
              <a:defRPr sz="2133" b="1">
                <a:latin typeface="Arial"/>
                <a:ea typeface="Arial"/>
                <a:cs typeface="Arial"/>
                <a:sym typeface="Arial"/>
              </a:defRPr>
            </a:lvl8pPr>
            <a:lvl9pPr lvl="8" algn="l">
              <a:lnSpc>
                <a:spcPct val="100000"/>
              </a:lnSpc>
              <a:spcBef>
                <a:spcPts val="0"/>
              </a:spcBef>
              <a:spcAft>
                <a:spcPts val="0"/>
              </a:spcAft>
              <a:buSzPts val="1400"/>
              <a:buNone/>
              <a:defRPr sz="2133" b="1">
                <a:latin typeface="Arial"/>
                <a:ea typeface="Arial"/>
                <a:cs typeface="Arial"/>
                <a:sym typeface="Arial"/>
              </a:defRPr>
            </a:lvl9pPr>
          </a:lstStyle>
          <a:p>
            <a:endParaRPr/>
          </a:p>
        </p:txBody>
      </p:sp>
      <p:sp>
        <p:nvSpPr>
          <p:cNvPr id="58" name="Google Shape;58;p21"/>
          <p:cNvSpPr txBox="1">
            <a:spLocks noGrp="1"/>
          </p:cNvSpPr>
          <p:nvPr>
            <p:ph type="title" idx="14"/>
          </p:nvPr>
        </p:nvSpPr>
        <p:spPr>
          <a:xfrm>
            <a:off x="8053657"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9" name="Google Shape;59;p21"/>
          <p:cNvSpPr txBox="1">
            <a:spLocks noGrp="1"/>
          </p:cNvSpPr>
          <p:nvPr>
            <p:ph type="subTitle" idx="15"/>
          </p:nvPr>
        </p:nvSpPr>
        <p:spPr>
          <a:xfrm>
            <a:off x="9247116" y="4597367"/>
            <a:ext cx="20160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Arial"/>
                <a:ea typeface="Arial"/>
                <a:cs typeface="Arial"/>
                <a:sym typeface="Arial"/>
              </a:defRPr>
            </a:lvl1pPr>
            <a:lvl2pPr lvl="1" algn="l">
              <a:lnSpc>
                <a:spcPct val="100000"/>
              </a:lnSpc>
              <a:spcBef>
                <a:spcPts val="0"/>
              </a:spcBef>
              <a:spcAft>
                <a:spcPts val="0"/>
              </a:spcAft>
              <a:buSzPts val="1400"/>
              <a:buNone/>
              <a:defRPr sz="2133" b="1">
                <a:latin typeface="Arial"/>
                <a:ea typeface="Arial"/>
                <a:cs typeface="Arial"/>
                <a:sym typeface="Arial"/>
              </a:defRPr>
            </a:lvl2pPr>
            <a:lvl3pPr lvl="2" algn="l">
              <a:lnSpc>
                <a:spcPct val="100000"/>
              </a:lnSpc>
              <a:spcBef>
                <a:spcPts val="0"/>
              </a:spcBef>
              <a:spcAft>
                <a:spcPts val="0"/>
              </a:spcAft>
              <a:buSzPts val="1400"/>
              <a:buNone/>
              <a:defRPr sz="2133" b="1">
                <a:latin typeface="Arial"/>
                <a:ea typeface="Arial"/>
                <a:cs typeface="Arial"/>
                <a:sym typeface="Arial"/>
              </a:defRPr>
            </a:lvl3pPr>
            <a:lvl4pPr lvl="3" algn="l">
              <a:lnSpc>
                <a:spcPct val="100000"/>
              </a:lnSpc>
              <a:spcBef>
                <a:spcPts val="0"/>
              </a:spcBef>
              <a:spcAft>
                <a:spcPts val="0"/>
              </a:spcAft>
              <a:buSzPts val="1400"/>
              <a:buNone/>
              <a:defRPr sz="2133" b="1">
                <a:latin typeface="Arial"/>
                <a:ea typeface="Arial"/>
                <a:cs typeface="Arial"/>
                <a:sym typeface="Arial"/>
              </a:defRPr>
            </a:lvl4pPr>
            <a:lvl5pPr lvl="4" algn="l">
              <a:lnSpc>
                <a:spcPct val="100000"/>
              </a:lnSpc>
              <a:spcBef>
                <a:spcPts val="0"/>
              </a:spcBef>
              <a:spcAft>
                <a:spcPts val="0"/>
              </a:spcAft>
              <a:buSzPts val="1400"/>
              <a:buNone/>
              <a:defRPr sz="2133" b="1">
                <a:latin typeface="Arial"/>
                <a:ea typeface="Arial"/>
                <a:cs typeface="Arial"/>
                <a:sym typeface="Arial"/>
              </a:defRPr>
            </a:lvl5pPr>
            <a:lvl6pPr lvl="5" algn="l">
              <a:lnSpc>
                <a:spcPct val="100000"/>
              </a:lnSpc>
              <a:spcBef>
                <a:spcPts val="0"/>
              </a:spcBef>
              <a:spcAft>
                <a:spcPts val="0"/>
              </a:spcAft>
              <a:buSzPts val="1400"/>
              <a:buNone/>
              <a:defRPr sz="2133" b="1">
                <a:latin typeface="Arial"/>
                <a:ea typeface="Arial"/>
                <a:cs typeface="Arial"/>
                <a:sym typeface="Arial"/>
              </a:defRPr>
            </a:lvl6pPr>
            <a:lvl7pPr lvl="6" algn="l">
              <a:lnSpc>
                <a:spcPct val="100000"/>
              </a:lnSpc>
              <a:spcBef>
                <a:spcPts val="0"/>
              </a:spcBef>
              <a:spcAft>
                <a:spcPts val="0"/>
              </a:spcAft>
              <a:buSzPts val="1400"/>
              <a:buNone/>
              <a:defRPr sz="2133" b="1">
                <a:latin typeface="Arial"/>
                <a:ea typeface="Arial"/>
                <a:cs typeface="Arial"/>
                <a:sym typeface="Arial"/>
              </a:defRPr>
            </a:lvl7pPr>
            <a:lvl8pPr lvl="7" algn="l">
              <a:lnSpc>
                <a:spcPct val="100000"/>
              </a:lnSpc>
              <a:spcBef>
                <a:spcPts val="0"/>
              </a:spcBef>
              <a:spcAft>
                <a:spcPts val="0"/>
              </a:spcAft>
              <a:buSzPts val="1400"/>
              <a:buNone/>
              <a:defRPr sz="2133" b="1">
                <a:latin typeface="Arial"/>
                <a:ea typeface="Arial"/>
                <a:cs typeface="Arial"/>
                <a:sym typeface="Arial"/>
              </a:defRPr>
            </a:lvl8pPr>
            <a:lvl9pPr lvl="8" algn="l">
              <a:lnSpc>
                <a:spcPct val="100000"/>
              </a:lnSpc>
              <a:spcBef>
                <a:spcPts val="0"/>
              </a:spcBef>
              <a:spcAft>
                <a:spcPts val="0"/>
              </a:spcAft>
              <a:buSzPts val="1400"/>
              <a:buNone/>
              <a:defRPr sz="2133" b="1">
                <a:latin typeface="Arial"/>
                <a:ea typeface="Arial"/>
                <a:cs typeface="Arial"/>
                <a:sym typeface="Arial"/>
              </a:defRPr>
            </a:lvl9pPr>
          </a:lstStyle>
          <a:p>
            <a:endParaRPr/>
          </a:p>
        </p:txBody>
      </p:sp>
    </p:spTree>
    <p:extLst>
      <p:ext uri="{BB962C8B-B14F-4D97-AF65-F5344CB8AC3E}">
        <p14:creationId xmlns:p14="http://schemas.microsoft.com/office/powerpoint/2010/main" val="2379676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0"/>
        <p:cNvGrpSpPr/>
        <p:nvPr/>
      </p:nvGrpSpPr>
      <p:grpSpPr>
        <a:xfrm>
          <a:off x="0" y="0"/>
          <a:ext cx="0" cy="0"/>
          <a:chOff x="0" y="0"/>
          <a:chExt cx="0" cy="0"/>
        </a:xfrm>
      </p:grpSpPr>
      <p:sp>
        <p:nvSpPr>
          <p:cNvPr id="61" name="Google Shape;61;p22"/>
          <p:cNvSpPr/>
          <p:nvPr/>
        </p:nvSpPr>
        <p:spPr>
          <a:xfrm rot="10800000" flipH="1">
            <a:off x="1" y="-24421"/>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62;p22"/>
          <p:cNvSpPr/>
          <p:nvPr/>
        </p:nvSpPr>
        <p:spPr>
          <a:xfrm flipH="1">
            <a:off x="10566768" y="546197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34021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471701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24"/>
          <p:cNvSpPr/>
          <p:nvPr/>
        </p:nvSpPr>
        <p:spPr>
          <a:xfrm>
            <a:off x="8200125" y="6462381"/>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67;p24"/>
          <p:cNvSpPr txBox="1">
            <a:spLocks noGrp="1"/>
          </p:cNvSpPr>
          <p:nvPr>
            <p:ph type="title"/>
          </p:nvPr>
        </p:nvSpPr>
        <p:spPr>
          <a:xfrm>
            <a:off x="2629600" y="593367"/>
            <a:ext cx="6932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extLst>
      <p:ext uri="{BB962C8B-B14F-4D97-AF65-F5344CB8AC3E}">
        <p14:creationId xmlns:p14="http://schemas.microsoft.com/office/powerpoint/2010/main" val="134873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70" name="Google Shape;70;p2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71" name="Google Shape;71;p2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4120406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2"/>
        <p:cNvGrpSpPr/>
        <p:nvPr/>
      </p:nvGrpSpPr>
      <p:grpSpPr>
        <a:xfrm>
          <a:off x="0" y="0"/>
          <a:ext cx="0" cy="0"/>
          <a:chOff x="0" y="0"/>
          <a:chExt cx="0" cy="0"/>
        </a:xfrm>
      </p:grpSpPr>
      <p:sp>
        <p:nvSpPr>
          <p:cNvPr id="73" name="Google Shape;73;p26"/>
          <p:cNvSpPr txBox="1">
            <a:spLocks noGrp="1"/>
          </p:cNvSpPr>
          <p:nvPr>
            <p:ph type="subTitle" idx="1"/>
          </p:nvPr>
        </p:nvSpPr>
        <p:spPr>
          <a:xfrm>
            <a:off x="2148000" y="2084333"/>
            <a:ext cx="7896000" cy="33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400"/>
              <a:buNone/>
              <a:defRPr b="1">
                <a:latin typeface="Arial"/>
                <a:ea typeface="Arial"/>
                <a:cs typeface="Arial"/>
                <a:sym typeface="Arial"/>
              </a:defRPr>
            </a:lvl2pPr>
            <a:lvl3pPr lvl="2" algn="ctr">
              <a:lnSpc>
                <a:spcPct val="100000"/>
              </a:lnSpc>
              <a:spcBef>
                <a:spcPts val="0"/>
              </a:spcBef>
              <a:spcAft>
                <a:spcPts val="0"/>
              </a:spcAft>
              <a:buSzPts val="1400"/>
              <a:buNone/>
              <a:defRPr b="1">
                <a:latin typeface="Arial"/>
                <a:ea typeface="Arial"/>
                <a:cs typeface="Arial"/>
                <a:sym typeface="Arial"/>
              </a:defRPr>
            </a:lvl3pPr>
            <a:lvl4pPr lvl="3" algn="ctr">
              <a:lnSpc>
                <a:spcPct val="100000"/>
              </a:lnSpc>
              <a:spcBef>
                <a:spcPts val="0"/>
              </a:spcBef>
              <a:spcAft>
                <a:spcPts val="0"/>
              </a:spcAft>
              <a:buSzPts val="1400"/>
              <a:buNone/>
              <a:defRPr b="1">
                <a:latin typeface="Arial"/>
                <a:ea typeface="Arial"/>
                <a:cs typeface="Arial"/>
                <a:sym typeface="Arial"/>
              </a:defRPr>
            </a:lvl4pPr>
            <a:lvl5pPr lvl="4" algn="ctr">
              <a:lnSpc>
                <a:spcPct val="100000"/>
              </a:lnSpc>
              <a:spcBef>
                <a:spcPts val="0"/>
              </a:spcBef>
              <a:spcAft>
                <a:spcPts val="0"/>
              </a:spcAft>
              <a:buSzPts val="1400"/>
              <a:buNone/>
              <a:defRPr b="1">
                <a:latin typeface="Arial"/>
                <a:ea typeface="Arial"/>
                <a:cs typeface="Arial"/>
                <a:sym typeface="Arial"/>
              </a:defRPr>
            </a:lvl5pPr>
            <a:lvl6pPr lvl="5" algn="ctr">
              <a:lnSpc>
                <a:spcPct val="100000"/>
              </a:lnSpc>
              <a:spcBef>
                <a:spcPts val="0"/>
              </a:spcBef>
              <a:spcAft>
                <a:spcPts val="0"/>
              </a:spcAft>
              <a:buSzPts val="1400"/>
              <a:buNone/>
              <a:defRPr b="1">
                <a:latin typeface="Arial"/>
                <a:ea typeface="Arial"/>
                <a:cs typeface="Arial"/>
                <a:sym typeface="Arial"/>
              </a:defRPr>
            </a:lvl6pPr>
            <a:lvl7pPr lvl="6" algn="ctr">
              <a:lnSpc>
                <a:spcPct val="100000"/>
              </a:lnSpc>
              <a:spcBef>
                <a:spcPts val="0"/>
              </a:spcBef>
              <a:spcAft>
                <a:spcPts val="0"/>
              </a:spcAft>
              <a:buSzPts val="1400"/>
              <a:buNone/>
              <a:defRPr b="1">
                <a:latin typeface="Arial"/>
                <a:ea typeface="Arial"/>
                <a:cs typeface="Arial"/>
                <a:sym typeface="Arial"/>
              </a:defRPr>
            </a:lvl7pPr>
            <a:lvl8pPr lvl="7" algn="ctr">
              <a:lnSpc>
                <a:spcPct val="100000"/>
              </a:lnSpc>
              <a:spcBef>
                <a:spcPts val="0"/>
              </a:spcBef>
              <a:spcAft>
                <a:spcPts val="0"/>
              </a:spcAft>
              <a:buSzPts val="1400"/>
              <a:buNone/>
              <a:defRPr b="1">
                <a:latin typeface="Arial"/>
                <a:ea typeface="Arial"/>
                <a:cs typeface="Arial"/>
                <a:sym typeface="Arial"/>
              </a:defRPr>
            </a:lvl8pPr>
            <a:lvl9pPr lvl="8" algn="ctr">
              <a:lnSpc>
                <a:spcPct val="100000"/>
              </a:lnSpc>
              <a:spcBef>
                <a:spcPts val="0"/>
              </a:spcBef>
              <a:spcAft>
                <a:spcPts val="0"/>
              </a:spcAft>
              <a:buSzPts val="1400"/>
              <a:buNone/>
              <a:defRPr b="1">
                <a:latin typeface="Arial"/>
                <a:ea typeface="Arial"/>
                <a:cs typeface="Arial"/>
                <a:sym typeface="Arial"/>
              </a:defRPr>
            </a:lvl9pPr>
          </a:lstStyle>
          <a:p>
            <a:endParaRPr/>
          </a:p>
        </p:txBody>
      </p:sp>
      <p:sp>
        <p:nvSpPr>
          <p:cNvPr id="74" name="Google Shape;74;p26"/>
          <p:cNvSpPr txBox="1">
            <a:spLocks noGrp="1"/>
          </p:cNvSpPr>
          <p:nvPr>
            <p:ph type="title"/>
          </p:nvPr>
        </p:nvSpPr>
        <p:spPr>
          <a:xfrm>
            <a:off x="2629600" y="593367"/>
            <a:ext cx="6932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extLst>
      <p:ext uri="{BB962C8B-B14F-4D97-AF65-F5344CB8AC3E}">
        <p14:creationId xmlns:p14="http://schemas.microsoft.com/office/powerpoint/2010/main" val="913920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39974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7"/>
        <p:cNvGrpSpPr/>
        <p:nvPr/>
      </p:nvGrpSpPr>
      <p:grpSpPr>
        <a:xfrm>
          <a:off x="0" y="0"/>
          <a:ext cx="0" cy="0"/>
          <a:chOff x="0" y="0"/>
          <a:chExt cx="0" cy="0"/>
        </a:xfrm>
      </p:grpSpPr>
      <p:sp>
        <p:nvSpPr>
          <p:cNvPr id="78" name="Google Shape;78;p28"/>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21361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9"/>
        <p:cNvGrpSpPr/>
        <p:nvPr/>
      </p:nvGrpSpPr>
      <p:grpSpPr>
        <a:xfrm>
          <a:off x="0" y="0"/>
          <a:ext cx="0" cy="0"/>
          <a:chOff x="0" y="0"/>
          <a:chExt cx="0" cy="0"/>
        </a:xfrm>
      </p:grpSpPr>
      <p:sp>
        <p:nvSpPr>
          <p:cNvPr id="80" name="Google Shape;80;p29"/>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81" name="Google Shape;81;p29"/>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30023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2385709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3"/>
        <p:cNvGrpSpPr/>
        <p:nvPr/>
      </p:nvGrpSpPr>
      <p:grpSpPr>
        <a:xfrm>
          <a:off x="0" y="0"/>
          <a:ext cx="0" cy="0"/>
          <a:chOff x="0" y="0"/>
          <a:chExt cx="0" cy="0"/>
        </a:xfrm>
      </p:grpSpPr>
      <p:sp>
        <p:nvSpPr>
          <p:cNvPr id="84" name="Google Shape;84;p31"/>
          <p:cNvSpPr/>
          <p:nvPr/>
        </p:nvSpPr>
        <p:spPr>
          <a:xfrm>
            <a:off x="134"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31"/>
          <p:cNvSpPr/>
          <p:nvPr/>
        </p:nvSpPr>
        <p:spPr>
          <a:xfrm flipH="1">
            <a:off x="9445861"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6" name="Google Shape;86;p31"/>
          <p:cNvGrpSpPr/>
          <p:nvPr/>
        </p:nvGrpSpPr>
        <p:grpSpPr>
          <a:xfrm>
            <a:off x="10050258" y="813304"/>
            <a:ext cx="1895861" cy="4212929"/>
            <a:chOff x="7521693" y="305177"/>
            <a:chExt cx="1421896" cy="3159697"/>
          </a:xfrm>
        </p:grpSpPr>
        <p:sp>
          <p:nvSpPr>
            <p:cNvPr id="87" name="Google Shape;87;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88;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89;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0;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91;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92;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93" name="Google Shape;93;p31"/>
          <p:cNvGrpSpPr/>
          <p:nvPr/>
        </p:nvGrpSpPr>
        <p:grpSpPr>
          <a:xfrm flipH="1">
            <a:off x="245858" y="813303"/>
            <a:ext cx="1641573" cy="2877408"/>
            <a:chOff x="7712409" y="305177"/>
            <a:chExt cx="1231180" cy="2158056"/>
          </a:xfrm>
        </p:grpSpPr>
        <p:sp>
          <p:nvSpPr>
            <p:cNvPr id="94" name="Google Shape;94;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96;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97;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98;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066773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9"/>
        <p:cNvGrpSpPr/>
        <p:nvPr/>
      </p:nvGrpSpPr>
      <p:grpSpPr>
        <a:xfrm>
          <a:off x="0" y="0"/>
          <a:ext cx="0" cy="0"/>
          <a:chOff x="0" y="0"/>
          <a:chExt cx="0" cy="0"/>
        </a:xfrm>
      </p:grpSpPr>
      <p:sp>
        <p:nvSpPr>
          <p:cNvPr id="100" name="Google Shape;100;p32"/>
          <p:cNvSpPr/>
          <p:nvPr/>
        </p:nvSpPr>
        <p:spPr>
          <a:xfrm>
            <a:off x="8496667" y="-525634"/>
            <a:ext cx="3695333" cy="2135667"/>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101;p32"/>
          <p:cNvSpPr/>
          <p:nvPr/>
        </p:nvSpPr>
        <p:spPr>
          <a:xfrm>
            <a:off x="-3217466" y="4952467"/>
            <a:ext cx="4781567" cy="1905533"/>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53482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6978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793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1749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759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8017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8090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8319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7341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3169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3336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2650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820314"/>
      </p:ext>
    </p:extLst>
  </p:cSld>
  <p:clrMapOvr>
    <a:masterClrMapping/>
  </p:clrMapOvr>
  <p:transition spd="slow">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92"/>
        <p:cNvGrpSpPr/>
        <p:nvPr/>
      </p:nvGrpSpPr>
      <p:grpSpPr>
        <a:xfrm>
          <a:off x="0" y="0"/>
          <a:ext cx="0" cy="0"/>
          <a:chOff x="0" y="0"/>
          <a:chExt cx="0" cy="0"/>
        </a:xfrm>
      </p:grpSpPr>
      <p:sp>
        <p:nvSpPr>
          <p:cNvPr id="493" name="Google Shape;493;p58"/>
          <p:cNvSpPr txBox="1">
            <a:spLocks noGrp="1"/>
          </p:cNvSpPr>
          <p:nvPr>
            <p:ph type="title"/>
          </p:nvPr>
        </p:nvSpPr>
        <p:spPr>
          <a:xfrm>
            <a:off x="947200" y="719333"/>
            <a:ext cx="10306000" cy="75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4" name="Google Shape;494;p58"/>
          <p:cNvSpPr/>
          <p:nvPr/>
        </p:nvSpPr>
        <p:spPr>
          <a:xfrm rot="2202364">
            <a:off x="10320347" y="6424711"/>
            <a:ext cx="1077096" cy="391205"/>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5" name="Google Shape;495;p58"/>
          <p:cNvSpPr/>
          <p:nvPr/>
        </p:nvSpPr>
        <p:spPr>
          <a:xfrm rot="2202364">
            <a:off x="10046267" y="6329218"/>
            <a:ext cx="392503" cy="119545"/>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6" name="Google Shape;496;p58"/>
          <p:cNvSpPr/>
          <p:nvPr/>
        </p:nvSpPr>
        <p:spPr>
          <a:xfrm rot="2202364">
            <a:off x="10139688" y="6445699"/>
            <a:ext cx="464608" cy="274612"/>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7" name="Google Shape;497;p58"/>
          <p:cNvSpPr/>
          <p:nvPr/>
        </p:nvSpPr>
        <p:spPr>
          <a:xfrm rot="2202364">
            <a:off x="10370111" y="6361204"/>
            <a:ext cx="268052" cy="121029"/>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8" name="Google Shape;498;p58"/>
          <p:cNvSpPr/>
          <p:nvPr/>
        </p:nvSpPr>
        <p:spPr>
          <a:xfrm rot="2202364">
            <a:off x="10291555" y="6594182"/>
            <a:ext cx="495880" cy="288577"/>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9" name="Google Shape;499;p58"/>
          <p:cNvSpPr/>
          <p:nvPr/>
        </p:nvSpPr>
        <p:spPr>
          <a:xfrm rot="2202364">
            <a:off x="10579691" y="6510098"/>
            <a:ext cx="430523" cy="192837"/>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0" name="Google Shape;500;p58"/>
          <p:cNvSpPr/>
          <p:nvPr/>
        </p:nvSpPr>
        <p:spPr>
          <a:xfrm rot="2202364">
            <a:off x="10868015" y="6669264"/>
            <a:ext cx="313259" cy="91569"/>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1" name="Google Shape;501;p58"/>
          <p:cNvSpPr/>
          <p:nvPr/>
        </p:nvSpPr>
        <p:spPr>
          <a:xfrm>
            <a:off x="11125000" y="5593653"/>
            <a:ext cx="210352" cy="1257388"/>
          </a:xfrm>
          <a:custGeom>
            <a:avLst/>
            <a:gdLst/>
            <a:ahLst/>
            <a:cxnLst/>
            <a:rect l="l" t="t" r="r" b="b"/>
            <a:pathLst>
              <a:path w="8322" h="49745" extrusionOk="0">
                <a:moveTo>
                  <a:pt x="1" y="0"/>
                </a:moveTo>
                <a:lnTo>
                  <a:pt x="1" y="49744"/>
                </a:lnTo>
                <a:lnTo>
                  <a:pt x="8322" y="49744"/>
                </a:lnTo>
                <a:lnTo>
                  <a:pt x="832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2" name="Google Shape;502;p58"/>
          <p:cNvSpPr/>
          <p:nvPr/>
        </p:nvSpPr>
        <p:spPr>
          <a:xfrm>
            <a:off x="11184755" y="6044593"/>
            <a:ext cx="91628" cy="355491"/>
          </a:xfrm>
          <a:custGeom>
            <a:avLst/>
            <a:gdLst/>
            <a:ahLst/>
            <a:cxnLst/>
            <a:rect l="l" t="t" r="r" b="b"/>
            <a:pathLst>
              <a:path w="3625" h="14064" extrusionOk="0">
                <a:moveTo>
                  <a:pt x="1813" y="1"/>
                </a:moveTo>
                <a:cubicBezTo>
                  <a:pt x="799" y="1"/>
                  <a:pt x="1" y="3163"/>
                  <a:pt x="1" y="7032"/>
                </a:cubicBezTo>
                <a:cubicBezTo>
                  <a:pt x="1" y="10932"/>
                  <a:pt x="799" y="14064"/>
                  <a:pt x="1813" y="14064"/>
                </a:cubicBezTo>
                <a:cubicBezTo>
                  <a:pt x="2795" y="14064"/>
                  <a:pt x="3624" y="10932"/>
                  <a:pt x="3624" y="7032"/>
                </a:cubicBezTo>
                <a:cubicBezTo>
                  <a:pt x="3624" y="3163"/>
                  <a:pt x="2795" y="1"/>
                  <a:pt x="18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3" name="Google Shape;503;p58"/>
          <p:cNvSpPr/>
          <p:nvPr/>
        </p:nvSpPr>
        <p:spPr>
          <a:xfrm>
            <a:off x="11123458" y="5659625"/>
            <a:ext cx="214245" cy="33391"/>
          </a:xfrm>
          <a:custGeom>
            <a:avLst/>
            <a:gdLst/>
            <a:ahLst/>
            <a:cxnLst/>
            <a:rect l="l" t="t" r="r" b="b"/>
            <a:pathLst>
              <a:path w="8476" h="1321" extrusionOk="0">
                <a:moveTo>
                  <a:pt x="0" y="0"/>
                </a:moveTo>
                <a:lnTo>
                  <a:pt x="0" y="1321"/>
                </a:lnTo>
                <a:lnTo>
                  <a:pt x="8475" y="1321"/>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4" name="Google Shape;504;p58"/>
          <p:cNvSpPr/>
          <p:nvPr/>
        </p:nvSpPr>
        <p:spPr>
          <a:xfrm>
            <a:off x="11123458" y="6742366"/>
            <a:ext cx="214245" cy="32607"/>
          </a:xfrm>
          <a:custGeom>
            <a:avLst/>
            <a:gdLst/>
            <a:ahLst/>
            <a:cxnLst/>
            <a:rect l="l" t="t" r="r" b="b"/>
            <a:pathLst>
              <a:path w="8476" h="1290" extrusionOk="0">
                <a:moveTo>
                  <a:pt x="0" y="0"/>
                </a:moveTo>
                <a:lnTo>
                  <a:pt x="0" y="1290"/>
                </a:lnTo>
                <a:lnTo>
                  <a:pt x="8475" y="1290"/>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5" name="Google Shape;505;p58"/>
          <p:cNvSpPr/>
          <p:nvPr/>
        </p:nvSpPr>
        <p:spPr>
          <a:xfrm>
            <a:off x="11123458" y="5708511"/>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6" name="Google Shape;506;p58"/>
          <p:cNvSpPr/>
          <p:nvPr/>
        </p:nvSpPr>
        <p:spPr>
          <a:xfrm>
            <a:off x="11123458" y="6705109"/>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7" name="Google Shape;507;p58"/>
          <p:cNvSpPr/>
          <p:nvPr/>
        </p:nvSpPr>
        <p:spPr>
          <a:xfrm>
            <a:off x="11346200" y="5593653"/>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8" name="Google Shape;508;p58"/>
          <p:cNvSpPr/>
          <p:nvPr/>
        </p:nvSpPr>
        <p:spPr>
          <a:xfrm>
            <a:off x="11344658" y="5692991"/>
            <a:ext cx="214245" cy="33416"/>
          </a:xfrm>
          <a:custGeom>
            <a:avLst/>
            <a:gdLst/>
            <a:ahLst/>
            <a:cxnLst/>
            <a:rect l="l" t="t" r="r" b="b"/>
            <a:pathLst>
              <a:path w="8476" h="1322" extrusionOk="0">
                <a:moveTo>
                  <a:pt x="0" y="1"/>
                </a:moveTo>
                <a:lnTo>
                  <a:pt x="0" y="1321"/>
                </a:lnTo>
                <a:lnTo>
                  <a:pt x="8475" y="1321"/>
                </a:lnTo>
                <a:lnTo>
                  <a:pt x="847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9" name="Google Shape;509;p58"/>
          <p:cNvSpPr/>
          <p:nvPr/>
        </p:nvSpPr>
        <p:spPr>
          <a:xfrm>
            <a:off x="11344658" y="6178107"/>
            <a:ext cx="214245" cy="33391"/>
          </a:xfrm>
          <a:custGeom>
            <a:avLst/>
            <a:gdLst/>
            <a:ahLst/>
            <a:cxnLst/>
            <a:rect l="l" t="t" r="r" b="b"/>
            <a:pathLst>
              <a:path w="8476" h="1321" extrusionOk="0">
                <a:moveTo>
                  <a:pt x="0" y="0"/>
                </a:moveTo>
                <a:lnTo>
                  <a:pt x="0" y="1320"/>
                </a:lnTo>
                <a:lnTo>
                  <a:pt x="8475" y="1320"/>
                </a:lnTo>
                <a:lnTo>
                  <a:pt x="8475"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0" name="Google Shape;510;p58"/>
          <p:cNvSpPr/>
          <p:nvPr/>
        </p:nvSpPr>
        <p:spPr>
          <a:xfrm>
            <a:off x="11344658" y="5741902"/>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1" name="Google Shape;511;p58"/>
          <p:cNvSpPr/>
          <p:nvPr/>
        </p:nvSpPr>
        <p:spPr>
          <a:xfrm>
            <a:off x="11344658" y="5655732"/>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58"/>
          <p:cNvSpPr/>
          <p:nvPr/>
        </p:nvSpPr>
        <p:spPr>
          <a:xfrm>
            <a:off x="11344658" y="6141607"/>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58"/>
          <p:cNvSpPr/>
          <p:nvPr/>
        </p:nvSpPr>
        <p:spPr>
          <a:xfrm>
            <a:off x="11344658" y="6231645"/>
            <a:ext cx="214245" cy="17871"/>
          </a:xfrm>
          <a:custGeom>
            <a:avLst/>
            <a:gdLst/>
            <a:ahLst/>
            <a:cxnLst/>
            <a:rect l="l" t="t" r="r" b="b"/>
            <a:pathLst>
              <a:path w="8476" h="707"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58"/>
          <p:cNvSpPr/>
          <p:nvPr/>
        </p:nvSpPr>
        <p:spPr>
          <a:xfrm>
            <a:off x="11568182" y="5593653"/>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5" name="Google Shape;515;p58"/>
          <p:cNvSpPr/>
          <p:nvPr/>
        </p:nvSpPr>
        <p:spPr>
          <a:xfrm>
            <a:off x="11565856" y="5664276"/>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6" name="Google Shape;516;p58"/>
          <p:cNvSpPr/>
          <p:nvPr/>
        </p:nvSpPr>
        <p:spPr>
          <a:xfrm>
            <a:off x="11565856" y="5798547"/>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58"/>
          <p:cNvSpPr/>
          <p:nvPr/>
        </p:nvSpPr>
        <p:spPr>
          <a:xfrm>
            <a:off x="11565856" y="5715512"/>
            <a:ext cx="214245" cy="65213"/>
          </a:xfrm>
          <a:custGeom>
            <a:avLst/>
            <a:gdLst/>
            <a:ahLst/>
            <a:cxnLst/>
            <a:rect l="l" t="t" r="r" b="b"/>
            <a:pathLst>
              <a:path w="8476" h="2580" extrusionOk="0">
                <a:moveTo>
                  <a:pt x="1" y="0"/>
                </a:moveTo>
                <a:lnTo>
                  <a:pt x="1" y="2580"/>
                </a:lnTo>
                <a:lnTo>
                  <a:pt x="8475" y="2580"/>
                </a:lnTo>
                <a:lnTo>
                  <a:pt x="847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58"/>
          <p:cNvSpPr/>
          <p:nvPr/>
        </p:nvSpPr>
        <p:spPr>
          <a:xfrm>
            <a:off x="11619419" y="6500213"/>
            <a:ext cx="113340" cy="291844"/>
          </a:xfrm>
          <a:custGeom>
            <a:avLst/>
            <a:gdLst/>
            <a:ahLst/>
            <a:cxnLst/>
            <a:rect l="l" t="t" r="r" b="b"/>
            <a:pathLst>
              <a:path w="4484" h="11546" extrusionOk="0">
                <a:moveTo>
                  <a:pt x="2119" y="0"/>
                </a:moveTo>
                <a:cubicBezTo>
                  <a:pt x="952" y="0"/>
                  <a:pt x="0" y="952"/>
                  <a:pt x="0" y="2119"/>
                </a:cubicBezTo>
                <a:lnTo>
                  <a:pt x="0" y="9427"/>
                </a:lnTo>
                <a:cubicBezTo>
                  <a:pt x="0" y="10594"/>
                  <a:pt x="952" y="11545"/>
                  <a:pt x="2119" y="11545"/>
                </a:cubicBezTo>
                <a:lnTo>
                  <a:pt x="2365" y="11545"/>
                </a:lnTo>
                <a:cubicBezTo>
                  <a:pt x="3531" y="11545"/>
                  <a:pt x="4483" y="10594"/>
                  <a:pt x="4483" y="9427"/>
                </a:cubicBezTo>
                <a:lnTo>
                  <a:pt x="4483" y="2119"/>
                </a:lnTo>
                <a:cubicBezTo>
                  <a:pt x="4483" y="952"/>
                  <a:pt x="3531" y="0"/>
                  <a:pt x="23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58"/>
          <p:cNvSpPr/>
          <p:nvPr/>
        </p:nvSpPr>
        <p:spPr>
          <a:xfrm>
            <a:off x="11797925" y="5587434"/>
            <a:ext cx="413703" cy="1270583"/>
          </a:xfrm>
          <a:custGeom>
            <a:avLst/>
            <a:gdLst/>
            <a:ahLst/>
            <a:cxnLst/>
            <a:rect l="l" t="t" r="r" b="b"/>
            <a:pathLst>
              <a:path w="16367" h="50267" extrusionOk="0">
                <a:moveTo>
                  <a:pt x="8261" y="1"/>
                </a:moveTo>
                <a:lnTo>
                  <a:pt x="1" y="1045"/>
                </a:lnTo>
                <a:lnTo>
                  <a:pt x="8107" y="50266"/>
                </a:lnTo>
                <a:lnTo>
                  <a:pt x="16367" y="49222"/>
                </a:lnTo>
                <a:lnTo>
                  <a:pt x="826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58"/>
          <p:cNvSpPr/>
          <p:nvPr/>
        </p:nvSpPr>
        <p:spPr>
          <a:xfrm>
            <a:off x="11829748" y="5622367"/>
            <a:ext cx="349299" cy="1200717"/>
          </a:xfrm>
          <a:custGeom>
            <a:avLst/>
            <a:gdLst/>
            <a:ahLst/>
            <a:cxnLst/>
            <a:rect l="l" t="t" r="r" b="b"/>
            <a:pathLst>
              <a:path w="13819" h="47503" fill="none" extrusionOk="0">
                <a:moveTo>
                  <a:pt x="13818" y="46735"/>
                </a:moveTo>
                <a:lnTo>
                  <a:pt x="7708" y="47503"/>
                </a:lnTo>
                <a:lnTo>
                  <a:pt x="1" y="768"/>
                </a:lnTo>
                <a:lnTo>
                  <a:pt x="6142" y="1"/>
                </a:lnTo>
                <a:close/>
              </a:path>
            </a:pathLst>
          </a:custGeom>
          <a:noFill/>
          <a:ln w="9975" cap="flat" cmpd="sng">
            <a:solidFill>
              <a:srgbClr val="FFE18D"/>
            </a:solidFill>
            <a:prstDash val="solid"/>
            <a:miter lim="30706"/>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58"/>
          <p:cNvSpPr/>
          <p:nvPr/>
        </p:nvSpPr>
        <p:spPr>
          <a:xfrm>
            <a:off x="11805684" y="5642538"/>
            <a:ext cx="214245" cy="41959"/>
          </a:xfrm>
          <a:custGeom>
            <a:avLst/>
            <a:gdLst/>
            <a:ahLst/>
            <a:cxnLst/>
            <a:rect l="l" t="t" r="r" b="b"/>
            <a:pathLst>
              <a:path w="8476" h="1660" extrusionOk="0">
                <a:moveTo>
                  <a:pt x="8383" y="1"/>
                </a:moveTo>
                <a:lnTo>
                  <a:pt x="1" y="1076"/>
                </a:lnTo>
                <a:lnTo>
                  <a:pt x="93" y="1659"/>
                </a:lnTo>
                <a:lnTo>
                  <a:pt x="8476" y="584"/>
                </a:lnTo>
                <a:lnTo>
                  <a:pt x="8383" y="1"/>
                </a:lnTo>
                <a:close/>
              </a:path>
            </a:pathLst>
          </a:custGeom>
          <a:solidFill>
            <a:srgbClr val="FFE18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2" name="Google Shape;522;p58"/>
          <p:cNvSpPr/>
          <p:nvPr/>
        </p:nvSpPr>
        <p:spPr>
          <a:xfrm>
            <a:off x="11815770" y="5702318"/>
            <a:ext cx="214245" cy="41933"/>
          </a:xfrm>
          <a:custGeom>
            <a:avLst/>
            <a:gdLst/>
            <a:ahLst/>
            <a:cxnLst/>
            <a:rect l="l" t="t" r="r" b="b"/>
            <a:pathLst>
              <a:path w="8476" h="1659" extrusionOk="0">
                <a:moveTo>
                  <a:pt x="8384" y="0"/>
                </a:moveTo>
                <a:lnTo>
                  <a:pt x="1" y="1075"/>
                </a:lnTo>
                <a:lnTo>
                  <a:pt x="93" y="1658"/>
                </a:lnTo>
                <a:lnTo>
                  <a:pt x="8476" y="584"/>
                </a:lnTo>
                <a:lnTo>
                  <a:pt x="8384" y="0"/>
                </a:lnTo>
                <a:close/>
              </a:path>
            </a:pathLst>
          </a:custGeom>
          <a:solidFill>
            <a:srgbClr val="FFE18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3" name="Google Shape;523;p58"/>
          <p:cNvSpPr/>
          <p:nvPr/>
        </p:nvSpPr>
        <p:spPr>
          <a:xfrm>
            <a:off x="11809577" y="5665059"/>
            <a:ext cx="216571" cy="55912"/>
          </a:xfrm>
          <a:custGeom>
            <a:avLst/>
            <a:gdLst/>
            <a:ahLst/>
            <a:cxnLst/>
            <a:rect l="l" t="t" r="r" b="b"/>
            <a:pathLst>
              <a:path w="8568" h="2212" extrusionOk="0">
                <a:moveTo>
                  <a:pt x="8383" y="0"/>
                </a:moveTo>
                <a:lnTo>
                  <a:pt x="0" y="1075"/>
                </a:lnTo>
                <a:lnTo>
                  <a:pt x="185" y="2211"/>
                </a:lnTo>
                <a:lnTo>
                  <a:pt x="8567" y="1167"/>
                </a:lnTo>
                <a:lnTo>
                  <a:pt x="838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58"/>
          <p:cNvSpPr/>
          <p:nvPr/>
        </p:nvSpPr>
        <p:spPr>
          <a:xfrm>
            <a:off x="11977998" y="6692696"/>
            <a:ext cx="215028" cy="41933"/>
          </a:xfrm>
          <a:custGeom>
            <a:avLst/>
            <a:gdLst/>
            <a:ahLst/>
            <a:cxnLst/>
            <a:rect l="l" t="t" r="r" b="b"/>
            <a:pathLst>
              <a:path w="8507" h="1659" extrusionOk="0">
                <a:moveTo>
                  <a:pt x="8383" y="0"/>
                </a:moveTo>
                <a:lnTo>
                  <a:pt x="0" y="1075"/>
                </a:lnTo>
                <a:lnTo>
                  <a:pt x="123" y="1658"/>
                </a:lnTo>
                <a:lnTo>
                  <a:pt x="8506" y="583"/>
                </a:lnTo>
                <a:lnTo>
                  <a:pt x="8383" y="0"/>
                </a:lnTo>
                <a:close/>
              </a:path>
            </a:pathLst>
          </a:custGeom>
          <a:solidFill>
            <a:srgbClr val="FFE18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58"/>
          <p:cNvSpPr/>
          <p:nvPr/>
        </p:nvSpPr>
        <p:spPr>
          <a:xfrm>
            <a:off x="11988084" y="6752451"/>
            <a:ext cx="214245" cy="41933"/>
          </a:xfrm>
          <a:custGeom>
            <a:avLst/>
            <a:gdLst/>
            <a:ahLst/>
            <a:cxnLst/>
            <a:rect l="l" t="t" r="r" b="b"/>
            <a:pathLst>
              <a:path w="8476" h="1659" extrusionOk="0">
                <a:moveTo>
                  <a:pt x="8383" y="0"/>
                </a:moveTo>
                <a:lnTo>
                  <a:pt x="1" y="1075"/>
                </a:lnTo>
                <a:lnTo>
                  <a:pt x="93" y="1659"/>
                </a:lnTo>
                <a:lnTo>
                  <a:pt x="8476" y="584"/>
                </a:lnTo>
                <a:lnTo>
                  <a:pt x="8383" y="0"/>
                </a:lnTo>
                <a:close/>
              </a:path>
            </a:pathLst>
          </a:custGeom>
          <a:solidFill>
            <a:srgbClr val="FFE18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58"/>
          <p:cNvSpPr/>
          <p:nvPr/>
        </p:nvSpPr>
        <p:spPr>
          <a:xfrm>
            <a:off x="11981892" y="6715193"/>
            <a:ext cx="216545" cy="55912"/>
          </a:xfrm>
          <a:custGeom>
            <a:avLst/>
            <a:gdLst/>
            <a:ahLst/>
            <a:cxnLst/>
            <a:rect l="l" t="t" r="r" b="b"/>
            <a:pathLst>
              <a:path w="8567" h="2212" extrusionOk="0">
                <a:moveTo>
                  <a:pt x="8383" y="1"/>
                </a:moveTo>
                <a:lnTo>
                  <a:pt x="0" y="1075"/>
                </a:lnTo>
                <a:lnTo>
                  <a:pt x="184" y="2211"/>
                </a:lnTo>
                <a:lnTo>
                  <a:pt x="8567" y="1167"/>
                </a:lnTo>
                <a:lnTo>
                  <a:pt x="838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58"/>
          <p:cNvSpPr/>
          <p:nvPr/>
        </p:nvSpPr>
        <p:spPr>
          <a:xfrm>
            <a:off x="11877093" y="5804918"/>
            <a:ext cx="254612" cy="832537"/>
          </a:xfrm>
          <a:custGeom>
            <a:avLst/>
            <a:gdLst/>
            <a:ahLst/>
            <a:cxnLst/>
            <a:rect l="l" t="t" r="r" b="b"/>
            <a:pathLst>
              <a:path w="10073" h="32937" extrusionOk="0">
                <a:moveTo>
                  <a:pt x="2709" y="0"/>
                </a:moveTo>
                <a:cubicBezTo>
                  <a:pt x="2585" y="0"/>
                  <a:pt x="2460" y="8"/>
                  <a:pt x="2334" y="25"/>
                </a:cubicBezTo>
                <a:cubicBezTo>
                  <a:pt x="953" y="209"/>
                  <a:pt x="1" y="1315"/>
                  <a:pt x="185" y="2543"/>
                </a:cubicBezTo>
                <a:lnTo>
                  <a:pt x="4883" y="31038"/>
                </a:lnTo>
                <a:cubicBezTo>
                  <a:pt x="5078" y="32127"/>
                  <a:pt x="6136" y="32936"/>
                  <a:pt x="7365" y="32936"/>
                </a:cubicBezTo>
                <a:cubicBezTo>
                  <a:pt x="7488" y="32936"/>
                  <a:pt x="7613" y="32928"/>
                  <a:pt x="7739" y="32911"/>
                </a:cubicBezTo>
                <a:cubicBezTo>
                  <a:pt x="9120" y="32727"/>
                  <a:pt x="10072" y="31622"/>
                  <a:pt x="9888" y="30393"/>
                </a:cubicBezTo>
                <a:lnTo>
                  <a:pt x="5190" y="1898"/>
                </a:lnTo>
                <a:cubicBezTo>
                  <a:pt x="5023" y="810"/>
                  <a:pt x="3942" y="0"/>
                  <a:pt x="2709" y="0"/>
                </a:cubicBezTo>
                <a:close/>
              </a:path>
            </a:pathLst>
          </a:custGeom>
          <a:solidFill>
            <a:srgbClr val="FFE18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8" name="Google Shape;528;p58"/>
          <p:cNvSpPr/>
          <p:nvPr/>
        </p:nvSpPr>
        <p:spPr>
          <a:xfrm>
            <a:off x="420173"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p58"/>
          <p:cNvSpPr/>
          <p:nvPr/>
        </p:nvSpPr>
        <p:spPr>
          <a:xfrm>
            <a:off x="11654096" y="6427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0" name="Google Shape;530;p58"/>
          <p:cNvSpPr/>
          <p:nvPr/>
        </p:nvSpPr>
        <p:spPr>
          <a:xfrm>
            <a:off x="11152178" y="42154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58"/>
          <p:cNvSpPr/>
          <p:nvPr/>
        </p:nvSpPr>
        <p:spPr>
          <a:xfrm>
            <a:off x="-243333" y="64000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5101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5"/>
        <p:cNvGrpSpPr/>
        <p:nvPr/>
      </p:nvGrpSpPr>
      <p:grpSpPr>
        <a:xfrm>
          <a:off x="0" y="0"/>
          <a:ext cx="0" cy="0"/>
          <a:chOff x="0" y="0"/>
          <a:chExt cx="0" cy="0"/>
        </a:xfrm>
      </p:grpSpPr>
    </p:spTree>
    <p:extLst>
      <p:ext uri="{BB962C8B-B14F-4D97-AF65-F5344CB8AC3E}">
        <p14:creationId xmlns:p14="http://schemas.microsoft.com/office/powerpoint/2010/main" val="2375746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Header section 1">
  <p:cSld name="Header section 1">
    <p:bg>
      <p:bgPr>
        <a:solidFill>
          <a:schemeClr val="dk2"/>
        </a:solidFill>
        <a:effectLst/>
      </p:bgPr>
    </p:bg>
    <p:spTree>
      <p:nvGrpSpPr>
        <p:cNvPr id="1" name="Shape 576"/>
        <p:cNvGrpSpPr/>
        <p:nvPr/>
      </p:nvGrpSpPr>
      <p:grpSpPr>
        <a:xfrm>
          <a:off x="0" y="0"/>
          <a:ext cx="0" cy="0"/>
          <a:chOff x="0" y="0"/>
          <a:chExt cx="0" cy="0"/>
        </a:xfrm>
      </p:grpSpPr>
      <p:sp>
        <p:nvSpPr>
          <p:cNvPr id="577" name="Google Shape;577;p65"/>
          <p:cNvSpPr/>
          <p:nvPr/>
        </p:nvSpPr>
        <p:spPr>
          <a:xfrm>
            <a:off x="235800" y="-1549700"/>
            <a:ext cx="11720400" cy="10136800"/>
          </a:xfrm>
          <a:prstGeom prst="triangl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8" name="Google Shape;578;p65"/>
          <p:cNvSpPr/>
          <p:nvPr/>
        </p:nvSpPr>
        <p:spPr>
          <a:xfrm>
            <a:off x="4206500" y="6010733"/>
            <a:ext cx="3697600" cy="252000"/>
          </a:xfrm>
          <a:prstGeom prst="ellipse">
            <a:avLst/>
          </a:prstGeom>
          <a:solidFill>
            <a:srgbClr val="404AA9">
              <a:alpha val="5254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9" name="Google Shape;579;p65"/>
          <p:cNvSpPr/>
          <p:nvPr/>
        </p:nvSpPr>
        <p:spPr>
          <a:xfrm rot="-1333288">
            <a:off x="4582732" y="-414937"/>
            <a:ext cx="2823337" cy="1708209"/>
          </a:xfrm>
          <a:custGeom>
            <a:avLst/>
            <a:gdLst/>
            <a:ahLst/>
            <a:cxnLst/>
            <a:rect l="l" t="t" r="r" b="b"/>
            <a:pathLst>
              <a:path w="50437" h="30516" extrusionOk="0">
                <a:moveTo>
                  <a:pt x="21728" y="0"/>
                </a:moveTo>
                <a:cubicBezTo>
                  <a:pt x="13424" y="0"/>
                  <a:pt x="5337" y="3760"/>
                  <a:pt x="0" y="10601"/>
                </a:cubicBezTo>
                <a:lnTo>
                  <a:pt x="49102" y="30515"/>
                </a:lnTo>
                <a:cubicBezTo>
                  <a:pt x="50436" y="18273"/>
                  <a:pt x="43464" y="6632"/>
                  <a:pt x="32090" y="2028"/>
                </a:cubicBezTo>
                <a:cubicBezTo>
                  <a:pt x="28722" y="660"/>
                  <a:pt x="25206" y="0"/>
                  <a:pt x="2172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0" name="Google Shape;580;p65"/>
          <p:cNvSpPr/>
          <p:nvPr/>
        </p:nvSpPr>
        <p:spPr>
          <a:xfrm>
            <a:off x="1347006" y="1144832"/>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1" name="Google Shape;581;p65"/>
          <p:cNvSpPr/>
          <p:nvPr/>
        </p:nvSpPr>
        <p:spPr>
          <a:xfrm>
            <a:off x="9805712" y="25638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2" name="Google Shape;582;p65"/>
          <p:cNvSpPr/>
          <p:nvPr/>
        </p:nvSpPr>
        <p:spPr>
          <a:xfrm>
            <a:off x="716001" y="42042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3" name="Google Shape;583;p65"/>
          <p:cNvSpPr/>
          <p:nvPr/>
        </p:nvSpPr>
        <p:spPr>
          <a:xfrm>
            <a:off x="11101167" y="778801"/>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84" name="Google Shape;584;p65"/>
          <p:cNvGrpSpPr/>
          <p:nvPr/>
        </p:nvGrpSpPr>
        <p:grpSpPr>
          <a:xfrm>
            <a:off x="4189746" y="5542692"/>
            <a:ext cx="3563561" cy="602069"/>
            <a:chOff x="1918200" y="3040325"/>
            <a:chExt cx="3420800" cy="577950"/>
          </a:xfrm>
        </p:grpSpPr>
        <p:sp>
          <p:nvSpPr>
            <p:cNvPr id="585" name="Google Shape;585;p65"/>
            <p:cNvSpPr/>
            <p:nvPr/>
          </p:nvSpPr>
          <p:spPr>
            <a:xfrm>
              <a:off x="3628600" y="3040325"/>
              <a:ext cx="1710400" cy="471000"/>
            </a:xfrm>
            <a:custGeom>
              <a:avLst/>
              <a:gdLst/>
              <a:ahLst/>
              <a:cxnLst/>
              <a:rect l="l" t="t" r="r" b="b"/>
              <a:pathLst>
                <a:path w="68416" h="18840" extrusionOk="0">
                  <a:moveTo>
                    <a:pt x="11836" y="1"/>
                  </a:moveTo>
                  <a:cubicBezTo>
                    <a:pt x="1433" y="1"/>
                    <a:pt x="0" y="12268"/>
                    <a:pt x="0" y="12268"/>
                  </a:cubicBezTo>
                  <a:lnTo>
                    <a:pt x="11909" y="15570"/>
                  </a:lnTo>
                  <a:lnTo>
                    <a:pt x="64079" y="18839"/>
                  </a:lnTo>
                  <a:lnTo>
                    <a:pt x="68416" y="6630"/>
                  </a:lnTo>
                  <a:lnTo>
                    <a:pt x="68416" y="6630"/>
                  </a:lnTo>
                  <a:cubicBezTo>
                    <a:pt x="65365" y="9337"/>
                    <a:pt x="61146" y="10366"/>
                    <a:pt x="56349" y="10366"/>
                  </a:cubicBezTo>
                  <a:cubicBezTo>
                    <a:pt x="42109" y="10366"/>
                    <a:pt x="22768" y="1298"/>
                    <a:pt x="13710" y="126"/>
                  </a:cubicBezTo>
                  <a:cubicBezTo>
                    <a:pt x="13055" y="41"/>
                    <a:pt x="12431" y="1"/>
                    <a:pt x="11836" y="1"/>
                  </a:cubicBezTo>
                  <a:close/>
                </a:path>
              </a:pathLst>
            </a:custGeom>
            <a:solidFill>
              <a:srgbClr val="FEED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6" name="Google Shape;586;p65"/>
            <p:cNvSpPr/>
            <p:nvPr/>
          </p:nvSpPr>
          <p:spPr>
            <a:xfrm>
              <a:off x="1918200" y="3040325"/>
              <a:ext cx="1710425" cy="471000"/>
            </a:xfrm>
            <a:custGeom>
              <a:avLst/>
              <a:gdLst/>
              <a:ahLst/>
              <a:cxnLst/>
              <a:rect l="l" t="t" r="r" b="b"/>
              <a:pathLst>
                <a:path w="68417" h="18840" extrusionOk="0">
                  <a:moveTo>
                    <a:pt x="56576" y="1"/>
                  </a:moveTo>
                  <a:cubicBezTo>
                    <a:pt x="55982" y="1"/>
                    <a:pt x="55360" y="41"/>
                    <a:pt x="54707" y="126"/>
                  </a:cubicBezTo>
                  <a:cubicBezTo>
                    <a:pt x="45649" y="1298"/>
                    <a:pt x="26308" y="10366"/>
                    <a:pt x="12068" y="10366"/>
                  </a:cubicBezTo>
                  <a:cubicBezTo>
                    <a:pt x="7270" y="10366"/>
                    <a:pt x="3052" y="9337"/>
                    <a:pt x="1" y="6630"/>
                  </a:cubicBezTo>
                  <a:lnTo>
                    <a:pt x="1" y="6630"/>
                  </a:lnTo>
                  <a:lnTo>
                    <a:pt x="4304" y="18839"/>
                  </a:lnTo>
                  <a:lnTo>
                    <a:pt x="56474" y="15603"/>
                  </a:lnTo>
                  <a:lnTo>
                    <a:pt x="68416" y="12268"/>
                  </a:lnTo>
                  <a:cubicBezTo>
                    <a:pt x="68416" y="12268"/>
                    <a:pt x="66954" y="1"/>
                    <a:pt x="56576" y="1"/>
                  </a:cubicBezTo>
                  <a:close/>
                </a:path>
              </a:pathLst>
            </a:custGeom>
            <a:solidFill>
              <a:srgbClr val="FEED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7" name="Google Shape;587;p65"/>
            <p:cNvSpPr/>
            <p:nvPr/>
          </p:nvSpPr>
          <p:spPr>
            <a:xfrm>
              <a:off x="3308400" y="3347425"/>
              <a:ext cx="639425" cy="92900"/>
            </a:xfrm>
            <a:custGeom>
              <a:avLst/>
              <a:gdLst/>
              <a:ahLst/>
              <a:cxnLst/>
              <a:rect l="l" t="t" r="r" b="b"/>
              <a:pathLst>
                <a:path w="25577" h="3716" extrusionOk="0">
                  <a:moveTo>
                    <a:pt x="12792" y="0"/>
                  </a:moveTo>
                  <a:cubicBezTo>
                    <a:pt x="8772" y="0"/>
                    <a:pt x="4753" y="684"/>
                    <a:pt x="900" y="2052"/>
                  </a:cubicBezTo>
                  <a:cubicBezTo>
                    <a:pt x="1" y="2381"/>
                    <a:pt x="259" y="3707"/>
                    <a:pt x="1071" y="3707"/>
                  </a:cubicBezTo>
                  <a:cubicBezTo>
                    <a:pt x="1163" y="3707"/>
                    <a:pt x="1262" y="3690"/>
                    <a:pt x="1367" y="3653"/>
                  </a:cubicBezTo>
                  <a:cubicBezTo>
                    <a:pt x="5053" y="2335"/>
                    <a:pt x="8922" y="1677"/>
                    <a:pt x="12796" y="1677"/>
                  </a:cubicBezTo>
                  <a:cubicBezTo>
                    <a:pt x="16669" y="1677"/>
                    <a:pt x="20547" y="2335"/>
                    <a:pt x="24250" y="3653"/>
                  </a:cubicBezTo>
                  <a:cubicBezTo>
                    <a:pt x="24358" y="3696"/>
                    <a:pt x="24459" y="3716"/>
                    <a:pt x="24553" y="3716"/>
                  </a:cubicBezTo>
                  <a:cubicBezTo>
                    <a:pt x="25327" y="3716"/>
                    <a:pt x="25576" y="2379"/>
                    <a:pt x="24683" y="2052"/>
                  </a:cubicBezTo>
                  <a:cubicBezTo>
                    <a:pt x="20831" y="684"/>
                    <a:pt x="16811" y="0"/>
                    <a:pt x="12792" y="0"/>
                  </a:cubicBezTo>
                  <a:close/>
                </a:path>
              </a:pathLst>
            </a:custGeom>
            <a:solidFill>
              <a:srgbClr val="F4E8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8" name="Google Shape;588;p65"/>
            <p:cNvSpPr/>
            <p:nvPr/>
          </p:nvSpPr>
          <p:spPr>
            <a:xfrm>
              <a:off x="2025775" y="3407050"/>
              <a:ext cx="3204825" cy="211225"/>
            </a:xfrm>
            <a:custGeom>
              <a:avLst/>
              <a:gdLst/>
              <a:ahLst/>
              <a:cxnLst/>
              <a:rect l="l" t="t" r="r" b="b"/>
              <a:pathLst>
                <a:path w="128193" h="8449" extrusionOk="0">
                  <a:moveTo>
                    <a:pt x="52438" y="0"/>
                  </a:moveTo>
                  <a:lnTo>
                    <a:pt x="1" y="4170"/>
                  </a:lnTo>
                  <a:lnTo>
                    <a:pt x="1" y="7806"/>
                  </a:lnTo>
                  <a:lnTo>
                    <a:pt x="51004" y="3670"/>
                  </a:lnTo>
                  <a:cubicBezTo>
                    <a:pt x="54790" y="6855"/>
                    <a:pt x="59443" y="8448"/>
                    <a:pt x="64097" y="8448"/>
                  </a:cubicBezTo>
                  <a:cubicBezTo>
                    <a:pt x="68750" y="8448"/>
                    <a:pt x="73403" y="6855"/>
                    <a:pt x="77189" y="3670"/>
                  </a:cubicBezTo>
                  <a:lnTo>
                    <a:pt x="128192" y="7806"/>
                  </a:lnTo>
                  <a:lnTo>
                    <a:pt x="128192" y="4170"/>
                  </a:lnTo>
                  <a:lnTo>
                    <a:pt x="75755" y="0"/>
                  </a:lnTo>
                  <a:lnTo>
                    <a:pt x="75221" y="534"/>
                  </a:lnTo>
                  <a:cubicBezTo>
                    <a:pt x="72052" y="3369"/>
                    <a:pt x="68074" y="4787"/>
                    <a:pt x="64097" y="4787"/>
                  </a:cubicBezTo>
                  <a:cubicBezTo>
                    <a:pt x="60119" y="4787"/>
                    <a:pt x="56141" y="3369"/>
                    <a:pt x="52972" y="534"/>
                  </a:cubicBezTo>
                  <a:lnTo>
                    <a:pt x="524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89" name="Google Shape;589;p65"/>
          <p:cNvSpPr txBox="1">
            <a:spLocks noGrp="1"/>
          </p:cNvSpPr>
          <p:nvPr>
            <p:ph type="title"/>
          </p:nvPr>
        </p:nvSpPr>
        <p:spPr>
          <a:xfrm>
            <a:off x="2698667" y="3420533"/>
            <a:ext cx="6794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590" name="Google Shape;590;p65"/>
          <p:cNvSpPr txBox="1">
            <a:spLocks noGrp="1"/>
          </p:cNvSpPr>
          <p:nvPr>
            <p:ph type="subTitle" idx="1"/>
          </p:nvPr>
        </p:nvSpPr>
        <p:spPr>
          <a:xfrm>
            <a:off x="3947800" y="4332376"/>
            <a:ext cx="4296400" cy="103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591" name="Google Shape;591;p65"/>
          <p:cNvSpPr txBox="1">
            <a:spLocks noGrp="1"/>
          </p:cNvSpPr>
          <p:nvPr>
            <p:ph type="title" idx="2"/>
          </p:nvPr>
        </p:nvSpPr>
        <p:spPr>
          <a:xfrm>
            <a:off x="4247200" y="2174635"/>
            <a:ext cx="3697600" cy="880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7000"/>
              <a:buNone/>
              <a:defRPr sz="9333"/>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Tree>
    <p:extLst>
      <p:ext uri="{BB962C8B-B14F-4D97-AF65-F5344CB8AC3E}">
        <p14:creationId xmlns:p14="http://schemas.microsoft.com/office/powerpoint/2010/main" val="1713112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592"/>
        <p:cNvGrpSpPr/>
        <p:nvPr/>
      </p:nvGrpSpPr>
      <p:grpSpPr>
        <a:xfrm>
          <a:off x="0" y="0"/>
          <a:ext cx="0" cy="0"/>
          <a:chOff x="0" y="0"/>
          <a:chExt cx="0" cy="0"/>
        </a:xfrm>
      </p:grpSpPr>
      <p:sp>
        <p:nvSpPr>
          <p:cNvPr id="593" name="Google Shape;593;p66"/>
          <p:cNvSpPr/>
          <p:nvPr/>
        </p:nvSpPr>
        <p:spPr>
          <a:xfrm rot="526347">
            <a:off x="9733308" y="2731324"/>
            <a:ext cx="1492088" cy="2225000"/>
          </a:xfrm>
          <a:custGeom>
            <a:avLst/>
            <a:gdLst/>
            <a:ahLst/>
            <a:cxnLst/>
            <a:rect l="l" t="t" r="r" b="b"/>
            <a:pathLst>
              <a:path w="32555" h="48546" extrusionOk="0">
                <a:moveTo>
                  <a:pt x="808" y="0"/>
                </a:moveTo>
                <a:cubicBezTo>
                  <a:pt x="349" y="0"/>
                  <a:pt x="1" y="348"/>
                  <a:pt x="1" y="808"/>
                </a:cubicBezTo>
                <a:lnTo>
                  <a:pt x="1" y="47738"/>
                </a:lnTo>
                <a:cubicBezTo>
                  <a:pt x="1" y="48182"/>
                  <a:pt x="349" y="48546"/>
                  <a:pt x="808" y="48546"/>
                </a:cubicBezTo>
                <a:lnTo>
                  <a:pt x="31747" y="48546"/>
                </a:lnTo>
                <a:cubicBezTo>
                  <a:pt x="32190" y="48546"/>
                  <a:pt x="32555" y="48182"/>
                  <a:pt x="32555" y="47738"/>
                </a:cubicBezTo>
                <a:lnTo>
                  <a:pt x="32555" y="808"/>
                </a:lnTo>
                <a:cubicBezTo>
                  <a:pt x="32555" y="348"/>
                  <a:pt x="32190" y="0"/>
                  <a:pt x="31747" y="0"/>
                </a:cubicBezTo>
                <a:close/>
              </a:path>
            </a:pathLst>
          </a:custGeom>
          <a:solidFill>
            <a:srgbClr val="739AD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4" name="Google Shape;594;p66"/>
          <p:cNvSpPr/>
          <p:nvPr/>
        </p:nvSpPr>
        <p:spPr>
          <a:xfrm rot="526347">
            <a:off x="11042789" y="2793602"/>
            <a:ext cx="116873" cy="2239575"/>
          </a:xfrm>
          <a:custGeom>
            <a:avLst/>
            <a:gdLst/>
            <a:ahLst/>
            <a:cxnLst/>
            <a:rect l="l" t="t" r="r" b="b"/>
            <a:pathLst>
              <a:path w="2550" h="48864" extrusionOk="0">
                <a:moveTo>
                  <a:pt x="1" y="1"/>
                </a:moveTo>
                <a:lnTo>
                  <a:pt x="1" y="48863"/>
                </a:lnTo>
                <a:lnTo>
                  <a:pt x="2550" y="48863"/>
                </a:lnTo>
                <a:lnTo>
                  <a:pt x="2550" y="1822"/>
                </a:lnTo>
                <a:lnTo>
                  <a:pt x="1" y="1"/>
                </a:lnTo>
                <a:close/>
              </a:path>
            </a:pathLst>
          </a:custGeom>
          <a:solidFill>
            <a:srgbClr val="FFE4B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5" name="Google Shape;595;p66"/>
          <p:cNvSpPr/>
          <p:nvPr/>
        </p:nvSpPr>
        <p:spPr>
          <a:xfrm rot="526347">
            <a:off x="9738342" y="2684549"/>
            <a:ext cx="1312836" cy="2239575"/>
          </a:xfrm>
          <a:custGeom>
            <a:avLst/>
            <a:gdLst/>
            <a:ahLst/>
            <a:cxnLst/>
            <a:rect l="l" t="t" r="r" b="b"/>
            <a:pathLst>
              <a:path w="28644" h="48864" extrusionOk="0">
                <a:moveTo>
                  <a:pt x="28644" y="1"/>
                </a:moveTo>
                <a:cubicBezTo>
                  <a:pt x="8171" y="587"/>
                  <a:pt x="1" y="1600"/>
                  <a:pt x="1" y="2882"/>
                </a:cubicBezTo>
                <a:lnTo>
                  <a:pt x="1" y="48863"/>
                </a:lnTo>
                <a:lnTo>
                  <a:pt x="28644" y="48863"/>
                </a:lnTo>
                <a:lnTo>
                  <a:pt x="28644" y="1"/>
                </a:lnTo>
                <a:close/>
              </a:path>
            </a:pathLst>
          </a:custGeom>
          <a:solidFill>
            <a:srgbClr val="F2D0A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6" name="Google Shape;596;p66"/>
          <p:cNvSpPr/>
          <p:nvPr/>
        </p:nvSpPr>
        <p:spPr>
          <a:xfrm rot="526347">
            <a:off x="9740573" y="2655479"/>
            <a:ext cx="1272228" cy="2265700"/>
          </a:xfrm>
          <a:custGeom>
            <a:avLst/>
            <a:gdLst/>
            <a:ahLst/>
            <a:cxnLst/>
            <a:rect l="l" t="t" r="r" b="b"/>
            <a:pathLst>
              <a:path w="27758" h="49434" extrusionOk="0">
                <a:moveTo>
                  <a:pt x="27757" y="1"/>
                </a:moveTo>
                <a:cubicBezTo>
                  <a:pt x="7917" y="602"/>
                  <a:pt x="1" y="1632"/>
                  <a:pt x="1" y="2914"/>
                </a:cubicBezTo>
                <a:lnTo>
                  <a:pt x="1" y="49433"/>
                </a:lnTo>
                <a:lnTo>
                  <a:pt x="27757" y="49433"/>
                </a:lnTo>
                <a:lnTo>
                  <a:pt x="27757" y="1"/>
                </a:lnTo>
                <a:close/>
              </a:path>
            </a:pathLst>
          </a:custGeom>
          <a:solidFill>
            <a:srgbClr val="FFE4B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7" name="Google Shape;597;p66"/>
          <p:cNvSpPr/>
          <p:nvPr/>
        </p:nvSpPr>
        <p:spPr>
          <a:xfrm rot="526347">
            <a:off x="9743546" y="2616719"/>
            <a:ext cx="1151733" cy="2295445"/>
          </a:xfrm>
          <a:custGeom>
            <a:avLst/>
            <a:gdLst/>
            <a:ahLst/>
            <a:cxnLst/>
            <a:rect l="l" t="t" r="r" b="b"/>
            <a:pathLst>
              <a:path w="25129" h="50083" extrusionOk="0">
                <a:moveTo>
                  <a:pt x="25129" y="1"/>
                </a:moveTo>
                <a:cubicBezTo>
                  <a:pt x="5289" y="602"/>
                  <a:pt x="1" y="2265"/>
                  <a:pt x="1" y="3563"/>
                </a:cubicBezTo>
                <a:lnTo>
                  <a:pt x="1" y="50082"/>
                </a:lnTo>
                <a:lnTo>
                  <a:pt x="25129" y="50082"/>
                </a:lnTo>
                <a:lnTo>
                  <a:pt x="25129" y="1"/>
                </a:lnTo>
                <a:close/>
              </a:path>
            </a:pathLst>
          </a:custGeom>
          <a:solidFill>
            <a:srgbClr val="FEED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8" name="Google Shape;598;p66"/>
          <p:cNvSpPr/>
          <p:nvPr/>
        </p:nvSpPr>
        <p:spPr>
          <a:xfrm rot="526347">
            <a:off x="9735945" y="2715774"/>
            <a:ext cx="1107459" cy="2192413"/>
          </a:xfrm>
          <a:custGeom>
            <a:avLst/>
            <a:gdLst/>
            <a:ahLst/>
            <a:cxnLst/>
            <a:rect l="l" t="t" r="r" b="b"/>
            <a:pathLst>
              <a:path w="24163" h="47835" extrusionOk="0">
                <a:moveTo>
                  <a:pt x="1869" y="1"/>
                </a:moveTo>
                <a:cubicBezTo>
                  <a:pt x="523" y="444"/>
                  <a:pt x="1" y="903"/>
                  <a:pt x="1" y="1315"/>
                </a:cubicBezTo>
                <a:lnTo>
                  <a:pt x="1" y="47834"/>
                </a:lnTo>
                <a:lnTo>
                  <a:pt x="24163" y="47834"/>
                </a:lnTo>
                <a:lnTo>
                  <a:pt x="24163" y="24828"/>
                </a:lnTo>
                <a:cubicBezTo>
                  <a:pt x="16072" y="20901"/>
                  <a:pt x="5764" y="13285"/>
                  <a:pt x="1869" y="1"/>
                </a:cubicBezTo>
                <a:close/>
              </a:path>
            </a:pathLst>
          </a:custGeom>
          <a:solidFill>
            <a:srgbClr val="FFE4B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9" name="Google Shape;599;p66"/>
          <p:cNvSpPr/>
          <p:nvPr/>
        </p:nvSpPr>
        <p:spPr>
          <a:xfrm rot="526347">
            <a:off x="10066717" y="2828937"/>
            <a:ext cx="715771" cy="196303"/>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0" name="Google Shape;600;p66"/>
          <p:cNvSpPr/>
          <p:nvPr/>
        </p:nvSpPr>
        <p:spPr>
          <a:xfrm rot="526347">
            <a:off x="10428671" y="3672956"/>
            <a:ext cx="105279" cy="111832"/>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1" name="Google Shape;601;p66"/>
          <p:cNvSpPr/>
          <p:nvPr/>
        </p:nvSpPr>
        <p:spPr>
          <a:xfrm rot="526347">
            <a:off x="10470434" y="3493697"/>
            <a:ext cx="22549" cy="208311"/>
          </a:xfrm>
          <a:custGeom>
            <a:avLst/>
            <a:gdLst/>
            <a:ahLst/>
            <a:cxnLst/>
            <a:rect l="l" t="t" r="r" b="b"/>
            <a:pathLst>
              <a:path w="492" h="4545" fill="none" extrusionOk="0">
                <a:moveTo>
                  <a:pt x="0" y="4545"/>
                </a:moveTo>
                <a:lnTo>
                  <a:pt x="491" y="1"/>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2" name="Google Shape;602;p66"/>
          <p:cNvSpPr/>
          <p:nvPr/>
        </p:nvSpPr>
        <p:spPr>
          <a:xfrm rot="526347">
            <a:off x="10526556" y="3578486"/>
            <a:ext cx="127048" cy="166236"/>
          </a:xfrm>
          <a:custGeom>
            <a:avLst/>
            <a:gdLst/>
            <a:ahLst/>
            <a:cxnLst/>
            <a:rect l="l" t="t" r="r" b="b"/>
            <a:pathLst>
              <a:path w="2772" h="3627" fill="none" extrusionOk="0">
                <a:moveTo>
                  <a:pt x="0" y="3626"/>
                </a:moveTo>
                <a:lnTo>
                  <a:pt x="2771" y="0"/>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3" name="Google Shape;603;p66"/>
          <p:cNvSpPr/>
          <p:nvPr/>
        </p:nvSpPr>
        <p:spPr>
          <a:xfrm rot="526347">
            <a:off x="10450171" y="3500818"/>
            <a:ext cx="55916" cy="259093"/>
          </a:xfrm>
          <a:custGeom>
            <a:avLst/>
            <a:gdLst/>
            <a:ahLst/>
            <a:cxnLst/>
            <a:rect l="l" t="t" r="r" b="b"/>
            <a:pathLst>
              <a:path w="1220" h="5653" fill="none" extrusionOk="0">
                <a:moveTo>
                  <a:pt x="1" y="5653"/>
                </a:moveTo>
                <a:lnTo>
                  <a:pt x="1220" y="0"/>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4" name="Google Shape;604;p66"/>
          <p:cNvSpPr/>
          <p:nvPr/>
        </p:nvSpPr>
        <p:spPr>
          <a:xfrm rot="526347">
            <a:off x="10494279" y="3568119"/>
            <a:ext cx="138644" cy="225727"/>
          </a:xfrm>
          <a:custGeom>
            <a:avLst/>
            <a:gdLst/>
            <a:ahLst/>
            <a:cxnLst/>
            <a:rect l="l" t="t" r="r" b="b"/>
            <a:pathLst>
              <a:path w="3025" h="4925" fill="none" extrusionOk="0">
                <a:moveTo>
                  <a:pt x="0" y="4925"/>
                </a:moveTo>
                <a:lnTo>
                  <a:pt x="3024" y="1"/>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5" name="Google Shape;605;p66"/>
          <p:cNvSpPr/>
          <p:nvPr/>
        </p:nvSpPr>
        <p:spPr>
          <a:xfrm rot="526347">
            <a:off x="10366694" y="2482481"/>
            <a:ext cx="1096551" cy="1155216"/>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6" name="Google Shape;606;p66"/>
          <p:cNvSpPr/>
          <p:nvPr/>
        </p:nvSpPr>
        <p:spPr>
          <a:xfrm rot="526347">
            <a:off x="10500371" y="2505163"/>
            <a:ext cx="823708" cy="11169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7" name="Google Shape;607;p66"/>
          <p:cNvSpPr/>
          <p:nvPr/>
        </p:nvSpPr>
        <p:spPr>
          <a:xfrm rot="526347">
            <a:off x="10627254" y="2516761"/>
            <a:ext cx="537069" cy="10831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8" name="Google Shape;608;p66"/>
          <p:cNvSpPr/>
          <p:nvPr/>
        </p:nvSpPr>
        <p:spPr>
          <a:xfrm rot="526347">
            <a:off x="10458573" y="3492977"/>
            <a:ext cx="251119" cy="142999"/>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9" name="Google Shape;609;p66"/>
          <p:cNvSpPr/>
          <p:nvPr/>
        </p:nvSpPr>
        <p:spPr>
          <a:xfrm rot="526347">
            <a:off x="10532034" y="3281550"/>
            <a:ext cx="1267277" cy="34635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0" name="Google Shape;610;p66"/>
          <p:cNvSpPr/>
          <p:nvPr/>
        </p:nvSpPr>
        <p:spPr>
          <a:xfrm rot="526347">
            <a:off x="10437565" y="4059460"/>
            <a:ext cx="128515" cy="109953"/>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1" name="Google Shape;611;p66"/>
          <p:cNvSpPr/>
          <p:nvPr/>
        </p:nvSpPr>
        <p:spPr>
          <a:xfrm rot="526347">
            <a:off x="10338777" y="4458041"/>
            <a:ext cx="304468" cy="320051"/>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2" name="Google Shape;612;p66"/>
          <p:cNvSpPr/>
          <p:nvPr/>
        </p:nvSpPr>
        <p:spPr>
          <a:xfrm rot="526347">
            <a:off x="11336036" y="3299570"/>
            <a:ext cx="34145" cy="28508"/>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3" name="Google Shape;613;p66"/>
          <p:cNvSpPr/>
          <p:nvPr/>
        </p:nvSpPr>
        <p:spPr>
          <a:xfrm rot="526347">
            <a:off x="11033528" y="3085180"/>
            <a:ext cx="21083" cy="18104"/>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4" name="Google Shape;614;p66"/>
          <p:cNvSpPr/>
          <p:nvPr/>
        </p:nvSpPr>
        <p:spPr>
          <a:xfrm rot="526347">
            <a:off x="10903577" y="3165718"/>
            <a:ext cx="21129" cy="18149"/>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5" name="Google Shape;615;p66"/>
          <p:cNvSpPr/>
          <p:nvPr/>
        </p:nvSpPr>
        <p:spPr>
          <a:xfrm rot="526347">
            <a:off x="10862595" y="2816097"/>
            <a:ext cx="25437" cy="216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6" name="Google Shape;616;p66"/>
          <p:cNvSpPr/>
          <p:nvPr/>
        </p:nvSpPr>
        <p:spPr>
          <a:xfrm rot="526347">
            <a:off x="10892496" y="3119970"/>
            <a:ext cx="29837" cy="25529"/>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7" name="Google Shape;617;p66"/>
          <p:cNvSpPr/>
          <p:nvPr/>
        </p:nvSpPr>
        <p:spPr>
          <a:xfrm rot="526347">
            <a:off x="10876667" y="3275672"/>
            <a:ext cx="23971" cy="23971"/>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8" name="Google Shape;618;p66"/>
          <p:cNvSpPr/>
          <p:nvPr/>
        </p:nvSpPr>
        <p:spPr>
          <a:xfrm rot="526347">
            <a:off x="10869847" y="3284822"/>
            <a:ext cx="32679" cy="28004"/>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9" name="Google Shape;619;p66"/>
          <p:cNvSpPr/>
          <p:nvPr/>
        </p:nvSpPr>
        <p:spPr>
          <a:xfrm rot="526347">
            <a:off x="10779668" y="3259757"/>
            <a:ext cx="21816" cy="18104"/>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0" name="Google Shape;620;p66"/>
          <p:cNvSpPr/>
          <p:nvPr/>
        </p:nvSpPr>
        <p:spPr>
          <a:xfrm rot="526347">
            <a:off x="10527452" y="2835221"/>
            <a:ext cx="29792" cy="25529"/>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1" name="Google Shape;621;p66"/>
          <p:cNvSpPr/>
          <p:nvPr/>
        </p:nvSpPr>
        <p:spPr>
          <a:xfrm rot="-928300">
            <a:off x="1160340" y="2868909"/>
            <a:ext cx="1390009" cy="2072780"/>
          </a:xfrm>
          <a:custGeom>
            <a:avLst/>
            <a:gdLst/>
            <a:ahLst/>
            <a:cxnLst/>
            <a:rect l="l" t="t" r="r" b="b"/>
            <a:pathLst>
              <a:path w="32555" h="48546" extrusionOk="0">
                <a:moveTo>
                  <a:pt x="808" y="0"/>
                </a:moveTo>
                <a:cubicBezTo>
                  <a:pt x="365" y="0"/>
                  <a:pt x="1" y="348"/>
                  <a:pt x="1" y="808"/>
                </a:cubicBezTo>
                <a:lnTo>
                  <a:pt x="1" y="47738"/>
                </a:lnTo>
                <a:cubicBezTo>
                  <a:pt x="1" y="48182"/>
                  <a:pt x="365" y="48546"/>
                  <a:pt x="808" y="48546"/>
                </a:cubicBezTo>
                <a:lnTo>
                  <a:pt x="31747" y="48546"/>
                </a:lnTo>
                <a:cubicBezTo>
                  <a:pt x="32206" y="48546"/>
                  <a:pt x="32555" y="48182"/>
                  <a:pt x="32555" y="47738"/>
                </a:cubicBezTo>
                <a:lnTo>
                  <a:pt x="32555" y="808"/>
                </a:lnTo>
                <a:cubicBezTo>
                  <a:pt x="32555" y="348"/>
                  <a:pt x="32206" y="0"/>
                  <a:pt x="31747" y="0"/>
                </a:cubicBezTo>
                <a:close/>
              </a:path>
            </a:pathLst>
          </a:custGeom>
          <a:solidFill>
            <a:srgbClr val="739AD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2" name="Google Shape;622;p66"/>
          <p:cNvSpPr/>
          <p:nvPr/>
        </p:nvSpPr>
        <p:spPr>
          <a:xfrm rot="-928300">
            <a:off x="1317790" y="2816303"/>
            <a:ext cx="1223703" cy="2086359"/>
          </a:xfrm>
          <a:custGeom>
            <a:avLst/>
            <a:gdLst/>
            <a:ahLst/>
            <a:cxnLst/>
            <a:rect l="l" t="t" r="r" b="b"/>
            <a:pathLst>
              <a:path w="28660" h="48864" extrusionOk="0">
                <a:moveTo>
                  <a:pt x="1" y="1"/>
                </a:moveTo>
                <a:lnTo>
                  <a:pt x="1" y="48863"/>
                </a:lnTo>
                <a:lnTo>
                  <a:pt x="28660" y="48863"/>
                </a:lnTo>
                <a:lnTo>
                  <a:pt x="28660" y="2882"/>
                </a:lnTo>
                <a:cubicBezTo>
                  <a:pt x="28660" y="1600"/>
                  <a:pt x="20474" y="587"/>
                  <a:pt x="1" y="1"/>
                </a:cubicBezTo>
                <a:close/>
              </a:path>
            </a:pathLst>
          </a:custGeom>
          <a:solidFill>
            <a:srgbClr val="F2D0A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3" name="Google Shape;623;p66"/>
          <p:cNvSpPr/>
          <p:nvPr/>
        </p:nvSpPr>
        <p:spPr>
          <a:xfrm rot="-928300">
            <a:off x="1351728" y="2787356"/>
            <a:ext cx="1185831" cy="2110696"/>
          </a:xfrm>
          <a:custGeom>
            <a:avLst/>
            <a:gdLst/>
            <a:ahLst/>
            <a:cxnLst/>
            <a:rect l="l" t="t" r="r" b="b"/>
            <a:pathLst>
              <a:path w="27773" h="49434" extrusionOk="0">
                <a:moveTo>
                  <a:pt x="0" y="1"/>
                </a:moveTo>
                <a:lnTo>
                  <a:pt x="0" y="49433"/>
                </a:lnTo>
                <a:lnTo>
                  <a:pt x="27773" y="49433"/>
                </a:lnTo>
                <a:lnTo>
                  <a:pt x="27773" y="2914"/>
                </a:lnTo>
                <a:cubicBezTo>
                  <a:pt x="27773" y="1632"/>
                  <a:pt x="19856" y="602"/>
                  <a:pt x="0" y="1"/>
                </a:cubicBezTo>
                <a:close/>
              </a:path>
            </a:pathLst>
          </a:custGeom>
          <a:solidFill>
            <a:srgbClr val="FFE4B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4" name="Google Shape;624;p66"/>
          <p:cNvSpPr/>
          <p:nvPr/>
        </p:nvSpPr>
        <p:spPr>
          <a:xfrm rot="-928300">
            <a:off x="1233103" y="2994031"/>
            <a:ext cx="108877" cy="2086359"/>
          </a:xfrm>
          <a:custGeom>
            <a:avLst/>
            <a:gdLst/>
            <a:ahLst/>
            <a:cxnLst/>
            <a:rect l="l" t="t" r="r" b="b"/>
            <a:pathLst>
              <a:path w="2550" h="48864" extrusionOk="0">
                <a:moveTo>
                  <a:pt x="2550" y="1"/>
                </a:moveTo>
                <a:lnTo>
                  <a:pt x="0" y="1822"/>
                </a:lnTo>
                <a:lnTo>
                  <a:pt x="0" y="48863"/>
                </a:lnTo>
                <a:lnTo>
                  <a:pt x="2550" y="48863"/>
                </a:lnTo>
                <a:lnTo>
                  <a:pt x="2550" y="1"/>
                </a:lnTo>
                <a:close/>
              </a:path>
            </a:pathLst>
          </a:custGeom>
          <a:solidFill>
            <a:srgbClr val="FFE4B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5" name="Google Shape;625;p66"/>
          <p:cNvSpPr/>
          <p:nvPr/>
        </p:nvSpPr>
        <p:spPr>
          <a:xfrm rot="-928300">
            <a:off x="1179347" y="2556249"/>
            <a:ext cx="993180" cy="1607039"/>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6" name="Google Shape;626;p66"/>
          <p:cNvSpPr/>
          <p:nvPr/>
        </p:nvSpPr>
        <p:spPr>
          <a:xfrm rot="-928300">
            <a:off x="1898959" y="2778193"/>
            <a:ext cx="277916" cy="1092537"/>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7" name="Google Shape;627;p66"/>
          <p:cNvSpPr/>
          <p:nvPr/>
        </p:nvSpPr>
        <p:spPr>
          <a:xfrm rot="-928300">
            <a:off x="1665549" y="2828844"/>
            <a:ext cx="301571" cy="710568"/>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8" name="Google Shape;628;p66"/>
          <p:cNvSpPr/>
          <p:nvPr/>
        </p:nvSpPr>
        <p:spPr>
          <a:xfrm rot="-928300">
            <a:off x="1790867" y="2484943"/>
            <a:ext cx="206911" cy="1064827"/>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9" name="Google Shape;629;p66"/>
          <p:cNvSpPr/>
          <p:nvPr/>
        </p:nvSpPr>
        <p:spPr>
          <a:xfrm rot="-928300">
            <a:off x="1155457" y="2732244"/>
            <a:ext cx="742377" cy="1121613"/>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0" name="Google Shape;630;p66"/>
          <p:cNvSpPr/>
          <p:nvPr/>
        </p:nvSpPr>
        <p:spPr>
          <a:xfrm rot="-928300">
            <a:off x="1260412" y="2766413"/>
            <a:ext cx="841733" cy="137241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1" name="Google Shape;631;p66"/>
          <p:cNvSpPr/>
          <p:nvPr/>
        </p:nvSpPr>
        <p:spPr>
          <a:xfrm rot="-928300">
            <a:off x="1740643" y="3200849"/>
            <a:ext cx="70365" cy="352979"/>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2" name="Google Shape;632;p66"/>
          <p:cNvSpPr/>
          <p:nvPr/>
        </p:nvSpPr>
        <p:spPr>
          <a:xfrm rot="-928300">
            <a:off x="1526392" y="3382268"/>
            <a:ext cx="241411" cy="121729"/>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3" name="Google Shape;633;p66"/>
          <p:cNvSpPr/>
          <p:nvPr/>
        </p:nvSpPr>
        <p:spPr>
          <a:xfrm rot="-928300">
            <a:off x="1494347" y="3060025"/>
            <a:ext cx="36549" cy="2177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4" name="Google Shape;634;p66"/>
          <p:cNvSpPr/>
          <p:nvPr/>
        </p:nvSpPr>
        <p:spPr>
          <a:xfrm rot="-928300">
            <a:off x="1411174" y="3258602"/>
            <a:ext cx="182573" cy="71732"/>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5" name="Google Shape;635;p66"/>
          <p:cNvSpPr/>
          <p:nvPr/>
        </p:nvSpPr>
        <p:spPr>
          <a:xfrm rot="-928300">
            <a:off x="1247450" y="2889149"/>
            <a:ext cx="66309" cy="21096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6" name="Google Shape;636;p66"/>
          <p:cNvSpPr/>
          <p:nvPr/>
        </p:nvSpPr>
        <p:spPr>
          <a:xfrm rot="-928300">
            <a:off x="1193409" y="3050252"/>
            <a:ext cx="145384" cy="6020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7" name="Google Shape;637;p66"/>
          <p:cNvSpPr/>
          <p:nvPr/>
        </p:nvSpPr>
        <p:spPr>
          <a:xfrm rot="-928300">
            <a:off x="1603951" y="3712023"/>
            <a:ext cx="571332" cy="413779"/>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8" name="Google Shape;638;p66"/>
          <p:cNvSpPr/>
          <p:nvPr/>
        </p:nvSpPr>
        <p:spPr>
          <a:xfrm rot="-928300">
            <a:off x="1576147" y="3787416"/>
            <a:ext cx="393540" cy="243417"/>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9" name="Google Shape;639;p66"/>
          <p:cNvSpPr/>
          <p:nvPr/>
        </p:nvSpPr>
        <p:spPr>
          <a:xfrm rot="-928300">
            <a:off x="1420727" y="3566745"/>
            <a:ext cx="533460" cy="455024"/>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0" name="Google Shape;640;p66"/>
          <p:cNvSpPr/>
          <p:nvPr/>
        </p:nvSpPr>
        <p:spPr>
          <a:xfrm rot="-928300">
            <a:off x="1923307" y="2856564"/>
            <a:ext cx="29803" cy="25405"/>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1" name="Google Shape;641;p66"/>
          <p:cNvSpPr/>
          <p:nvPr/>
        </p:nvSpPr>
        <p:spPr>
          <a:xfrm rot="-928300">
            <a:off x="1784762" y="2885742"/>
            <a:ext cx="24380" cy="20793"/>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2" name="Google Shape;642;p66"/>
          <p:cNvSpPr/>
          <p:nvPr/>
        </p:nvSpPr>
        <p:spPr>
          <a:xfrm rot="-928300">
            <a:off x="1760643" y="2984546"/>
            <a:ext cx="22373" cy="19213"/>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3" name="Google Shape;643;p66"/>
          <p:cNvSpPr/>
          <p:nvPr/>
        </p:nvSpPr>
        <p:spPr>
          <a:xfrm rot="-928300">
            <a:off x="1941803" y="2984461"/>
            <a:ext cx="21007" cy="20964"/>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4" name="Google Shape;644;p66"/>
          <p:cNvSpPr/>
          <p:nvPr/>
        </p:nvSpPr>
        <p:spPr>
          <a:xfrm rot="-928300">
            <a:off x="1814509" y="3134025"/>
            <a:ext cx="31852" cy="27199"/>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5" name="Google Shape;645;p66"/>
          <p:cNvSpPr/>
          <p:nvPr/>
        </p:nvSpPr>
        <p:spPr>
          <a:xfrm rot="-928300">
            <a:off x="1845644" y="3140117"/>
            <a:ext cx="27113" cy="27753"/>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6" name="Google Shape;646;p66"/>
          <p:cNvSpPr/>
          <p:nvPr/>
        </p:nvSpPr>
        <p:spPr>
          <a:xfrm rot="-928300">
            <a:off x="1412383" y="3174942"/>
            <a:ext cx="16951" cy="1678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7" name="Google Shape;647;p66"/>
          <p:cNvSpPr/>
          <p:nvPr/>
        </p:nvSpPr>
        <p:spPr>
          <a:xfrm rot="-928300">
            <a:off x="1496112" y="3102347"/>
            <a:ext cx="25704" cy="2570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8" name="Google Shape;648;p66"/>
          <p:cNvSpPr/>
          <p:nvPr/>
        </p:nvSpPr>
        <p:spPr>
          <a:xfrm rot="-928300">
            <a:off x="1388734" y="3125846"/>
            <a:ext cx="18957" cy="19684"/>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9" name="Google Shape;649;p66"/>
          <p:cNvSpPr/>
          <p:nvPr/>
        </p:nvSpPr>
        <p:spPr>
          <a:xfrm rot="-928300">
            <a:off x="1319141" y="3010286"/>
            <a:ext cx="19641" cy="16737"/>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0" name="Google Shape;650;p66"/>
          <p:cNvSpPr/>
          <p:nvPr/>
        </p:nvSpPr>
        <p:spPr>
          <a:xfrm rot="-928300">
            <a:off x="1346242" y="2879981"/>
            <a:ext cx="20964" cy="21648"/>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1" name="Google Shape;651;p66"/>
          <p:cNvSpPr/>
          <p:nvPr/>
        </p:nvSpPr>
        <p:spPr>
          <a:xfrm rot="-928300">
            <a:off x="1136224" y="2980292"/>
            <a:ext cx="19641" cy="16865"/>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2" name="Google Shape;652;p66"/>
          <p:cNvSpPr/>
          <p:nvPr/>
        </p:nvSpPr>
        <p:spPr>
          <a:xfrm rot="-928300">
            <a:off x="1259680" y="2929160"/>
            <a:ext cx="25747" cy="22203"/>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3" name="Google Shape;653;p66"/>
          <p:cNvSpPr/>
          <p:nvPr/>
        </p:nvSpPr>
        <p:spPr>
          <a:xfrm rot="-928300">
            <a:off x="973125" y="3221916"/>
            <a:ext cx="30443" cy="2617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4" name="Google Shape;654;p66"/>
          <p:cNvSpPr/>
          <p:nvPr/>
        </p:nvSpPr>
        <p:spPr>
          <a:xfrm rot="-928300">
            <a:off x="840880" y="3518322"/>
            <a:ext cx="22373" cy="19855"/>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5" name="Google Shape;655;p66"/>
          <p:cNvSpPr/>
          <p:nvPr/>
        </p:nvSpPr>
        <p:spPr>
          <a:xfrm rot="-928300">
            <a:off x="930110" y="3409746"/>
            <a:ext cx="20324" cy="20324"/>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6" name="Google Shape;656;p66"/>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7" name="Google Shape;657;p66"/>
          <p:cNvSpPr/>
          <p:nvPr/>
        </p:nvSpPr>
        <p:spPr>
          <a:xfrm>
            <a:off x="2159855" y="4717868"/>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8" name="Google Shape;658;p66"/>
          <p:cNvSpPr/>
          <p:nvPr/>
        </p:nvSpPr>
        <p:spPr>
          <a:xfrm>
            <a:off x="1383785" y="5241427"/>
            <a:ext cx="526644" cy="50961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9" name="Google Shape;659;p66"/>
          <p:cNvSpPr/>
          <p:nvPr/>
        </p:nvSpPr>
        <p:spPr>
          <a:xfrm>
            <a:off x="2086811" y="4097267"/>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0" name="Google Shape;660;p66"/>
          <p:cNvSpPr/>
          <p:nvPr/>
        </p:nvSpPr>
        <p:spPr>
          <a:xfrm rot="526347">
            <a:off x="9587301" y="4502231"/>
            <a:ext cx="624519" cy="627727"/>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1" name="Google Shape;661;p66"/>
          <p:cNvSpPr/>
          <p:nvPr/>
        </p:nvSpPr>
        <p:spPr>
          <a:xfrm>
            <a:off x="1218251" y="44482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2" name="Google Shape;662;p66"/>
          <p:cNvSpPr/>
          <p:nvPr/>
        </p:nvSpPr>
        <p:spPr>
          <a:xfrm rot="-125535">
            <a:off x="10560865" y="5855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3" name="Google Shape;663;p66"/>
          <p:cNvSpPr/>
          <p:nvPr/>
        </p:nvSpPr>
        <p:spPr>
          <a:xfrm rot="-125535">
            <a:off x="1791065" y="14241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4" name="Google Shape;664;p66"/>
          <p:cNvSpPr txBox="1">
            <a:spLocks noGrp="1"/>
          </p:cNvSpPr>
          <p:nvPr>
            <p:ph type="title"/>
          </p:nvPr>
        </p:nvSpPr>
        <p:spPr>
          <a:xfrm>
            <a:off x="3513284" y="4463233"/>
            <a:ext cx="5134400" cy="112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500"/>
              <a:buNone/>
              <a:defRPr sz="3333"/>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a:endParaRPr/>
          </a:p>
        </p:txBody>
      </p:sp>
      <p:sp>
        <p:nvSpPr>
          <p:cNvPr id="665" name="Google Shape;665;p66"/>
          <p:cNvSpPr txBox="1">
            <a:spLocks noGrp="1"/>
          </p:cNvSpPr>
          <p:nvPr>
            <p:ph type="subTitle" idx="1"/>
          </p:nvPr>
        </p:nvSpPr>
        <p:spPr>
          <a:xfrm>
            <a:off x="3528600" y="1231600"/>
            <a:ext cx="5134800" cy="270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63874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66"/>
        <p:cNvGrpSpPr/>
        <p:nvPr/>
      </p:nvGrpSpPr>
      <p:grpSpPr>
        <a:xfrm>
          <a:off x="0" y="0"/>
          <a:ext cx="0" cy="0"/>
          <a:chOff x="0" y="0"/>
          <a:chExt cx="0" cy="0"/>
        </a:xfrm>
      </p:grpSpPr>
      <p:sp>
        <p:nvSpPr>
          <p:cNvPr id="667" name="Google Shape;667;p67"/>
          <p:cNvSpPr txBox="1">
            <a:spLocks noGrp="1"/>
          </p:cNvSpPr>
          <p:nvPr>
            <p:ph type="title"/>
          </p:nvPr>
        </p:nvSpPr>
        <p:spPr>
          <a:xfrm>
            <a:off x="947200" y="719333"/>
            <a:ext cx="102976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8" name="Google Shape;668;p67"/>
          <p:cNvSpPr txBox="1">
            <a:spLocks noGrp="1"/>
          </p:cNvSpPr>
          <p:nvPr>
            <p:ph type="subTitle" idx="1"/>
          </p:nvPr>
        </p:nvSpPr>
        <p:spPr>
          <a:xfrm>
            <a:off x="951451" y="1945600"/>
            <a:ext cx="4876800" cy="406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Char char="●"/>
              <a:defRPr sz="1867" u="sng"/>
            </a:lvl1pPr>
            <a:lvl2pPr lvl="1" algn="ctr">
              <a:lnSpc>
                <a:spcPct val="115000"/>
              </a:lnSpc>
              <a:spcBef>
                <a:spcPts val="21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669" name="Google Shape;669;p67"/>
          <p:cNvSpPr txBox="1">
            <a:spLocks noGrp="1"/>
          </p:cNvSpPr>
          <p:nvPr>
            <p:ph type="subTitle" idx="2"/>
          </p:nvPr>
        </p:nvSpPr>
        <p:spPr>
          <a:xfrm>
            <a:off x="3657600" y="1391135"/>
            <a:ext cx="4876800" cy="500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Font typeface="Arial"/>
              <a:buNone/>
              <a:defRPr>
                <a:latin typeface="Arial"/>
                <a:ea typeface="Arial"/>
                <a:cs typeface="Arial"/>
                <a:sym typeface="Arial"/>
              </a:defRPr>
            </a:lvl1pPr>
            <a:lvl2pPr lvl="1" algn="ctr">
              <a:lnSpc>
                <a:spcPct val="115000"/>
              </a:lnSpc>
              <a:spcBef>
                <a:spcPts val="2133"/>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670" name="Google Shape;670;p67"/>
          <p:cNvSpPr txBox="1">
            <a:spLocks noGrp="1"/>
          </p:cNvSpPr>
          <p:nvPr>
            <p:ph type="subTitle" idx="3"/>
          </p:nvPr>
        </p:nvSpPr>
        <p:spPr>
          <a:xfrm>
            <a:off x="6367984" y="1945600"/>
            <a:ext cx="4876800" cy="406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Char char="●"/>
              <a:defRPr sz="1867" u="sng"/>
            </a:lvl1pPr>
            <a:lvl2pPr lvl="1" algn="ctr">
              <a:lnSpc>
                <a:spcPct val="115000"/>
              </a:lnSpc>
              <a:spcBef>
                <a:spcPts val="21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671" name="Google Shape;671;p67"/>
          <p:cNvSpPr/>
          <p:nvPr/>
        </p:nvSpPr>
        <p:spPr>
          <a:xfrm>
            <a:off x="-367077" y="59926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2" name="Google Shape;672;p67"/>
          <p:cNvSpPr/>
          <p:nvPr/>
        </p:nvSpPr>
        <p:spPr>
          <a:xfrm>
            <a:off x="404562" y="4871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3" name="Google Shape;673;p67"/>
          <p:cNvSpPr/>
          <p:nvPr/>
        </p:nvSpPr>
        <p:spPr>
          <a:xfrm>
            <a:off x="11152178" y="6348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4" name="Google Shape;674;p67"/>
          <p:cNvSpPr/>
          <p:nvPr/>
        </p:nvSpPr>
        <p:spPr>
          <a:xfrm>
            <a:off x="11359467" y="1301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9908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75"/>
        <p:cNvGrpSpPr/>
        <p:nvPr/>
      </p:nvGrpSpPr>
      <p:grpSpPr>
        <a:xfrm>
          <a:off x="0" y="0"/>
          <a:ext cx="0" cy="0"/>
          <a:chOff x="0" y="0"/>
          <a:chExt cx="0" cy="0"/>
        </a:xfrm>
      </p:grpSpPr>
      <p:sp>
        <p:nvSpPr>
          <p:cNvPr id="676" name="Google Shape;676;p68"/>
          <p:cNvSpPr/>
          <p:nvPr/>
        </p:nvSpPr>
        <p:spPr>
          <a:xfrm rot="-183855">
            <a:off x="-158142" y="3307380"/>
            <a:ext cx="715761" cy="196299"/>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7" name="Google Shape;677;p68"/>
          <p:cNvSpPr/>
          <p:nvPr/>
        </p:nvSpPr>
        <p:spPr>
          <a:xfrm rot="-172081">
            <a:off x="204901" y="6607959"/>
            <a:ext cx="1267312" cy="346368"/>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8" name="Google Shape;678;p68"/>
          <p:cNvSpPr/>
          <p:nvPr/>
        </p:nvSpPr>
        <p:spPr>
          <a:xfrm>
            <a:off x="11399651" y="6380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9" name="Google Shape;679;p68"/>
          <p:cNvSpPr/>
          <p:nvPr/>
        </p:nvSpPr>
        <p:spPr>
          <a:xfrm rot="-125535">
            <a:off x="8790432" y="1459925"/>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 name="Google Shape;680;p68"/>
          <p:cNvSpPr/>
          <p:nvPr/>
        </p:nvSpPr>
        <p:spPr>
          <a:xfrm rot="-125535">
            <a:off x="530065" y="2012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1" name="Google Shape;681;p68"/>
          <p:cNvSpPr/>
          <p:nvPr/>
        </p:nvSpPr>
        <p:spPr>
          <a:xfrm>
            <a:off x="11739232" y="935809"/>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2" name="Google Shape;682;p68"/>
          <p:cNvSpPr/>
          <p:nvPr/>
        </p:nvSpPr>
        <p:spPr>
          <a:xfrm>
            <a:off x="11780461" y="527097"/>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3" name="Google Shape;683;p68"/>
          <p:cNvSpPr/>
          <p:nvPr/>
        </p:nvSpPr>
        <p:spPr>
          <a:xfrm>
            <a:off x="11871159" y="1152969"/>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4" name="Google Shape;684;p68"/>
          <p:cNvSpPr/>
          <p:nvPr/>
        </p:nvSpPr>
        <p:spPr>
          <a:xfrm>
            <a:off x="11916466" y="1019652"/>
            <a:ext cx="16577" cy="156749"/>
          </a:xfrm>
          <a:custGeom>
            <a:avLst/>
            <a:gdLst/>
            <a:ahLst/>
            <a:cxnLst/>
            <a:rect l="l" t="t" r="r" b="b"/>
            <a:pathLst>
              <a:path w="191" h="1806" fill="none" extrusionOk="0">
                <a:moveTo>
                  <a:pt x="191" y="1806"/>
                </a:moveTo>
                <a:lnTo>
                  <a:pt x="1" y="1"/>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5" name="Google Shape;685;p68"/>
          <p:cNvSpPr/>
          <p:nvPr/>
        </p:nvSpPr>
        <p:spPr>
          <a:xfrm>
            <a:off x="11790007" y="1070514"/>
            <a:ext cx="94952" cy="125156"/>
          </a:xfrm>
          <a:custGeom>
            <a:avLst/>
            <a:gdLst/>
            <a:ahLst/>
            <a:cxnLst/>
            <a:rect l="l" t="t" r="r" b="b"/>
            <a:pathLst>
              <a:path w="1094" h="1442" fill="none" extrusionOk="0">
                <a:moveTo>
                  <a:pt x="1093" y="1441"/>
                </a:moveTo>
                <a:lnTo>
                  <a:pt x="1" y="1"/>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6" name="Google Shape;686;p68"/>
          <p:cNvSpPr/>
          <p:nvPr/>
        </p:nvSpPr>
        <p:spPr>
          <a:xfrm>
            <a:off x="11902753" y="1023819"/>
            <a:ext cx="42703" cy="195199"/>
          </a:xfrm>
          <a:custGeom>
            <a:avLst/>
            <a:gdLst/>
            <a:ahLst/>
            <a:cxnLst/>
            <a:rect l="l" t="t" r="r" b="b"/>
            <a:pathLst>
              <a:path w="492" h="2249" fill="none" extrusionOk="0">
                <a:moveTo>
                  <a:pt x="491" y="2249"/>
                </a:moveTo>
                <a:lnTo>
                  <a:pt x="0" y="0"/>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7" name="Google Shape;687;p68"/>
          <p:cNvSpPr/>
          <p:nvPr/>
        </p:nvSpPr>
        <p:spPr>
          <a:xfrm>
            <a:off x="11802419" y="1065046"/>
            <a:ext cx="104499" cy="170463"/>
          </a:xfrm>
          <a:custGeom>
            <a:avLst/>
            <a:gdLst/>
            <a:ahLst/>
            <a:cxnLst/>
            <a:rect l="l" t="t" r="r" b="b"/>
            <a:pathLst>
              <a:path w="1204" h="1964" fill="none" extrusionOk="0">
                <a:moveTo>
                  <a:pt x="1204" y="1964"/>
                </a:moveTo>
                <a:lnTo>
                  <a:pt x="0" y="0"/>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8" name="Google Shape;688;p68"/>
          <p:cNvSpPr/>
          <p:nvPr/>
        </p:nvSpPr>
        <p:spPr>
          <a:xfrm>
            <a:off x="11249977" y="210297"/>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9" name="Google Shape;689;p68"/>
          <p:cNvSpPr/>
          <p:nvPr/>
        </p:nvSpPr>
        <p:spPr>
          <a:xfrm>
            <a:off x="11357167" y="230087"/>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0" name="Google Shape;690;p68"/>
          <p:cNvSpPr/>
          <p:nvPr/>
        </p:nvSpPr>
        <p:spPr>
          <a:xfrm>
            <a:off x="11476681" y="240849"/>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1" name="Google Shape;691;p68"/>
          <p:cNvSpPr/>
          <p:nvPr/>
        </p:nvSpPr>
        <p:spPr>
          <a:xfrm>
            <a:off x="11758413" y="1007329"/>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2" name="Google Shape;692;p68"/>
          <p:cNvSpPr/>
          <p:nvPr/>
        </p:nvSpPr>
        <p:spPr>
          <a:xfrm>
            <a:off x="10955832" y="781923"/>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3" name="Google Shape;693;p68"/>
          <p:cNvSpPr txBox="1">
            <a:spLocks noGrp="1"/>
          </p:cNvSpPr>
          <p:nvPr>
            <p:ph type="subTitle" idx="1"/>
          </p:nvPr>
        </p:nvSpPr>
        <p:spPr>
          <a:xfrm>
            <a:off x="976500" y="2201780"/>
            <a:ext cx="2926000" cy="460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Font typeface="Arial"/>
              <a:buNone/>
              <a:defRPr>
                <a:latin typeface="Arial"/>
                <a:ea typeface="Arial"/>
                <a:cs typeface="Arial"/>
                <a:sym typeface="Arial"/>
              </a:defRPr>
            </a:lvl1pPr>
            <a:lvl2pPr lvl="1" algn="ctr">
              <a:lnSpc>
                <a:spcPct val="115000"/>
              </a:lnSpc>
              <a:spcBef>
                <a:spcPts val="2133"/>
              </a:spcBef>
              <a:spcAft>
                <a:spcPts val="0"/>
              </a:spcAft>
              <a:buSzPts val="1400"/>
              <a:buFont typeface="Arial"/>
              <a:buNone/>
              <a:defRPr>
                <a:latin typeface="Arial"/>
                <a:ea typeface="Arial"/>
                <a:cs typeface="Arial"/>
                <a:sym typeface="Arial"/>
              </a:defRPr>
            </a:lvl2pPr>
            <a:lvl3pPr lvl="2" algn="ctr">
              <a:lnSpc>
                <a:spcPct val="115000"/>
              </a:lnSpc>
              <a:spcBef>
                <a:spcPts val="2133"/>
              </a:spcBef>
              <a:spcAft>
                <a:spcPts val="0"/>
              </a:spcAft>
              <a:buSzPts val="1400"/>
              <a:buFont typeface="Arial"/>
              <a:buNone/>
              <a:defRPr>
                <a:latin typeface="Arial"/>
                <a:ea typeface="Arial"/>
                <a:cs typeface="Arial"/>
                <a:sym typeface="Arial"/>
              </a:defRPr>
            </a:lvl3pPr>
            <a:lvl4pPr lvl="3" algn="ctr">
              <a:lnSpc>
                <a:spcPct val="115000"/>
              </a:lnSpc>
              <a:spcBef>
                <a:spcPts val="2133"/>
              </a:spcBef>
              <a:spcAft>
                <a:spcPts val="0"/>
              </a:spcAft>
              <a:buSzPts val="1400"/>
              <a:buFont typeface="Arial"/>
              <a:buNone/>
              <a:defRPr>
                <a:latin typeface="Arial"/>
                <a:ea typeface="Arial"/>
                <a:cs typeface="Arial"/>
                <a:sym typeface="Arial"/>
              </a:defRPr>
            </a:lvl4pPr>
            <a:lvl5pPr lvl="4" algn="ctr">
              <a:lnSpc>
                <a:spcPct val="115000"/>
              </a:lnSpc>
              <a:spcBef>
                <a:spcPts val="2133"/>
              </a:spcBef>
              <a:spcAft>
                <a:spcPts val="0"/>
              </a:spcAft>
              <a:buSzPts val="1400"/>
              <a:buFont typeface="Arial"/>
              <a:buNone/>
              <a:defRPr>
                <a:latin typeface="Arial"/>
                <a:ea typeface="Arial"/>
                <a:cs typeface="Arial"/>
                <a:sym typeface="Arial"/>
              </a:defRPr>
            </a:lvl5pPr>
            <a:lvl6pPr lvl="5" algn="ctr">
              <a:lnSpc>
                <a:spcPct val="115000"/>
              </a:lnSpc>
              <a:spcBef>
                <a:spcPts val="2133"/>
              </a:spcBef>
              <a:spcAft>
                <a:spcPts val="0"/>
              </a:spcAft>
              <a:buSzPts val="1400"/>
              <a:buFont typeface="Arial"/>
              <a:buNone/>
              <a:defRPr>
                <a:latin typeface="Arial"/>
                <a:ea typeface="Arial"/>
                <a:cs typeface="Arial"/>
                <a:sym typeface="Arial"/>
              </a:defRPr>
            </a:lvl6pPr>
            <a:lvl7pPr lvl="6" algn="ctr">
              <a:lnSpc>
                <a:spcPct val="115000"/>
              </a:lnSpc>
              <a:spcBef>
                <a:spcPts val="2133"/>
              </a:spcBef>
              <a:spcAft>
                <a:spcPts val="0"/>
              </a:spcAft>
              <a:buSzPts val="1400"/>
              <a:buFont typeface="Arial"/>
              <a:buNone/>
              <a:defRPr>
                <a:latin typeface="Arial"/>
                <a:ea typeface="Arial"/>
                <a:cs typeface="Arial"/>
                <a:sym typeface="Arial"/>
              </a:defRPr>
            </a:lvl7pPr>
            <a:lvl8pPr lvl="7" algn="ctr">
              <a:lnSpc>
                <a:spcPct val="115000"/>
              </a:lnSpc>
              <a:spcBef>
                <a:spcPts val="2133"/>
              </a:spcBef>
              <a:spcAft>
                <a:spcPts val="0"/>
              </a:spcAft>
              <a:buSzPts val="1400"/>
              <a:buFont typeface="Arial"/>
              <a:buNone/>
              <a:defRPr>
                <a:latin typeface="Arial"/>
                <a:ea typeface="Arial"/>
                <a:cs typeface="Arial"/>
                <a:sym typeface="Arial"/>
              </a:defRPr>
            </a:lvl8pPr>
            <a:lvl9pPr lvl="8" algn="ctr">
              <a:lnSpc>
                <a:spcPct val="115000"/>
              </a:lnSpc>
              <a:spcBef>
                <a:spcPts val="2133"/>
              </a:spcBef>
              <a:spcAft>
                <a:spcPts val="2133"/>
              </a:spcAft>
              <a:buSzPts val="1400"/>
              <a:buFont typeface="Arial"/>
              <a:buNone/>
              <a:defRPr>
                <a:latin typeface="Arial"/>
                <a:ea typeface="Arial"/>
                <a:cs typeface="Arial"/>
                <a:sym typeface="Arial"/>
              </a:defRPr>
            </a:lvl9pPr>
          </a:lstStyle>
          <a:p>
            <a:endParaRPr/>
          </a:p>
        </p:txBody>
      </p:sp>
      <p:sp>
        <p:nvSpPr>
          <p:cNvPr id="694" name="Google Shape;694;p68"/>
          <p:cNvSpPr txBox="1">
            <a:spLocks noGrp="1"/>
          </p:cNvSpPr>
          <p:nvPr>
            <p:ph type="subTitle" idx="2"/>
          </p:nvPr>
        </p:nvSpPr>
        <p:spPr>
          <a:xfrm>
            <a:off x="4630200" y="2201780"/>
            <a:ext cx="2931600" cy="460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Font typeface="Arial"/>
              <a:buNone/>
              <a:defRPr>
                <a:latin typeface="Arial"/>
                <a:ea typeface="Arial"/>
                <a:cs typeface="Arial"/>
                <a:sym typeface="Arial"/>
              </a:defRPr>
            </a:lvl1pPr>
            <a:lvl2pPr lvl="1" algn="ctr">
              <a:lnSpc>
                <a:spcPct val="115000"/>
              </a:lnSpc>
              <a:spcBef>
                <a:spcPts val="2133"/>
              </a:spcBef>
              <a:spcAft>
                <a:spcPts val="0"/>
              </a:spcAft>
              <a:buSzPts val="1400"/>
              <a:buFont typeface="Arial"/>
              <a:buNone/>
              <a:defRPr>
                <a:latin typeface="Arial"/>
                <a:ea typeface="Arial"/>
                <a:cs typeface="Arial"/>
                <a:sym typeface="Arial"/>
              </a:defRPr>
            </a:lvl2pPr>
            <a:lvl3pPr lvl="2" algn="ctr">
              <a:lnSpc>
                <a:spcPct val="115000"/>
              </a:lnSpc>
              <a:spcBef>
                <a:spcPts val="2133"/>
              </a:spcBef>
              <a:spcAft>
                <a:spcPts val="0"/>
              </a:spcAft>
              <a:buSzPts val="1400"/>
              <a:buFont typeface="Arial"/>
              <a:buNone/>
              <a:defRPr>
                <a:latin typeface="Arial"/>
                <a:ea typeface="Arial"/>
                <a:cs typeface="Arial"/>
                <a:sym typeface="Arial"/>
              </a:defRPr>
            </a:lvl3pPr>
            <a:lvl4pPr lvl="3" algn="ctr">
              <a:lnSpc>
                <a:spcPct val="115000"/>
              </a:lnSpc>
              <a:spcBef>
                <a:spcPts val="2133"/>
              </a:spcBef>
              <a:spcAft>
                <a:spcPts val="0"/>
              </a:spcAft>
              <a:buSzPts val="1400"/>
              <a:buFont typeface="Arial"/>
              <a:buNone/>
              <a:defRPr>
                <a:latin typeface="Arial"/>
                <a:ea typeface="Arial"/>
                <a:cs typeface="Arial"/>
                <a:sym typeface="Arial"/>
              </a:defRPr>
            </a:lvl4pPr>
            <a:lvl5pPr lvl="4" algn="ctr">
              <a:lnSpc>
                <a:spcPct val="115000"/>
              </a:lnSpc>
              <a:spcBef>
                <a:spcPts val="2133"/>
              </a:spcBef>
              <a:spcAft>
                <a:spcPts val="0"/>
              </a:spcAft>
              <a:buSzPts val="1400"/>
              <a:buFont typeface="Arial"/>
              <a:buNone/>
              <a:defRPr>
                <a:latin typeface="Arial"/>
                <a:ea typeface="Arial"/>
                <a:cs typeface="Arial"/>
                <a:sym typeface="Arial"/>
              </a:defRPr>
            </a:lvl5pPr>
            <a:lvl6pPr lvl="5" algn="ctr">
              <a:lnSpc>
                <a:spcPct val="115000"/>
              </a:lnSpc>
              <a:spcBef>
                <a:spcPts val="2133"/>
              </a:spcBef>
              <a:spcAft>
                <a:spcPts val="0"/>
              </a:spcAft>
              <a:buSzPts val="1400"/>
              <a:buFont typeface="Arial"/>
              <a:buNone/>
              <a:defRPr>
                <a:latin typeface="Arial"/>
                <a:ea typeface="Arial"/>
                <a:cs typeface="Arial"/>
                <a:sym typeface="Arial"/>
              </a:defRPr>
            </a:lvl6pPr>
            <a:lvl7pPr lvl="6" algn="ctr">
              <a:lnSpc>
                <a:spcPct val="115000"/>
              </a:lnSpc>
              <a:spcBef>
                <a:spcPts val="2133"/>
              </a:spcBef>
              <a:spcAft>
                <a:spcPts val="0"/>
              </a:spcAft>
              <a:buSzPts val="1400"/>
              <a:buFont typeface="Arial"/>
              <a:buNone/>
              <a:defRPr>
                <a:latin typeface="Arial"/>
                <a:ea typeface="Arial"/>
                <a:cs typeface="Arial"/>
                <a:sym typeface="Arial"/>
              </a:defRPr>
            </a:lvl7pPr>
            <a:lvl8pPr lvl="7" algn="ctr">
              <a:lnSpc>
                <a:spcPct val="115000"/>
              </a:lnSpc>
              <a:spcBef>
                <a:spcPts val="2133"/>
              </a:spcBef>
              <a:spcAft>
                <a:spcPts val="0"/>
              </a:spcAft>
              <a:buSzPts val="1400"/>
              <a:buFont typeface="Arial"/>
              <a:buNone/>
              <a:defRPr>
                <a:latin typeface="Arial"/>
                <a:ea typeface="Arial"/>
                <a:cs typeface="Arial"/>
                <a:sym typeface="Arial"/>
              </a:defRPr>
            </a:lvl8pPr>
            <a:lvl9pPr lvl="8" algn="ctr">
              <a:lnSpc>
                <a:spcPct val="115000"/>
              </a:lnSpc>
              <a:spcBef>
                <a:spcPts val="2133"/>
              </a:spcBef>
              <a:spcAft>
                <a:spcPts val="2133"/>
              </a:spcAft>
              <a:buSzPts val="1400"/>
              <a:buFont typeface="Arial"/>
              <a:buNone/>
              <a:defRPr>
                <a:latin typeface="Arial"/>
                <a:ea typeface="Arial"/>
                <a:cs typeface="Arial"/>
                <a:sym typeface="Arial"/>
              </a:defRPr>
            </a:lvl9pPr>
          </a:lstStyle>
          <a:p>
            <a:endParaRPr/>
          </a:p>
        </p:txBody>
      </p:sp>
      <p:sp>
        <p:nvSpPr>
          <p:cNvPr id="695" name="Google Shape;695;p68"/>
          <p:cNvSpPr txBox="1">
            <a:spLocks noGrp="1"/>
          </p:cNvSpPr>
          <p:nvPr>
            <p:ph type="subTitle" idx="3"/>
          </p:nvPr>
        </p:nvSpPr>
        <p:spPr>
          <a:xfrm>
            <a:off x="973700" y="4293297"/>
            <a:ext cx="2931600" cy="460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Font typeface="Arial"/>
              <a:buNone/>
              <a:defRPr>
                <a:latin typeface="Arial"/>
                <a:ea typeface="Arial"/>
                <a:cs typeface="Arial"/>
                <a:sym typeface="Arial"/>
              </a:defRPr>
            </a:lvl1pPr>
            <a:lvl2pPr lvl="1" algn="ctr">
              <a:lnSpc>
                <a:spcPct val="115000"/>
              </a:lnSpc>
              <a:spcBef>
                <a:spcPts val="2133"/>
              </a:spcBef>
              <a:spcAft>
                <a:spcPts val="0"/>
              </a:spcAft>
              <a:buSzPts val="1400"/>
              <a:buFont typeface="Arial"/>
              <a:buNone/>
              <a:defRPr>
                <a:latin typeface="Arial"/>
                <a:ea typeface="Arial"/>
                <a:cs typeface="Arial"/>
                <a:sym typeface="Arial"/>
              </a:defRPr>
            </a:lvl2pPr>
            <a:lvl3pPr lvl="2" algn="ctr">
              <a:lnSpc>
                <a:spcPct val="115000"/>
              </a:lnSpc>
              <a:spcBef>
                <a:spcPts val="2133"/>
              </a:spcBef>
              <a:spcAft>
                <a:spcPts val="0"/>
              </a:spcAft>
              <a:buSzPts val="1400"/>
              <a:buFont typeface="Arial"/>
              <a:buNone/>
              <a:defRPr>
                <a:latin typeface="Arial"/>
                <a:ea typeface="Arial"/>
                <a:cs typeface="Arial"/>
                <a:sym typeface="Arial"/>
              </a:defRPr>
            </a:lvl3pPr>
            <a:lvl4pPr lvl="3" algn="ctr">
              <a:lnSpc>
                <a:spcPct val="115000"/>
              </a:lnSpc>
              <a:spcBef>
                <a:spcPts val="2133"/>
              </a:spcBef>
              <a:spcAft>
                <a:spcPts val="0"/>
              </a:spcAft>
              <a:buSzPts val="1400"/>
              <a:buFont typeface="Arial"/>
              <a:buNone/>
              <a:defRPr>
                <a:latin typeface="Arial"/>
                <a:ea typeface="Arial"/>
                <a:cs typeface="Arial"/>
                <a:sym typeface="Arial"/>
              </a:defRPr>
            </a:lvl4pPr>
            <a:lvl5pPr lvl="4" algn="ctr">
              <a:lnSpc>
                <a:spcPct val="115000"/>
              </a:lnSpc>
              <a:spcBef>
                <a:spcPts val="2133"/>
              </a:spcBef>
              <a:spcAft>
                <a:spcPts val="0"/>
              </a:spcAft>
              <a:buSzPts val="1400"/>
              <a:buFont typeface="Arial"/>
              <a:buNone/>
              <a:defRPr>
                <a:latin typeface="Arial"/>
                <a:ea typeface="Arial"/>
                <a:cs typeface="Arial"/>
                <a:sym typeface="Arial"/>
              </a:defRPr>
            </a:lvl5pPr>
            <a:lvl6pPr lvl="5" algn="ctr">
              <a:lnSpc>
                <a:spcPct val="115000"/>
              </a:lnSpc>
              <a:spcBef>
                <a:spcPts val="2133"/>
              </a:spcBef>
              <a:spcAft>
                <a:spcPts val="0"/>
              </a:spcAft>
              <a:buSzPts val="1400"/>
              <a:buFont typeface="Arial"/>
              <a:buNone/>
              <a:defRPr>
                <a:latin typeface="Arial"/>
                <a:ea typeface="Arial"/>
                <a:cs typeface="Arial"/>
                <a:sym typeface="Arial"/>
              </a:defRPr>
            </a:lvl6pPr>
            <a:lvl7pPr lvl="6" algn="ctr">
              <a:lnSpc>
                <a:spcPct val="115000"/>
              </a:lnSpc>
              <a:spcBef>
                <a:spcPts val="2133"/>
              </a:spcBef>
              <a:spcAft>
                <a:spcPts val="0"/>
              </a:spcAft>
              <a:buSzPts val="1400"/>
              <a:buFont typeface="Arial"/>
              <a:buNone/>
              <a:defRPr>
                <a:latin typeface="Arial"/>
                <a:ea typeface="Arial"/>
                <a:cs typeface="Arial"/>
                <a:sym typeface="Arial"/>
              </a:defRPr>
            </a:lvl7pPr>
            <a:lvl8pPr lvl="7" algn="ctr">
              <a:lnSpc>
                <a:spcPct val="115000"/>
              </a:lnSpc>
              <a:spcBef>
                <a:spcPts val="2133"/>
              </a:spcBef>
              <a:spcAft>
                <a:spcPts val="0"/>
              </a:spcAft>
              <a:buSzPts val="1400"/>
              <a:buFont typeface="Arial"/>
              <a:buNone/>
              <a:defRPr>
                <a:latin typeface="Arial"/>
                <a:ea typeface="Arial"/>
                <a:cs typeface="Arial"/>
                <a:sym typeface="Arial"/>
              </a:defRPr>
            </a:lvl8pPr>
            <a:lvl9pPr lvl="8" algn="ctr">
              <a:lnSpc>
                <a:spcPct val="115000"/>
              </a:lnSpc>
              <a:spcBef>
                <a:spcPts val="2133"/>
              </a:spcBef>
              <a:spcAft>
                <a:spcPts val="2133"/>
              </a:spcAft>
              <a:buSzPts val="1400"/>
              <a:buFont typeface="Arial"/>
              <a:buNone/>
              <a:defRPr>
                <a:latin typeface="Arial"/>
                <a:ea typeface="Arial"/>
                <a:cs typeface="Arial"/>
                <a:sym typeface="Arial"/>
              </a:defRPr>
            </a:lvl9pPr>
          </a:lstStyle>
          <a:p>
            <a:endParaRPr/>
          </a:p>
        </p:txBody>
      </p:sp>
      <p:sp>
        <p:nvSpPr>
          <p:cNvPr id="696" name="Google Shape;696;p68"/>
          <p:cNvSpPr txBox="1">
            <a:spLocks noGrp="1"/>
          </p:cNvSpPr>
          <p:nvPr>
            <p:ph type="subTitle" idx="4"/>
          </p:nvPr>
        </p:nvSpPr>
        <p:spPr>
          <a:xfrm>
            <a:off x="4630200" y="4293297"/>
            <a:ext cx="2931600" cy="460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Font typeface="Arial"/>
              <a:buNone/>
              <a:defRPr>
                <a:latin typeface="Arial"/>
                <a:ea typeface="Arial"/>
                <a:cs typeface="Arial"/>
                <a:sym typeface="Arial"/>
              </a:defRPr>
            </a:lvl1pPr>
            <a:lvl2pPr lvl="1" algn="ctr">
              <a:lnSpc>
                <a:spcPct val="115000"/>
              </a:lnSpc>
              <a:spcBef>
                <a:spcPts val="2133"/>
              </a:spcBef>
              <a:spcAft>
                <a:spcPts val="0"/>
              </a:spcAft>
              <a:buSzPts val="1400"/>
              <a:buFont typeface="Arial"/>
              <a:buNone/>
              <a:defRPr>
                <a:latin typeface="Arial"/>
                <a:ea typeface="Arial"/>
                <a:cs typeface="Arial"/>
                <a:sym typeface="Arial"/>
              </a:defRPr>
            </a:lvl2pPr>
            <a:lvl3pPr lvl="2" algn="ctr">
              <a:lnSpc>
                <a:spcPct val="115000"/>
              </a:lnSpc>
              <a:spcBef>
                <a:spcPts val="2133"/>
              </a:spcBef>
              <a:spcAft>
                <a:spcPts val="0"/>
              </a:spcAft>
              <a:buSzPts val="1400"/>
              <a:buFont typeface="Arial"/>
              <a:buNone/>
              <a:defRPr>
                <a:latin typeface="Arial"/>
                <a:ea typeface="Arial"/>
                <a:cs typeface="Arial"/>
                <a:sym typeface="Arial"/>
              </a:defRPr>
            </a:lvl3pPr>
            <a:lvl4pPr lvl="3" algn="ctr">
              <a:lnSpc>
                <a:spcPct val="115000"/>
              </a:lnSpc>
              <a:spcBef>
                <a:spcPts val="2133"/>
              </a:spcBef>
              <a:spcAft>
                <a:spcPts val="0"/>
              </a:spcAft>
              <a:buSzPts val="1400"/>
              <a:buFont typeface="Arial"/>
              <a:buNone/>
              <a:defRPr>
                <a:latin typeface="Arial"/>
                <a:ea typeface="Arial"/>
                <a:cs typeface="Arial"/>
                <a:sym typeface="Arial"/>
              </a:defRPr>
            </a:lvl4pPr>
            <a:lvl5pPr lvl="4" algn="ctr">
              <a:lnSpc>
                <a:spcPct val="115000"/>
              </a:lnSpc>
              <a:spcBef>
                <a:spcPts val="2133"/>
              </a:spcBef>
              <a:spcAft>
                <a:spcPts val="0"/>
              </a:spcAft>
              <a:buSzPts val="1400"/>
              <a:buFont typeface="Arial"/>
              <a:buNone/>
              <a:defRPr>
                <a:latin typeface="Arial"/>
                <a:ea typeface="Arial"/>
                <a:cs typeface="Arial"/>
                <a:sym typeface="Arial"/>
              </a:defRPr>
            </a:lvl5pPr>
            <a:lvl6pPr lvl="5" algn="ctr">
              <a:lnSpc>
                <a:spcPct val="115000"/>
              </a:lnSpc>
              <a:spcBef>
                <a:spcPts val="2133"/>
              </a:spcBef>
              <a:spcAft>
                <a:spcPts val="0"/>
              </a:spcAft>
              <a:buSzPts val="1400"/>
              <a:buFont typeface="Arial"/>
              <a:buNone/>
              <a:defRPr>
                <a:latin typeface="Arial"/>
                <a:ea typeface="Arial"/>
                <a:cs typeface="Arial"/>
                <a:sym typeface="Arial"/>
              </a:defRPr>
            </a:lvl6pPr>
            <a:lvl7pPr lvl="6" algn="ctr">
              <a:lnSpc>
                <a:spcPct val="115000"/>
              </a:lnSpc>
              <a:spcBef>
                <a:spcPts val="2133"/>
              </a:spcBef>
              <a:spcAft>
                <a:spcPts val="0"/>
              </a:spcAft>
              <a:buSzPts val="1400"/>
              <a:buFont typeface="Arial"/>
              <a:buNone/>
              <a:defRPr>
                <a:latin typeface="Arial"/>
                <a:ea typeface="Arial"/>
                <a:cs typeface="Arial"/>
                <a:sym typeface="Arial"/>
              </a:defRPr>
            </a:lvl7pPr>
            <a:lvl8pPr lvl="7" algn="ctr">
              <a:lnSpc>
                <a:spcPct val="115000"/>
              </a:lnSpc>
              <a:spcBef>
                <a:spcPts val="2133"/>
              </a:spcBef>
              <a:spcAft>
                <a:spcPts val="0"/>
              </a:spcAft>
              <a:buSzPts val="1400"/>
              <a:buFont typeface="Arial"/>
              <a:buNone/>
              <a:defRPr>
                <a:latin typeface="Arial"/>
                <a:ea typeface="Arial"/>
                <a:cs typeface="Arial"/>
                <a:sym typeface="Arial"/>
              </a:defRPr>
            </a:lvl8pPr>
            <a:lvl9pPr lvl="8" algn="ctr">
              <a:lnSpc>
                <a:spcPct val="115000"/>
              </a:lnSpc>
              <a:spcBef>
                <a:spcPts val="2133"/>
              </a:spcBef>
              <a:spcAft>
                <a:spcPts val="2133"/>
              </a:spcAft>
              <a:buSzPts val="1400"/>
              <a:buFont typeface="Arial"/>
              <a:buNone/>
              <a:defRPr>
                <a:latin typeface="Arial"/>
                <a:ea typeface="Arial"/>
                <a:cs typeface="Arial"/>
                <a:sym typeface="Arial"/>
              </a:defRPr>
            </a:lvl9pPr>
          </a:lstStyle>
          <a:p>
            <a:endParaRPr/>
          </a:p>
        </p:txBody>
      </p:sp>
      <p:sp>
        <p:nvSpPr>
          <p:cNvPr id="697" name="Google Shape;697;p68"/>
          <p:cNvSpPr txBox="1">
            <a:spLocks noGrp="1"/>
          </p:cNvSpPr>
          <p:nvPr>
            <p:ph type="subTitle" idx="5"/>
          </p:nvPr>
        </p:nvSpPr>
        <p:spPr>
          <a:xfrm>
            <a:off x="8321600" y="2201780"/>
            <a:ext cx="2931600" cy="460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Font typeface="Arial"/>
              <a:buNone/>
              <a:defRPr>
                <a:latin typeface="Arial"/>
                <a:ea typeface="Arial"/>
                <a:cs typeface="Arial"/>
                <a:sym typeface="Arial"/>
              </a:defRPr>
            </a:lvl1pPr>
            <a:lvl2pPr lvl="1" algn="ctr">
              <a:lnSpc>
                <a:spcPct val="115000"/>
              </a:lnSpc>
              <a:spcBef>
                <a:spcPts val="2133"/>
              </a:spcBef>
              <a:spcAft>
                <a:spcPts val="0"/>
              </a:spcAft>
              <a:buSzPts val="1400"/>
              <a:buFont typeface="Arial"/>
              <a:buNone/>
              <a:defRPr>
                <a:latin typeface="Arial"/>
                <a:ea typeface="Arial"/>
                <a:cs typeface="Arial"/>
                <a:sym typeface="Arial"/>
              </a:defRPr>
            </a:lvl2pPr>
            <a:lvl3pPr lvl="2" algn="ctr">
              <a:lnSpc>
                <a:spcPct val="115000"/>
              </a:lnSpc>
              <a:spcBef>
                <a:spcPts val="2133"/>
              </a:spcBef>
              <a:spcAft>
                <a:spcPts val="0"/>
              </a:spcAft>
              <a:buSzPts val="1400"/>
              <a:buFont typeface="Arial"/>
              <a:buNone/>
              <a:defRPr>
                <a:latin typeface="Arial"/>
                <a:ea typeface="Arial"/>
                <a:cs typeface="Arial"/>
                <a:sym typeface="Arial"/>
              </a:defRPr>
            </a:lvl3pPr>
            <a:lvl4pPr lvl="3" algn="ctr">
              <a:lnSpc>
                <a:spcPct val="115000"/>
              </a:lnSpc>
              <a:spcBef>
                <a:spcPts val="2133"/>
              </a:spcBef>
              <a:spcAft>
                <a:spcPts val="0"/>
              </a:spcAft>
              <a:buSzPts val="1400"/>
              <a:buFont typeface="Arial"/>
              <a:buNone/>
              <a:defRPr>
                <a:latin typeface="Arial"/>
                <a:ea typeface="Arial"/>
                <a:cs typeface="Arial"/>
                <a:sym typeface="Arial"/>
              </a:defRPr>
            </a:lvl4pPr>
            <a:lvl5pPr lvl="4" algn="ctr">
              <a:lnSpc>
                <a:spcPct val="115000"/>
              </a:lnSpc>
              <a:spcBef>
                <a:spcPts val="2133"/>
              </a:spcBef>
              <a:spcAft>
                <a:spcPts val="0"/>
              </a:spcAft>
              <a:buSzPts val="1400"/>
              <a:buFont typeface="Arial"/>
              <a:buNone/>
              <a:defRPr>
                <a:latin typeface="Arial"/>
                <a:ea typeface="Arial"/>
                <a:cs typeface="Arial"/>
                <a:sym typeface="Arial"/>
              </a:defRPr>
            </a:lvl5pPr>
            <a:lvl6pPr lvl="5" algn="ctr">
              <a:lnSpc>
                <a:spcPct val="115000"/>
              </a:lnSpc>
              <a:spcBef>
                <a:spcPts val="2133"/>
              </a:spcBef>
              <a:spcAft>
                <a:spcPts val="0"/>
              </a:spcAft>
              <a:buSzPts val="1400"/>
              <a:buFont typeface="Arial"/>
              <a:buNone/>
              <a:defRPr>
                <a:latin typeface="Arial"/>
                <a:ea typeface="Arial"/>
                <a:cs typeface="Arial"/>
                <a:sym typeface="Arial"/>
              </a:defRPr>
            </a:lvl6pPr>
            <a:lvl7pPr lvl="6" algn="ctr">
              <a:lnSpc>
                <a:spcPct val="115000"/>
              </a:lnSpc>
              <a:spcBef>
                <a:spcPts val="2133"/>
              </a:spcBef>
              <a:spcAft>
                <a:spcPts val="0"/>
              </a:spcAft>
              <a:buSzPts val="1400"/>
              <a:buFont typeface="Arial"/>
              <a:buNone/>
              <a:defRPr>
                <a:latin typeface="Arial"/>
                <a:ea typeface="Arial"/>
                <a:cs typeface="Arial"/>
                <a:sym typeface="Arial"/>
              </a:defRPr>
            </a:lvl7pPr>
            <a:lvl8pPr lvl="7" algn="ctr">
              <a:lnSpc>
                <a:spcPct val="115000"/>
              </a:lnSpc>
              <a:spcBef>
                <a:spcPts val="2133"/>
              </a:spcBef>
              <a:spcAft>
                <a:spcPts val="0"/>
              </a:spcAft>
              <a:buSzPts val="1400"/>
              <a:buFont typeface="Arial"/>
              <a:buNone/>
              <a:defRPr>
                <a:latin typeface="Arial"/>
                <a:ea typeface="Arial"/>
                <a:cs typeface="Arial"/>
                <a:sym typeface="Arial"/>
              </a:defRPr>
            </a:lvl8pPr>
            <a:lvl9pPr lvl="8" algn="ctr">
              <a:lnSpc>
                <a:spcPct val="115000"/>
              </a:lnSpc>
              <a:spcBef>
                <a:spcPts val="2133"/>
              </a:spcBef>
              <a:spcAft>
                <a:spcPts val="2133"/>
              </a:spcAft>
              <a:buSzPts val="1400"/>
              <a:buFont typeface="Arial"/>
              <a:buNone/>
              <a:defRPr>
                <a:latin typeface="Arial"/>
                <a:ea typeface="Arial"/>
                <a:cs typeface="Arial"/>
                <a:sym typeface="Arial"/>
              </a:defRPr>
            </a:lvl9pPr>
          </a:lstStyle>
          <a:p>
            <a:endParaRPr/>
          </a:p>
        </p:txBody>
      </p:sp>
      <p:sp>
        <p:nvSpPr>
          <p:cNvPr id="698" name="Google Shape;698;p68"/>
          <p:cNvSpPr txBox="1">
            <a:spLocks noGrp="1"/>
          </p:cNvSpPr>
          <p:nvPr>
            <p:ph type="subTitle" idx="6"/>
          </p:nvPr>
        </p:nvSpPr>
        <p:spPr>
          <a:xfrm>
            <a:off x="8321600" y="4293297"/>
            <a:ext cx="2931600" cy="460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Font typeface="Arial"/>
              <a:buNone/>
              <a:defRPr>
                <a:latin typeface="Arial"/>
                <a:ea typeface="Arial"/>
                <a:cs typeface="Arial"/>
                <a:sym typeface="Arial"/>
              </a:defRPr>
            </a:lvl1pPr>
            <a:lvl2pPr lvl="1" algn="ctr">
              <a:lnSpc>
                <a:spcPct val="115000"/>
              </a:lnSpc>
              <a:spcBef>
                <a:spcPts val="2133"/>
              </a:spcBef>
              <a:spcAft>
                <a:spcPts val="0"/>
              </a:spcAft>
              <a:buSzPts val="1400"/>
              <a:buFont typeface="Arial"/>
              <a:buNone/>
              <a:defRPr>
                <a:latin typeface="Arial"/>
                <a:ea typeface="Arial"/>
                <a:cs typeface="Arial"/>
                <a:sym typeface="Arial"/>
              </a:defRPr>
            </a:lvl2pPr>
            <a:lvl3pPr lvl="2" algn="ctr">
              <a:lnSpc>
                <a:spcPct val="115000"/>
              </a:lnSpc>
              <a:spcBef>
                <a:spcPts val="2133"/>
              </a:spcBef>
              <a:spcAft>
                <a:spcPts val="0"/>
              </a:spcAft>
              <a:buSzPts val="1400"/>
              <a:buFont typeface="Arial"/>
              <a:buNone/>
              <a:defRPr>
                <a:latin typeface="Arial"/>
                <a:ea typeface="Arial"/>
                <a:cs typeface="Arial"/>
                <a:sym typeface="Arial"/>
              </a:defRPr>
            </a:lvl3pPr>
            <a:lvl4pPr lvl="3" algn="ctr">
              <a:lnSpc>
                <a:spcPct val="115000"/>
              </a:lnSpc>
              <a:spcBef>
                <a:spcPts val="2133"/>
              </a:spcBef>
              <a:spcAft>
                <a:spcPts val="0"/>
              </a:spcAft>
              <a:buSzPts val="1400"/>
              <a:buFont typeface="Arial"/>
              <a:buNone/>
              <a:defRPr>
                <a:latin typeface="Arial"/>
                <a:ea typeface="Arial"/>
                <a:cs typeface="Arial"/>
                <a:sym typeface="Arial"/>
              </a:defRPr>
            </a:lvl4pPr>
            <a:lvl5pPr lvl="4" algn="ctr">
              <a:lnSpc>
                <a:spcPct val="115000"/>
              </a:lnSpc>
              <a:spcBef>
                <a:spcPts val="2133"/>
              </a:spcBef>
              <a:spcAft>
                <a:spcPts val="0"/>
              </a:spcAft>
              <a:buSzPts val="1400"/>
              <a:buFont typeface="Arial"/>
              <a:buNone/>
              <a:defRPr>
                <a:latin typeface="Arial"/>
                <a:ea typeface="Arial"/>
                <a:cs typeface="Arial"/>
                <a:sym typeface="Arial"/>
              </a:defRPr>
            </a:lvl5pPr>
            <a:lvl6pPr lvl="5" algn="ctr">
              <a:lnSpc>
                <a:spcPct val="115000"/>
              </a:lnSpc>
              <a:spcBef>
                <a:spcPts val="2133"/>
              </a:spcBef>
              <a:spcAft>
                <a:spcPts val="0"/>
              </a:spcAft>
              <a:buSzPts val="1400"/>
              <a:buFont typeface="Arial"/>
              <a:buNone/>
              <a:defRPr>
                <a:latin typeface="Arial"/>
                <a:ea typeface="Arial"/>
                <a:cs typeface="Arial"/>
                <a:sym typeface="Arial"/>
              </a:defRPr>
            </a:lvl6pPr>
            <a:lvl7pPr lvl="6" algn="ctr">
              <a:lnSpc>
                <a:spcPct val="115000"/>
              </a:lnSpc>
              <a:spcBef>
                <a:spcPts val="2133"/>
              </a:spcBef>
              <a:spcAft>
                <a:spcPts val="0"/>
              </a:spcAft>
              <a:buSzPts val="1400"/>
              <a:buFont typeface="Arial"/>
              <a:buNone/>
              <a:defRPr>
                <a:latin typeface="Arial"/>
                <a:ea typeface="Arial"/>
                <a:cs typeface="Arial"/>
                <a:sym typeface="Arial"/>
              </a:defRPr>
            </a:lvl7pPr>
            <a:lvl8pPr lvl="7" algn="ctr">
              <a:lnSpc>
                <a:spcPct val="115000"/>
              </a:lnSpc>
              <a:spcBef>
                <a:spcPts val="2133"/>
              </a:spcBef>
              <a:spcAft>
                <a:spcPts val="0"/>
              </a:spcAft>
              <a:buSzPts val="1400"/>
              <a:buFont typeface="Arial"/>
              <a:buNone/>
              <a:defRPr>
                <a:latin typeface="Arial"/>
                <a:ea typeface="Arial"/>
                <a:cs typeface="Arial"/>
                <a:sym typeface="Arial"/>
              </a:defRPr>
            </a:lvl8pPr>
            <a:lvl9pPr lvl="8" algn="ctr">
              <a:lnSpc>
                <a:spcPct val="115000"/>
              </a:lnSpc>
              <a:spcBef>
                <a:spcPts val="2133"/>
              </a:spcBef>
              <a:spcAft>
                <a:spcPts val="2133"/>
              </a:spcAft>
              <a:buSzPts val="1400"/>
              <a:buFont typeface="Arial"/>
              <a:buNone/>
              <a:defRPr>
                <a:latin typeface="Arial"/>
                <a:ea typeface="Arial"/>
                <a:cs typeface="Arial"/>
                <a:sym typeface="Arial"/>
              </a:defRPr>
            </a:lvl9pPr>
          </a:lstStyle>
          <a:p>
            <a:endParaRPr/>
          </a:p>
        </p:txBody>
      </p:sp>
      <p:sp>
        <p:nvSpPr>
          <p:cNvPr id="699" name="Google Shape;699;p68"/>
          <p:cNvSpPr txBox="1">
            <a:spLocks noGrp="1"/>
          </p:cNvSpPr>
          <p:nvPr>
            <p:ph type="title"/>
          </p:nvPr>
        </p:nvSpPr>
        <p:spPr>
          <a:xfrm>
            <a:off x="976500" y="723600"/>
            <a:ext cx="10278400" cy="79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839061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00"/>
        <p:cNvGrpSpPr/>
        <p:nvPr/>
      </p:nvGrpSpPr>
      <p:grpSpPr>
        <a:xfrm>
          <a:off x="0" y="0"/>
          <a:ext cx="0" cy="0"/>
          <a:chOff x="0" y="0"/>
          <a:chExt cx="0" cy="0"/>
        </a:xfrm>
      </p:grpSpPr>
      <p:sp>
        <p:nvSpPr>
          <p:cNvPr id="701" name="Google Shape;701;p69"/>
          <p:cNvSpPr/>
          <p:nvPr/>
        </p:nvSpPr>
        <p:spPr>
          <a:xfrm>
            <a:off x="1405734" y="241785"/>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2" name="Google Shape;702;p69"/>
          <p:cNvSpPr/>
          <p:nvPr/>
        </p:nvSpPr>
        <p:spPr>
          <a:xfrm>
            <a:off x="8436834" y="63818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3" name="Google Shape;703;p69"/>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4" name="Google Shape;704;p69"/>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5" name="Google Shape;705;p69"/>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6" name="Google Shape;706;p69"/>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26928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707"/>
        <p:cNvGrpSpPr/>
        <p:nvPr/>
      </p:nvGrpSpPr>
      <p:grpSpPr>
        <a:xfrm>
          <a:off x="0" y="0"/>
          <a:ext cx="0" cy="0"/>
          <a:chOff x="0" y="0"/>
          <a:chExt cx="0" cy="0"/>
        </a:xfrm>
      </p:grpSpPr>
      <p:sp>
        <p:nvSpPr>
          <p:cNvPr id="708" name="Google Shape;708;p70"/>
          <p:cNvSpPr/>
          <p:nvPr/>
        </p:nvSpPr>
        <p:spPr>
          <a:xfrm>
            <a:off x="1405734" y="241785"/>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9" name="Google Shape;709;p70"/>
          <p:cNvSpPr/>
          <p:nvPr/>
        </p:nvSpPr>
        <p:spPr>
          <a:xfrm>
            <a:off x="8436834" y="63818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0" name="Google Shape;710;p70"/>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1" name="Google Shape;711;p70"/>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2" name="Google Shape;712;p70"/>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3" name="Google Shape;713;p70"/>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89906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1"/>
        </a:solidFill>
        <a:effectLst/>
      </p:bgPr>
    </p:bg>
    <p:spTree>
      <p:nvGrpSpPr>
        <p:cNvPr id="1" name="Shape 746"/>
        <p:cNvGrpSpPr/>
        <p:nvPr/>
      </p:nvGrpSpPr>
      <p:grpSpPr>
        <a:xfrm>
          <a:off x="0" y="0"/>
          <a:ext cx="0" cy="0"/>
          <a:chOff x="0" y="0"/>
          <a:chExt cx="0" cy="0"/>
        </a:xfrm>
      </p:grpSpPr>
      <p:sp>
        <p:nvSpPr>
          <p:cNvPr id="747" name="Google Shape;747;p72"/>
          <p:cNvSpPr/>
          <p:nvPr/>
        </p:nvSpPr>
        <p:spPr>
          <a:xfrm>
            <a:off x="501500" y="384334"/>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8" name="Google Shape;748;p72"/>
          <p:cNvSpPr/>
          <p:nvPr/>
        </p:nvSpPr>
        <p:spPr>
          <a:xfrm>
            <a:off x="2422867" y="329652"/>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9" name="Google Shape;749;p72"/>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0" name="Google Shape;750;p72"/>
          <p:cNvSpPr/>
          <p:nvPr/>
        </p:nvSpPr>
        <p:spPr>
          <a:xfrm>
            <a:off x="10983067"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1" name="Google Shape;751;p72"/>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2" name="Google Shape;752;p72"/>
          <p:cNvSpPr/>
          <p:nvPr/>
        </p:nvSpPr>
        <p:spPr>
          <a:xfrm>
            <a:off x="3476934" y="64467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3" name="Google Shape;753;p72"/>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4" name="Google Shape;754;p72"/>
          <p:cNvSpPr/>
          <p:nvPr/>
        </p:nvSpPr>
        <p:spPr>
          <a:xfrm>
            <a:off x="406100" y="5892151"/>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5" name="Google Shape;755;p72"/>
          <p:cNvSpPr/>
          <p:nvPr/>
        </p:nvSpPr>
        <p:spPr>
          <a:xfrm>
            <a:off x="-114482" y="3320434"/>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6" name="Google Shape;756;p72"/>
          <p:cNvSpPr/>
          <p:nvPr/>
        </p:nvSpPr>
        <p:spPr>
          <a:xfrm>
            <a:off x="241918" y="3925200"/>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7" name="Google Shape;757;p72"/>
          <p:cNvSpPr/>
          <p:nvPr/>
        </p:nvSpPr>
        <p:spPr>
          <a:xfrm>
            <a:off x="257751" y="3795901"/>
            <a:ext cx="16400" cy="151500"/>
          </a:xfrm>
          <a:custGeom>
            <a:avLst/>
            <a:gdLst/>
            <a:ahLst/>
            <a:cxnLst/>
            <a:rect l="l" t="t" r="r" b="b"/>
            <a:pathLst>
              <a:path w="492" h="4545" fill="none" extrusionOk="0">
                <a:moveTo>
                  <a:pt x="0" y="4545"/>
                </a:moveTo>
                <a:lnTo>
                  <a:pt x="491" y="1"/>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8" name="Google Shape;758;p72"/>
          <p:cNvSpPr/>
          <p:nvPr/>
        </p:nvSpPr>
        <p:spPr>
          <a:xfrm>
            <a:off x="304717" y="3845001"/>
            <a:ext cx="92400" cy="120900"/>
          </a:xfrm>
          <a:custGeom>
            <a:avLst/>
            <a:gdLst/>
            <a:ahLst/>
            <a:cxnLst/>
            <a:rect l="l" t="t" r="r" b="b"/>
            <a:pathLst>
              <a:path w="2772" h="3627" fill="none" extrusionOk="0">
                <a:moveTo>
                  <a:pt x="0" y="3626"/>
                </a:moveTo>
                <a:lnTo>
                  <a:pt x="2771" y="0"/>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9" name="Google Shape;759;p72"/>
          <p:cNvSpPr/>
          <p:nvPr/>
        </p:nvSpPr>
        <p:spPr>
          <a:xfrm>
            <a:off x="246651" y="3801201"/>
            <a:ext cx="40667" cy="188433"/>
          </a:xfrm>
          <a:custGeom>
            <a:avLst/>
            <a:gdLst/>
            <a:ahLst/>
            <a:cxnLst/>
            <a:rect l="l" t="t" r="r" b="b"/>
            <a:pathLst>
              <a:path w="1220" h="5653" fill="none" extrusionOk="0">
                <a:moveTo>
                  <a:pt x="1" y="5653"/>
                </a:moveTo>
                <a:lnTo>
                  <a:pt x="1220" y="0"/>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0" name="Google Shape;760;p72"/>
          <p:cNvSpPr/>
          <p:nvPr/>
        </p:nvSpPr>
        <p:spPr>
          <a:xfrm>
            <a:off x="283618" y="3840234"/>
            <a:ext cx="100833" cy="164167"/>
          </a:xfrm>
          <a:custGeom>
            <a:avLst/>
            <a:gdLst/>
            <a:ahLst/>
            <a:cxnLst/>
            <a:rect l="l" t="t" r="r" b="b"/>
            <a:pathLst>
              <a:path w="3025" h="4925" fill="none" extrusionOk="0">
                <a:moveTo>
                  <a:pt x="0" y="4925"/>
                </a:moveTo>
                <a:lnTo>
                  <a:pt x="3024" y="1"/>
                </a:lnTo>
              </a:path>
            </a:pathLst>
          </a:custGeom>
          <a:noFill/>
          <a:ln w="952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1" name="Google Shape;761;p72"/>
          <p:cNvSpPr/>
          <p:nvPr/>
        </p:nvSpPr>
        <p:spPr>
          <a:xfrm>
            <a:off x="118951" y="3017001"/>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2" name="Google Shape;762;p72"/>
          <p:cNvSpPr/>
          <p:nvPr/>
        </p:nvSpPr>
        <p:spPr>
          <a:xfrm>
            <a:off x="216584" y="3033767"/>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3" name="Google Shape;763;p72"/>
          <p:cNvSpPr/>
          <p:nvPr/>
        </p:nvSpPr>
        <p:spPr>
          <a:xfrm>
            <a:off x="308417" y="3044067"/>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4" name="Google Shape;764;p72"/>
          <p:cNvSpPr/>
          <p:nvPr/>
        </p:nvSpPr>
        <p:spPr>
          <a:xfrm>
            <a:off x="244552" y="3784300"/>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5" name="Google Shape;765;p72"/>
          <p:cNvSpPr/>
          <p:nvPr/>
        </p:nvSpPr>
        <p:spPr>
          <a:xfrm>
            <a:off x="280851" y="3566967"/>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6" name="Google Shape;766;p72"/>
          <p:cNvSpPr/>
          <p:nvPr/>
        </p:nvSpPr>
        <p:spPr>
          <a:xfrm>
            <a:off x="848352" y="3560467"/>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7" name="Google Shape;767;p72"/>
          <p:cNvSpPr/>
          <p:nvPr/>
        </p:nvSpPr>
        <p:spPr>
          <a:xfrm>
            <a:off x="606618" y="3440701"/>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8" name="Google Shape;768;p72"/>
          <p:cNvSpPr/>
          <p:nvPr/>
        </p:nvSpPr>
        <p:spPr>
          <a:xfrm>
            <a:off x="522151" y="3513000"/>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9" name="Google Shape;769;p72"/>
          <p:cNvSpPr/>
          <p:nvPr/>
        </p:nvSpPr>
        <p:spPr>
          <a:xfrm>
            <a:off x="454085" y="3266000"/>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0" name="Google Shape;770;p72"/>
          <p:cNvSpPr/>
          <p:nvPr/>
        </p:nvSpPr>
        <p:spPr>
          <a:xfrm>
            <a:off x="509485" y="3480834"/>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1" name="Google Shape;771;p72"/>
          <p:cNvSpPr/>
          <p:nvPr/>
        </p:nvSpPr>
        <p:spPr>
          <a:xfrm>
            <a:off x="515318" y="3594834"/>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2" name="Google Shape;772;p72"/>
          <p:cNvSpPr/>
          <p:nvPr/>
        </p:nvSpPr>
        <p:spPr>
          <a:xfrm>
            <a:off x="511618" y="3601667"/>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3" name="Google Shape;773;p72"/>
          <p:cNvSpPr/>
          <p:nvPr/>
        </p:nvSpPr>
        <p:spPr>
          <a:xfrm>
            <a:off x="443517" y="3594301"/>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4" name="Google Shape;774;p72"/>
          <p:cNvSpPr/>
          <p:nvPr/>
        </p:nvSpPr>
        <p:spPr>
          <a:xfrm>
            <a:off x="215517" y="3316667"/>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5" name="Google Shape;775;p72"/>
          <p:cNvSpPr/>
          <p:nvPr/>
        </p:nvSpPr>
        <p:spPr>
          <a:xfrm>
            <a:off x="5883067" y="2896301"/>
            <a:ext cx="15367" cy="13033"/>
          </a:xfrm>
          <a:custGeom>
            <a:avLst/>
            <a:gdLst/>
            <a:ahLst/>
            <a:cxnLst/>
            <a:rect l="l" t="t" r="r" b="b"/>
            <a:pathLst>
              <a:path w="461" h="391" extrusionOk="0">
                <a:moveTo>
                  <a:pt x="270" y="0"/>
                </a:moveTo>
                <a:cubicBezTo>
                  <a:pt x="80" y="0"/>
                  <a:pt x="1" y="206"/>
                  <a:pt x="128" y="333"/>
                </a:cubicBezTo>
                <a:cubicBezTo>
                  <a:pt x="168" y="373"/>
                  <a:pt x="216" y="391"/>
                  <a:pt x="263" y="391"/>
                </a:cubicBezTo>
                <a:cubicBezTo>
                  <a:pt x="364" y="391"/>
                  <a:pt x="460" y="309"/>
                  <a:pt x="460" y="190"/>
                </a:cubicBezTo>
                <a:cubicBezTo>
                  <a:pt x="460" y="79"/>
                  <a:pt x="365" y="0"/>
                  <a:pt x="27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6" name="Google Shape;776;p72"/>
          <p:cNvSpPr/>
          <p:nvPr/>
        </p:nvSpPr>
        <p:spPr>
          <a:xfrm>
            <a:off x="-73183" y="3316133"/>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7" name="Google Shape;777;p72"/>
          <p:cNvSpPr/>
          <p:nvPr/>
        </p:nvSpPr>
        <p:spPr>
          <a:xfrm>
            <a:off x="11671468" y="1192834"/>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8" name="Google Shape;778;p72"/>
          <p:cNvSpPr/>
          <p:nvPr/>
        </p:nvSpPr>
        <p:spPr>
          <a:xfrm>
            <a:off x="10486218" y="5911985"/>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62238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12" name="Google Shape;12;p2"/>
          <p:cNvGrpSpPr/>
          <p:nvPr/>
        </p:nvGrpSpPr>
        <p:grpSpPr>
          <a:xfrm>
            <a:off x="7571211" y="5713656"/>
            <a:ext cx="839088" cy="710749"/>
            <a:chOff x="5678408" y="4285242"/>
            <a:chExt cx="629316" cy="533062"/>
          </a:xfrm>
        </p:grpSpPr>
        <p:sp>
          <p:nvSpPr>
            <p:cNvPr id="13" name="Google Shape;13;p2"/>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5;p2"/>
          <p:cNvGrpSpPr/>
          <p:nvPr/>
        </p:nvGrpSpPr>
        <p:grpSpPr>
          <a:xfrm>
            <a:off x="6803040" y="114053"/>
            <a:ext cx="779641" cy="706931"/>
            <a:chOff x="5102279" y="85540"/>
            <a:chExt cx="584731" cy="530198"/>
          </a:xfrm>
        </p:grpSpPr>
        <p:sp>
          <p:nvSpPr>
            <p:cNvPr id="16" name="Google Shape;16;p2"/>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a:off x="2105724" y="88337"/>
            <a:ext cx="668525" cy="630120"/>
            <a:chOff x="1579293" y="66253"/>
            <a:chExt cx="501394" cy="472590"/>
          </a:xfrm>
        </p:grpSpPr>
        <p:sp>
          <p:nvSpPr>
            <p:cNvPr id="19" name="Google Shape;19;p2"/>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21;p2"/>
          <p:cNvGrpSpPr/>
          <p:nvPr/>
        </p:nvGrpSpPr>
        <p:grpSpPr>
          <a:xfrm>
            <a:off x="11241037" y="1157241"/>
            <a:ext cx="678403" cy="597107"/>
            <a:chOff x="8430778" y="867931"/>
            <a:chExt cx="508802" cy="447830"/>
          </a:xfrm>
        </p:grpSpPr>
        <p:sp>
          <p:nvSpPr>
            <p:cNvPr id="22" name="Google Shape;22;p2"/>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723335" y="6089821"/>
            <a:ext cx="455251" cy="535131"/>
            <a:chOff x="542501" y="4567366"/>
            <a:chExt cx="341438" cy="401348"/>
          </a:xfrm>
        </p:grpSpPr>
        <p:sp>
          <p:nvSpPr>
            <p:cNvPr id="25" name="Google Shape;25;p2"/>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Google Shape;27;p2"/>
          <p:cNvSpPr/>
          <p:nvPr/>
        </p:nvSpPr>
        <p:spPr>
          <a:xfrm>
            <a:off x="494433" y="3422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5303684" y="280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1586051" y="3432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2862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4224183" y="1481623"/>
            <a:ext cx="7124500" cy="3967367"/>
          </a:xfrm>
          <a:custGeom>
            <a:avLst/>
            <a:gdLst/>
            <a:ahLst/>
            <a:cxnLst/>
            <a:rect l="l" t="t" r="r" b="b"/>
            <a:pathLst>
              <a:path w="213735" h="119021" extrusionOk="0">
                <a:moveTo>
                  <a:pt x="88100" y="2791"/>
                </a:moveTo>
                <a:cubicBezTo>
                  <a:pt x="110059" y="790"/>
                  <a:pt x="136452" y="-886"/>
                  <a:pt x="154625" y="520"/>
                </a:cubicBezTo>
                <a:cubicBezTo>
                  <a:pt x="172798" y="1926"/>
                  <a:pt x="187452" y="4963"/>
                  <a:pt x="197136" y="11229"/>
                </a:cubicBezTo>
                <a:cubicBezTo>
                  <a:pt x="206820" y="17495"/>
                  <a:pt x="210467" y="26410"/>
                  <a:pt x="212727" y="38115"/>
                </a:cubicBezTo>
                <a:cubicBezTo>
                  <a:pt x="214987" y="49820"/>
                  <a:pt x="213069" y="70178"/>
                  <a:pt x="210698" y="81458"/>
                </a:cubicBezTo>
                <a:cubicBezTo>
                  <a:pt x="208327" y="92738"/>
                  <a:pt x="207900" y="100086"/>
                  <a:pt x="198500" y="105796"/>
                </a:cubicBezTo>
                <a:cubicBezTo>
                  <a:pt x="189100" y="111507"/>
                  <a:pt x="180218" y="113796"/>
                  <a:pt x="154300" y="115721"/>
                </a:cubicBezTo>
                <a:cubicBezTo>
                  <a:pt x="128382" y="117646"/>
                  <a:pt x="67822" y="121099"/>
                  <a:pt x="42993" y="117344"/>
                </a:cubicBezTo>
                <a:cubicBezTo>
                  <a:pt x="18165" y="113589"/>
                  <a:pt x="12144" y="105523"/>
                  <a:pt x="5329" y="93191"/>
                </a:cubicBezTo>
                <a:cubicBezTo>
                  <a:pt x="-1486" y="80860"/>
                  <a:pt x="-819" y="56799"/>
                  <a:pt x="2105" y="43355"/>
                </a:cubicBezTo>
                <a:cubicBezTo>
                  <a:pt x="5029" y="29911"/>
                  <a:pt x="8541" y="19288"/>
                  <a:pt x="22873" y="12527"/>
                </a:cubicBezTo>
                <a:cubicBezTo>
                  <a:pt x="37206" y="5766"/>
                  <a:pt x="66141" y="4792"/>
                  <a:pt x="88100" y="2791"/>
                </a:cubicBezTo>
                <a:close/>
              </a:path>
            </a:pathLst>
          </a:custGeom>
          <a:solidFill>
            <a:schemeClr val="lt1"/>
          </a:solidFill>
          <a:ln>
            <a:noFill/>
          </a:ln>
        </p:spPr>
      </p:sp>
      <p:sp>
        <p:nvSpPr>
          <p:cNvPr id="32" name="Google Shape;32;p3"/>
          <p:cNvSpPr txBox="1">
            <a:spLocks noGrp="1"/>
          </p:cNvSpPr>
          <p:nvPr>
            <p:ph type="title"/>
          </p:nvPr>
        </p:nvSpPr>
        <p:spPr>
          <a:xfrm>
            <a:off x="4620433" y="3281856"/>
            <a:ext cx="6452400" cy="11224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600"/>
              <a:buNone/>
              <a:defRPr sz="5733"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6451033" y="1612484"/>
            <a:ext cx="2791200" cy="16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a:off x="4620433" y="4242017"/>
            <a:ext cx="6452400" cy="7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 name="Google Shape;35;p3"/>
          <p:cNvGrpSpPr/>
          <p:nvPr/>
        </p:nvGrpSpPr>
        <p:grpSpPr>
          <a:xfrm rot="977785">
            <a:off x="528328" y="788327"/>
            <a:ext cx="551384" cy="480276"/>
            <a:chOff x="4270476" y="488814"/>
            <a:chExt cx="413548" cy="360216"/>
          </a:xfrm>
        </p:grpSpPr>
        <p:sp>
          <p:nvSpPr>
            <p:cNvPr id="36" name="Google Shape;36;p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 name="Google Shape;38;p3"/>
          <p:cNvGrpSpPr/>
          <p:nvPr/>
        </p:nvGrpSpPr>
        <p:grpSpPr>
          <a:xfrm rot="-541289">
            <a:off x="4248016" y="5558268"/>
            <a:ext cx="592509" cy="481235"/>
            <a:chOff x="8278821" y="595383"/>
            <a:chExt cx="444396" cy="360936"/>
          </a:xfrm>
        </p:grpSpPr>
        <p:sp>
          <p:nvSpPr>
            <p:cNvPr id="39" name="Google Shape;39;p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3"/>
          <p:cNvGrpSpPr/>
          <p:nvPr/>
        </p:nvGrpSpPr>
        <p:grpSpPr>
          <a:xfrm rot="-1882352">
            <a:off x="7423543" y="561864"/>
            <a:ext cx="661380" cy="468315"/>
            <a:chOff x="7731611" y="1316593"/>
            <a:chExt cx="496036" cy="351236"/>
          </a:xfrm>
        </p:grpSpPr>
        <p:sp>
          <p:nvSpPr>
            <p:cNvPr id="42" name="Google Shape;42;p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44;p3"/>
          <p:cNvSpPr/>
          <p:nvPr/>
        </p:nvSpPr>
        <p:spPr>
          <a:xfrm>
            <a:off x="10196967"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588951" y="3781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9902733" y="895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4922584" y="73481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899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Font typeface="Darker Grotesque SemiBold"/>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grpSp>
        <p:nvGrpSpPr>
          <p:cNvPr id="51" name="Google Shape;51;p4"/>
          <p:cNvGrpSpPr/>
          <p:nvPr/>
        </p:nvGrpSpPr>
        <p:grpSpPr>
          <a:xfrm rot="1840727">
            <a:off x="10608391" y="593102"/>
            <a:ext cx="632763" cy="478831"/>
            <a:chOff x="2322102" y="3096168"/>
            <a:chExt cx="474595" cy="359141"/>
          </a:xfrm>
        </p:grpSpPr>
        <p:sp>
          <p:nvSpPr>
            <p:cNvPr id="52" name="Google Shape;52;p4"/>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4"/>
          <p:cNvGrpSpPr/>
          <p:nvPr/>
        </p:nvGrpSpPr>
        <p:grpSpPr>
          <a:xfrm rot="-2011107">
            <a:off x="11008005" y="5785207"/>
            <a:ext cx="779635" cy="706924"/>
            <a:chOff x="5102279" y="85540"/>
            <a:chExt cx="584731" cy="530198"/>
          </a:xfrm>
        </p:grpSpPr>
        <p:sp>
          <p:nvSpPr>
            <p:cNvPr id="55" name="Google Shape;55;p4"/>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4"/>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57;p4"/>
          <p:cNvSpPr/>
          <p:nvPr/>
        </p:nvSpPr>
        <p:spPr>
          <a:xfrm>
            <a:off x="11593151" y="14142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9" name="Google Shape;59;p4"/>
          <p:cNvGrpSpPr/>
          <p:nvPr/>
        </p:nvGrpSpPr>
        <p:grpSpPr>
          <a:xfrm>
            <a:off x="274977" y="111156"/>
            <a:ext cx="839088" cy="710749"/>
            <a:chOff x="5678408" y="4285242"/>
            <a:chExt cx="629316" cy="533062"/>
          </a:xfrm>
        </p:grpSpPr>
        <p:sp>
          <p:nvSpPr>
            <p:cNvPr id="60" name="Google Shape;60;p4"/>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62;p4"/>
          <p:cNvSpPr/>
          <p:nvPr/>
        </p:nvSpPr>
        <p:spPr>
          <a:xfrm>
            <a:off x="274967" y="13569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25257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9"/>
        <p:cNvGrpSpPr/>
        <p:nvPr/>
      </p:nvGrpSpPr>
      <p:grpSpPr>
        <a:xfrm>
          <a:off x="0" y="0"/>
          <a:ext cx="0" cy="0"/>
          <a:chOff x="0" y="0"/>
          <a:chExt cx="0" cy="0"/>
        </a:xfrm>
      </p:grpSpPr>
      <p:sp>
        <p:nvSpPr>
          <p:cNvPr id="100" name="Google Shape;100;p7"/>
          <p:cNvSpPr/>
          <p:nvPr/>
        </p:nvSpPr>
        <p:spPr>
          <a:xfrm flipH="1">
            <a:off x="4752220" y="2036334"/>
            <a:ext cx="5708880" cy="4057084"/>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01" name="Google Shape;101;p7"/>
          <p:cNvSpPr txBox="1">
            <a:spLocks noGrp="1"/>
          </p:cNvSpPr>
          <p:nvPr>
            <p:ph type="title"/>
          </p:nvPr>
        </p:nvSpPr>
        <p:spPr>
          <a:xfrm>
            <a:off x="4762967" y="593367"/>
            <a:ext cx="6544000" cy="1418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7"/>
          <p:cNvSpPr txBox="1">
            <a:spLocks noGrp="1"/>
          </p:cNvSpPr>
          <p:nvPr>
            <p:ph type="body" idx="1"/>
          </p:nvPr>
        </p:nvSpPr>
        <p:spPr>
          <a:xfrm>
            <a:off x="4966167" y="2417477"/>
            <a:ext cx="50688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03" name="Google Shape;103;p7"/>
          <p:cNvGrpSpPr/>
          <p:nvPr/>
        </p:nvGrpSpPr>
        <p:grpSpPr>
          <a:xfrm rot="929146">
            <a:off x="620270" y="588339"/>
            <a:ext cx="661383" cy="468316"/>
            <a:chOff x="7731611" y="1316593"/>
            <a:chExt cx="496036" cy="351236"/>
          </a:xfrm>
        </p:grpSpPr>
        <p:sp>
          <p:nvSpPr>
            <p:cNvPr id="104" name="Google Shape;104;p7"/>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7"/>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7"/>
          <p:cNvGrpSpPr/>
          <p:nvPr/>
        </p:nvGrpSpPr>
        <p:grpSpPr>
          <a:xfrm rot="1703540">
            <a:off x="11173585" y="3932938"/>
            <a:ext cx="481020" cy="496081"/>
            <a:chOff x="5593472" y="1340072"/>
            <a:chExt cx="360770" cy="372066"/>
          </a:xfrm>
        </p:grpSpPr>
        <p:sp>
          <p:nvSpPr>
            <p:cNvPr id="107" name="Google Shape;107;p7"/>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7"/>
          <p:cNvSpPr/>
          <p:nvPr/>
        </p:nvSpPr>
        <p:spPr>
          <a:xfrm>
            <a:off x="4310017" y="24650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p:nvPr/>
        </p:nvSpPr>
        <p:spPr>
          <a:xfrm>
            <a:off x="11241033"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7"/>
          <p:cNvSpPr/>
          <p:nvPr/>
        </p:nvSpPr>
        <p:spPr>
          <a:xfrm>
            <a:off x="11241033" y="593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7"/>
          <p:cNvSpPr/>
          <p:nvPr/>
        </p:nvSpPr>
        <p:spPr>
          <a:xfrm>
            <a:off x="616533" y="20363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3" name="Google Shape;113;p7"/>
          <p:cNvGrpSpPr/>
          <p:nvPr/>
        </p:nvGrpSpPr>
        <p:grpSpPr>
          <a:xfrm rot="-541289">
            <a:off x="4082383" y="5639801"/>
            <a:ext cx="592509" cy="481235"/>
            <a:chOff x="8278821" y="595383"/>
            <a:chExt cx="444396" cy="360936"/>
          </a:xfrm>
        </p:grpSpPr>
        <p:sp>
          <p:nvSpPr>
            <p:cNvPr id="114" name="Google Shape;114;p7"/>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47073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sp>
        <p:nvSpPr>
          <p:cNvPr id="117" name="Google Shape;117;p8"/>
          <p:cNvSpPr/>
          <p:nvPr/>
        </p:nvSpPr>
        <p:spPr>
          <a:xfrm flipH="1">
            <a:off x="2238780" y="1644667"/>
            <a:ext cx="7714440" cy="3568660"/>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18" name="Google Shape;118;p8"/>
          <p:cNvSpPr txBox="1">
            <a:spLocks noGrp="1"/>
          </p:cNvSpPr>
          <p:nvPr>
            <p:ph type="title"/>
          </p:nvPr>
        </p:nvSpPr>
        <p:spPr>
          <a:xfrm>
            <a:off x="2835087" y="2138000"/>
            <a:ext cx="6652000" cy="29772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6000"/>
              <a:buNone/>
              <a:defRPr sz="7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19" name="Google Shape;119;p8"/>
          <p:cNvSpPr/>
          <p:nvPr/>
        </p:nvSpPr>
        <p:spPr>
          <a:xfrm>
            <a:off x="6572533" y="4397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 name="Google Shape;120;p8"/>
          <p:cNvGrpSpPr/>
          <p:nvPr/>
        </p:nvGrpSpPr>
        <p:grpSpPr>
          <a:xfrm rot="703812">
            <a:off x="8393010" y="5805076"/>
            <a:ext cx="551388" cy="480280"/>
            <a:chOff x="4270476" y="488814"/>
            <a:chExt cx="413548" cy="360216"/>
          </a:xfrm>
        </p:grpSpPr>
        <p:sp>
          <p:nvSpPr>
            <p:cNvPr id="121" name="Google Shape;121;p8"/>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8"/>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123;p8"/>
          <p:cNvGrpSpPr/>
          <p:nvPr/>
        </p:nvGrpSpPr>
        <p:grpSpPr>
          <a:xfrm rot="-1882352">
            <a:off x="3277943" y="631397"/>
            <a:ext cx="661380" cy="468315"/>
            <a:chOff x="7731611" y="1316593"/>
            <a:chExt cx="496036" cy="351236"/>
          </a:xfrm>
        </p:grpSpPr>
        <p:sp>
          <p:nvSpPr>
            <p:cNvPr id="124" name="Google Shape;124;p8"/>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8"/>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 name="Google Shape;126;p8"/>
          <p:cNvGrpSpPr/>
          <p:nvPr/>
        </p:nvGrpSpPr>
        <p:grpSpPr>
          <a:xfrm rot="1703540">
            <a:off x="1149385" y="5558072"/>
            <a:ext cx="481020" cy="496081"/>
            <a:chOff x="5593472" y="1340072"/>
            <a:chExt cx="360770" cy="372066"/>
          </a:xfrm>
        </p:grpSpPr>
        <p:sp>
          <p:nvSpPr>
            <p:cNvPr id="127" name="Google Shape;127;p8"/>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9" name="Google Shape;129;p8"/>
          <p:cNvSpPr/>
          <p:nvPr/>
        </p:nvSpPr>
        <p:spPr>
          <a:xfrm>
            <a:off x="621417" y="144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3433451" y="5863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11430351" y="33678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2539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72"/>
        <p:cNvGrpSpPr/>
        <p:nvPr/>
      </p:nvGrpSpPr>
      <p:grpSpPr>
        <a:xfrm>
          <a:off x="0" y="0"/>
          <a:ext cx="0" cy="0"/>
          <a:chOff x="0" y="0"/>
          <a:chExt cx="0" cy="0"/>
        </a:xfrm>
      </p:grpSpPr>
    </p:spTree>
    <p:extLst>
      <p:ext uri="{BB962C8B-B14F-4D97-AF65-F5344CB8AC3E}">
        <p14:creationId xmlns:p14="http://schemas.microsoft.com/office/powerpoint/2010/main" val="21784935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4" name="Google Shape;174;p13"/>
          <p:cNvSpPr/>
          <p:nvPr/>
        </p:nvSpPr>
        <p:spPr>
          <a:xfrm rot="10800000" flipH="1">
            <a:off x="6187844" y="4165300"/>
            <a:ext cx="4482696" cy="2344168"/>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5" name="Google Shape;175;p13"/>
          <p:cNvSpPr/>
          <p:nvPr/>
        </p:nvSpPr>
        <p:spPr>
          <a:xfrm flipH="1">
            <a:off x="6187843" y="1585061"/>
            <a:ext cx="4479756" cy="2260752"/>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6" name="Google Shape;176;p13"/>
          <p:cNvSpPr/>
          <p:nvPr/>
        </p:nvSpPr>
        <p:spPr>
          <a:xfrm>
            <a:off x="1369501" y="1616866"/>
            <a:ext cx="4479756" cy="2260753"/>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7" name="Google Shape;177;p13"/>
          <p:cNvSpPr/>
          <p:nvPr/>
        </p:nvSpPr>
        <p:spPr>
          <a:xfrm rot="10800000">
            <a:off x="1355109" y="4137518"/>
            <a:ext cx="4494148" cy="2229905"/>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1" name="Google Shape;191;p13"/>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3"/>
          <p:cNvSpPr/>
          <p:nvPr/>
        </p:nvSpPr>
        <p:spPr>
          <a:xfrm>
            <a:off x="11341133" y="4709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3"/>
          <p:cNvGrpSpPr/>
          <p:nvPr/>
        </p:nvGrpSpPr>
        <p:grpSpPr>
          <a:xfrm rot="897036">
            <a:off x="10430332" y="713711"/>
            <a:ext cx="407753" cy="480583"/>
            <a:chOff x="8153693" y="218473"/>
            <a:chExt cx="305799" cy="360418"/>
          </a:xfrm>
        </p:grpSpPr>
        <p:sp>
          <p:nvSpPr>
            <p:cNvPr id="194" name="Google Shape;194;p13"/>
            <p:cNvSpPr/>
            <p:nvPr/>
          </p:nvSpPr>
          <p:spPr>
            <a:xfrm>
              <a:off x="8153693" y="234117"/>
              <a:ext cx="170963" cy="344774"/>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3"/>
            <p:cNvSpPr/>
            <p:nvPr/>
          </p:nvSpPr>
          <p:spPr>
            <a:xfrm>
              <a:off x="8387291" y="218473"/>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 name="Google Shape;196;p13"/>
          <p:cNvGrpSpPr/>
          <p:nvPr/>
        </p:nvGrpSpPr>
        <p:grpSpPr>
          <a:xfrm rot="-1003568">
            <a:off x="611348" y="877511"/>
            <a:ext cx="551403" cy="480292"/>
            <a:chOff x="4270476" y="488814"/>
            <a:chExt cx="413548" cy="360216"/>
          </a:xfrm>
        </p:grpSpPr>
        <p:sp>
          <p:nvSpPr>
            <p:cNvPr id="197" name="Google Shape;197;p1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13"/>
          <p:cNvGrpSpPr/>
          <p:nvPr/>
        </p:nvGrpSpPr>
        <p:grpSpPr>
          <a:xfrm rot="-541289">
            <a:off x="10892816" y="2595568"/>
            <a:ext cx="592509" cy="481235"/>
            <a:chOff x="8278821" y="595383"/>
            <a:chExt cx="444396" cy="360936"/>
          </a:xfrm>
        </p:grpSpPr>
        <p:sp>
          <p:nvSpPr>
            <p:cNvPr id="200" name="Google Shape;200;p1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2" name="Google Shape;202;p13"/>
          <p:cNvSpPr/>
          <p:nvPr/>
        </p:nvSpPr>
        <p:spPr>
          <a:xfrm>
            <a:off x="825817" y="266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3" name="Google Shape;203;p13"/>
          <p:cNvGrpSpPr/>
          <p:nvPr/>
        </p:nvGrpSpPr>
        <p:grpSpPr>
          <a:xfrm rot="1703540">
            <a:off x="799467" y="4107938"/>
            <a:ext cx="481020" cy="496081"/>
            <a:chOff x="5593472" y="1340072"/>
            <a:chExt cx="360770" cy="372066"/>
          </a:xfrm>
        </p:grpSpPr>
        <p:sp>
          <p:nvSpPr>
            <p:cNvPr id="204" name="Google Shape;204;p13"/>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3"/>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13"/>
          <p:cNvSpPr/>
          <p:nvPr/>
        </p:nvSpPr>
        <p:spPr>
          <a:xfrm>
            <a:off x="11179833" y="4042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7" name="Google Shape;207;p13"/>
          <p:cNvGrpSpPr/>
          <p:nvPr/>
        </p:nvGrpSpPr>
        <p:grpSpPr>
          <a:xfrm rot="-1882352">
            <a:off x="11071643" y="5441697"/>
            <a:ext cx="661380" cy="468315"/>
            <a:chOff x="7731611" y="1316593"/>
            <a:chExt cx="496036" cy="351236"/>
          </a:xfrm>
        </p:grpSpPr>
        <p:sp>
          <p:nvSpPr>
            <p:cNvPr id="208" name="Google Shape;208;p1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0" name="Google Shape;210;p13"/>
          <p:cNvSpPr/>
          <p:nvPr/>
        </p:nvSpPr>
        <p:spPr>
          <a:xfrm>
            <a:off x="1369500" y="59255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7688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1"/>
        <p:cNvGrpSpPr/>
        <p:nvPr/>
      </p:nvGrpSpPr>
      <p:grpSpPr>
        <a:xfrm>
          <a:off x="0" y="0"/>
          <a:ext cx="0" cy="0"/>
          <a:chOff x="0" y="0"/>
          <a:chExt cx="0" cy="0"/>
        </a:xfrm>
      </p:grpSpPr>
      <p:sp>
        <p:nvSpPr>
          <p:cNvPr id="212" name="Google Shape;212;p14"/>
          <p:cNvSpPr/>
          <p:nvPr/>
        </p:nvSpPr>
        <p:spPr>
          <a:xfrm flipH="1">
            <a:off x="1818606" y="321335"/>
            <a:ext cx="8554791" cy="1784331"/>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213" name="Google Shape;213;p14"/>
          <p:cNvSpPr txBox="1">
            <a:spLocks noGrp="1"/>
          </p:cNvSpPr>
          <p:nvPr>
            <p:ph type="subTitle" idx="1"/>
          </p:nvPr>
        </p:nvSpPr>
        <p:spPr>
          <a:xfrm>
            <a:off x="2373567" y="1977100"/>
            <a:ext cx="7444800" cy="18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14"/>
          <p:cNvSpPr txBox="1">
            <a:spLocks noGrp="1"/>
          </p:cNvSpPr>
          <p:nvPr>
            <p:ph type="title"/>
          </p:nvPr>
        </p:nvSpPr>
        <p:spPr>
          <a:xfrm>
            <a:off x="2117633" y="3782700"/>
            <a:ext cx="7943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Tree>
    <p:extLst>
      <p:ext uri="{BB962C8B-B14F-4D97-AF65-F5344CB8AC3E}">
        <p14:creationId xmlns:p14="http://schemas.microsoft.com/office/powerpoint/2010/main" val="2979740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06"/>
        <p:cNvGrpSpPr/>
        <p:nvPr/>
      </p:nvGrpSpPr>
      <p:grpSpPr>
        <a:xfrm>
          <a:off x="0" y="0"/>
          <a:ext cx="0" cy="0"/>
          <a:chOff x="0" y="0"/>
          <a:chExt cx="0" cy="0"/>
        </a:xfrm>
      </p:grpSpPr>
      <p:sp>
        <p:nvSpPr>
          <p:cNvPr id="308" name="Google Shape;308;p21"/>
          <p:cNvSpPr txBox="1">
            <a:spLocks noGrp="1"/>
          </p:cNvSpPr>
          <p:nvPr>
            <p:ph type="title"/>
          </p:nvPr>
        </p:nvSpPr>
        <p:spPr>
          <a:xfrm>
            <a:off x="1202367" y="3268333"/>
            <a:ext cx="64524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9" name="Google Shape;309;p21"/>
          <p:cNvSpPr txBox="1">
            <a:spLocks noGrp="1"/>
          </p:cNvSpPr>
          <p:nvPr>
            <p:ph type="title" idx="2" hasCustomPrompt="1"/>
          </p:nvPr>
        </p:nvSpPr>
        <p:spPr>
          <a:xfrm>
            <a:off x="3032967" y="1562396"/>
            <a:ext cx="2791200" cy="17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0" name="Google Shape;310;p21"/>
          <p:cNvSpPr txBox="1">
            <a:spLocks noGrp="1"/>
          </p:cNvSpPr>
          <p:nvPr>
            <p:ph type="subTitle" idx="1"/>
          </p:nvPr>
        </p:nvSpPr>
        <p:spPr>
          <a:xfrm>
            <a:off x="1294167" y="4277833"/>
            <a:ext cx="6268800" cy="6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1"/>
          <p:cNvSpPr/>
          <p:nvPr/>
        </p:nvSpPr>
        <p:spPr>
          <a:xfrm>
            <a:off x="3871167" y="5911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2" name="Google Shape;312;p21"/>
          <p:cNvGrpSpPr/>
          <p:nvPr/>
        </p:nvGrpSpPr>
        <p:grpSpPr>
          <a:xfrm rot="-1882352">
            <a:off x="920877" y="5738948"/>
            <a:ext cx="661380" cy="468315"/>
            <a:chOff x="7731611" y="1316593"/>
            <a:chExt cx="496036" cy="351236"/>
          </a:xfrm>
        </p:grpSpPr>
        <p:sp>
          <p:nvSpPr>
            <p:cNvPr id="313" name="Google Shape;313;p21"/>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1"/>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5" name="Google Shape;315;p21"/>
          <p:cNvGrpSpPr/>
          <p:nvPr/>
        </p:nvGrpSpPr>
        <p:grpSpPr>
          <a:xfrm rot="1703540">
            <a:off x="5780251" y="5725089"/>
            <a:ext cx="481020" cy="496081"/>
            <a:chOff x="5593472" y="1340072"/>
            <a:chExt cx="360770" cy="372066"/>
          </a:xfrm>
        </p:grpSpPr>
        <p:sp>
          <p:nvSpPr>
            <p:cNvPr id="316" name="Google Shape;316;p21"/>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1"/>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8" name="Google Shape;318;p21"/>
          <p:cNvSpPr/>
          <p:nvPr/>
        </p:nvSpPr>
        <p:spPr>
          <a:xfrm>
            <a:off x="8047951" y="57164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9" name="Google Shape;319;p21"/>
          <p:cNvGrpSpPr/>
          <p:nvPr/>
        </p:nvGrpSpPr>
        <p:grpSpPr>
          <a:xfrm rot="-975612">
            <a:off x="10250206" y="1457511"/>
            <a:ext cx="632793" cy="478855"/>
            <a:chOff x="2322102" y="3096168"/>
            <a:chExt cx="474595" cy="359141"/>
          </a:xfrm>
        </p:grpSpPr>
        <p:sp>
          <p:nvSpPr>
            <p:cNvPr id="320" name="Google Shape;320;p21"/>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1"/>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2" name="Google Shape;322;p21"/>
          <p:cNvSpPr/>
          <p:nvPr/>
        </p:nvSpPr>
        <p:spPr>
          <a:xfrm>
            <a:off x="9352717" y="483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1"/>
          <p:cNvSpPr/>
          <p:nvPr/>
        </p:nvSpPr>
        <p:spPr>
          <a:xfrm>
            <a:off x="3871151" y="8597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1555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2"/>
        <p:cNvGrpSpPr/>
        <p:nvPr/>
      </p:nvGrpSpPr>
      <p:grpSpPr>
        <a:xfrm>
          <a:off x="0" y="0"/>
          <a:ext cx="0" cy="0"/>
          <a:chOff x="0" y="0"/>
          <a:chExt cx="0" cy="0"/>
        </a:xfrm>
      </p:grpSpPr>
      <p:grpSp>
        <p:nvGrpSpPr>
          <p:cNvPr id="553" name="Google Shape;553;p31"/>
          <p:cNvGrpSpPr/>
          <p:nvPr/>
        </p:nvGrpSpPr>
        <p:grpSpPr>
          <a:xfrm>
            <a:off x="4488344" y="4491323"/>
            <a:ext cx="839088" cy="710749"/>
            <a:chOff x="5678408" y="4285242"/>
            <a:chExt cx="629316" cy="533062"/>
          </a:xfrm>
        </p:grpSpPr>
        <p:sp>
          <p:nvSpPr>
            <p:cNvPr id="554" name="Google Shape;554;p31"/>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1"/>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6" name="Google Shape;556;p31"/>
          <p:cNvGrpSpPr/>
          <p:nvPr/>
        </p:nvGrpSpPr>
        <p:grpSpPr>
          <a:xfrm>
            <a:off x="8631140" y="3250987"/>
            <a:ext cx="779641" cy="706931"/>
            <a:chOff x="5102279" y="85540"/>
            <a:chExt cx="584731" cy="530198"/>
          </a:xfrm>
        </p:grpSpPr>
        <p:sp>
          <p:nvSpPr>
            <p:cNvPr id="557" name="Google Shape;557;p31"/>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1"/>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9" name="Google Shape;559;p31"/>
          <p:cNvGrpSpPr/>
          <p:nvPr/>
        </p:nvGrpSpPr>
        <p:grpSpPr>
          <a:xfrm>
            <a:off x="1911024" y="2802737"/>
            <a:ext cx="668525" cy="630120"/>
            <a:chOff x="1579293" y="66253"/>
            <a:chExt cx="501394" cy="472590"/>
          </a:xfrm>
        </p:grpSpPr>
        <p:sp>
          <p:nvSpPr>
            <p:cNvPr id="560" name="Google Shape;560;p31"/>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1"/>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2" name="Google Shape;562;p31"/>
          <p:cNvGrpSpPr/>
          <p:nvPr/>
        </p:nvGrpSpPr>
        <p:grpSpPr>
          <a:xfrm>
            <a:off x="8915404" y="616408"/>
            <a:ext cx="678403" cy="597107"/>
            <a:chOff x="8430778" y="867931"/>
            <a:chExt cx="508802" cy="447830"/>
          </a:xfrm>
        </p:grpSpPr>
        <p:sp>
          <p:nvSpPr>
            <p:cNvPr id="563" name="Google Shape;563;p31"/>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1"/>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5" name="Google Shape;565;p31"/>
          <p:cNvGrpSpPr/>
          <p:nvPr/>
        </p:nvGrpSpPr>
        <p:grpSpPr>
          <a:xfrm>
            <a:off x="723335" y="5202055"/>
            <a:ext cx="455251" cy="535131"/>
            <a:chOff x="542501" y="4567366"/>
            <a:chExt cx="341438" cy="401348"/>
          </a:xfrm>
        </p:grpSpPr>
        <p:sp>
          <p:nvSpPr>
            <p:cNvPr id="566" name="Google Shape;566;p31"/>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1"/>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68" name="Google Shape;568;p31"/>
          <p:cNvSpPr/>
          <p:nvPr/>
        </p:nvSpPr>
        <p:spPr>
          <a:xfrm>
            <a:off x="950967"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1"/>
          <p:cNvSpPr/>
          <p:nvPr/>
        </p:nvSpPr>
        <p:spPr>
          <a:xfrm>
            <a:off x="5682284"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1"/>
          <p:cNvSpPr/>
          <p:nvPr/>
        </p:nvSpPr>
        <p:spPr>
          <a:xfrm>
            <a:off x="11586051" y="3432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50016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1"/>
        <p:cNvGrpSpPr/>
        <p:nvPr/>
      </p:nvGrpSpPr>
      <p:grpSpPr>
        <a:xfrm>
          <a:off x="0" y="0"/>
          <a:ext cx="0" cy="0"/>
          <a:chOff x="0" y="0"/>
          <a:chExt cx="0" cy="0"/>
        </a:xfrm>
      </p:grpSpPr>
      <p:grpSp>
        <p:nvGrpSpPr>
          <p:cNvPr id="572" name="Google Shape;572;p32"/>
          <p:cNvGrpSpPr/>
          <p:nvPr/>
        </p:nvGrpSpPr>
        <p:grpSpPr>
          <a:xfrm>
            <a:off x="2409895" y="4714056"/>
            <a:ext cx="839088" cy="710749"/>
            <a:chOff x="5678408" y="4285242"/>
            <a:chExt cx="629316" cy="533062"/>
          </a:xfrm>
        </p:grpSpPr>
        <p:sp>
          <p:nvSpPr>
            <p:cNvPr id="573" name="Google Shape;573;p32"/>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2"/>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32"/>
          <p:cNvGrpSpPr/>
          <p:nvPr/>
        </p:nvGrpSpPr>
        <p:grpSpPr>
          <a:xfrm>
            <a:off x="6511006" y="2461320"/>
            <a:ext cx="779641" cy="706931"/>
            <a:chOff x="5102279" y="85540"/>
            <a:chExt cx="584731" cy="530198"/>
          </a:xfrm>
        </p:grpSpPr>
        <p:sp>
          <p:nvSpPr>
            <p:cNvPr id="576" name="Google Shape;576;p32"/>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2"/>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8" name="Google Shape;578;p32"/>
          <p:cNvGrpSpPr/>
          <p:nvPr/>
        </p:nvGrpSpPr>
        <p:grpSpPr>
          <a:xfrm>
            <a:off x="723324" y="1050371"/>
            <a:ext cx="668525" cy="630120"/>
            <a:chOff x="1579293" y="66253"/>
            <a:chExt cx="501394" cy="472590"/>
          </a:xfrm>
        </p:grpSpPr>
        <p:sp>
          <p:nvSpPr>
            <p:cNvPr id="579" name="Google Shape;579;p32"/>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2"/>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1" name="Google Shape;581;p32"/>
          <p:cNvGrpSpPr/>
          <p:nvPr/>
        </p:nvGrpSpPr>
        <p:grpSpPr>
          <a:xfrm>
            <a:off x="10040371" y="1157275"/>
            <a:ext cx="678403" cy="597107"/>
            <a:chOff x="8430778" y="867931"/>
            <a:chExt cx="508802" cy="447830"/>
          </a:xfrm>
        </p:grpSpPr>
        <p:sp>
          <p:nvSpPr>
            <p:cNvPr id="582" name="Google Shape;582;p32"/>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2"/>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4" name="Google Shape;584;p32"/>
          <p:cNvGrpSpPr/>
          <p:nvPr/>
        </p:nvGrpSpPr>
        <p:grpSpPr>
          <a:xfrm>
            <a:off x="5349435" y="5483321"/>
            <a:ext cx="455251" cy="535131"/>
            <a:chOff x="542501" y="4567366"/>
            <a:chExt cx="341438" cy="401348"/>
          </a:xfrm>
        </p:grpSpPr>
        <p:sp>
          <p:nvSpPr>
            <p:cNvPr id="585" name="Google Shape;585;p32"/>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2"/>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587;p32"/>
          <p:cNvSpPr/>
          <p:nvPr/>
        </p:nvSpPr>
        <p:spPr>
          <a:xfrm>
            <a:off x="2287500" y="3251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2"/>
          <p:cNvSpPr/>
          <p:nvPr/>
        </p:nvSpPr>
        <p:spPr>
          <a:xfrm>
            <a:off x="5682284"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2"/>
          <p:cNvSpPr/>
          <p:nvPr/>
        </p:nvSpPr>
        <p:spPr>
          <a:xfrm>
            <a:off x="9974284" y="49472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2138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3">
  <p:cSld name="Section title 3">
    <p:spTree>
      <p:nvGrpSpPr>
        <p:cNvPr id="1" name="Shape 349"/>
        <p:cNvGrpSpPr/>
        <p:nvPr/>
      </p:nvGrpSpPr>
      <p:grpSpPr>
        <a:xfrm>
          <a:off x="0" y="0"/>
          <a:ext cx="0" cy="0"/>
          <a:chOff x="0" y="0"/>
          <a:chExt cx="0" cy="0"/>
        </a:xfrm>
      </p:grpSpPr>
      <p:sp>
        <p:nvSpPr>
          <p:cNvPr id="350" name="Google Shape;350;p23"/>
          <p:cNvSpPr/>
          <p:nvPr/>
        </p:nvSpPr>
        <p:spPr>
          <a:xfrm>
            <a:off x="720200" y="2132434"/>
            <a:ext cx="8124533" cy="2522367"/>
          </a:xfrm>
          <a:custGeom>
            <a:avLst/>
            <a:gdLst/>
            <a:ahLst/>
            <a:cxnLst/>
            <a:rect l="l" t="t" r="r" b="b"/>
            <a:pathLst>
              <a:path w="276784" h="75671" extrusionOk="0">
                <a:moveTo>
                  <a:pt x="275204" y="26049"/>
                </a:moveTo>
                <a:cubicBezTo>
                  <a:pt x="273844" y="18468"/>
                  <a:pt x="271351" y="13738"/>
                  <a:pt x="263643" y="9803"/>
                </a:cubicBezTo>
                <a:cubicBezTo>
                  <a:pt x="255935" y="5868"/>
                  <a:pt x="243464" y="4064"/>
                  <a:pt x="228954" y="2439"/>
                </a:cubicBezTo>
                <a:cubicBezTo>
                  <a:pt x="214444" y="815"/>
                  <a:pt x="200616" y="273"/>
                  <a:pt x="176584" y="56"/>
                </a:cubicBezTo>
                <a:cubicBezTo>
                  <a:pt x="152552" y="-161"/>
                  <a:pt x="110880" y="263"/>
                  <a:pt x="84762" y="1139"/>
                </a:cubicBezTo>
                <a:cubicBezTo>
                  <a:pt x="58644" y="2015"/>
                  <a:pt x="33706" y="1989"/>
                  <a:pt x="19876" y="5310"/>
                </a:cubicBezTo>
                <a:cubicBezTo>
                  <a:pt x="6046" y="8631"/>
                  <a:pt x="3779" y="11979"/>
                  <a:pt x="1784" y="21067"/>
                </a:cubicBezTo>
                <a:cubicBezTo>
                  <a:pt x="-211" y="30156"/>
                  <a:pt x="-2750" y="50960"/>
                  <a:pt x="7906" y="59841"/>
                </a:cubicBezTo>
                <a:cubicBezTo>
                  <a:pt x="18562" y="68722"/>
                  <a:pt x="28538" y="72188"/>
                  <a:pt x="65719" y="74354"/>
                </a:cubicBezTo>
                <a:cubicBezTo>
                  <a:pt x="102900" y="76520"/>
                  <a:pt x="196646" y="76015"/>
                  <a:pt x="230994" y="72838"/>
                </a:cubicBezTo>
                <a:cubicBezTo>
                  <a:pt x="265342" y="69661"/>
                  <a:pt x="264437" y="63090"/>
                  <a:pt x="271805" y="55292"/>
                </a:cubicBezTo>
                <a:cubicBezTo>
                  <a:pt x="279173" y="47494"/>
                  <a:pt x="276564" y="33631"/>
                  <a:pt x="275204" y="26049"/>
                </a:cubicBezTo>
                <a:close/>
              </a:path>
            </a:pathLst>
          </a:custGeom>
          <a:solidFill>
            <a:schemeClr val="lt1"/>
          </a:solidFill>
          <a:ln>
            <a:noFill/>
          </a:ln>
        </p:spPr>
      </p:sp>
      <p:sp>
        <p:nvSpPr>
          <p:cNvPr id="351" name="Google Shape;351;p23"/>
          <p:cNvSpPr txBox="1">
            <a:spLocks noGrp="1"/>
          </p:cNvSpPr>
          <p:nvPr>
            <p:ph type="title"/>
          </p:nvPr>
        </p:nvSpPr>
        <p:spPr>
          <a:xfrm>
            <a:off x="3216960" y="2410533"/>
            <a:ext cx="6452400" cy="1122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2" name="Google Shape;352;p23"/>
          <p:cNvSpPr txBox="1">
            <a:spLocks noGrp="1"/>
          </p:cNvSpPr>
          <p:nvPr>
            <p:ph type="title" idx="2" hasCustomPrompt="1"/>
          </p:nvPr>
        </p:nvSpPr>
        <p:spPr>
          <a:xfrm>
            <a:off x="601427" y="2566329"/>
            <a:ext cx="2791200" cy="17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53" name="Google Shape;353;p23"/>
          <p:cNvSpPr txBox="1">
            <a:spLocks noGrp="1"/>
          </p:cNvSpPr>
          <p:nvPr>
            <p:ph type="subTitle" idx="1"/>
          </p:nvPr>
        </p:nvSpPr>
        <p:spPr>
          <a:xfrm>
            <a:off x="3216967" y="3420033"/>
            <a:ext cx="46432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23"/>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5" name="Google Shape;355;p23"/>
          <p:cNvGrpSpPr/>
          <p:nvPr/>
        </p:nvGrpSpPr>
        <p:grpSpPr>
          <a:xfrm rot="-1557774">
            <a:off x="1083501" y="970897"/>
            <a:ext cx="407743" cy="480569"/>
            <a:chOff x="8153693" y="218473"/>
            <a:chExt cx="305799" cy="360418"/>
          </a:xfrm>
        </p:grpSpPr>
        <p:sp>
          <p:nvSpPr>
            <p:cNvPr id="356" name="Google Shape;356;p23"/>
            <p:cNvSpPr/>
            <p:nvPr/>
          </p:nvSpPr>
          <p:spPr>
            <a:xfrm>
              <a:off x="8153693" y="234117"/>
              <a:ext cx="170963" cy="344774"/>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3"/>
            <p:cNvSpPr/>
            <p:nvPr/>
          </p:nvSpPr>
          <p:spPr>
            <a:xfrm>
              <a:off x="8387291" y="218473"/>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8" name="Google Shape;358;p23"/>
          <p:cNvSpPr/>
          <p:nvPr/>
        </p:nvSpPr>
        <p:spPr>
          <a:xfrm>
            <a:off x="7615767" y="71931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9" name="Google Shape;359;p23"/>
          <p:cNvGrpSpPr/>
          <p:nvPr/>
        </p:nvGrpSpPr>
        <p:grpSpPr>
          <a:xfrm rot="693631">
            <a:off x="3437473" y="5337897"/>
            <a:ext cx="481020" cy="496081"/>
            <a:chOff x="5593472" y="1340072"/>
            <a:chExt cx="360770" cy="372066"/>
          </a:xfrm>
        </p:grpSpPr>
        <p:sp>
          <p:nvSpPr>
            <p:cNvPr id="360" name="Google Shape;360;p23"/>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3"/>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2" name="Google Shape;362;p23"/>
          <p:cNvSpPr/>
          <p:nvPr/>
        </p:nvSpPr>
        <p:spPr>
          <a:xfrm>
            <a:off x="458651" y="21038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3"/>
          <p:cNvSpPr/>
          <p:nvPr/>
        </p:nvSpPr>
        <p:spPr>
          <a:xfrm>
            <a:off x="10810500" y="12192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64" name="Google Shape;364;p23"/>
          <p:cNvGrpSpPr/>
          <p:nvPr/>
        </p:nvGrpSpPr>
        <p:grpSpPr>
          <a:xfrm rot="-1531023">
            <a:off x="4729485" y="971738"/>
            <a:ext cx="632824" cy="478877"/>
            <a:chOff x="2322102" y="3096168"/>
            <a:chExt cx="474595" cy="359141"/>
          </a:xfrm>
        </p:grpSpPr>
        <p:sp>
          <p:nvSpPr>
            <p:cNvPr id="365" name="Google Shape;365;p23"/>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3"/>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7" name="Google Shape;367;p23"/>
          <p:cNvGrpSpPr/>
          <p:nvPr/>
        </p:nvGrpSpPr>
        <p:grpSpPr>
          <a:xfrm>
            <a:off x="8074735" y="5460052"/>
            <a:ext cx="551397" cy="480288"/>
            <a:chOff x="5594126" y="266289"/>
            <a:chExt cx="413548" cy="360216"/>
          </a:xfrm>
        </p:grpSpPr>
        <p:sp>
          <p:nvSpPr>
            <p:cNvPr id="368" name="Google Shape;368;p23"/>
            <p:cNvSpPr/>
            <p:nvPr/>
          </p:nvSpPr>
          <p:spPr>
            <a:xfrm>
              <a:off x="5594126" y="266289"/>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3"/>
            <p:cNvSpPr/>
            <p:nvPr/>
          </p:nvSpPr>
          <p:spPr>
            <a:xfrm>
              <a:off x="5833131" y="272405"/>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0" name="Google Shape;370;p23"/>
          <p:cNvSpPr/>
          <p:nvPr/>
        </p:nvSpPr>
        <p:spPr>
          <a:xfrm>
            <a:off x="9169233" y="21038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3"/>
          <p:cNvSpPr/>
          <p:nvPr/>
        </p:nvSpPr>
        <p:spPr>
          <a:xfrm>
            <a:off x="6125167" y="56389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3"/>
          <p:cNvSpPr/>
          <p:nvPr/>
        </p:nvSpPr>
        <p:spPr>
          <a:xfrm>
            <a:off x="1226167" y="5460051"/>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7417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12" name="Google Shape;12;p2"/>
          <p:cNvGrpSpPr/>
          <p:nvPr/>
        </p:nvGrpSpPr>
        <p:grpSpPr>
          <a:xfrm>
            <a:off x="7571211" y="5713656"/>
            <a:ext cx="839088" cy="710749"/>
            <a:chOff x="5678408" y="4285242"/>
            <a:chExt cx="629316" cy="533062"/>
          </a:xfrm>
        </p:grpSpPr>
        <p:sp>
          <p:nvSpPr>
            <p:cNvPr id="13" name="Google Shape;13;p2"/>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5;p2"/>
          <p:cNvGrpSpPr/>
          <p:nvPr/>
        </p:nvGrpSpPr>
        <p:grpSpPr>
          <a:xfrm>
            <a:off x="6803040" y="114053"/>
            <a:ext cx="779641" cy="706931"/>
            <a:chOff x="5102279" y="85540"/>
            <a:chExt cx="584731" cy="530198"/>
          </a:xfrm>
        </p:grpSpPr>
        <p:sp>
          <p:nvSpPr>
            <p:cNvPr id="16" name="Google Shape;16;p2"/>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a:off x="2105724" y="88337"/>
            <a:ext cx="668525" cy="630120"/>
            <a:chOff x="1579293" y="66253"/>
            <a:chExt cx="501394" cy="472590"/>
          </a:xfrm>
        </p:grpSpPr>
        <p:sp>
          <p:nvSpPr>
            <p:cNvPr id="19" name="Google Shape;19;p2"/>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21;p2"/>
          <p:cNvGrpSpPr/>
          <p:nvPr/>
        </p:nvGrpSpPr>
        <p:grpSpPr>
          <a:xfrm>
            <a:off x="11241037" y="1157241"/>
            <a:ext cx="678403" cy="597107"/>
            <a:chOff x="8430778" y="867931"/>
            <a:chExt cx="508802" cy="447830"/>
          </a:xfrm>
        </p:grpSpPr>
        <p:sp>
          <p:nvSpPr>
            <p:cNvPr id="22" name="Google Shape;22;p2"/>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723335" y="6089821"/>
            <a:ext cx="455251" cy="535131"/>
            <a:chOff x="542501" y="4567366"/>
            <a:chExt cx="341438" cy="401348"/>
          </a:xfrm>
        </p:grpSpPr>
        <p:sp>
          <p:nvSpPr>
            <p:cNvPr id="25" name="Google Shape;25;p2"/>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Google Shape;27;p2"/>
          <p:cNvSpPr/>
          <p:nvPr/>
        </p:nvSpPr>
        <p:spPr>
          <a:xfrm>
            <a:off x="494433" y="3422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5303684" y="280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1586051" y="3432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06204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4224183" y="1481623"/>
            <a:ext cx="7124500" cy="3967367"/>
          </a:xfrm>
          <a:custGeom>
            <a:avLst/>
            <a:gdLst/>
            <a:ahLst/>
            <a:cxnLst/>
            <a:rect l="l" t="t" r="r" b="b"/>
            <a:pathLst>
              <a:path w="213735" h="119021" extrusionOk="0">
                <a:moveTo>
                  <a:pt x="88100" y="2791"/>
                </a:moveTo>
                <a:cubicBezTo>
                  <a:pt x="110059" y="790"/>
                  <a:pt x="136452" y="-886"/>
                  <a:pt x="154625" y="520"/>
                </a:cubicBezTo>
                <a:cubicBezTo>
                  <a:pt x="172798" y="1926"/>
                  <a:pt x="187452" y="4963"/>
                  <a:pt x="197136" y="11229"/>
                </a:cubicBezTo>
                <a:cubicBezTo>
                  <a:pt x="206820" y="17495"/>
                  <a:pt x="210467" y="26410"/>
                  <a:pt x="212727" y="38115"/>
                </a:cubicBezTo>
                <a:cubicBezTo>
                  <a:pt x="214987" y="49820"/>
                  <a:pt x="213069" y="70178"/>
                  <a:pt x="210698" y="81458"/>
                </a:cubicBezTo>
                <a:cubicBezTo>
                  <a:pt x="208327" y="92738"/>
                  <a:pt x="207900" y="100086"/>
                  <a:pt x="198500" y="105796"/>
                </a:cubicBezTo>
                <a:cubicBezTo>
                  <a:pt x="189100" y="111507"/>
                  <a:pt x="180218" y="113796"/>
                  <a:pt x="154300" y="115721"/>
                </a:cubicBezTo>
                <a:cubicBezTo>
                  <a:pt x="128382" y="117646"/>
                  <a:pt x="67822" y="121099"/>
                  <a:pt x="42993" y="117344"/>
                </a:cubicBezTo>
                <a:cubicBezTo>
                  <a:pt x="18165" y="113589"/>
                  <a:pt x="12144" y="105523"/>
                  <a:pt x="5329" y="93191"/>
                </a:cubicBezTo>
                <a:cubicBezTo>
                  <a:pt x="-1486" y="80860"/>
                  <a:pt x="-819" y="56799"/>
                  <a:pt x="2105" y="43355"/>
                </a:cubicBezTo>
                <a:cubicBezTo>
                  <a:pt x="5029" y="29911"/>
                  <a:pt x="8541" y="19288"/>
                  <a:pt x="22873" y="12527"/>
                </a:cubicBezTo>
                <a:cubicBezTo>
                  <a:pt x="37206" y="5766"/>
                  <a:pt x="66141" y="4792"/>
                  <a:pt x="88100" y="2791"/>
                </a:cubicBezTo>
                <a:close/>
              </a:path>
            </a:pathLst>
          </a:custGeom>
          <a:solidFill>
            <a:schemeClr val="lt1"/>
          </a:solidFill>
          <a:ln>
            <a:noFill/>
          </a:ln>
        </p:spPr>
      </p:sp>
      <p:sp>
        <p:nvSpPr>
          <p:cNvPr id="32" name="Google Shape;32;p3"/>
          <p:cNvSpPr txBox="1">
            <a:spLocks noGrp="1"/>
          </p:cNvSpPr>
          <p:nvPr>
            <p:ph type="title"/>
          </p:nvPr>
        </p:nvSpPr>
        <p:spPr>
          <a:xfrm>
            <a:off x="4620433" y="3281856"/>
            <a:ext cx="6452400" cy="11224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600"/>
              <a:buNone/>
              <a:defRPr sz="5733"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6451033" y="1612484"/>
            <a:ext cx="2791200" cy="16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a:off x="4620433" y="4242017"/>
            <a:ext cx="6452400" cy="7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 name="Google Shape;35;p3"/>
          <p:cNvGrpSpPr/>
          <p:nvPr/>
        </p:nvGrpSpPr>
        <p:grpSpPr>
          <a:xfrm rot="977785">
            <a:off x="528328" y="788327"/>
            <a:ext cx="551384" cy="480276"/>
            <a:chOff x="4270476" y="488814"/>
            <a:chExt cx="413548" cy="360216"/>
          </a:xfrm>
        </p:grpSpPr>
        <p:sp>
          <p:nvSpPr>
            <p:cNvPr id="36" name="Google Shape;36;p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 name="Google Shape;38;p3"/>
          <p:cNvGrpSpPr/>
          <p:nvPr/>
        </p:nvGrpSpPr>
        <p:grpSpPr>
          <a:xfrm rot="-541289">
            <a:off x="4248016" y="5558268"/>
            <a:ext cx="592509" cy="481235"/>
            <a:chOff x="8278821" y="595383"/>
            <a:chExt cx="444396" cy="360936"/>
          </a:xfrm>
        </p:grpSpPr>
        <p:sp>
          <p:nvSpPr>
            <p:cNvPr id="39" name="Google Shape;39;p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3"/>
          <p:cNvGrpSpPr/>
          <p:nvPr/>
        </p:nvGrpSpPr>
        <p:grpSpPr>
          <a:xfrm rot="-1882352">
            <a:off x="7423543" y="561864"/>
            <a:ext cx="661380" cy="468315"/>
            <a:chOff x="7731611" y="1316593"/>
            <a:chExt cx="496036" cy="351236"/>
          </a:xfrm>
        </p:grpSpPr>
        <p:sp>
          <p:nvSpPr>
            <p:cNvPr id="42" name="Google Shape;42;p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44;p3"/>
          <p:cNvSpPr/>
          <p:nvPr/>
        </p:nvSpPr>
        <p:spPr>
          <a:xfrm>
            <a:off x="10196967"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588951" y="3781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9902733" y="895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4922584" y="73481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28300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Font typeface="Darker Grotesque SemiBold"/>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grpSp>
        <p:nvGrpSpPr>
          <p:cNvPr id="51" name="Google Shape;51;p4"/>
          <p:cNvGrpSpPr/>
          <p:nvPr/>
        </p:nvGrpSpPr>
        <p:grpSpPr>
          <a:xfrm rot="1840727">
            <a:off x="10608391" y="593102"/>
            <a:ext cx="632763" cy="478831"/>
            <a:chOff x="2322102" y="3096168"/>
            <a:chExt cx="474595" cy="359141"/>
          </a:xfrm>
        </p:grpSpPr>
        <p:sp>
          <p:nvSpPr>
            <p:cNvPr id="52" name="Google Shape;52;p4"/>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4"/>
          <p:cNvGrpSpPr/>
          <p:nvPr/>
        </p:nvGrpSpPr>
        <p:grpSpPr>
          <a:xfrm rot="-2011107">
            <a:off x="11008005" y="5785207"/>
            <a:ext cx="779635" cy="706924"/>
            <a:chOff x="5102279" y="85540"/>
            <a:chExt cx="584731" cy="530198"/>
          </a:xfrm>
        </p:grpSpPr>
        <p:sp>
          <p:nvSpPr>
            <p:cNvPr id="55" name="Google Shape;55;p4"/>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4"/>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57;p4"/>
          <p:cNvSpPr/>
          <p:nvPr/>
        </p:nvSpPr>
        <p:spPr>
          <a:xfrm>
            <a:off x="11593151" y="14142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9" name="Google Shape;59;p4"/>
          <p:cNvGrpSpPr/>
          <p:nvPr/>
        </p:nvGrpSpPr>
        <p:grpSpPr>
          <a:xfrm>
            <a:off x="274977" y="111156"/>
            <a:ext cx="839088" cy="710749"/>
            <a:chOff x="5678408" y="4285242"/>
            <a:chExt cx="629316" cy="533062"/>
          </a:xfrm>
        </p:grpSpPr>
        <p:sp>
          <p:nvSpPr>
            <p:cNvPr id="60" name="Google Shape;60;p4"/>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62;p4"/>
          <p:cNvSpPr/>
          <p:nvPr/>
        </p:nvSpPr>
        <p:spPr>
          <a:xfrm>
            <a:off x="274967" y="13569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5108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9"/>
        <p:cNvGrpSpPr/>
        <p:nvPr/>
      </p:nvGrpSpPr>
      <p:grpSpPr>
        <a:xfrm>
          <a:off x="0" y="0"/>
          <a:ext cx="0" cy="0"/>
          <a:chOff x="0" y="0"/>
          <a:chExt cx="0" cy="0"/>
        </a:xfrm>
      </p:grpSpPr>
      <p:sp>
        <p:nvSpPr>
          <p:cNvPr id="100" name="Google Shape;100;p7"/>
          <p:cNvSpPr/>
          <p:nvPr/>
        </p:nvSpPr>
        <p:spPr>
          <a:xfrm flipH="1">
            <a:off x="4752220" y="2036334"/>
            <a:ext cx="5708880" cy="4057084"/>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01" name="Google Shape;101;p7"/>
          <p:cNvSpPr txBox="1">
            <a:spLocks noGrp="1"/>
          </p:cNvSpPr>
          <p:nvPr>
            <p:ph type="title"/>
          </p:nvPr>
        </p:nvSpPr>
        <p:spPr>
          <a:xfrm>
            <a:off x="4762967" y="593367"/>
            <a:ext cx="6544000" cy="1418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7"/>
          <p:cNvSpPr txBox="1">
            <a:spLocks noGrp="1"/>
          </p:cNvSpPr>
          <p:nvPr>
            <p:ph type="body" idx="1"/>
          </p:nvPr>
        </p:nvSpPr>
        <p:spPr>
          <a:xfrm>
            <a:off x="4966167" y="2417477"/>
            <a:ext cx="50688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03" name="Google Shape;103;p7"/>
          <p:cNvGrpSpPr/>
          <p:nvPr/>
        </p:nvGrpSpPr>
        <p:grpSpPr>
          <a:xfrm rot="929146">
            <a:off x="620270" y="588339"/>
            <a:ext cx="661383" cy="468316"/>
            <a:chOff x="7731611" y="1316593"/>
            <a:chExt cx="496036" cy="351236"/>
          </a:xfrm>
        </p:grpSpPr>
        <p:sp>
          <p:nvSpPr>
            <p:cNvPr id="104" name="Google Shape;104;p7"/>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7"/>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7"/>
          <p:cNvGrpSpPr/>
          <p:nvPr/>
        </p:nvGrpSpPr>
        <p:grpSpPr>
          <a:xfrm rot="1703540">
            <a:off x="11173585" y="3932938"/>
            <a:ext cx="481020" cy="496081"/>
            <a:chOff x="5593472" y="1340072"/>
            <a:chExt cx="360770" cy="372066"/>
          </a:xfrm>
        </p:grpSpPr>
        <p:sp>
          <p:nvSpPr>
            <p:cNvPr id="107" name="Google Shape;107;p7"/>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7"/>
          <p:cNvSpPr/>
          <p:nvPr/>
        </p:nvSpPr>
        <p:spPr>
          <a:xfrm>
            <a:off x="4310017" y="24650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p:nvPr/>
        </p:nvSpPr>
        <p:spPr>
          <a:xfrm>
            <a:off x="11241033"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7"/>
          <p:cNvSpPr/>
          <p:nvPr/>
        </p:nvSpPr>
        <p:spPr>
          <a:xfrm>
            <a:off x="11241033" y="593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7"/>
          <p:cNvSpPr/>
          <p:nvPr/>
        </p:nvSpPr>
        <p:spPr>
          <a:xfrm>
            <a:off x="616533" y="20363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3" name="Google Shape;113;p7"/>
          <p:cNvGrpSpPr/>
          <p:nvPr/>
        </p:nvGrpSpPr>
        <p:grpSpPr>
          <a:xfrm rot="-541289">
            <a:off x="4082383" y="5639801"/>
            <a:ext cx="592509" cy="481235"/>
            <a:chOff x="8278821" y="595383"/>
            <a:chExt cx="444396" cy="360936"/>
          </a:xfrm>
        </p:grpSpPr>
        <p:sp>
          <p:nvSpPr>
            <p:cNvPr id="114" name="Google Shape;114;p7"/>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121404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sp>
        <p:nvSpPr>
          <p:cNvPr id="117" name="Google Shape;117;p8"/>
          <p:cNvSpPr/>
          <p:nvPr/>
        </p:nvSpPr>
        <p:spPr>
          <a:xfrm flipH="1">
            <a:off x="2238780" y="1644667"/>
            <a:ext cx="7714440" cy="3568660"/>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18" name="Google Shape;118;p8"/>
          <p:cNvSpPr txBox="1">
            <a:spLocks noGrp="1"/>
          </p:cNvSpPr>
          <p:nvPr>
            <p:ph type="title"/>
          </p:nvPr>
        </p:nvSpPr>
        <p:spPr>
          <a:xfrm>
            <a:off x="2835087" y="2138000"/>
            <a:ext cx="6652000" cy="29772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6000"/>
              <a:buNone/>
              <a:defRPr sz="7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19" name="Google Shape;119;p8"/>
          <p:cNvSpPr/>
          <p:nvPr/>
        </p:nvSpPr>
        <p:spPr>
          <a:xfrm>
            <a:off x="6572533" y="4397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 name="Google Shape;120;p8"/>
          <p:cNvGrpSpPr/>
          <p:nvPr/>
        </p:nvGrpSpPr>
        <p:grpSpPr>
          <a:xfrm rot="703812">
            <a:off x="8393010" y="5805076"/>
            <a:ext cx="551388" cy="480280"/>
            <a:chOff x="4270476" y="488814"/>
            <a:chExt cx="413548" cy="360216"/>
          </a:xfrm>
        </p:grpSpPr>
        <p:sp>
          <p:nvSpPr>
            <p:cNvPr id="121" name="Google Shape;121;p8"/>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8"/>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123;p8"/>
          <p:cNvGrpSpPr/>
          <p:nvPr/>
        </p:nvGrpSpPr>
        <p:grpSpPr>
          <a:xfrm rot="-1882352">
            <a:off x="3277943" y="631397"/>
            <a:ext cx="661380" cy="468315"/>
            <a:chOff x="7731611" y="1316593"/>
            <a:chExt cx="496036" cy="351236"/>
          </a:xfrm>
        </p:grpSpPr>
        <p:sp>
          <p:nvSpPr>
            <p:cNvPr id="124" name="Google Shape;124;p8"/>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8"/>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 name="Google Shape;126;p8"/>
          <p:cNvGrpSpPr/>
          <p:nvPr/>
        </p:nvGrpSpPr>
        <p:grpSpPr>
          <a:xfrm rot="1703540">
            <a:off x="1149385" y="5558072"/>
            <a:ext cx="481020" cy="496081"/>
            <a:chOff x="5593472" y="1340072"/>
            <a:chExt cx="360770" cy="372066"/>
          </a:xfrm>
        </p:grpSpPr>
        <p:sp>
          <p:nvSpPr>
            <p:cNvPr id="127" name="Google Shape;127;p8"/>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9" name="Google Shape;129;p8"/>
          <p:cNvSpPr/>
          <p:nvPr/>
        </p:nvSpPr>
        <p:spPr>
          <a:xfrm>
            <a:off x="621417" y="144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3433451" y="5863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11430351" y="33678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736973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72"/>
        <p:cNvGrpSpPr/>
        <p:nvPr/>
      </p:nvGrpSpPr>
      <p:grpSpPr>
        <a:xfrm>
          <a:off x="0" y="0"/>
          <a:ext cx="0" cy="0"/>
          <a:chOff x="0" y="0"/>
          <a:chExt cx="0" cy="0"/>
        </a:xfrm>
      </p:grpSpPr>
    </p:spTree>
    <p:extLst>
      <p:ext uri="{BB962C8B-B14F-4D97-AF65-F5344CB8AC3E}">
        <p14:creationId xmlns:p14="http://schemas.microsoft.com/office/powerpoint/2010/main" val="4049125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4" name="Google Shape;174;p13"/>
          <p:cNvSpPr/>
          <p:nvPr/>
        </p:nvSpPr>
        <p:spPr>
          <a:xfrm rot="10800000" flipH="1">
            <a:off x="6187844" y="4165300"/>
            <a:ext cx="4482696" cy="2344168"/>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5" name="Google Shape;175;p13"/>
          <p:cNvSpPr/>
          <p:nvPr/>
        </p:nvSpPr>
        <p:spPr>
          <a:xfrm flipH="1">
            <a:off x="6187843" y="1585061"/>
            <a:ext cx="4479756" cy="2260752"/>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6" name="Google Shape;176;p13"/>
          <p:cNvSpPr/>
          <p:nvPr/>
        </p:nvSpPr>
        <p:spPr>
          <a:xfrm>
            <a:off x="1369501" y="1616866"/>
            <a:ext cx="4479756" cy="2260753"/>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7" name="Google Shape;177;p13"/>
          <p:cNvSpPr/>
          <p:nvPr/>
        </p:nvSpPr>
        <p:spPr>
          <a:xfrm rot="10800000">
            <a:off x="1355109" y="4137518"/>
            <a:ext cx="4494148" cy="2229905"/>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1" name="Google Shape;191;p13"/>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3"/>
          <p:cNvSpPr/>
          <p:nvPr/>
        </p:nvSpPr>
        <p:spPr>
          <a:xfrm>
            <a:off x="11341133" y="4709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3"/>
          <p:cNvGrpSpPr/>
          <p:nvPr/>
        </p:nvGrpSpPr>
        <p:grpSpPr>
          <a:xfrm rot="897036">
            <a:off x="10430332" y="713711"/>
            <a:ext cx="407753" cy="480583"/>
            <a:chOff x="8153693" y="218473"/>
            <a:chExt cx="305799" cy="360418"/>
          </a:xfrm>
        </p:grpSpPr>
        <p:sp>
          <p:nvSpPr>
            <p:cNvPr id="194" name="Google Shape;194;p13"/>
            <p:cNvSpPr/>
            <p:nvPr/>
          </p:nvSpPr>
          <p:spPr>
            <a:xfrm>
              <a:off x="8153693" y="234117"/>
              <a:ext cx="170963" cy="344774"/>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3"/>
            <p:cNvSpPr/>
            <p:nvPr/>
          </p:nvSpPr>
          <p:spPr>
            <a:xfrm>
              <a:off x="8387291" y="218473"/>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 name="Google Shape;196;p13"/>
          <p:cNvGrpSpPr/>
          <p:nvPr/>
        </p:nvGrpSpPr>
        <p:grpSpPr>
          <a:xfrm rot="-1003568">
            <a:off x="611348" y="877511"/>
            <a:ext cx="551403" cy="480292"/>
            <a:chOff x="4270476" y="488814"/>
            <a:chExt cx="413548" cy="360216"/>
          </a:xfrm>
        </p:grpSpPr>
        <p:sp>
          <p:nvSpPr>
            <p:cNvPr id="197" name="Google Shape;197;p1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13"/>
          <p:cNvGrpSpPr/>
          <p:nvPr/>
        </p:nvGrpSpPr>
        <p:grpSpPr>
          <a:xfrm rot="-541289">
            <a:off x="10892816" y="2595568"/>
            <a:ext cx="592509" cy="481235"/>
            <a:chOff x="8278821" y="595383"/>
            <a:chExt cx="444396" cy="360936"/>
          </a:xfrm>
        </p:grpSpPr>
        <p:sp>
          <p:nvSpPr>
            <p:cNvPr id="200" name="Google Shape;200;p1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2" name="Google Shape;202;p13"/>
          <p:cNvSpPr/>
          <p:nvPr/>
        </p:nvSpPr>
        <p:spPr>
          <a:xfrm>
            <a:off x="825817" y="266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3" name="Google Shape;203;p13"/>
          <p:cNvGrpSpPr/>
          <p:nvPr/>
        </p:nvGrpSpPr>
        <p:grpSpPr>
          <a:xfrm rot="1703540">
            <a:off x="799467" y="4107938"/>
            <a:ext cx="481020" cy="496081"/>
            <a:chOff x="5593472" y="1340072"/>
            <a:chExt cx="360770" cy="372066"/>
          </a:xfrm>
        </p:grpSpPr>
        <p:sp>
          <p:nvSpPr>
            <p:cNvPr id="204" name="Google Shape;204;p13"/>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3"/>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13"/>
          <p:cNvSpPr/>
          <p:nvPr/>
        </p:nvSpPr>
        <p:spPr>
          <a:xfrm>
            <a:off x="11179833" y="4042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7" name="Google Shape;207;p13"/>
          <p:cNvGrpSpPr/>
          <p:nvPr/>
        </p:nvGrpSpPr>
        <p:grpSpPr>
          <a:xfrm rot="-1882352">
            <a:off x="11071643" y="5441697"/>
            <a:ext cx="661380" cy="468315"/>
            <a:chOff x="7731611" y="1316593"/>
            <a:chExt cx="496036" cy="351236"/>
          </a:xfrm>
        </p:grpSpPr>
        <p:sp>
          <p:nvSpPr>
            <p:cNvPr id="208" name="Google Shape;208;p1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0" name="Google Shape;210;p13"/>
          <p:cNvSpPr/>
          <p:nvPr/>
        </p:nvSpPr>
        <p:spPr>
          <a:xfrm>
            <a:off x="1369500" y="59255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96844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1"/>
        <p:cNvGrpSpPr/>
        <p:nvPr/>
      </p:nvGrpSpPr>
      <p:grpSpPr>
        <a:xfrm>
          <a:off x="0" y="0"/>
          <a:ext cx="0" cy="0"/>
          <a:chOff x="0" y="0"/>
          <a:chExt cx="0" cy="0"/>
        </a:xfrm>
      </p:grpSpPr>
      <p:sp>
        <p:nvSpPr>
          <p:cNvPr id="212" name="Google Shape;212;p14"/>
          <p:cNvSpPr/>
          <p:nvPr/>
        </p:nvSpPr>
        <p:spPr>
          <a:xfrm flipH="1">
            <a:off x="1818606" y="321335"/>
            <a:ext cx="8554791" cy="1784331"/>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213" name="Google Shape;213;p14"/>
          <p:cNvSpPr txBox="1">
            <a:spLocks noGrp="1"/>
          </p:cNvSpPr>
          <p:nvPr>
            <p:ph type="subTitle" idx="1"/>
          </p:nvPr>
        </p:nvSpPr>
        <p:spPr>
          <a:xfrm>
            <a:off x="2373567" y="1977100"/>
            <a:ext cx="7444800" cy="18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14"/>
          <p:cNvSpPr txBox="1">
            <a:spLocks noGrp="1"/>
          </p:cNvSpPr>
          <p:nvPr>
            <p:ph type="title"/>
          </p:nvPr>
        </p:nvSpPr>
        <p:spPr>
          <a:xfrm>
            <a:off x="2117633" y="3782700"/>
            <a:ext cx="7943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Tree>
    <p:extLst>
      <p:ext uri="{BB962C8B-B14F-4D97-AF65-F5344CB8AC3E}">
        <p14:creationId xmlns:p14="http://schemas.microsoft.com/office/powerpoint/2010/main" val="27190241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06"/>
        <p:cNvGrpSpPr/>
        <p:nvPr/>
      </p:nvGrpSpPr>
      <p:grpSpPr>
        <a:xfrm>
          <a:off x="0" y="0"/>
          <a:ext cx="0" cy="0"/>
          <a:chOff x="0" y="0"/>
          <a:chExt cx="0" cy="0"/>
        </a:xfrm>
      </p:grpSpPr>
      <p:sp>
        <p:nvSpPr>
          <p:cNvPr id="308" name="Google Shape;308;p21"/>
          <p:cNvSpPr txBox="1">
            <a:spLocks noGrp="1"/>
          </p:cNvSpPr>
          <p:nvPr>
            <p:ph type="title"/>
          </p:nvPr>
        </p:nvSpPr>
        <p:spPr>
          <a:xfrm>
            <a:off x="1202367" y="3268333"/>
            <a:ext cx="64524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9" name="Google Shape;309;p21"/>
          <p:cNvSpPr txBox="1">
            <a:spLocks noGrp="1"/>
          </p:cNvSpPr>
          <p:nvPr>
            <p:ph type="title" idx="2" hasCustomPrompt="1"/>
          </p:nvPr>
        </p:nvSpPr>
        <p:spPr>
          <a:xfrm>
            <a:off x="3032967" y="1562396"/>
            <a:ext cx="2791200" cy="17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0" name="Google Shape;310;p21"/>
          <p:cNvSpPr txBox="1">
            <a:spLocks noGrp="1"/>
          </p:cNvSpPr>
          <p:nvPr>
            <p:ph type="subTitle" idx="1"/>
          </p:nvPr>
        </p:nvSpPr>
        <p:spPr>
          <a:xfrm>
            <a:off x="1294167" y="4277833"/>
            <a:ext cx="6268800" cy="6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1"/>
          <p:cNvSpPr/>
          <p:nvPr/>
        </p:nvSpPr>
        <p:spPr>
          <a:xfrm>
            <a:off x="3871167" y="5911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2" name="Google Shape;312;p21"/>
          <p:cNvGrpSpPr/>
          <p:nvPr/>
        </p:nvGrpSpPr>
        <p:grpSpPr>
          <a:xfrm rot="-1882352">
            <a:off x="920877" y="5738948"/>
            <a:ext cx="661380" cy="468315"/>
            <a:chOff x="7731611" y="1316593"/>
            <a:chExt cx="496036" cy="351236"/>
          </a:xfrm>
        </p:grpSpPr>
        <p:sp>
          <p:nvSpPr>
            <p:cNvPr id="313" name="Google Shape;313;p21"/>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1"/>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5" name="Google Shape;315;p21"/>
          <p:cNvGrpSpPr/>
          <p:nvPr/>
        </p:nvGrpSpPr>
        <p:grpSpPr>
          <a:xfrm rot="1703540">
            <a:off x="5780251" y="5725089"/>
            <a:ext cx="481020" cy="496081"/>
            <a:chOff x="5593472" y="1340072"/>
            <a:chExt cx="360770" cy="372066"/>
          </a:xfrm>
        </p:grpSpPr>
        <p:sp>
          <p:nvSpPr>
            <p:cNvPr id="316" name="Google Shape;316;p21"/>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1"/>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8" name="Google Shape;318;p21"/>
          <p:cNvSpPr/>
          <p:nvPr/>
        </p:nvSpPr>
        <p:spPr>
          <a:xfrm>
            <a:off x="8047951" y="57164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9" name="Google Shape;319;p21"/>
          <p:cNvGrpSpPr/>
          <p:nvPr/>
        </p:nvGrpSpPr>
        <p:grpSpPr>
          <a:xfrm rot="-975612">
            <a:off x="10250206" y="1457511"/>
            <a:ext cx="632793" cy="478855"/>
            <a:chOff x="2322102" y="3096168"/>
            <a:chExt cx="474595" cy="359141"/>
          </a:xfrm>
        </p:grpSpPr>
        <p:sp>
          <p:nvSpPr>
            <p:cNvPr id="320" name="Google Shape;320;p21"/>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1"/>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2" name="Google Shape;322;p21"/>
          <p:cNvSpPr/>
          <p:nvPr/>
        </p:nvSpPr>
        <p:spPr>
          <a:xfrm>
            <a:off x="9352717" y="483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1"/>
          <p:cNvSpPr/>
          <p:nvPr/>
        </p:nvSpPr>
        <p:spPr>
          <a:xfrm>
            <a:off x="3871151" y="8597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699654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2"/>
        <p:cNvGrpSpPr/>
        <p:nvPr/>
      </p:nvGrpSpPr>
      <p:grpSpPr>
        <a:xfrm>
          <a:off x="0" y="0"/>
          <a:ext cx="0" cy="0"/>
          <a:chOff x="0" y="0"/>
          <a:chExt cx="0" cy="0"/>
        </a:xfrm>
      </p:grpSpPr>
      <p:grpSp>
        <p:nvGrpSpPr>
          <p:cNvPr id="553" name="Google Shape;553;p31"/>
          <p:cNvGrpSpPr/>
          <p:nvPr/>
        </p:nvGrpSpPr>
        <p:grpSpPr>
          <a:xfrm>
            <a:off x="4488344" y="4491323"/>
            <a:ext cx="839088" cy="710749"/>
            <a:chOff x="5678408" y="4285242"/>
            <a:chExt cx="629316" cy="533062"/>
          </a:xfrm>
        </p:grpSpPr>
        <p:sp>
          <p:nvSpPr>
            <p:cNvPr id="554" name="Google Shape;554;p31"/>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1"/>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6" name="Google Shape;556;p31"/>
          <p:cNvGrpSpPr/>
          <p:nvPr/>
        </p:nvGrpSpPr>
        <p:grpSpPr>
          <a:xfrm>
            <a:off x="8631140" y="3250987"/>
            <a:ext cx="779641" cy="706931"/>
            <a:chOff x="5102279" y="85540"/>
            <a:chExt cx="584731" cy="530198"/>
          </a:xfrm>
        </p:grpSpPr>
        <p:sp>
          <p:nvSpPr>
            <p:cNvPr id="557" name="Google Shape;557;p31"/>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1"/>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9" name="Google Shape;559;p31"/>
          <p:cNvGrpSpPr/>
          <p:nvPr/>
        </p:nvGrpSpPr>
        <p:grpSpPr>
          <a:xfrm>
            <a:off x="1911024" y="2802737"/>
            <a:ext cx="668525" cy="630120"/>
            <a:chOff x="1579293" y="66253"/>
            <a:chExt cx="501394" cy="472590"/>
          </a:xfrm>
        </p:grpSpPr>
        <p:sp>
          <p:nvSpPr>
            <p:cNvPr id="560" name="Google Shape;560;p31"/>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1"/>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2" name="Google Shape;562;p31"/>
          <p:cNvGrpSpPr/>
          <p:nvPr/>
        </p:nvGrpSpPr>
        <p:grpSpPr>
          <a:xfrm>
            <a:off x="8915404" y="616408"/>
            <a:ext cx="678403" cy="597107"/>
            <a:chOff x="8430778" y="867931"/>
            <a:chExt cx="508802" cy="447830"/>
          </a:xfrm>
        </p:grpSpPr>
        <p:sp>
          <p:nvSpPr>
            <p:cNvPr id="563" name="Google Shape;563;p31"/>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1"/>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5" name="Google Shape;565;p31"/>
          <p:cNvGrpSpPr/>
          <p:nvPr/>
        </p:nvGrpSpPr>
        <p:grpSpPr>
          <a:xfrm>
            <a:off x="723335" y="5202055"/>
            <a:ext cx="455251" cy="535131"/>
            <a:chOff x="542501" y="4567366"/>
            <a:chExt cx="341438" cy="401348"/>
          </a:xfrm>
        </p:grpSpPr>
        <p:sp>
          <p:nvSpPr>
            <p:cNvPr id="566" name="Google Shape;566;p31"/>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1"/>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68" name="Google Shape;568;p31"/>
          <p:cNvSpPr/>
          <p:nvPr/>
        </p:nvSpPr>
        <p:spPr>
          <a:xfrm>
            <a:off x="950967"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1"/>
          <p:cNvSpPr/>
          <p:nvPr/>
        </p:nvSpPr>
        <p:spPr>
          <a:xfrm>
            <a:off x="5682284"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1"/>
          <p:cNvSpPr/>
          <p:nvPr/>
        </p:nvSpPr>
        <p:spPr>
          <a:xfrm>
            <a:off x="11586051" y="3432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000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1"/>
        <p:cNvGrpSpPr/>
        <p:nvPr/>
      </p:nvGrpSpPr>
      <p:grpSpPr>
        <a:xfrm>
          <a:off x="0" y="0"/>
          <a:ext cx="0" cy="0"/>
          <a:chOff x="0" y="0"/>
          <a:chExt cx="0" cy="0"/>
        </a:xfrm>
      </p:grpSpPr>
      <p:grpSp>
        <p:nvGrpSpPr>
          <p:cNvPr id="572" name="Google Shape;572;p32"/>
          <p:cNvGrpSpPr/>
          <p:nvPr/>
        </p:nvGrpSpPr>
        <p:grpSpPr>
          <a:xfrm>
            <a:off x="2409895" y="4714056"/>
            <a:ext cx="839088" cy="710749"/>
            <a:chOff x="5678408" y="4285242"/>
            <a:chExt cx="629316" cy="533062"/>
          </a:xfrm>
        </p:grpSpPr>
        <p:sp>
          <p:nvSpPr>
            <p:cNvPr id="573" name="Google Shape;573;p32"/>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2"/>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32"/>
          <p:cNvGrpSpPr/>
          <p:nvPr/>
        </p:nvGrpSpPr>
        <p:grpSpPr>
          <a:xfrm>
            <a:off x="6511006" y="2461320"/>
            <a:ext cx="779641" cy="706931"/>
            <a:chOff x="5102279" y="85540"/>
            <a:chExt cx="584731" cy="530198"/>
          </a:xfrm>
        </p:grpSpPr>
        <p:sp>
          <p:nvSpPr>
            <p:cNvPr id="576" name="Google Shape;576;p32"/>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2"/>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8" name="Google Shape;578;p32"/>
          <p:cNvGrpSpPr/>
          <p:nvPr/>
        </p:nvGrpSpPr>
        <p:grpSpPr>
          <a:xfrm>
            <a:off x="723324" y="1050371"/>
            <a:ext cx="668525" cy="630120"/>
            <a:chOff x="1579293" y="66253"/>
            <a:chExt cx="501394" cy="472590"/>
          </a:xfrm>
        </p:grpSpPr>
        <p:sp>
          <p:nvSpPr>
            <p:cNvPr id="579" name="Google Shape;579;p32"/>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2"/>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1" name="Google Shape;581;p32"/>
          <p:cNvGrpSpPr/>
          <p:nvPr/>
        </p:nvGrpSpPr>
        <p:grpSpPr>
          <a:xfrm>
            <a:off x="10040371" y="1157275"/>
            <a:ext cx="678403" cy="597107"/>
            <a:chOff x="8430778" y="867931"/>
            <a:chExt cx="508802" cy="447830"/>
          </a:xfrm>
        </p:grpSpPr>
        <p:sp>
          <p:nvSpPr>
            <p:cNvPr id="582" name="Google Shape;582;p32"/>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2"/>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4" name="Google Shape;584;p32"/>
          <p:cNvGrpSpPr/>
          <p:nvPr/>
        </p:nvGrpSpPr>
        <p:grpSpPr>
          <a:xfrm>
            <a:off x="5349435" y="5483321"/>
            <a:ext cx="455251" cy="535131"/>
            <a:chOff x="542501" y="4567366"/>
            <a:chExt cx="341438" cy="401348"/>
          </a:xfrm>
        </p:grpSpPr>
        <p:sp>
          <p:nvSpPr>
            <p:cNvPr id="585" name="Google Shape;585;p32"/>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2"/>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587;p32"/>
          <p:cNvSpPr/>
          <p:nvPr/>
        </p:nvSpPr>
        <p:spPr>
          <a:xfrm>
            <a:off x="2287500" y="3251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2"/>
          <p:cNvSpPr/>
          <p:nvPr/>
        </p:nvSpPr>
        <p:spPr>
          <a:xfrm>
            <a:off x="5682284"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2"/>
          <p:cNvSpPr/>
          <p:nvPr/>
        </p:nvSpPr>
        <p:spPr>
          <a:xfrm>
            <a:off x="9974284" y="49472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4266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3">
  <p:cSld name="Section title 3">
    <p:spTree>
      <p:nvGrpSpPr>
        <p:cNvPr id="1" name="Shape 349"/>
        <p:cNvGrpSpPr/>
        <p:nvPr/>
      </p:nvGrpSpPr>
      <p:grpSpPr>
        <a:xfrm>
          <a:off x="0" y="0"/>
          <a:ext cx="0" cy="0"/>
          <a:chOff x="0" y="0"/>
          <a:chExt cx="0" cy="0"/>
        </a:xfrm>
      </p:grpSpPr>
      <p:sp>
        <p:nvSpPr>
          <p:cNvPr id="350" name="Google Shape;350;p23"/>
          <p:cNvSpPr/>
          <p:nvPr/>
        </p:nvSpPr>
        <p:spPr>
          <a:xfrm>
            <a:off x="720200" y="2132434"/>
            <a:ext cx="8124533" cy="2522367"/>
          </a:xfrm>
          <a:custGeom>
            <a:avLst/>
            <a:gdLst/>
            <a:ahLst/>
            <a:cxnLst/>
            <a:rect l="l" t="t" r="r" b="b"/>
            <a:pathLst>
              <a:path w="276784" h="75671" extrusionOk="0">
                <a:moveTo>
                  <a:pt x="275204" y="26049"/>
                </a:moveTo>
                <a:cubicBezTo>
                  <a:pt x="273844" y="18468"/>
                  <a:pt x="271351" y="13738"/>
                  <a:pt x="263643" y="9803"/>
                </a:cubicBezTo>
                <a:cubicBezTo>
                  <a:pt x="255935" y="5868"/>
                  <a:pt x="243464" y="4064"/>
                  <a:pt x="228954" y="2439"/>
                </a:cubicBezTo>
                <a:cubicBezTo>
                  <a:pt x="214444" y="815"/>
                  <a:pt x="200616" y="273"/>
                  <a:pt x="176584" y="56"/>
                </a:cubicBezTo>
                <a:cubicBezTo>
                  <a:pt x="152552" y="-161"/>
                  <a:pt x="110880" y="263"/>
                  <a:pt x="84762" y="1139"/>
                </a:cubicBezTo>
                <a:cubicBezTo>
                  <a:pt x="58644" y="2015"/>
                  <a:pt x="33706" y="1989"/>
                  <a:pt x="19876" y="5310"/>
                </a:cubicBezTo>
                <a:cubicBezTo>
                  <a:pt x="6046" y="8631"/>
                  <a:pt x="3779" y="11979"/>
                  <a:pt x="1784" y="21067"/>
                </a:cubicBezTo>
                <a:cubicBezTo>
                  <a:pt x="-211" y="30156"/>
                  <a:pt x="-2750" y="50960"/>
                  <a:pt x="7906" y="59841"/>
                </a:cubicBezTo>
                <a:cubicBezTo>
                  <a:pt x="18562" y="68722"/>
                  <a:pt x="28538" y="72188"/>
                  <a:pt x="65719" y="74354"/>
                </a:cubicBezTo>
                <a:cubicBezTo>
                  <a:pt x="102900" y="76520"/>
                  <a:pt x="196646" y="76015"/>
                  <a:pt x="230994" y="72838"/>
                </a:cubicBezTo>
                <a:cubicBezTo>
                  <a:pt x="265342" y="69661"/>
                  <a:pt x="264437" y="63090"/>
                  <a:pt x="271805" y="55292"/>
                </a:cubicBezTo>
                <a:cubicBezTo>
                  <a:pt x="279173" y="47494"/>
                  <a:pt x="276564" y="33631"/>
                  <a:pt x="275204" y="26049"/>
                </a:cubicBezTo>
                <a:close/>
              </a:path>
            </a:pathLst>
          </a:custGeom>
          <a:solidFill>
            <a:schemeClr val="lt1"/>
          </a:solidFill>
          <a:ln>
            <a:noFill/>
          </a:ln>
        </p:spPr>
      </p:sp>
      <p:sp>
        <p:nvSpPr>
          <p:cNvPr id="351" name="Google Shape;351;p23"/>
          <p:cNvSpPr txBox="1">
            <a:spLocks noGrp="1"/>
          </p:cNvSpPr>
          <p:nvPr>
            <p:ph type="title"/>
          </p:nvPr>
        </p:nvSpPr>
        <p:spPr>
          <a:xfrm>
            <a:off x="3216960" y="2410533"/>
            <a:ext cx="6452400" cy="1122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2" name="Google Shape;352;p23"/>
          <p:cNvSpPr txBox="1">
            <a:spLocks noGrp="1"/>
          </p:cNvSpPr>
          <p:nvPr>
            <p:ph type="title" idx="2" hasCustomPrompt="1"/>
          </p:nvPr>
        </p:nvSpPr>
        <p:spPr>
          <a:xfrm>
            <a:off x="601427" y="2566329"/>
            <a:ext cx="2791200" cy="17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53" name="Google Shape;353;p23"/>
          <p:cNvSpPr txBox="1">
            <a:spLocks noGrp="1"/>
          </p:cNvSpPr>
          <p:nvPr>
            <p:ph type="subTitle" idx="1"/>
          </p:nvPr>
        </p:nvSpPr>
        <p:spPr>
          <a:xfrm>
            <a:off x="3216967" y="3420033"/>
            <a:ext cx="46432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23"/>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5" name="Google Shape;355;p23"/>
          <p:cNvGrpSpPr/>
          <p:nvPr/>
        </p:nvGrpSpPr>
        <p:grpSpPr>
          <a:xfrm rot="-1557774">
            <a:off x="1083501" y="970897"/>
            <a:ext cx="407743" cy="480569"/>
            <a:chOff x="8153693" y="218473"/>
            <a:chExt cx="305799" cy="360418"/>
          </a:xfrm>
        </p:grpSpPr>
        <p:sp>
          <p:nvSpPr>
            <p:cNvPr id="356" name="Google Shape;356;p23"/>
            <p:cNvSpPr/>
            <p:nvPr/>
          </p:nvSpPr>
          <p:spPr>
            <a:xfrm>
              <a:off x="8153693" y="234117"/>
              <a:ext cx="170963" cy="344774"/>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3"/>
            <p:cNvSpPr/>
            <p:nvPr/>
          </p:nvSpPr>
          <p:spPr>
            <a:xfrm>
              <a:off x="8387291" y="218473"/>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8" name="Google Shape;358;p23"/>
          <p:cNvSpPr/>
          <p:nvPr/>
        </p:nvSpPr>
        <p:spPr>
          <a:xfrm>
            <a:off x="7615767" y="71931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9" name="Google Shape;359;p23"/>
          <p:cNvGrpSpPr/>
          <p:nvPr/>
        </p:nvGrpSpPr>
        <p:grpSpPr>
          <a:xfrm rot="693631">
            <a:off x="3437473" y="5337897"/>
            <a:ext cx="481020" cy="496081"/>
            <a:chOff x="5593472" y="1340072"/>
            <a:chExt cx="360770" cy="372066"/>
          </a:xfrm>
        </p:grpSpPr>
        <p:sp>
          <p:nvSpPr>
            <p:cNvPr id="360" name="Google Shape;360;p23"/>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3"/>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2" name="Google Shape;362;p23"/>
          <p:cNvSpPr/>
          <p:nvPr/>
        </p:nvSpPr>
        <p:spPr>
          <a:xfrm>
            <a:off x="458651" y="21038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3"/>
          <p:cNvSpPr/>
          <p:nvPr/>
        </p:nvSpPr>
        <p:spPr>
          <a:xfrm>
            <a:off x="10810500" y="12192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64" name="Google Shape;364;p23"/>
          <p:cNvGrpSpPr/>
          <p:nvPr/>
        </p:nvGrpSpPr>
        <p:grpSpPr>
          <a:xfrm rot="-1531023">
            <a:off x="4729485" y="971738"/>
            <a:ext cx="632824" cy="478877"/>
            <a:chOff x="2322102" y="3096168"/>
            <a:chExt cx="474595" cy="359141"/>
          </a:xfrm>
        </p:grpSpPr>
        <p:sp>
          <p:nvSpPr>
            <p:cNvPr id="365" name="Google Shape;365;p23"/>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3"/>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7" name="Google Shape;367;p23"/>
          <p:cNvGrpSpPr/>
          <p:nvPr/>
        </p:nvGrpSpPr>
        <p:grpSpPr>
          <a:xfrm>
            <a:off x="8074735" y="5460052"/>
            <a:ext cx="551397" cy="480288"/>
            <a:chOff x="5594126" y="266289"/>
            <a:chExt cx="413548" cy="360216"/>
          </a:xfrm>
        </p:grpSpPr>
        <p:sp>
          <p:nvSpPr>
            <p:cNvPr id="368" name="Google Shape;368;p23"/>
            <p:cNvSpPr/>
            <p:nvPr/>
          </p:nvSpPr>
          <p:spPr>
            <a:xfrm>
              <a:off x="5594126" y="266289"/>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3"/>
            <p:cNvSpPr/>
            <p:nvPr/>
          </p:nvSpPr>
          <p:spPr>
            <a:xfrm>
              <a:off x="5833131" y="272405"/>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0" name="Google Shape;370;p23"/>
          <p:cNvSpPr/>
          <p:nvPr/>
        </p:nvSpPr>
        <p:spPr>
          <a:xfrm>
            <a:off x="9169233" y="21038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3"/>
          <p:cNvSpPr/>
          <p:nvPr/>
        </p:nvSpPr>
        <p:spPr>
          <a:xfrm>
            <a:off x="6125167" y="56389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3"/>
          <p:cNvSpPr/>
          <p:nvPr/>
        </p:nvSpPr>
        <p:spPr>
          <a:xfrm>
            <a:off x="1226167" y="5460051"/>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39777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4605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12" name="Google Shape;12;p2"/>
          <p:cNvGrpSpPr/>
          <p:nvPr/>
        </p:nvGrpSpPr>
        <p:grpSpPr>
          <a:xfrm>
            <a:off x="7571211" y="5713656"/>
            <a:ext cx="839088" cy="710749"/>
            <a:chOff x="5678408" y="4285242"/>
            <a:chExt cx="629316" cy="533062"/>
          </a:xfrm>
        </p:grpSpPr>
        <p:sp>
          <p:nvSpPr>
            <p:cNvPr id="13" name="Google Shape;13;p2"/>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5;p2"/>
          <p:cNvGrpSpPr/>
          <p:nvPr/>
        </p:nvGrpSpPr>
        <p:grpSpPr>
          <a:xfrm>
            <a:off x="6803040" y="114053"/>
            <a:ext cx="779641" cy="706931"/>
            <a:chOff x="5102279" y="85540"/>
            <a:chExt cx="584731" cy="530198"/>
          </a:xfrm>
        </p:grpSpPr>
        <p:sp>
          <p:nvSpPr>
            <p:cNvPr id="16" name="Google Shape;16;p2"/>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a:off x="2105724" y="88337"/>
            <a:ext cx="668525" cy="630120"/>
            <a:chOff x="1579293" y="66253"/>
            <a:chExt cx="501394" cy="472590"/>
          </a:xfrm>
        </p:grpSpPr>
        <p:sp>
          <p:nvSpPr>
            <p:cNvPr id="19" name="Google Shape;19;p2"/>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21;p2"/>
          <p:cNvGrpSpPr/>
          <p:nvPr/>
        </p:nvGrpSpPr>
        <p:grpSpPr>
          <a:xfrm>
            <a:off x="11241037" y="1157241"/>
            <a:ext cx="678403" cy="597107"/>
            <a:chOff x="8430778" y="867931"/>
            <a:chExt cx="508802" cy="447830"/>
          </a:xfrm>
        </p:grpSpPr>
        <p:sp>
          <p:nvSpPr>
            <p:cNvPr id="22" name="Google Shape;22;p2"/>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723335" y="6089821"/>
            <a:ext cx="455251" cy="535131"/>
            <a:chOff x="542501" y="4567366"/>
            <a:chExt cx="341438" cy="401348"/>
          </a:xfrm>
        </p:grpSpPr>
        <p:sp>
          <p:nvSpPr>
            <p:cNvPr id="25" name="Google Shape;25;p2"/>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Google Shape;27;p2"/>
          <p:cNvSpPr/>
          <p:nvPr/>
        </p:nvSpPr>
        <p:spPr>
          <a:xfrm>
            <a:off x="494433" y="3422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5303684" y="280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1586051" y="3432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71117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4224183" y="1481623"/>
            <a:ext cx="7124500" cy="3967367"/>
          </a:xfrm>
          <a:custGeom>
            <a:avLst/>
            <a:gdLst/>
            <a:ahLst/>
            <a:cxnLst/>
            <a:rect l="l" t="t" r="r" b="b"/>
            <a:pathLst>
              <a:path w="213735" h="119021" extrusionOk="0">
                <a:moveTo>
                  <a:pt x="88100" y="2791"/>
                </a:moveTo>
                <a:cubicBezTo>
                  <a:pt x="110059" y="790"/>
                  <a:pt x="136452" y="-886"/>
                  <a:pt x="154625" y="520"/>
                </a:cubicBezTo>
                <a:cubicBezTo>
                  <a:pt x="172798" y="1926"/>
                  <a:pt x="187452" y="4963"/>
                  <a:pt x="197136" y="11229"/>
                </a:cubicBezTo>
                <a:cubicBezTo>
                  <a:pt x="206820" y="17495"/>
                  <a:pt x="210467" y="26410"/>
                  <a:pt x="212727" y="38115"/>
                </a:cubicBezTo>
                <a:cubicBezTo>
                  <a:pt x="214987" y="49820"/>
                  <a:pt x="213069" y="70178"/>
                  <a:pt x="210698" y="81458"/>
                </a:cubicBezTo>
                <a:cubicBezTo>
                  <a:pt x="208327" y="92738"/>
                  <a:pt x="207900" y="100086"/>
                  <a:pt x="198500" y="105796"/>
                </a:cubicBezTo>
                <a:cubicBezTo>
                  <a:pt x="189100" y="111507"/>
                  <a:pt x="180218" y="113796"/>
                  <a:pt x="154300" y="115721"/>
                </a:cubicBezTo>
                <a:cubicBezTo>
                  <a:pt x="128382" y="117646"/>
                  <a:pt x="67822" y="121099"/>
                  <a:pt x="42993" y="117344"/>
                </a:cubicBezTo>
                <a:cubicBezTo>
                  <a:pt x="18165" y="113589"/>
                  <a:pt x="12144" y="105523"/>
                  <a:pt x="5329" y="93191"/>
                </a:cubicBezTo>
                <a:cubicBezTo>
                  <a:pt x="-1486" y="80860"/>
                  <a:pt x="-819" y="56799"/>
                  <a:pt x="2105" y="43355"/>
                </a:cubicBezTo>
                <a:cubicBezTo>
                  <a:pt x="5029" y="29911"/>
                  <a:pt x="8541" y="19288"/>
                  <a:pt x="22873" y="12527"/>
                </a:cubicBezTo>
                <a:cubicBezTo>
                  <a:pt x="37206" y="5766"/>
                  <a:pt x="66141" y="4792"/>
                  <a:pt x="88100" y="2791"/>
                </a:cubicBezTo>
                <a:close/>
              </a:path>
            </a:pathLst>
          </a:custGeom>
          <a:solidFill>
            <a:schemeClr val="lt1"/>
          </a:solidFill>
          <a:ln>
            <a:noFill/>
          </a:ln>
        </p:spPr>
      </p:sp>
      <p:sp>
        <p:nvSpPr>
          <p:cNvPr id="32" name="Google Shape;32;p3"/>
          <p:cNvSpPr txBox="1">
            <a:spLocks noGrp="1"/>
          </p:cNvSpPr>
          <p:nvPr>
            <p:ph type="title"/>
          </p:nvPr>
        </p:nvSpPr>
        <p:spPr>
          <a:xfrm>
            <a:off x="4620433" y="3281856"/>
            <a:ext cx="6452400" cy="11224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600"/>
              <a:buNone/>
              <a:defRPr sz="5733"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6451033" y="1612484"/>
            <a:ext cx="2791200" cy="16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a:off x="4620433" y="4242017"/>
            <a:ext cx="6452400" cy="7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 name="Google Shape;35;p3"/>
          <p:cNvGrpSpPr/>
          <p:nvPr/>
        </p:nvGrpSpPr>
        <p:grpSpPr>
          <a:xfrm rot="977785">
            <a:off x="528328" y="788327"/>
            <a:ext cx="551384" cy="480276"/>
            <a:chOff x="4270476" y="488814"/>
            <a:chExt cx="413548" cy="360216"/>
          </a:xfrm>
        </p:grpSpPr>
        <p:sp>
          <p:nvSpPr>
            <p:cNvPr id="36" name="Google Shape;36;p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 name="Google Shape;38;p3"/>
          <p:cNvGrpSpPr/>
          <p:nvPr/>
        </p:nvGrpSpPr>
        <p:grpSpPr>
          <a:xfrm rot="-541289">
            <a:off x="4248016" y="5558268"/>
            <a:ext cx="592509" cy="481235"/>
            <a:chOff x="8278821" y="595383"/>
            <a:chExt cx="444396" cy="360936"/>
          </a:xfrm>
        </p:grpSpPr>
        <p:sp>
          <p:nvSpPr>
            <p:cNvPr id="39" name="Google Shape;39;p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3"/>
          <p:cNvGrpSpPr/>
          <p:nvPr/>
        </p:nvGrpSpPr>
        <p:grpSpPr>
          <a:xfrm rot="-1882352">
            <a:off x="7423543" y="561864"/>
            <a:ext cx="661380" cy="468315"/>
            <a:chOff x="7731611" y="1316593"/>
            <a:chExt cx="496036" cy="351236"/>
          </a:xfrm>
        </p:grpSpPr>
        <p:sp>
          <p:nvSpPr>
            <p:cNvPr id="42" name="Google Shape;42;p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44;p3"/>
          <p:cNvSpPr/>
          <p:nvPr/>
        </p:nvSpPr>
        <p:spPr>
          <a:xfrm>
            <a:off x="10196967"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588951" y="3781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9902733" y="895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4922584" y="73481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50385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Font typeface="Darker Grotesque SemiBold"/>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grpSp>
        <p:nvGrpSpPr>
          <p:cNvPr id="51" name="Google Shape;51;p4"/>
          <p:cNvGrpSpPr/>
          <p:nvPr/>
        </p:nvGrpSpPr>
        <p:grpSpPr>
          <a:xfrm rot="1840727">
            <a:off x="10608391" y="593102"/>
            <a:ext cx="632763" cy="478831"/>
            <a:chOff x="2322102" y="3096168"/>
            <a:chExt cx="474595" cy="359141"/>
          </a:xfrm>
        </p:grpSpPr>
        <p:sp>
          <p:nvSpPr>
            <p:cNvPr id="52" name="Google Shape;52;p4"/>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4"/>
          <p:cNvGrpSpPr/>
          <p:nvPr/>
        </p:nvGrpSpPr>
        <p:grpSpPr>
          <a:xfrm rot="-2011107">
            <a:off x="11008005" y="5785207"/>
            <a:ext cx="779635" cy="706924"/>
            <a:chOff x="5102279" y="85540"/>
            <a:chExt cx="584731" cy="530198"/>
          </a:xfrm>
        </p:grpSpPr>
        <p:sp>
          <p:nvSpPr>
            <p:cNvPr id="55" name="Google Shape;55;p4"/>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4"/>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57;p4"/>
          <p:cNvSpPr/>
          <p:nvPr/>
        </p:nvSpPr>
        <p:spPr>
          <a:xfrm>
            <a:off x="11593151" y="14142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9" name="Google Shape;59;p4"/>
          <p:cNvGrpSpPr/>
          <p:nvPr/>
        </p:nvGrpSpPr>
        <p:grpSpPr>
          <a:xfrm>
            <a:off x="274977" y="111156"/>
            <a:ext cx="839088" cy="710749"/>
            <a:chOff x="5678408" y="4285242"/>
            <a:chExt cx="629316" cy="533062"/>
          </a:xfrm>
        </p:grpSpPr>
        <p:sp>
          <p:nvSpPr>
            <p:cNvPr id="60" name="Google Shape;60;p4"/>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62;p4"/>
          <p:cNvSpPr/>
          <p:nvPr/>
        </p:nvSpPr>
        <p:spPr>
          <a:xfrm>
            <a:off x="274967" y="13569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209344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9"/>
        <p:cNvGrpSpPr/>
        <p:nvPr/>
      </p:nvGrpSpPr>
      <p:grpSpPr>
        <a:xfrm>
          <a:off x="0" y="0"/>
          <a:ext cx="0" cy="0"/>
          <a:chOff x="0" y="0"/>
          <a:chExt cx="0" cy="0"/>
        </a:xfrm>
      </p:grpSpPr>
      <p:sp>
        <p:nvSpPr>
          <p:cNvPr id="100" name="Google Shape;100;p7"/>
          <p:cNvSpPr/>
          <p:nvPr/>
        </p:nvSpPr>
        <p:spPr>
          <a:xfrm flipH="1">
            <a:off x="4752220" y="2036334"/>
            <a:ext cx="5708880" cy="4057084"/>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01" name="Google Shape;101;p7"/>
          <p:cNvSpPr txBox="1">
            <a:spLocks noGrp="1"/>
          </p:cNvSpPr>
          <p:nvPr>
            <p:ph type="title"/>
          </p:nvPr>
        </p:nvSpPr>
        <p:spPr>
          <a:xfrm>
            <a:off x="4762967" y="593367"/>
            <a:ext cx="6544000" cy="1418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7"/>
          <p:cNvSpPr txBox="1">
            <a:spLocks noGrp="1"/>
          </p:cNvSpPr>
          <p:nvPr>
            <p:ph type="body" idx="1"/>
          </p:nvPr>
        </p:nvSpPr>
        <p:spPr>
          <a:xfrm>
            <a:off x="4966167" y="2417477"/>
            <a:ext cx="50688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03" name="Google Shape;103;p7"/>
          <p:cNvGrpSpPr/>
          <p:nvPr/>
        </p:nvGrpSpPr>
        <p:grpSpPr>
          <a:xfrm rot="929146">
            <a:off x="620270" y="588339"/>
            <a:ext cx="661383" cy="468316"/>
            <a:chOff x="7731611" y="1316593"/>
            <a:chExt cx="496036" cy="351236"/>
          </a:xfrm>
        </p:grpSpPr>
        <p:sp>
          <p:nvSpPr>
            <p:cNvPr id="104" name="Google Shape;104;p7"/>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7"/>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7"/>
          <p:cNvGrpSpPr/>
          <p:nvPr/>
        </p:nvGrpSpPr>
        <p:grpSpPr>
          <a:xfrm rot="1703540">
            <a:off x="11173585" y="3932938"/>
            <a:ext cx="481020" cy="496081"/>
            <a:chOff x="5593472" y="1340072"/>
            <a:chExt cx="360770" cy="372066"/>
          </a:xfrm>
        </p:grpSpPr>
        <p:sp>
          <p:nvSpPr>
            <p:cNvPr id="107" name="Google Shape;107;p7"/>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7"/>
          <p:cNvSpPr/>
          <p:nvPr/>
        </p:nvSpPr>
        <p:spPr>
          <a:xfrm>
            <a:off x="4310017" y="24650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p:nvPr/>
        </p:nvSpPr>
        <p:spPr>
          <a:xfrm>
            <a:off x="11241033"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7"/>
          <p:cNvSpPr/>
          <p:nvPr/>
        </p:nvSpPr>
        <p:spPr>
          <a:xfrm>
            <a:off x="11241033" y="593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7"/>
          <p:cNvSpPr/>
          <p:nvPr/>
        </p:nvSpPr>
        <p:spPr>
          <a:xfrm>
            <a:off x="616533" y="20363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3" name="Google Shape;113;p7"/>
          <p:cNvGrpSpPr/>
          <p:nvPr/>
        </p:nvGrpSpPr>
        <p:grpSpPr>
          <a:xfrm rot="-541289">
            <a:off x="4082383" y="5639801"/>
            <a:ext cx="592509" cy="481235"/>
            <a:chOff x="8278821" y="595383"/>
            <a:chExt cx="444396" cy="360936"/>
          </a:xfrm>
        </p:grpSpPr>
        <p:sp>
          <p:nvSpPr>
            <p:cNvPr id="114" name="Google Shape;114;p7"/>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26964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sp>
        <p:nvSpPr>
          <p:cNvPr id="117" name="Google Shape;117;p8"/>
          <p:cNvSpPr/>
          <p:nvPr/>
        </p:nvSpPr>
        <p:spPr>
          <a:xfrm flipH="1">
            <a:off x="2238780" y="1644667"/>
            <a:ext cx="7714440" cy="3568660"/>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18" name="Google Shape;118;p8"/>
          <p:cNvSpPr txBox="1">
            <a:spLocks noGrp="1"/>
          </p:cNvSpPr>
          <p:nvPr>
            <p:ph type="title"/>
          </p:nvPr>
        </p:nvSpPr>
        <p:spPr>
          <a:xfrm>
            <a:off x="2835087" y="2138000"/>
            <a:ext cx="6652000" cy="29772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6000"/>
              <a:buNone/>
              <a:defRPr sz="7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19" name="Google Shape;119;p8"/>
          <p:cNvSpPr/>
          <p:nvPr/>
        </p:nvSpPr>
        <p:spPr>
          <a:xfrm>
            <a:off x="6572533" y="4397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 name="Google Shape;120;p8"/>
          <p:cNvGrpSpPr/>
          <p:nvPr/>
        </p:nvGrpSpPr>
        <p:grpSpPr>
          <a:xfrm rot="703812">
            <a:off x="8393010" y="5805076"/>
            <a:ext cx="551388" cy="480280"/>
            <a:chOff x="4270476" y="488814"/>
            <a:chExt cx="413548" cy="360216"/>
          </a:xfrm>
        </p:grpSpPr>
        <p:sp>
          <p:nvSpPr>
            <p:cNvPr id="121" name="Google Shape;121;p8"/>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8"/>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123;p8"/>
          <p:cNvGrpSpPr/>
          <p:nvPr/>
        </p:nvGrpSpPr>
        <p:grpSpPr>
          <a:xfrm rot="-1882352">
            <a:off x="3277943" y="631397"/>
            <a:ext cx="661380" cy="468315"/>
            <a:chOff x="7731611" y="1316593"/>
            <a:chExt cx="496036" cy="351236"/>
          </a:xfrm>
        </p:grpSpPr>
        <p:sp>
          <p:nvSpPr>
            <p:cNvPr id="124" name="Google Shape;124;p8"/>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8"/>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 name="Google Shape;126;p8"/>
          <p:cNvGrpSpPr/>
          <p:nvPr/>
        </p:nvGrpSpPr>
        <p:grpSpPr>
          <a:xfrm rot="1703540">
            <a:off x="1149385" y="5558072"/>
            <a:ext cx="481020" cy="496081"/>
            <a:chOff x="5593472" y="1340072"/>
            <a:chExt cx="360770" cy="372066"/>
          </a:xfrm>
        </p:grpSpPr>
        <p:sp>
          <p:nvSpPr>
            <p:cNvPr id="127" name="Google Shape;127;p8"/>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9" name="Google Shape;129;p8"/>
          <p:cNvSpPr/>
          <p:nvPr/>
        </p:nvSpPr>
        <p:spPr>
          <a:xfrm>
            <a:off x="621417" y="144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3433451" y="5863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11430351" y="33678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1290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72"/>
        <p:cNvGrpSpPr/>
        <p:nvPr/>
      </p:nvGrpSpPr>
      <p:grpSpPr>
        <a:xfrm>
          <a:off x="0" y="0"/>
          <a:ext cx="0" cy="0"/>
          <a:chOff x="0" y="0"/>
          <a:chExt cx="0" cy="0"/>
        </a:xfrm>
      </p:grpSpPr>
    </p:spTree>
    <p:extLst>
      <p:ext uri="{BB962C8B-B14F-4D97-AF65-F5344CB8AC3E}">
        <p14:creationId xmlns:p14="http://schemas.microsoft.com/office/powerpoint/2010/main" val="42919818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4" name="Google Shape;174;p13"/>
          <p:cNvSpPr/>
          <p:nvPr/>
        </p:nvSpPr>
        <p:spPr>
          <a:xfrm rot="10800000" flipH="1">
            <a:off x="6187844" y="4165300"/>
            <a:ext cx="4482696" cy="2344168"/>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5" name="Google Shape;175;p13"/>
          <p:cNvSpPr/>
          <p:nvPr/>
        </p:nvSpPr>
        <p:spPr>
          <a:xfrm flipH="1">
            <a:off x="6187843" y="1585061"/>
            <a:ext cx="4479756" cy="2260752"/>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6" name="Google Shape;176;p13"/>
          <p:cNvSpPr/>
          <p:nvPr/>
        </p:nvSpPr>
        <p:spPr>
          <a:xfrm>
            <a:off x="1369501" y="1616866"/>
            <a:ext cx="4479756" cy="2260753"/>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7" name="Google Shape;177;p13"/>
          <p:cNvSpPr/>
          <p:nvPr/>
        </p:nvSpPr>
        <p:spPr>
          <a:xfrm rot="10800000">
            <a:off x="1355109" y="4137518"/>
            <a:ext cx="4494148" cy="2229905"/>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1" name="Google Shape;191;p13"/>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3"/>
          <p:cNvSpPr/>
          <p:nvPr/>
        </p:nvSpPr>
        <p:spPr>
          <a:xfrm>
            <a:off x="11341133" y="4709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3"/>
          <p:cNvGrpSpPr/>
          <p:nvPr/>
        </p:nvGrpSpPr>
        <p:grpSpPr>
          <a:xfrm rot="897036">
            <a:off x="10430332" y="713711"/>
            <a:ext cx="407753" cy="480583"/>
            <a:chOff x="8153693" y="218473"/>
            <a:chExt cx="305799" cy="360418"/>
          </a:xfrm>
        </p:grpSpPr>
        <p:sp>
          <p:nvSpPr>
            <p:cNvPr id="194" name="Google Shape;194;p13"/>
            <p:cNvSpPr/>
            <p:nvPr/>
          </p:nvSpPr>
          <p:spPr>
            <a:xfrm>
              <a:off x="8153693" y="234117"/>
              <a:ext cx="170963" cy="344774"/>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3"/>
            <p:cNvSpPr/>
            <p:nvPr/>
          </p:nvSpPr>
          <p:spPr>
            <a:xfrm>
              <a:off x="8387291" y="218473"/>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 name="Google Shape;196;p13"/>
          <p:cNvGrpSpPr/>
          <p:nvPr/>
        </p:nvGrpSpPr>
        <p:grpSpPr>
          <a:xfrm rot="-1003568">
            <a:off x="611348" y="877511"/>
            <a:ext cx="551403" cy="480292"/>
            <a:chOff x="4270476" y="488814"/>
            <a:chExt cx="413548" cy="360216"/>
          </a:xfrm>
        </p:grpSpPr>
        <p:sp>
          <p:nvSpPr>
            <p:cNvPr id="197" name="Google Shape;197;p1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13"/>
          <p:cNvGrpSpPr/>
          <p:nvPr/>
        </p:nvGrpSpPr>
        <p:grpSpPr>
          <a:xfrm rot="-541289">
            <a:off x="10892816" y="2595568"/>
            <a:ext cx="592509" cy="481235"/>
            <a:chOff x="8278821" y="595383"/>
            <a:chExt cx="444396" cy="360936"/>
          </a:xfrm>
        </p:grpSpPr>
        <p:sp>
          <p:nvSpPr>
            <p:cNvPr id="200" name="Google Shape;200;p1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2" name="Google Shape;202;p13"/>
          <p:cNvSpPr/>
          <p:nvPr/>
        </p:nvSpPr>
        <p:spPr>
          <a:xfrm>
            <a:off x="825817" y="266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3" name="Google Shape;203;p13"/>
          <p:cNvGrpSpPr/>
          <p:nvPr/>
        </p:nvGrpSpPr>
        <p:grpSpPr>
          <a:xfrm rot="1703540">
            <a:off x="799467" y="4107938"/>
            <a:ext cx="481020" cy="496081"/>
            <a:chOff x="5593472" y="1340072"/>
            <a:chExt cx="360770" cy="372066"/>
          </a:xfrm>
        </p:grpSpPr>
        <p:sp>
          <p:nvSpPr>
            <p:cNvPr id="204" name="Google Shape;204;p13"/>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3"/>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13"/>
          <p:cNvSpPr/>
          <p:nvPr/>
        </p:nvSpPr>
        <p:spPr>
          <a:xfrm>
            <a:off x="11179833" y="4042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7" name="Google Shape;207;p13"/>
          <p:cNvGrpSpPr/>
          <p:nvPr/>
        </p:nvGrpSpPr>
        <p:grpSpPr>
          <a:xfrm rot="-1882352">
            <a:off x="11071643" y="5441697"/>
            <a:ext cx="661380" cy="468315"/>
            <a:chOff x="7731611" y="1316593"/>
            <a:chExt cx="496036" cy="351236"/>
          </a:xfrm>
        </p:grpSpPr>
        <p:sp>
          <p:nvSpPr>
            <p:cNvPr id="208" name="Google Shape;208;p1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0" name="Google Shape;210;p13"/>
          <p:cNvSpPr/>
          <p:nvPr/>
        </p:nvSpPr>
        <p:spPr>
          <a:xfrm>
            <a:off x="1369500" y="59255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6813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1"/>
        <p:cNvGrpSpPr/>
        <p:nvPr/>
      </p:nvGrpSpPr>
      <p:grpSpPr>
        <a:xfrm>
          <a:off x="0" y="0"/>
          <a:ext cx="0" cy="0"/>
          <a:chOff x="0" y="0"/>
          <a:chExt cx="0" cy="0"/>
        </a:xfrm>
      </p:grpSpPr>
      <p:sp>
        <p:nvSpPr>
          <p:cNvPr id="212" name="Google Shape;212;p14"/>
          <p:cNvSpPr/>
          <p:nvPr/>
        </p:nvSpPr>
        <p:spPr>
          <a:xfrm flipH="1">
            <a:off x="1818606" y="321335"/>
            <a:ext cx="8554791" cy="1784331"/>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213" name="Google Shape;213;p14"/>
          <p:cNvSpPr txBox="1">
            <a:spLocks noGrp="1"/>
          </p:cNvSpPr>
          <p:nvPr>
            <p:ph type="subTitle" idx="1"/>
          </p:nvPr>
        </p:nvSpPr>
        <p:spPr>
          <a:xfrm>
            <a:off x="2373567" y="1977100"/>
            <a:ext cx="7444800" cy="18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14"/>
          <p:cNvSpPr txBox="1">
            <a:spLocks noGrp="1"/>
          </p:cNvSpPr>
          <p:nvPr>
            <p:ph type="title"/>
          </p:nvPr>
        </p:nvSpPr>
        <p:spPr>
          <a:xfrm>
            <a:off x="2117633" y="3782700"/>
            <a:ext cx="7943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Tree>
    <p:extLst>
      <p:ext uri="{BB962C8B-B14F-4D97-AF65-F5344CB8AC3E}">
        <p14:creationId xmlns:p14="http://schemas.microsoft.com/office/powerpoint/2010/main" val="40290266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06"/>
        <p:cNvGrpSpPr/>
        <p:nvPr/>
      </p:nvGrpSpPr>
      <p:grpSpPr>
        <a:xfrm>
          <a:off x="0" y="0"/>
          <a:ext cx="0" cy="0"/>
          <a:chOff x="0" y="0"/>
          <a:chExt cx="0" cy="0"/>
        </a:xfrm>
      </p:grpSpPr>
      <p:sp>
        <p:nvSpPr>
          <p:cNvPr id="308" name="Google Shape;308;p21"/>
          <p:cNvSpPr txBox="1">
            <a:spLocks noGrp="1"/>
          </p:cNvSpPr>
          <p:nvPr>
            <p:ph type="title"/>
          </p:nvPr>
        </p:nvSpPr>
        <p:spPr>
          <a:xfrm>
            <a:off x="1202367" y="3268333"/>
            <a:ext cx="64524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9" name="Google Shape;309;p21"/>
          <p:cNvSpPr txBox="1">
            <a:spLocks noGrp="1"/>
          </p:cNvSpPr>
          <p:nvPr>
            <p:ph type="title" idx="2" hasCustomPrompt="1"/>
          </p:nvPr>
        </p:nvSpPr>
        <p:spPr>
          <a:xfrm>
            <a:off x="3032967" y="1562396"/>
            <a:ext cx="2791200" cy="17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0" name="Google Shape;310;p21"/>
          <p:cNvSpPr txBox="1">
            <a:spLocks noGrp="1"/>
          </p:cNvSpPr>
          <p:nvPr>
            <p:ph type="subTitle" idx="1"/>
          </p:nvPr>
        </p:nvSpPr>
        <p:spPr>
          <a:xfrm>
            <a:off x="1294167" y="4277833"/>
            <a:ext cx="6268800" cy="6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1"/>
          <p:cNvSpPr/>
          <p:nvPr/>
        </p:nvSpPr>
        <p:spPr>
          <a:xfrm>
            <a:off x="3871167" y="5911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2" name="Google Shape;312;p21"/>
          <p:cNvGrpSpPr/>
          <p:nvPr/>
        </p:nvGrpSpPr>
        <p:grpSpPr>
          <a:xfrm rot="-1882352">
            <a:off x="920877" y="5738948"/>
            <a:ext cx="661380" cy="468315"/>
            <a:chOff x="7731611" y="1316593"/>
            <a:chExt cx="496036" cy="351236"/>
          </a:xfrm>
        </p:grpSpPr>
        <p:sp>
          <p:nvSpPr>
            <p:cNvPr id="313" name="Google Shape;313;p21"/>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1"/>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5" name="Google Shape;315;p21"/>
          <p:cNvGrpSpPr/>
          <p:nvPr/>
        </p:nvGrpSpPr>
        <p:grpSpPr>
          <a:xfrm rot="1703540">
            <a:off x="5780251" y="5725089"/>
            <a:ext cx="481020" cy="496081"/>
            <a:chOff x="5593472" y="1340072"/>
            <a:chExt cx="360770" cy="372066"/>
          </a:xfrm>
        </p:grpSpPr>
        <p:sp>
          <p:nvSpPr>
            <p:cNvPr id="316" name="Google Shape;316;p21"/>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1"/>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8" name="Google Shape;318;p21"/>
          <p:cNvSpPr/>
          <p:nvPr/>
        </p:nvSpPr>
        <p:spPr>
          <a:xfrm>
            <a:off x="8047951" y="57164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9" name="Google Shape;319;p21"/>
          <p:cNvGrpSpPr/>
          <p:nvPr/>
        </p:nvGrpSpPr>
        <p:grpSpPr>
          <a:xfrm rot="-975612">
            <a:off x="10250206" y="1457511"/>
            <a:ext cx="632793" cy="478855"/>
            <a:chOff x="2322102" y="3096168"/>
            <a:chExt cx="474595" cy="359141"/>
          </a:xfrm>
        </p:grpSpPr>
        <p:sp>
          <p:nvSpPr>
            <p:cNvPr id="320" name="Google Shape;320;p21"/>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1"/>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2" name="Google Shape;322;p21"/>
          <p:cNvSpPr/>
          <p:nvPr/>
        </p:nvSpPr>
        <p:spPr>
          <a:xfrm>
            <a:off x="9352717" y="483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1"/>
          <p:cNvSpPr/>
          <p:nvPr/>
        </p:nvSpPr>
        <p:spPr>
          <a:xfrm>
            <a:off x="3871151" y="8597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24697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2"/>
        <p:cNvGrpSpPr/>
        <p:nvPr/>
      </p:nvGrpSpPr>
      <p:grpSpPr>
        <a:xfrm>
          <a:off x="0" y="0"/>
          <a:ext cx="0" cy="0"/>
          <a:chOff x="0" y="0"/>
          <a:chExt cx="0" cy="0"/>
        </a:xfrm>
      </p:grpSpPr>
      <p:grpSp>
        <p:nvGrpSpPr>
          <p:cNvPr id="553" name="Google Shape;553;p31"/>
          <p:cNvGrpSpPr/>
          <p:nvPr/>
        </p:nvGrpSpPr>
        <p:grpSpPr>
          <a:xfrm>
            <a:off x="4488344" y="4491323"/>
            <a:ext cx="839088" cy="710749"/>
            <a:chOff x="5678408" y="4285242"/>
            <a:chExt cx="629316" cy="533062"/>
          </a:xfrm>
        </p:grpSpPr>
        <p:sp>
          <p:nvSpPr>
            <p:cNvPr id="554" name="Google Shape;554;p31"/>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1"/>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6" name="Google Shape;556;p31"/>
          <p:cNvGrpSpPr/>
          <p:nvPr/>
        </p:nvGrpSpPr>
        <p:grpSpPr>
          <a:xfrm>
            <a:off x="8631140" y="3250987"/>
            <a:ext cx="779641" cy="706931"/>
            <a:chOff x="5102279" y="85540"/>
            <a:chExt cx="584731" cy="530198"/>
          </a:xfrm>
        </p:grpSpPr>
        <p:sp>
          <p:nvSpPr>
            <p:cNvPr id="557" name="Google Shape;557;p31"/>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1"/>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9" name="Google Shape;559;p31"/>
          <p:cNvGrpSpPr/>
          <p:nvPr/>
        </p:nvGrpSpPr>
        <p:grpSpPr>
          <a:xfrm>
            <a:off x="1911024" y="2802737"/>
            <a:ext cx="668525" cy="630120"/>
            <a:chOff x="1579293" y="66253"/>
            <a:chExt cx="501394" cy="472590"/>
          </a:xfrm>
        </p:grpSpPr>
        <p:sp>
          <p:nvSpPr>
            <p:cNvPr id="560" name="Google Shape;560;p31"/>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1"/>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2" name="Google Shape;562;p31"/>
          <p:cNvGrpSpPr/>
          <p:nvPr/>
        </p:nvGrpSpPr>
        <p:grpSpPr>
          <a:xfrm>
            <a:off x="8915404" y="616408"/>
            <a:ext cx="678403" cy="597107"/>
            <a:chOff x="8430778" y="867931"/>
            <a:chExt cx="508802" cy="447830"/>
          </a:xfrm>
        </p:grpSpPr>
        <p:sp>
          <p:nvSpPr>
            <p:cNvPr id="563" name="Google Shape;563;p31"/>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1"/>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5" name="Google Shape;565;p31"/>
          <p:cNvGrpSpPr/>
          <p:nvPr/>
        </p:nvGrpSpPr>
        <p:grpSpPr>
          <a:xfrm>
            <a:off x="723335" y="5202055"/>
            <a:ext cx="455251" cy="535131"/>
            <a:chOff x="542501" y="4567366"/>
            <a:chExt cx="341438" cy="401348"/>
          </a:xfrm>
        </p:grpSpPr>
        <p:sp>
          <p:nvSpPr>
            <p:cNvPr id="566" name="Google Shape;566;p31"/>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1"/>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68" name="Google Shape;568;p31"/>
          <p:cNvSpPr/>
          <p:nvPr/>
        </p:nvSpPr>
        <p:spPr>
          <a:xfrm>
            <a:off x="950967"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1"/>
          <p:cNvSpPr/>
          <p:nvPr/>
        </p:nvSpPr>
        <p:spPr>
          <a:xfrm>
            <a:off x="5682284"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1"/>
          <p:cNvSpPr/>
          <p:nvPr/>
        </p:nvSpPr>
        <p:spPr>
          <a:xfrm>
            <a:off x="11586051" y="3432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192148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1"/>
        <p:cNvGrpSpPr/>
        <p:nvPr/>
      </p:nvGrpSpPr>
      <p:grpSpPr>
        <a:xfrm>
          <a:off x="0" y="0"/>
          <a:ext cx="0" cy="0"/>
          <a:chOff x="0" y="0"/>
          <a:chExt cx="0" cy="0"/>
        </a:xfrm>
      </p:grpSpPr>
      <p:grpSp>
        <p:nvGrpSpPr>
          <p:cNvPr id="572" name="Google Shape;572;p32"/>
          <p:cNvGrpSpPr/>
          <p:nvPr/>
        </p:nvGrpSpPr>
        <p:grpSpPr>
          <a:xfrm>
            <a:off x="2409895" y="4714056"/>
            <a:ext cx="839088" cy="710749"/>
            <a:chOff x="5678408" y="4285242"/>
            <a:chExt cx="629316" cy="533062"/>
          </a:xfrm>
        </p:grpSpPr>
        <p:sp>
          <p:nvSpPr>
            <p:cNvPr id="573" name="Google Shape;573;p32"/>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2"/>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32"/>
          <p:cNvGrpSpPr/>
          <p:nvPr/>
        </p:nvGrpSpPr>
        <p:grpSpPr>
          <a:xfrm>
            <a:off x="6511006" y="2461320"/>
            <a:ext cx="779641" cy="706931"/>
            <a:chOff x="5102279" y="85540"/>
            <a:chExt cx="584731" cy="530198"/>
          </a:xfrm>
        </p:grpSpPr>
        <p:sp>
          <p:nvSpPr>
            <p:cNvPr id="576" name="Google Shape;576;p32"/>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2"/>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8" name="Google Shape;578;p32"/>
          <p:cNvGrpSpPr/>
          <p:nvPr/>
        </p:nvGrpSpPr>
        <p:grpSpPr>
          <a:xfrm>
            <a:off x="723324" y="1050371"/>
            <a:ext cx="668525" cy="630120"/>
            <a:chOff x="1579293" y="66253"/>
            <a:chExt cx="501394" cy="472590"/>
          </a:xfrm>
        </p:grpSpPr>
        <p:sp>
          <p:nvSpPr>
            <p:cNvPr id="579" name="Google Shape;579;p32"/>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2"/>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1" name="Google Shape;581;p32"/>
          <p:cNvGrpSpPr/>
          <p:nvPr/>
        </p:nvGrpSpPr>
        <p:grpSpPr>
          <a:xfrm>
            <a:off x="10040371" y="1157275"/>
            <a:ext cx="678403" cy="597107"/>
            <a:chOff x="8430778" y="867931"/>
            <a:chExt cx="508802" cy="447830"/>
          </a:xfrm>
        </p:grpSpPr>
        <p:sp>
          <p:nvSpPr>
            <p:cNvPr id="582" name="Google Shape;582;p32"/>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2"/>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4" name="Google Shape;584;p32"/>
          <p:cNvGrpSpPr/>
          <p:nvPr/>
        </p:nvGrpSpPr>
        <p:grpSpPr>
          <a:xfrm>
            <a:off x="5349435" y="5483321"/>
            <a:ext cx="455251" cy="535131"/>
            <a:chOff x="542501" y="4567366"/>
            <a:chExt cx="341438" cy="401348"/>
          </a:xfrm>
        </p:grpSpPr>
        <p:sp>
          <p:nvSpPr>
            <p:cNvPr id="585" name="Google Shape;585;p32"/>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2"/>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587;p32"/>
          <p:cNvSpPr/>
          <p:nvPr/>
        </p:nvSpPr>
        <p:spPr>
          <a:xfrm>
            <a:off x="2287500" y="3251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2"/>
          <p:cNvSpPr/>
          <p:nvPr/>
        </p:nvSpPr>
        <p:spPr>
          <a:xfrm>
            <a:off x="5682284"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2"/>
          <p:cNvSpPr/>
          <p:nvPr/>
        </p:nvSpPr>
        <p:spPr>
          <a:xfrm>
            <a:off x="9974284" y="49472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634894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3">
  <p:cSld name="Section title 3">
    <p:spTree>
      <p:nvGrpSpPr>
        <p:cNvPr id="1" name="Shape 349"/>
        <p:cNvGrpSpPr/>
        <p:nvPr/>
      </p:nvGrpSpPr>
      <p:grpSpPr>
        <a:xfrm>
          <a:off x="0" y="0"/>
          <a:ext cx="0" cy="0"/>
          <a:chOff x="0" y="0"/>
          <a:chExt cx="0" cy="0"/>
        </a:xfrm>
      </p:grpSpPr>
      <p:sp>
        <p:nvSpPr>
          <p:cNvPr id="350" name="Google Shape;350;p23"/>
          <p:cNvSpPr/>
          <p:nvPr/>
        </p:nvSpPr>
        <p:spPr>
          <a:xfrm>
            <a:off x="720200" y="2132434"/>
            <a:ext cx="8124533" cy="2522367"/>
          </a:xfrm>
          <a:custGeom>
            <a:avLst/>
            <a:gdLst/>
            <a:ahLst/>
            <a:cxnLst/>
            <a:rect l="l" t="t" r="r" b="b"/>
            <a:pathLst>
              <a:path w="276784" h="75671" extrusionOk="0">
                <a:moveTo>
                  <a:pt x="275204" y="26049"/>
                </a:moveTo>
                <a:cubicBezTo>
                  <a:pt x="273844" y="18468"/>
                  <a:pt x="271351" y="13738"/>
                  <a:pt x="263643" y="9803"/>
                </a:cubicBezTo>
                <a:cubicBezTo>
                  <a:pt x="255935" y="5868"/>
                  <a:pt x="243464" y="4064"/>
                  <a:pt x="228954" y="2439"/>
                </a:cubicBezTo>
                <a:cubicBezTo>
                  <a:pt x="214444" y="815"/>
                  <a:pt x="200616" y="273"/>
                  <a:pt x="176584" y="56"/>
                </a:cubicBezTo>
                <a:cubicBezTo>
                  <a:pt x="152552" y="-161"/>
                  <a:pt x="110880" y="263"/>
                  <a:pt x="84762" y="1139"/>
                </a:cubicBezTo>
                <a:cubicBezTo>
                  <a:pt x="58644" y="2015"/>
                  <a:pt x="33706" y="1989"/>
                  <a:pt x="19876" y="5310"/>
                </a:cubicBezTo>
                <a:cubicBezTo>
                  <a:pt x="6046" y="8631"/>
                  <a:pt x="3779" y="11979"/>
                  <a:pt x="1784" y="21067"/>
                </a:cubicBezTo>
                <a:cubicBezTo>
                  <a:pt x="-211" y="30156"/>
                  <a:pt x="-2750" y="50960"/>
                  <a:pt x="7906" y="59841"/>
                </a:cubicBezTo>
                <a:cubicBezTo>
                  <a:pt x="18562" y="68722"/>
                  <a:pt x="28538" y="72188"/>
                  <a:pt x="65719" y="74354"/>
                </a:cubicBezTo>
                <a:cubicBezTo>
                  <a:pt x="102900" y="76520"/>
                  <a:pt x="196646" y="76015"/>
                  <a:pt x="230994" y="72838"/>
                </a:cubicBezTo>
                <a:cubicBezTo>
                  <a:pt x="265342" y="69661"/>
                  <a:pt x="264437" y="63090"/>
                  <a:pt x="271805" y="55292"/>
                </a:cubicBezTo>
                <a:cubicBezTo>
                  <a:pt x="279173" y="47494"/>
                  <a:pt x="276564" y="33631"/>
                  <a:pt x="275204" y="26049"/>
                </a:cubicBezTo>
                <a:close/>
              </a:path>
            </a:pathLst>
          </a:custGeom>
          <a:solidFill>
            <a:schemeClr val="lt1"/>
          </a:solidFill>
          <a:ln>
            <a:noFill/>
          </a:ln>
        </p:spPr>
      </p:sp>
      <p:sp>
        <p:nvSpPr>
          <p:cNvPr id="351" name="Google Shape;351;p23"/>
          <p:cNvSpPr txBox="1">
            <a:spLocks noGrp="1"/>
          </p:cNvSpPr>
          <p:nvPr>
            <p:ph type="title"/>
          </p:nvPr>
        </p:nvSpPr>
        <p:spPr>
          <a:xfrm>
            <a:off x="3216960" y="2410533"/>
            <a:ext cx="6452400" cy="1122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2" name="Google Shape;352;p23"/>
          <p:cNvSpPr txBox="1">
            <a:spLocks noGrp="1"/>
          </p:cNvSpPr>
          <p:nvPr>
            <p:ph type="title" idx="2" hasCustomPrompt="1"/>
          </p:nvPr>
        </p:nvSpPr>
        <p:spPr>
          <a:xfrm>
            <a:off x="601427" y="2566329"/>
            <a:ext cx="2791200" cy="17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53" name="Google Shape;353;p23"/>
          <p:cNvSpPr txBox="1">
            <a:spLocks noGrp="1"/>
          </p:cNvSpPr>
          <p:nvPr>
            <p:ph type="subTitle" idx="1"/>
          </p:nvPr>
        </p:nvSpPr>
        <p:spPr>
          <a:xfrm>
            <a:off x="3216967" y="3420033"/>
            <a:ext cx="46432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23"/>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5" name="Google Shape;355;p23"/>
          <p:cNvGrpSpPr/>
          <p:nvPr/>
        </p:nvGrpSpPr>
        <p:grpSpPr>
          <a:xfrm rot="-1557774">
            <a:off x="1083501" y="970897"/>
            <a:ext cx="407743" cy="480569"/>
            <a:chOff x="8153693" y="218473"/>
            <a:chExt cx="305799" cy="360418"/>
          </a:xfrm>
        </p:grpSpPr>
        <p:sp>
          <p:nvSpPr>
            <p:cNvPr id="356" name="Google Shape;356;p23"/>
            <p:cNvSpPr/>
            <p:nvPr/>
          </p:nvSpPr>
          <p:spPr>
            <a:xfrm>
              <a:off x="8153693" y="234117"/>
              <a:ext cx="170963" cy="344774"/>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3"/>
            <p:cNvSpPr/>
            <p:nvPr/>
          </p:nvSpPr>
          <p:spPr>
            <a:xfrm>
              <a:off x="8387291" y="218473"/>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8" name="Google Shape;358;p23"/>
          <p:cNvSpPr/>
          <p:nvPr/>
        </p:nvSpPr>
        <p:spPr>
          <a:xfrm>
            <a:off x="7615767" y="71931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9" name="Google Shape;359;p23"/>
          <p:cNvGrpSpPr/>
          <p:nvPr/>
        </p:nvGrpSpPr>
        <p:grpSpPr>
          <a:xfrm rot="693631">
            <a:off x="3437473" y="5337897"/>
            <a:ext cx="481020" cy="496081"/>
            <a:chOff x="5593472" y="1340072"/>
            <a:chExt cx="360770" cy="372066"/>
          </a:xfrm>
        </p:grpSpPr>
        <p:sp>
          <p:nvSpPr>
            <p:cNvPr id="360" name="Google Shape;360;p23"/>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3"/>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2" name="Google Shape;362;p23"/>
          <p:cNvSpPr/>
          <p:nvPr/>
        </p:nvSpPr>
        <p:spPr>
          <a:xfrm>
            <a:off x="458651" y="21038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3"/>
          <p:cNvSpPr/>
          <p:nvPr/>
        </p:nvSpPr>
        <p:spPr>
          <a:xfrm>
            <a:off x="10810500" y="12192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64" name="Google Shape;364;p23"/>
          <p:cNvGrpSpPr/>
          <p:nvPr/>
        </p:nvGrpSpPr>
        <p:grpSpPr>
          <a:xfrm rot="-1531023">
            <a:off x="4729485" y="971738"/>
            <a:ext cx="632824" cy="478877"/>
            <a:chOff x="2322102" y="3096168"/>
            <a:chExt cx="474595" cy="359141"/>
          </a:xfrm>
        </p:grpSpPr>
        <p:sp>
          <p:nvSpPr>
            <p:cNvPr id="365" name="Google Shape;365;p23"/>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3"/>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7" name="Google Shape;367;p23"/>
          <p:cNvGrpSpPr/>
          <p:nvPr/>
        </p:nvGrpSpPr>
        <p:grpSpPr>
          <a:xfrm>
            <a:off x="8074735" y="5460052"/>
            <a:ext cx="551397" cy="480288"/>
            <a:chOff x="5594126" y="266289"/>
            <a:chExt cx="413548" cy="360216"/>
          </a:xfrm>
        </p:grpSpPr>
        <p:sp>
          <p:nvSpPr>
            <p:cNvPr id="368" name="Google Shape;368;p23"/>
            <p:cNvSpPr/>
            <p:nvPr/>
          </p:nvSpPr>
          <p:spPr>
            <a:xfrm>
              <a:off x="5594126" y="266289"/>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3"/>
            <p:cNvSpPr/>
            <p:nvPr/>
          </p:nvSpPr>
          <p:spPr>
            <a:xfrm>
              <a:off x="5833131" y="272405"/>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0" name="Google Shape;370;p23"/>
          <p:cNvSpPr/>
          <p:nvPr/>
        </p:nvSpPr>
        <p:spPr>
          <a:xfrm>
            <a:off x="9169233" y="21038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3"/>
          <p:cNvSpPr/>
          <p:nvPr/>
        </p:nvSpPr>
        <p:spPr>
          <a:xfrm>
            <a:off x="6125167" y="56389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3"/>
          <p:cNvSpPr/>
          <p:nvPr/>
        </p:nvSpPr>
        <p:spPr>
          <a:xfrm>
            <a:off x="1226167" y="5460051"/>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532738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12" name="Google Shape;12;p2"/>
          <p:cNvGrpSpPr/>
          <p:nvPr/>
        </p:nvGrpSpPr>
        <p:grpSpPr>
          <a:xfrm>
            <a:off x="7571211" y="5713656"/>
            <a:ext cx="839088" cy="710749"/>
            <a:chOff x="5678408" y="4285242"/>
            <a:chExt cx="629316" cy="533062"/>
          </a:xfrm>
        </p:grpSpPr>
        <p:sp>
          <p:nvSpPr>
            <p:cNvPr id="13" name="Google Shape;13;p2"/>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5;p2"/>
          <p:cNvGrpSpPr/>
          <p:nvPr/>
        </p:nvGrpSpPr>
        <p:grpSpPr>
          <a:xfrm>
            <a:off x="6803040" y="114053"/>
            <a:ext cx="779641" cy="706931"/>
            <a:chOff x="5102279" y="85540"/>
            <a:chExt cx="584731" cy="530198"/>
          </a:xfrm>
        </p:grpSpPr>
        <p:sp>
          <p:nvSpPr>
            <p:cNvPr id="16" name="Google Shape;16;p2"/>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a:off x="2105724" y="88337"/>
            <a:ext cx="668525" cy="630120"/>
            <a:chOff x="1579293" y="66253"/>
            <a:chExt cx="501394" cy="472590"/>
          </a:xfrm>
        </p:grpSpPr>
        <p:sp>
          <p:nvSpPr>
            <p:cNvPr id="19" name="Google Shape;19;p2"/>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21;p2"/>
          <p:cNvGrpSpPr/>
          <p:nvPr/>
        </p:nvGrpSpPr>
        <p:grpSpPr>
          <a:xfrm>
            <a:off x="11241037" y="1157241"/>
            <a:ext cx="678403" cy="597107"/>
            <a:chOff x="8430778" y="867931"/>
            <a:chExt cx="508802" cy="447830"/>
          </a:xfrm>
        </p:grpSpPr>
        <p:sp>
          <p:nvSpPr>
            <p:cNvPr id="22" name="Google Shape;22;p2"/>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723335" y="6089821"/>
            <a:ext cx="455251" cy="535131"/>
            <a:chOff x="542501" y="4567366"/>
            <a:chExt cx="341438" cy="401348"/>
          </a:xfrm>
        </p:grpSpPr>
        <p:sp>
          <p:nvSpPr>
            <p:cNvPr id="25" name="Google Shape;25;p2"/>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Google Shape;27;p2"/>
          <p:cNvSpPr/>
          <p:nvPr/>
        </p:nvSpPr>
        <p:spPr>
          <a:xfrm>
            <a:off x="494433" y="3422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5303684" y="280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1586051" y="3432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55569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4224183" y="1481623"/>
            <a:ext cx="7124500" cy="3967367"/>
          </a:xfrm>
          <a:custGeom>
            <a:avLst/>
            <a:gdLst/>
            <a:ahLst/>
            <a:cxnLst/>
            <a:rect l="l" t="t" r="r" b="b"/>
            <a:pathLst>
              <a:path w="213735" h="119021" extrusionOk="0">
                <a:moveTo>
                  <a:pt x="88100" y="2791"/>
                </a:moveTo>
                <a:cubicBezTo>
                  <a:pt x="110059" y="790"/>
                  <a:pt x="136452" y="-886"/>
                  <a:pt x="154625" y="520"/>
                </a:cubicBezTo>
                <a:cubicBezTo>
                  <a:pt x="172798" y="1926"/>
                  <a:pt x="187452" y="4963"/>
                  <a:pt x="197136" y="11229"/>
                </a:cubicBezTo>
                <a:cubicBezTo>
                  <a:pt x="206820" y="17495"/>
                  <a:pt x="210467" y="26410"/>
                  <a:pt x="212727" y="38115"/>
                </a:cubicBezTo>
                <a:cubicBezTo>
                  <a:pt x="214987" y="49820"/>
                  <a:pt x="213069" y="70178"/>
                  <a:pt x="210698" y="81458"/>
                </a:cubicBezTo>
                <a:cubicBezTo>
                  <a:pt x="208327" y="92738"/>
                  <a:pt x="207900" y="100086"/>
                  <a:pt x="198500" y="105796"/>
                </a:cubicBezTo>
                <a:cubicBezTo>
                  <a:pt x="189100" y="111507"/>
                  <a:pt x="180218" y="113796"/>
                  <a:pt x="154300" y="115721"/>
                </a:cubicBezTo>
                <a:cubicBezTo>
                  <a:pt x="128382" y="117646"/>
                  <a:pt x="67822" y="121099"/>
                  <a:pt x="42993" y="117344"/>
                </a:cubicBezTo>
                <a:cubicBezTo>
                  <a:pt x="18165" y="113589"/>
                  <a:pt x="12144" y="105523"/>
                  <a:pt x="5329" y="93191"/>
                </a:cubicBezTo>
                <a:cubicBezTo>
                  <a:pt x="-1486" y="80860"/>
                  <a:pt x="-819" y="56799"/>
                  <a:pt x="2105" y="43355"/>
                </a:cubicBezTo>
                <a:cubicBezTo>
                  <a:pt x="5029" y="29911"/>
                  <a:pt x="8541" y="19288"/>
                  <a:pt x="22873" y="12527"/>
                </a:cubicBezTo>
                <a:cubicBezTo>
                  <a:pt x="37206" y="5766"/>
                  <a:pt x="66141" y="4792"/>
                  <a:pt x="88100" y="2791"/>
                </a:cubicBezTo>
                <a:close/>
              </a:path>
            </a:pathLst>
          </a:custGeom>
          <a:solidFill>
            <a:schemeClr val="lt1"/>
          </a:solidFill>
          <a:ln>
            <a:noFill/>
          </a:ln>
        </p:spPr>
      </p:sp>
      <p:sp>
        <p:nvSpPr>
          <p:cNvPr id="32" name="Google Shape;32;p3"/>
          <p:cNvSpPr txBox="1">
            <a:spLocks noGrp="1"/>
          </p:cNvSpPr>
          <p:nvPr>
            <p:ph type="title"/>
          </p:nvPr>
        </p:nvSpPr>
        <p:spPr>
          <a:xfrm>
            <a:off x="4620433" y="3281856"/>
            <a:ext cx="6452400" cy="11224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600"/>
              <a:buNone/>
              <a:defRPr sz="5733"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6451033" y="1612484"/>
            <a:ext cx="2791200" cy="16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a:off x="4620433" y="4242017"/>
            <a:ext cx="6452400" cy="7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 name="Google Shape;35;p3"/>
          <p:cNvGrpSpPr/>
          <p:nvPr/>
        </p:nvGrpSpPr>
        <p:grpSpPr>
          <a:xfrm rot="977785">
            <a:off x="528328" y="788327"/>
            <a:ext cx="551384" cy="480276"/>
            <a:chOff x="4270476" y="488814"/>
            <a:chExt cx="413548" cy="360216"/>
          </a:xfrm>
        </p:grpSpPr>
        <p:sp>
          <p:nvSpPr>
            <p:cNvPr id="36" name="Google Shape;36;p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 name="Google Shape;38;p3"/>
          <p:cNvGrpSpPr/>
          <p:nvPr/>
        </p:nvGrpSpPr>
        <p:grpSpPr>
          <a:xfrm rot="-541289">
            <a:off x="4248016" y="5558268"/>
            <a:ext cx="592509" cy="481235"/>
            <a:chOff x="8278821" y="595383"/>
            <a:chExt cx="444396" cy="360936"/>
          </a:xfrm>
        </p:grpSpPr>
        <p:sp>
          <p:nvSpPr>
            <p:cNvPr id="39" name="Google Shape;39;p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3"/>
          <p:cNvGrpSpPr/>
          <p:nvPr/>
        </p:nvGrpSpPr>
        <p:grpSpPr>
          <a:xfrm rot="-1882352">
            <a:off x="7423543" y="561864"/>
            <a:ext cx="661380" cy="468315"/>
            <a:chOff x="7731611" y="1316593"/>
            <a:chExt cx="496036" cy="351236"/>
          </a:xfrm>
        </p:grpSpPr>
        <p:sp>
          <p:nvSpPr>
            <p:cNvPr id="42" name="Google Shape;42;p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44;p3"/>
          <p:cNvSpPr/>
          <p:nvPr/>
        </p:nvSpPr>
        <p:spPr>
          <a:xfrm>
            <a:off x="10196967"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588951" y="3781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9902733" y="895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4922584" y="73481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69533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Font typeface="Darker Grotesque SemiBold"/>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grpSp>
        <p:nvGrpSpPr>
          <p:cNvPr id="51" name="Google Shape;51;p4"/>
          <p:cNvGrpSpPr/>
          <p:nvPr/>
        </p:nvGrpSpPr>
        <p:grpSpPr>
          <a:xfrm rot="1840727">
            <a:off x="10608391" y="593102"/>
            <a:ext cx="632763" cy="478831"/>
            <a:chOff x="2322102" y="3096168"/>
            <a:chExt cx="474595" cy="359141"/>
          </a:xfrm>
        </p:grpSpPr>
        <p:sp>
          <p:nvSpPr>
            <p:cNvPr id="52" name="Google Shape;52;p4"/>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4"/>
          <p:cNvGrpSpPr/>
          <p:nvPr/>
        </p:nvGrpSpPr>
        <p:grpSpPr>
          <a:xfrm rot="-2011107">
            <a:off x="11008005" y="5785207"/>
            <a:ext cx="779635" cy="706924"/>
            <a:chOff x="5102279" y="85540"/>
            <a:chExt cx="584731" cy="530198"/>
          </a:xfrm>
        </p:grpSpPr>
        <p:sp>
          <p:nvSpPr>
            <p:cNvPr id="55" name="Google Shape;55;p4"/>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4"/>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57;p4"/>
          <p:cNvSpPr/>
          <p:nvPr/>
        </p:nvSpPr>
        <p:spPr>
          <a:xfrm>
            <a:off x="11593151" y="14142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9" name="Google Shape;59;p4"/>
          <p:cNvGrpSpPr/>
          <p:nvPr/>
        </p:nvGrpSpPr>
        <p:grpSpPr>
          <a:xfrm>
            <a:off x="274977" y="111156"/>
            <a:ext cx="839088" cy="710749"/>
            <a:chOff x="5678408" y="4285242"/>
            <a:chExt cx="629316" cy="533062"/>
          </a:xfrm>
        </p:grpSpPr>
        <p:sp>
          <p:nvSpPr>
            <p:cNvPr id="60" name="Google Shape;60;p4"/>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62;p4"/>
          <p:cNvSpPr/>
          <p:nvPr/>
        </p:nvSpPr>
        <p:spPr>
          <a:xfrm>
            <a:off x="274967" y="13569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49976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9"/>
        <p:cNvGrpSpPr/>
        <p:nvPr/>
      </p:nvGrpSpPr>
      <p:grpSpPr>
        <a:xfrm>
          <a:off x="0" y="0"/>
          <a:ext cx="0" cy="0"/>
          <a:chOff x="0" y="0"/>
          <a:chExt cx="0" cy="0"/>
        </a:xfrm>
      </p:grpSpPr>
      <p:sp>
        <p:nvSpPr>
          <p:cNvPr id="100" name="Google Shape;100;p7"/>
          <p:cNvSpPr/>
          <p:nvPr/>
        </p:nvSpPr>
        <p:spPr>
          <a:xfrm flipH="1">
            <a:off x="4752220" y="2036334"/>
            <a:ext cx="5708880" cy="4057084"/>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01" name="Google Shape;101;p7"/>
          <p:cNvSpPr txBox="1">
            <a:spLocks noGrp="1"/>
          </p:cNvSpPr>
          <p:nvPr>
            <p:ph type="title"/>
          </p:nvPr>
        </p:nvSpPr>
        <p:spPr>
          <a:xfrm>
            <a:off x="4762967" y="593367"/>
            <a:ext cx="6544000" cy="1418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7"/>
          <p:cNvSpPr txBox="1">
            <a:spLocks noGrp="1"/>
          </p:cNvSpPr>
          <p:nvPr>
            <p:ph type="body" idx="1"/>
          </p:nvPr>
        </p:nvSpPr>
        <p:spPr>
          <a:xfrm>
            <a:off x="4966167" y="2417477"/>
            <a:ext cx="50688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03" name="Google Shape;103;p7"/>
          <p:cNvGrpSpPr/>
          <p:nvPr/>
        </p:nvGrpSpPr>
        <p:grpSpPr>
          <a:xfrm rot="929146">
            <a:off x="620270" y="588339"/>
            <a:ext cx="661383" cy="468316"/>
            <a:chOff x="7731611" y="1316593"/>
            <a:chExt cx="496036" cy="351236"/>
          </a:xfrm>
        </p:grpSpPr>
        <p:sp>
          <p:nvSpPr>
            <p:cNvPr id="104" name="Google Shape;104;p7"/>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7"/>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7"/>
          <p:cNvGrpSpPr/>
          <p:nvPr/>
        </p:nvGrpSpPr>
        <p:grpSpPr>
          <a:xfrm rot="1703540">
            <a:off x="11173585" y="3932938"/>
            <a:ext cx="481020" cy="496081"/>
            <a:chOff x="5593472" y="1340072"/>
            <a:chExt cx="360770" cy="372066"/>
          </a:xfrm>
        </p:grpSpPr>
        <p:sp>
          <p:nvSpPr>
            <p:cNvPr id="107" name="Google Shape;107;p7"/>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7"/>
          <p:cNvSpPr/>
          <p:nvPr/>
        </p:nvSpPr>
        <p:spPr>
          <a:xfrm>
            <a:off x="4310017" y="24650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p:nvPr/>
        </p:nvSpPr>
        <p:spPr>
          <a:xfrm>
            <a:off x="11241033"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7"/>
          <p:cNvSpPr/>
          <p:nvPr/>
        </p:nvSpPr>
        <p:spPr>
          <a:xfrm>
            <a:off x="11241033" y="593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7"/>
          <p:cNvSpPr/>
          <p:nvPr/>
        </p:nvSpPr>
        <p:spPr>
          <a:xfrm>
            <a:off x="616533" y="20363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3" name="Google Shape;113;p7"/>
          <p:cNvGrpSpPr/>
          <p:nvPr/>
        </p:nvGrpSpPr>
        <p:grpSpPr>
          <a:xfrm rot="-541289">
            <a:off x="4082383" y="5639801"/>
            <a:ext cx="592509" cy="481235"/>
            <a:chOff x="8278821" y="595383"/>
            <a:chExt cx="444396" cy="360936"/>
          </a:xfrm>
        </p:grpSpPr>
        <p:sp>
          <p:nvSpPr>
            <p:cNvPr id="114" name="Google Shape;114;p7"/>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378906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sp>
        <p:nvSpPr>
          <p:cNvPr id="117" name="Google Shape;117;p8"/>
          <p:cNvSpPr/>
          <p:nvPr/>
        </p:nvSpPr>
        <p:spPr>
          <a:xfrm flipH="1">
            <a:off x="2238780" y="1644667"/>
            <a:ext cx="7714440" cy="3568660"/>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18" name="Google Shape;118;p8"/>
          <p:cNvSpPr txBox="1">
            <a:spLocks noGrp="1"/>
          </p:cNvSpPr>
          <p:nvPr>
            <p:ph type="title"/>
          </p:nvPr>
        </p:nvSpPr>
        <p:spPr>
          <a:xfrm>
            <a:off x="2835087" y="2138000"/>
            <a:ext cx="6652000" cy="29772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6000"/>
              <a:buNone/>
              <a:defRPr sz="7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19" name="Google Shape;119;p8"/>
          <p:cNvSpPr/>
          <p:nvPr/>
        </p:nvSpPr>
        <p:spPr>
          <a:xfrm>
            <a:off x="6572533" y="4397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 name="Google Shape;120;p8"/>
          <p:cNvGrpSpPr/>
          <p:nvPr/>
        </p:nvGrpSpPr>
        <p:grpSpPr>
          <a:xfrm rot="703812">
            <a:off x="8393010" y="5805076"/>
            <a:ext cx="551388" cy="480280"/>
            <a:chOff x="4270476" y="488814"/>
            <a:chExt cx="413548" cy="360216"/>
          </a:xfrm>
        </p:grpSpPr>
        <p:sp>
          <p:nvSpPr>
            <p:cNvPr id="121" name="Google Shape;121;p8"/>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8"/>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123;p8"/>
          <p:cNvGrpSpPr/>
          <p:nvPr/>
        </p:nvGrpSpPr>
        <p:grpSpPr>
          <a:xfrm rot="-1882352">
            <a:off x="3277943" y="631397"/>
            <a:ext cx="661380" cy="468315"/>
            <a:chOff x="7731611" y="1316593"/>
            <a:chExt cx="496036" cy="351236"/>
          </a:xfrm>
        </p:grpSpPr>
        <p:sp>
          <p:nvSpPr>
            <p:cNvPr id="124" name="Google Shape;124;p8"/>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8"/>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 name="Google Shape;126;p8"/>
          <p:cNvGrpSpPr/>
          <p:nvPr/>
        </p:nvGrpSpPr>
        <p:grpSpPr>
          <a:xfrm rot="1703540">
            <a:off x="1149385" y="5558072"/>
            <a:ext cx="481020" cy="496081"/>
            <a:chOff x="5593472" y="1340072"/>
            <a:chExt cx="360770" cy="372066"/>
          </a:xfrm>
        </p:grpSpPr>
        <p:sp>
          <p:nvSpPr>
            <p:cNvPr id="127" name="Google Shape;127;p8"/>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9" name="Google Shape;129;p8"/>
          <p:cNvSpPr/>
          <p:nvPr/>
        </p:nvSpPr>
        <p:spPr>
          <a:xfrm>
            <a:off x="621417" y="144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3433451" y="5863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11430351" y="33678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3468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3/22/2022</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72"/>
        <p:cNvGrpSpPr/>
        <p:nvPr/>
      </p:nvGrpSpPr>
      <p:grpSpPr>
        <a:xfrm>
          <a:off x="0" y="0"/>
          <a:ext cx="0" cy="0"/>
          <a:chOff x="0" y="0"/>
          <a:chExt cx="0" cy="0"/>
        </a:xfrm>
      </p:grpSpPr>
    </p:spTree>
    <p:extLst>
      <p:ext uri="{BB962C8B-B14F-4D97-AF65-F5344CB8AC3E}">
        <p14:creationId xmlns:p14="http://schemas.microsoft.com/office/powerpoint/2010/main" val="3100269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4" name="Google Shape;174;p13"/>
          <p:cNvSpPr/>
          <p:nvPr/>
        </p:nvSpPr>
        <p:spPr>
          <a:xfrm rot="10800000" flipH="1">
            <a:off x="6187844" y="4165300"/>
            <a:ext cx="4482696" cy="2344168"/>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5" name="Google Shape;175;p13"/>
          <p:cNvSpPr/>
          <p:nvPr/>
        </p:nvSpPr>
        <p:spPr>
          <a:xfrm flipH="1">
            <a:off x="6187843" y="1585061"/>
            <a:ext cx="4479756" cy="2260752"/>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6" name="Google Shape;176;p13"/>
          <p:cNvSpPr/>
          <p:nvPr/>
        </p:nvSpPr>
        <p:spPr>
          <a:xfrm>
            <a:off x="1369501" y="1616866"/>
            <a:ext cx="4479756" cy="2260753"/>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7" name="Google Shape;177;p13"/>
          <p:cNvSpPr/>
          <p:nvPr/>
        </p:nvSpPr>
        <p:spPr>
          <a:xfrm rot="10800000">
            <a:off x="1355109" y="4137518"/>
            <a:ext cx="4494148" cy="2229905"/>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1" name="Google Shape;191;p13"/>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3"/>
          <p:cNvSpPr/>
          <p:nvPr/>
        </p:nvSpPr>
        <p:spPr>
          <a:xfrm>
            <a:off x="11341133" y="4709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3"/>
          <p:cNvGrpSpPr/>
          <p:nvPr/>
        </p:nvGrpSpPr>
        <p:grpSpPr>
          <a:xfrm rot="897036">
            <a:off x="10430332" y="713711"/>
            <a:ext cx="407753" cy="480583"/>
            <a:chOff x="8153693" y="218473"/>
            <a:chExt cx="305799" cy="360418"/>
          </a:xfrm>
        </p:grpSpPr>
        <p:sp>
          <p:nvSpPr>
            <p:cNvPr id="194" name="Google Shape;194;p13"/>
            <p:cNvSpPr/>
            <p:nvPr/>
          </p:nvSpPr>
          <p:spPr>
            <a:xfrm>
              <a:off x="8153693" y="234117"/>
              <a:ext cx="170963" cy="344774"/>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3"/>
            <p:cNvSpPr/>
            <p:nvPr/>
          </p:nvSpPr>
          <p:spPr>
            <a:xfrm>
              <a:off x="8387291" y="218473"/>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 name="Google Shape;196;p13"/>
          <p:cNvGrpSpPr/>
          <p:nvPr/>
        </p:nvGrpSpPr>
        <p:grpSpPr>
          <a:xfrm rot="-1003568">
            <a:off x="611348" y="877511"/>
            <a:ext cx="551403" cy="480292"/>
            <a:chOff x="4270476" y="488814"/>
            <a:chExt cx="413548" cy="360216"/>
          </a:xfrm>
        </p:grpSpPr>
        <p:sp>
          <p:nvSpPr>
            <p:cNvPr id="197" name="Google Shape;197;p1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13"/>
          <p:cNvGrpSpPr/>
          <p:nvPr/>
        </p:nvGrpSpPr>
        <p:grpSpPr>
          <a:xfrm rot="-541289">
            <a:off x="10892816" y="2595568"/>
            <a:ext cx="592509" cy="481235"/>
            <a:chOff x="8278821" y="595383"/>
            <a:chExt cx="444396" cy="360936"/>
          </a:xfrm>
        </p:grpSpPr>
        <p:sp>
          <p:nvSpPr>
            <p:cNvPr id="200" name="Google Shape;200;p1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2" name="Google Shape;202;p13"/>
          <p:cNvSpPr/>
          <p:nvPr/>
        </p:nvSpPr>
        <p:spPr>
          <a:xfrm>
            <a:off x="825817" y="266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3" name="Google Shape;203;p13"/>
          <p:cNvGrpSpPr/>
          <p:nvPr/>
        </p:nvGrpSpPr>
        <p:grpSpPr>
          <a:xfrm rot="1703540">
            <a:off x="799467" y="4107938"/>
            <a:ext cx="481020" cy="496081"/>
            <a:chOff x="5593472" y="1340072"/>
            <a:chExt cx="360770" cy="372066"/>
          </a:xfrm>
        </p:grpSpPr>
        <p:sp>
          <p:nvSpPr>
            <p:cNvPr id="204" name="Google Shape;204;p13"/>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3"/>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13"/>
          <p:cNvSpPr/>
          <p:nvPr/>
        </p:nvSpPr>
        <p:spPr>
          <a:xfrm>
            <a:off x="11179833" y="4042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7" name="Google Shape;207;p13"/>
          <p:cNvGrpSpPr/>
          <p:nvPr/>
        </p:nvGrpSpPr>
        <p:grpSpPr>
          <a:xfrm rot="-1882352">
            <a:off x="11071643" y="5441697"/>
            <a:ext cx="661380" cy="468315"/>
            <a:chOff x="7731611" y="1316593"/>
            <a:chExt cx="496036" cy="351236"/>
          </a:xfrm>
        </p:grpSpPr>
        <p:sp>
          <p:nvSpPr>
            <p:cNvPr id="208" name="Google Shape;208;p1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0" name="Google Shape;210;p13"/>
          <p:cNvSpPr/>
          <p:nvPr/>
        </p:nvSpPr>
        <p:spPr>
          <a:xfrm>
            <a:off x="1369500" y="59255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65938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1"/>
        <p:cNvGrpSpPr/>
        <p:nvPr/>
      </p:nvGrpSpPr>
      <p:grpSpPr>
        <a:xfrm>
          <a:off x="0" y="0"/>
          <a:ext cx="0" cy="0"/>
          <a:chOff x="0" y="0"/>
          <a:chExt cx="0" cy="0"/>
        </a:xfrm>
      </p:grpSpPr>
      <p:sp>
        <p:nvSpPr>
          <p:cNvPr id="212" name="Google Shape;212;p14"/>
          <p:cNvSpPr/>
          <p:nvPr/>
        </p:nvSpPr>
        <p:spPr>
          <a:xfrm flipH="1">
            <a:off x="1818606" y="321335"/>
            <a:ext cx="8554791" cy="1784331"/>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213" name="Google Shape;213;p14"/>
          <p:cNvSpPr txBox="1">
            <a:spLocks noGrp="1"/>
          </p:cNvSpPr>
          <p:nvPr>
            <p:ph type="subTitle" idx="1"/>
          </p:nvPr>
        </p:nvSpPr>
        <p:spPr>
          <a:xfrm>
            <a:off x="2373567" y="1977100"/>
            <a:ext cx="7444800" cy="18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14"/>
          <p:cNvSpPr txBox="1">
            <a:spLocks noGrp="1"/>
          </p:cNvSpPr>
          <p:nvPr>
            <p:ph type="title"/>
          </p:nvPr>
        </p:nvSpPr>
        <p:spPr>
          <a:xfrm>
            <a:off x="2117633" y="3782700"/>
            <a:ext cx="7943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Tree>
    <p:extLst>
      <p:ext uri="{BB962C8B-B14F-4D97-AF65-F5344CB8AC3E}">
        <p14:creationId xmlns:p14="http://schemas.microsoft.com/office/powerpoint/2010/main" val="34047408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06"/>
        <p:cNvGrpSpPr/>
        <p:nvPr/>
      </p:nvGrpSpPr>
      <p:grpSpPr>
        <a:xfrm>
          <a:off x="0" y="0"/>
          <a:ext cx="0" cy="0"/>
          <a:chOff x="0" y="0"/>
          <a:chExt cx="0" cy="0"/>
        </a:xfrm>
      </p:grpSpPr>
      <p:sp>
        <p:nvSpPr>
          <p:cNvPr id="308" name="Google Shape;308;p21"/>
          <p:cNvSpPr txBox="1">
            <a:spLocks noGrp="1"/>
          </p:cNvSpPr>
          <p:nvPr>
            <p:ph type="title"/>
          </p:nvPr>
        </p:nvSpPr>
        <p:spPr>
          <a:xfrm>
            <a:off x="1202367" y="3268333"/>
            <a:ext cx="64524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9" name="Google Shape;309;p21"/>
          <p:cNvSpPr txBox="1">
            <a:spLocks noGrp="1"/>
          </p:cNvSpPr>
          <p:nvPr>
            <p:ph type="title" idx="2" hasCustomPrompt="1"/>
          </p:nvPr>
        </p:nvSpPr>
        <p:spPr>
          <a:xfrm>
            <a:off x="3032967" y="1562396"/>
            <a:ext cx="2791200" cy="17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0" name="Google Shape;310;p21"/>
          <p:cNvSpPr txBox="1">
            <a:spLocks noGrp="1"/>
          </p:cNvSpPr>
          <p:nvPr>
            <p:ph type="subTitle" idx="1"/>
          </p:nvPr>
        </p:nvSpPr>
        <p:spPr>
          <a:xfrm>
            <a:off x="1294167" y="4277833"/>
            <a:ext cx="6268800" cy="6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1"/>
          <p:cNvSpPr/>
          <p:nvPr/>
        </p:nvSpPr>
        <p:spPr>
          <a:xfrm>
            <a:off x="3871167" y="5911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2" name="Google Shape;312;p21"/>
          <p:cNvGrpSpPr/>
          <p:nvPr/>
        </p:nvGrpSpPr>
        <p:grpSpPr>
          <a:xfrm rot="-1882352">
            <a:off x="920877" y="5738948"/>
            <a:ext cx="661380" cy="468315"/>
            <a:chOff x="7731611" y="1316593"/>
            <a:chExt cx="496036" cy="351236"/>
          </a:xfrm>
        </p:grpSpPr>
        <p:sp>
          <p:nvSpPr>
            <p:cNvPr id="313" name="Google Shape;313;p21"/>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1"/>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5" name="Google Shape;315;p21"/>
          <p:cNvGrpSpPr/>
          <p:nvPr/>
        </p:nvGrpSpPr>
        <p:grpSpPr>
          <a:xfrm rot="1703540">
            <a:off x="5780251" y="5725089"/>
            <a:ext cx="481020" cy="496081"/>
            <a:chOff x="5593472" y="1340072"/>
            <a:chExt cx="360770" cy="372066"/>
          </a:xfrm>
        </p:grpSpPr>
        <p:sp>
          <p:nvSpPr>
            <p:cNvPr id="316" name="Google Shape;316;p21"/>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1"/>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8" name="Google Shape;318;p21"/>
          <p:cNvSpPr/>
          <p:nvPr/>
        </p:nvSpPr>
        <p:spPr>
          <a:xfrm>
            <a:off x="8047951" y="57164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9" name="Google Shape;319;p21"/>
          <p:cNvGrpSpPr/>
          <p:nvPr/>
        </p:nvGrpSpPr>
        <p:grpSpPr>
          <a:xfrm rot="-975612">
            <a:off x="10250206" y="1457511"/>
            <a:ext cx="632793" cy="478855"/>
            <a:chOff x="2322102" y="3096168"/>
            <a:chExt cx="474595" cy="359141"/>
          </a:xfrm>
        </p:grpSpPr>
        <p:sp>
          <p:nvSpPr>
            <p:cNvPr id="320" name="Google Shape;320;p21"/>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1"/>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2" name="Google Shape;322;p21"/>
          <p:cNvSpPr/>
          <p:nvPr/>
        </p:nvSpPr>
        <p:spPr>
          <a:xfrm>
            <a:off x="9352717" y="483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1"/>
          <p:cNvSpPr/>
          <p:nvPr/>
        </p:nvSpPr>
        <p:spPr>
          <a:xfrm>
            <a:off x="3871151" y="8597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7900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2"/>
        <p:cNvGrpSpPr/>
        <p:nvPr/>
      </p:nvGrpSpPr>
      <p:grpSpPr>
        <a:xfrm>
          <a:off x="0" y="0"/>
          <a:ext cx="0" cy="0"/>
          <a:chOff x="0" y="0"/>
          <a:chExt cx="0" cy="0"/>
        </a:xfrm>
      </p:grpSpPr>
      <p:grpSp>
        <p:nvGrpSpPr>
          <p:cNvPr id="553" name="Google Shape;553;p31"/>
          <p:cNvGrpSpPr/>
          <p:nvPr/>
        </p:nvGrpSpPr>
        <p:grpSpPr>
          <a:xfrm>
            <a:off x="4488344" y="4491323"/>
            <a:ext cx="839088" cy="710749"/>
            <a:chOff x="5678408" y="4285242"/>
            <a:chExt cx="629316" cy="533062"/>
          </a:xfrm>
        </p:grpSpPr>
        <p:sp>
          <p:nvSpPr>
            <p:cNvPr id="554" name="Google Shape;554;p31"/>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1"/>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6" name="Google Shape;556;p31"/>
          <p:cNvGrpSpPr/>
          <p:nvPr/>
        </p:nvGrpSpPr>
        <p:grpSpPr>
          <a:xfrm>
            <a:off x="8631140" y="3250987"/>
            <a:ext cx="779641" cy="706931"/>
            <a:chOff x="5102279" y="85540"/>
            <a:chExt cx="584731" cy="530198"/>
          </a:xfrm>
        </p:grpSpPr>
        <p:sp>
          <p:nvSpPr>
            <p:cNvPr id="557" name="Google Shape;557;p31"/>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1"/>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9" name="Google Shape;559;p31"/>
          <p:cNvGrpSpPr/>
          <p:nvPr/>
        </p:nvGrpSpPr>
        <p:grpSpPr>
          <a:xfrm>
            <a:off x="1911024" y="2802737"/>
            <a:ext cx="668525" cy="630120"/>
            <a:chOff x="1579293" y="66253"/>
            <a:chExt cx="501394" cy="472590"/>
          </a:xfrm>
        </p:grpSpPr>
        <p:sp>
          <p:nvSpPr>
            <p:cNvPr id="560" name="Google Shape;560;p31"/>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1"/>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2" name="Google Shape;562;p31"/>
          <p:cNvGrpSpPr/>
          <p:nvPr/>
        </p:nvGrpSpPr>
        <p:grpSpPr>
          <a:xfrm>
            <a:off x="8915404" y="616408"/>
            <a:ext cx="678403" cy="597107"/>
            <a:chOff x="8430778" y="867931"/>
            <a:chExt cx="508802" cy="447830"/>
          </a:xfrm>
        </p:grpSpPr>
        <p:sp>
          <p:nvSpPr>
            <p:cNvPr id="563" name="Google Shape;563;p31"/>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1"/>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5" name="Google Shape;565;p31"/>
          <p:cNvGrpSpPr/>
          <p:nvPr/>
        </p:nvGrpSpPr>
        <p:grpSpPr>
          <a:xfrm>
            <a:off x="723335" y="5202055"/>
            <a:ext cx="455251" cy="535131"/>
            <a:chOff x="542501" y="4567366"/>
            <a:chExt cx="341438" cy="401348"/>
          </a:xfrm>
        </p:grpSpPr>
        <p:sp>
          <p:nvSpPr>
            <p:cNvPr id="566" name="Google Shape;566;p31"/>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1"/>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68" name="Google Shape;568;p31"/>
          <p:cNvSpPr/>
          <p:nvPr/>
        </p:nvSpPr>
        <p:spPr>
          <a:xfrm>
            <a:off x="950967"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1"/>
          <p:cNvSpPr/>
          <p:nvPr/>
        </p:nvSpPr>
        <p:spPr>
          <a:xfrm>
            <a:off x="5682284"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1"/>
          <p:cNvSpPr/>
          <p:nvPr/>
        </p:nvSpPr>
        <p:spPr>
          <a:xfrm>
            <a:off x="11586051" y="3432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17583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1"/>
        <p:cNvGrpSpPr/>
        <p:nvPr/>
      </p:nvGrpSpPr>
      <p:grpSpPr>
        <a:xfrm>
          <a:off x="0" y="0"/>
          <a:ext cx="0" cy="0"/>
          <a:chOff x="0" y="0"/>
          <a:chExt cx="0" cy="0"/>
        </a:xfrm>
      </p:grpSpPr>
      <p:grpSp>
        <p:nvGrpSpPr>
          <p:cNvPr id="572" name="Google Shape;572;p32"/>
          <p:cNvGrpSpPr/>
          <p:nvPr/>
        </p:nvGrpSpPr>
        <p:grpSpPr>
          <a:xfrm>
            <a:off x="2409895" y="4714056"/>
            <a:ext cx="839088" cy="710749"/>
            <a:chOff x="5678408" y="4285242"/>
            <a:chExt cx="629316" cy="533062"/>
          </a:xfrm>
        </p:grpSpPr>
        <p:sp>
          <p:nvSpPr>
            <p:cNvPr id="573" name="Google Shape;573;p32"/>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2"/>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32"/>
          <p:cNvGrpSpPr/>
          <p:nvPr/>
        </p:nvGrpSpPr>
        <p:grpSpPr>
          <a:xfrm>
            <a:off x="6511006" y="2461320"/>
            <a:ext cx="779641" cy="706931"/>
            <a:chOff x="5102279" y="85540"/>
            <a:chExt cx="584731" cy="530198"/>
          </a:xfrm>
        </p:grpSpPr>
        <p:sp>
          <p:nvSpPr>
            <p:cNvPr id="576" name="Google Shape;576;p32"/>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2"/>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8" name="Google Shape;578;p32"/>
          <p:cNvGrpSpPr/>
          <p:nvPr/>
        </p:nvGrpSpPr>
        <p:grpSpPr>
          <a:xfrm>
            <a:off x="723324" y="1050371"/>
            <a:ext cx="668525" cy="630120"/>
            <a:chOff x="1579293" y="66253"/>
            <a:chExt cx="501394" cy="472590"/>
          </a:xfrm>
        </p:grpSpPr>
        <p:sp>
          <p:nvSpPr>
            <p:cNvPr id="579" name="Google Shape;579;p32"/>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2"/>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1" name="Google Shape;581;p32"/>
          <p:cNvGrpSpPr/>
          <p:nvPr/>
        </p:nvGrpSpPr>
        <p:grpSpPr>
          <a:xfrm>
            <a:off x="10040371" y="1157275"/>
            <a:ext cx="678403" cy="597107"/>
            <a:chOff x="8430778" y="867931"/>
            <a:chExt cx="508802" cy="447830"/>
          </a:xfrm>
        </p:grpSpPr>
        <p:sp>
          <p:nvSpPr>
            <p:cNvPr id="582" name="Google Shape;582;p32"/>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2"/>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4" name="Google Shape;584;p32"/>
          <p:cNvGrpSpPr/>
          <p:nvPr/>
        </p:nvGrpSpPr>
        <p:grpSpPr>
          <a:xfrm>
            <a:off x="5349435" y="5483321"/>
            <a:ext cx="455251" cy="535131"/>
            <a:chOff x="542501" y="4567366"/>
            <a:chExt cx="341438" cy="401348"/>
          </a:xfrm>
        </p:grpSpPr>
        <p:sp>
          <p:nvSpPr>
            <p:cNvPr id="585" name="Google Shape;585;p32"/>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2"/>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587;p32"/>
          <p:cNvSpPr/>
          <p:nvPr/>
        </p:nvSpPr>
        <p:spPr>
          <a:xfrm>
            <a:off x="2287500" y="3251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2"/>
          <p:cNvSpPr/>
          <p:nvPr/>
        </p:nvSpPr>
        <p:spPr>
          <a:xfrm>
            <a:off x="5682284" y="14707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2"/>
          <p:cNvSpPr/>
          <p:nvPr/>
        </p:nvSpPr>
        <p:spPr>
          <a:xfrm>
            <a:off x="9974284" y="49472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2470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3">
  <p:cSld name="Section title 3">
    <p:spTree>
      <p:nvGrpSpPr>
        <p:cNvPr id="1" name="Shape 349"/>
        <p:cNvGrpSpPr/>
        <p:nvPr/>
      </p:nvGrpSpPr>
      <p:grpSpPr>
        <a:xfrm>
          <a:off x="0" y="0"/>
          <a:ext cx="0" cy="0"/>
          <a:chOff x="0" y="0"/>
          <a:chExt cx="0" cy="0"/>
        </a:xfrm>
      </p:grpSpPr>
      <p:sp>
        <p:nvSpPr>
          <p:cNvPr id="350" name="Google Shape;350;p23"/>
          <p:cNvSpPr/>
          <p:nvPr/>
        </p:nvSpPr>
        <p:spPr>
          <a:xfrm>
            <a:off x="720200" y="2132434"/>
            <a:ext cx="8124533" cy="2522367"/>
          </a:xfrm>
          <a:custGeom>
            <a:avLst/>
            <a:gdLst/>
            <a:ahLst/>
            <a:cxnLst/>
            <a:rect l="l" t="t" r="r" b="b"/>
            <a:pathLst>
              <a:path w="276784" h="75671" extrusionOk="0">
                <a:moveTo>
                  <a:pt x="275204" y="26049"/>
                </a:moveTo>
                <a:cubicBezTo>
                  <a:pt x="273844" y="18468"/>
                  <a:pt x="271351" y="13738"/>
                  <a:pt x="263643" y="9803"/>
                </a:cubicBezTo>
                <a:cubicBezTo>
                  <a:pt x="255935" y="5868"/>
                  <a:pt x="243464" y="4064"/>
                  <a:pt x="228954" y="2439"/>
                </a:cubicBezTo>
                <a:cubicBezTo>
                  <a:pt x="214444" y="815"/>
                  <a:pt x="200616" y="273"/>
                  <a:pt x="176584" y="56"/>
                </a:cubicBezTo>
                <a:cubicBezTo>
                  <a:pt x="152552" y="-161"/>
                  <a:pt x="110880" y="263"/>
                  <a:pt x="84762" y="1139"/>
                </a:cubicBezTo>
                <a:cubicBezTo>
                  <a:pt x="58644" y="2015"/>
                  <a:pt x="33706" y="1989"/>
                  <a:pt x="19876" y="5310"/>
                </a:cubicBezTo>
                <a:cubicBezTo>
                  <a:pt x="6046" y="8631"/>
                  <a:pt x="3779" y="11979"/>
                  <a:pt x="1784" y="21067"/>
                </a:cubicBezTo>
                <a:cubicBezTo>
                  <a:pt x="-211" y="30156"/>
                  <a:pt x="-2750" y="50960"/>
                  <a:pt x="7906" y="59841"/>
                </a:cubicBezTo>
                <a:cubicBezTo>
                  <a:pt x="18562" y="68722"/>
                  <a:pt x="28538" y="72188"/>
                  <a:pt x="65719" y="74354"/>
                </a:cubicBezTo>
                <a:cubicBezTo>
                  <a:pt x="102900" y="76520"/>
                  <a:pt x="196646" y="76015"/>
                  <a:pt x="230994" y="72838"/>
                </a:cubicBezTo>
                <a:cubicBezTo>
                  <a:pt x="265342" y="69661"/>
                  <a:pt x="264437" y="63090"/>
                  <a:pt x="271805" y="55292"/>
                </a:cubicBezTo>
                <a:cubicBezTo>
                  <a:pt x="279173" y="47494"/>
                  <a:pt x="276564" y="33631"/>
                  <a:pt x="275204" y="26049"/>
                </a:cubicBezTo>
                <a:close/>
              </a:path>
            </a:pathLst>
          </a:custGeom>
          <a:solidFill>
            <a:schemeClr val="lt1"/>
          </a:solidFill>
          <a:ln>
            <a:noFill/>
          </a:ln>
        </p:spPr>
      </p:sp>
      <p:sp>
        <p:nvSpPr>
          <p:cNvPr id="351" name="Google Shape;351;p23"/>
          <p:cNvSpPr txBox="1">
            <a:spLocks noGrp="1"/>
          </p:cNvSpPr>
          <p:nvPr>
            <p:ph type="title"/>
          </p:nvPr>
        </p:nvSpPr>
        <p:spPr>
          <a:xfrm>
            <a:off x="3216960" y="2410533"/>
            <a:ext cx="6452400" cy="1122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2" name="Google Shape;352;p23"/>
          <p:cNvSpPr txBox="1">
            <a:spLocks noGrp="1"/>
          </p:cNvSpPr>
          <p:nvPr>
            <p:ph type="title" idx="2" hasCustomPrompt="1"/>
          </p:nvPr>
        </p:nvSpPr>
        <p:spPr>
          <a:xfrm>
            <a:off x="601427" y="2566329"/>
            <a:ext cx="2791200" cy="17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53" name="Google Shape;353;p23"/>
          <p:cNvSpPr txBox="1">
            <a:spLocks noGrp="1"/>
          </p:cNvSpPr>
          <p:nvPr>
            <p:ph type="subTitle" idx="1"/>
          </p:nvPr>
        </p:nvSpPr>
        <p:spPr>
          <a:xfrm>
            <a:off x="3216967" y="3420033"/>
            <a:ext cx="46432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23"/>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5" name="Google Shape;355;p23"/>
          <p:cNvGrpSpPr/>
          <p:nvPr/>
        </p:nvGrpSpPr>
        <p:grpSpPr>
          <a:xfrm rot="-1557774">
            <a:off x="1083501" y="970897"/>
            <a:ext cx="407743" cy="480569"/>
            <a:chOff x="8153693" y="218473"/>
            <a:chExt cx="305799" cy="360418"/>
          </a:xfrm>
        </p:grpSpPr>
        <p:sp>
          <p:nvSpPr>
            <p:cNvPr id="356" name="Google Shape;356;p23"/>
            <p:cNvSpPr/>
            <p:nvPr/>
          </p:nvSpPr>
          <p:spPr>
            <a:xfrm>
              <a:off x="8153693" y="234117"/>
              <a:ext cx="170963" cy="344774"/>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3"/>
            <p:cNvSpPr/>
            <p:nvPr/>
          </p:nvSpPr>
          <p:spPr>
            <a:xfrm>
              <a:off x="8387291" y="218473"/>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8" name="Google Shape;358;p23"/>
          <p:cNvSpPr/>
          <p:nvPr/>
        </p:nvSpPr>
        <p:spPr>
          <a:xfrm>
            <a:off x="7615767" y="71931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9" name="Google Shape;359;p23"/>
          <p:cNvGrpSpPr/>
          <p:nvPr/>
        </p:nvGrpSpPr>
        <p:grpSpPr>
          <a:xfrm rot="693631">
            <a:off x="3437473" y="5337897"/>
            <a:ext cx="481020" cy="496081"/>
            <a:chOff x="5593472" y="1340072"/>
            <a:chExt cx="360770" cy="372066"/>
          </a:xfrm>
        </p:grpSpPr>
        <p:sp>
          <p:nvSpPr>
            <p:cNvPr id="360" name="Google Shape;360;p23"/>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3"/>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2" name="Google Shape;362;p23"/>
          <p:cNvSpPr/>
          <p:nvPr/>
        </p:nvSpPr>
        <p:spPr>
          <a:xfrm>
            <a:off x="458651" y="21038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3"/>
          <p:cNvSpPr/>
          <p:nvPr/>
        </p:nvSpPr>
        <p:spPr>
          <a:xfrm>
            <a:off x="10810500" y="12192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64" name="Google Shape;364;p23"/>
          <p:cNvGrpSpPr/>
          <p:nvPr/>
        </p:nvGrpSpPr>
        <p:grpSpPr>
          <a:xfrm rot="-1531023">
            <a:off x="4729485" y="971738"/>
            <a:ext cx="632824" cy="478877"/>
            <a:chOff x="2322102" y="3096168"/>
            <a:chExt cx="474595" cy="359141"/>
          </a:xfrm>
        </p:grpSpPr>
        <p:sp>
          <p:nvSpPr>
            <p:cNvPr id="365" name="Google Shape;365;p23"/>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3"/>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7" name="Google Shape;367;p23"/>
          <p:cNvGrpSpPr/>
          <p:nvPr/>
        </p:nvGrpSpPr>
        <p:grpSpPr>
          <a:xfrm>
            <a:off x="8074735" y="5460052"/>
            <a:ext cx="551397" cy="480288"/>
            <a:chOff x="5594126" y="266289"/>
            <a:chExt cx="413548" cy="360216"/>
          </a:xfrm>
        </p:grpSpPr>
        <p:sp>
          <p:nvSpPr>
            <p:cNvPr id="368" name="Google Shape;368;p23"/>
            <p:cNvSpPr/>
            <p:nvPr/>
          </p:nvSpPr>
          <p:spPr>
            <a:xfrm>
              <a:off x="5594126" y="266289"/>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3"/>
            <p:cNvSpPr/>
            <p:nvPr/>
          </p:nvSpPr>
          <p:spPr>
            <a:xfrm>
              <a:off x="5833131" y="272405"/>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0" name="Google Shape;370;p23"/>
          <p:cNvSpPr/>
          <p:nvPr/>
        </p:nvSpPr>
        <p:spPr>
          <a:xfrm>
            <a:off x="9169233" y="21038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3"/>
          <p:cNvSpPr/>
          <p:nvPr/>
        </p:nvSpPr>
        <p:spPr>
          <a:xfrm>
            <a:off x="6125167" y="5638984"/>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3"/>
          <p:cNvSpPr/>
          <p:nvPr/>
        </p:nvSpPr>
        <p:spPr>
          <a:xfrm>
            <a:off x="1226167" y="5460051"/>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24063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798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08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329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3/22/2022</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136294"/>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4302194"/>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72936"/>
      </p:ext>
    </p:extLst>
  </p:cSld>
  <p:clrMap bg1="lt1" tx1="dk1" bg2="lt2" tx2="dk2" accent1="accent1" accent2="accent2" accent3="accent3" accent4="accent4" accent5="accent5" accent6="accent6" hlink="hlink" folHlink="folHlink"/>
  <p:sldLayoutIdLst>
    <p:sldLayoutId id="2147483694"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511957609"/>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96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06013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9"/>
        <p:cNvGrpSpPr/>
        <p:nvPr/>
      </p:nvGrpSpPr>
      <p:grpSpPr>
        <a:xfrm>
          <a:off x="0" y="0"/>
          <a:ext cx="0" cy="0"/>
          <a:chOff x="0" y="0"/>
          <a:chExt cx="0" cy="0"/>
        </a:xfrm>
      </p:grpSpPr>
      <p:sp>
        <p:nvSpPr>
          <p:cNvPr id="490" name="Google Shape;490;p57"/>
          <p:cNvSpPr txBox="1">
            <a:spLocks noGrp="1"/>
          </p:cNvSpPr>
          <p:nvPr>
            <p:ph type="title"/>
          </p:nvPr>
        </p:nvSpPr>
        <p:spPr>
          <a:xfrm>
            <a:off x="955700" y="593367"/>
            <a:ext cx="10297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91" name="Google Shape;491;p57"/>
          <p:cNvSpPr txBox="1">
            <a:spLocks noGrp="1"/>
          </p:cNvSpPr>
          <p:nvPr>
            <p:ph type="body" idx="1"/>
          </p:nvPr>
        </p:nvSpPr>
        <p:spPr>
          <a:xfrm>
            <a:off x="955700" y="1536633"/>
            <a:ext cx="10297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15000"/>
              </a:lnSpc>
              <a:spcBef>
                <a:spcPts val="16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2pPr>
            <a:lvl3pPr marL="1371600" marR="0" lvl="2" indent="-317500" algn="l" rtl="0">
              <a:lnSpc>
                <a:spcPct val="115000"/>
              </a:lnSpc>
              <a:spcBef>
                <a:spcPts val="16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3pPr>
            <a:lvl4pPr marL="1828800" marR="0" lvl="3" indent="-317500" algn="l" rtl="0">
              <a:lnSpc>
                <a:spcPct val="115000"/>
              </a:lnSpc>
              <a:spcBef>
                <a:spcPts val="16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2286000" marR="0" lvl="4" indent="-317500" algn="l" rtl="0">
              <a:lnSpc>
                <a:spcPct val="115000"/>
              </a:lnSpc>
              <a:spcBef>
                <a:spcPts val="16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2743200" marR="0" lvl="5" indent="-317500" algn="l" rtl="0">
              <a:lnSpc>
                <a:spcPct val="115000"/>
              </a:lnSpc>
              <a:spcBef>
                <a:spcPts val="16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3200400" marR="0" lvl="6" indent="-317500" algn="l" rtl="0">
              <a:lnSpc>
                <a:spcPct val="115000"/>
              </a:lnSpc>
              <a:spcBef>
                <a:spcPts val="16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3657600" marR="0" lvl="7" indent="-317500" algn="l" rtl="0">
              <a:lnSpc>
                <a:spcPct val="115000"/>
              </a:lnSpc>
              <a:spcBef>
                <a:spcPts val="16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54392164"/>
      </p:ext>
    </p:extLst>
  </p:cSld>
  <p:clrMap bg1="lt1" tx1="dk1" bg2="dk2" tx2="lt2" accent1="accent1" accent2="accent2" accent3="accent3" accent4="accent4" accent5="accent5" accent6="accent6" hlink="hlink" folHlink="folHlink"/>
  <p:sldLayoutIdLst>
    <p:sldLayoutId id="2147483775"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1pPr>
            <a:lvl2pPr lvl="1"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2pPr>
            <a:lvl3pPr lvl="2"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3pPr>
            <a:lvl4pPr lvl="3"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4pPr>
            <a:lvl5pPr lvl="4"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5pPr>
            <a:lvl6pPr lvl="5"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6pPr>
            <a:lvl7pPr lvl="6"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7pPr>
            <a:lvl8pPr lvl="7"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8pPr>
            <a:lvl9pPr lvl="8"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Manrope"/>
              <a:buChar char="●"/>
              <a:defRPr>
                <a:solidFill>
                  <a:schemeClr val="accent3"/>
                </a:solidFill>
                <a:latin typeface="Manrope"/>
                <a:ea typeface="Manrope"/>
                <a:cs typeface="Manrope"/>
                <a:sym typeface="Manrope"/>
              </a:defRPr>
            </a:lvl1pPr>
            <a:lvl2pPr marL="914400" lvl="1"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2pPr>
            <a:lvl3pPr marL="1371600" lvl="2"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3pPr>
            <a:lvl4pPr marL="1828800" lvl="3"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4pPr>
            <a:lvl5pPr marL="2286000" lvl="4"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5pPr>
            <a:lvl6pPr marL="2743200" lvl="5"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6pPr>
            <a:lvl7pPr marL="3200400" lvl="6"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7pPr>
            <a:lvl8pPr marL="3657600" lvl="7"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8pPr>
            <a:lvl9pPr marL="4114800" lvl="8" indent="-317500">
              <a:lnSpc>
                <a:spcPct val="115000"/>
              </a:lnSpc>
              <a:spcBef>
                <a:spcPts val="1600"/>
              </a:spcBef>
              <a:spcAft>
                <a:spcPts val="1600"/>
              </a:spcAft>
              <a:buClr>
                <a:schemeClr val="accent3"/>
              </a:buClr>
              <a:buSzPts val="1400"/>
              <a:buFont typeface="Manrope"/>
              <a:buChar char="■"/>
              <a:defRPr>
                <a:solidFill>
                  <a:schemeClr val="accent3"/>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532053403"/>
      </p:ext>
    </p:extLst>
  </p:cSld>
  <p:clrMap bg1="lt1" tx1="dk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1pPr>
            <a:lvl2pPr lvl="1"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2pPr>
            <a:lvl3pPr lvl="2"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3pPr>
            <a:lvl4pPr lvl="3"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4pPr>
            <a:lvl5pPr lvl="4"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5pPr>
            <a:lvl6pPr lvl="5"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6pPr>
            <a:lvl7pPr lvl="6"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7pPr>
            <a:lvl8pPr lvl="7"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8pPr>
            <a:lvl9pPr lvl="8"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Manrope"/>
              <a:buChar char="●"/>
              <a:defRPr>
                <a:solidFill>
                  <a:schemeClr val="accent3"/>
                </a:solidFill>
                <a:latin typeface="Manrope"/>
                <a:ea typeface="Manrope"/>
                <a:cs typeface="Manrope"/>
                <a:sym typeface="Manrope"/>
              </a:defRPr>
            </a:lvl1pPr>
            <a:lvl2pPr marL="914400" lvl="1"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2pPr>
            <a:lvl3pPr marL="1371600" lvl="2"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3pPr>
            <a:lvl4pPr marL="1828800" lvl="3"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4pPr>
            <a:lvl5pPr marL="2286000" lvl="4"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5pPr>
            <a:lvl6pPr marL="2743200" lvl="5"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6pPr>
            <a:lvl7pPr marL="3200400" lvl="6"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7pPr>
            <a:lvl8pPr marL="3657600" lvl="7"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8pPr>
            <a:lvl9pPr marL="4114800" lvl="8" indent="-317500">
              <a:lnSpc>
                <a:spcPct val="115000"/>
              </a:lnSpc>
              <a:spcBef>
                <a:spcPts val="1600"/>
              </a:spcBef>
              <a:spcAft>
                <a:spcPts val="1600"/>
              </a:spcAft>
              <a:buClr>
                <a:schemeClr val="accent3"/>
              </a:buClr>
              <a:buSzPts val="1400"/>
              <a:buFont typeface="Manrope"/>
              <a:buChar char="■"/>
              <a:defRPr>
                <a:solidFill>
                  <a:schemeClr val="accent3"/>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3694115469"/>
      </p:ext>
    </p:extLst>
  </p:cSld>
  <p:clrMap bg1="lt1" tx1="dk1" bg2="dk2" tx2="lt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95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1pPr>
            <a:lvl2pPr lvl="1"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2pPr>
            <a:lvl3pPr lvl="2"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3pPr>
            <a:lvl4pPr lvl="3"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4pPr>
            <a:lvl5pPr lvl="4"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5pPr>
            <a:lvl6pPr lvl="5"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6pPr>
            <a:lvl7pPr lvl="6"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7pPr>
            <a:lvl8pPr lvl="7"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8pPr>
            <a:lvl9pPr lvl="8"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Manrope"/>
              <a:buChar char="●"/>
              <a:defRPr>
                <a:solidFill>
                  <a:schemeClr val="accent3"/>
                </a:solidFill>
                <a:latin typeface="Manrope"/>
                <a:ea typeface="Manrope"/>
                <a:cs typeface="Manrope"/>
                <a:sym typeface="Manrope"/>
              </a:defRPr>
            </a:lvl1pPr>
            <a:lvl2pPr marL="914400" lvl="1"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2pPr>
            <a:lvl3pPr marL="1371600" lvl="2"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3pPr>
            <a:lvl4pPr marL="1828800" lvl="3"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4pPr>
            <a:lvl5pPr marL="2286000" lvl="4"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5pPr>
            <a:lvl6pPr marL="2743200" lvl="5"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6pPr>
            <a:lvl7pPr marL="3200400" lvl="6"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7pPr>
            <a:lvl8pPr marL="3657600" lvl="7"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8pPr>
            <a:lvl9pPr marL="4114800" lvl="8" indent="-317500">
              <a:lnSpc>
                <a:spcPct val="115000"/>
              </a:lnSpc>
              <a:spcBef>
                <a:spcPts val="1600"/>
              </a:spcBef>
              <a:spcAft>
                <a:spcPts val="1600"/>
              </a:spcAft>
              <a:buClr>
                <a:schemeClr val="accent3"/>
              </a:buClr>
              <a:buSzPts val="1400"/>
              <a:buFont typeface="Manrope"/>
              <a:buChar char="■"/>
              <a:defRPr>
                <a:solidFill>
                  <a:schemeClr val="accent3"/>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1255889380"/>
      </p:ext>
    </p:extLst>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1pPr>
            <a:lvl2pPr lvl="1"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2pPr>
            <a:lvl3pPr lvl="2"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3pPr>
            <a:lvl4pPr lvl="3"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4pPr>
            <a:lvl5pPr lvl="4"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5pPr>
            <a:lvl6pPr lvl="5"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6pPr>
            <a:lvl7pPr lvl="6"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7pPr>
            <a:lvl8pPr lvl="7"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8pPr>
            <a:lvl9pPr lvl="8" rtl="0">
              <a:spcBef>
                <a:spcPts val="0"/>
              </a:spcBef>
              <a:spcAft>
                <a:spcPts val="0"/>
              </a:spcAft>
              <a:buClr>
                <a:schemeClr val="accent3"/>
              </a:buClr>
              <a:buSzPts val="3000"/>
              <a:buFont typeface="Bowlby One"/>
              <a:buNone/>
              <a:defRPr sz="3000">
                <a:solidFill>
                  <a:schemeClr val="accent3"/>
                </a:solidFill>
                <a:latin typeface="Bowlby One"/>
                <a:ea typeface="Bowlby One"/>
                <a:cs typeface="Bowlby One"/>
                <a:sym typeface="Bowlby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Manrope"/>
              <a:buChar char="●"/>
              <a:defRPr>
                <a:solidFill>
                  <a:schemeClr val="accent3"/>
                </a:solidFill>
                <a:latin typeface="Manrope"/>
                <a:ea typeface="Manrope"/>
                <a:cs typeface="Manrope"/>
                <a:sym typeface="Manrope"/>
              </a:defRPr>
            </a:lvl1pPr>
            <a:lvl2pPr marL="914400" lvl="1"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2pPr>
            <a:lvl3pPr marL="1371600" lvl="2"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3pPr>
            <a:lvl4pPr marL="1828800" lvl="3"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4pPr>
            <a:lvl5pPr marL="2286000" lvl="4"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5pPr>
            <a:lvl6pPr marL="2743200" lvl="5"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6pPr>
            <a:lvl7pPr marL="3200400" lvl="6"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7pPr>
            <a:lvl8pPr marL="3657600" lvl="7" indent="-317500">
              <a:lnSpc>
                <a:spcPct val="115000"/>
              </a:lnSpc>
              <a:spcBef>
                <a:spcPts val="1600"/>
              </a:spcBef>
              <a:spcAft>
                <a:spcPts val="0"/>
              </a:spcAft>
              <a:buClr>
                <a:schemeClr val="accent3"/>
              </a:buClr>
              <a:buSzPts val="1400"/>
              <a:buFont typeface="Manrope"/>
              <a:buChar char="○"/>
              <a:defRPr>
                <a:solidFill>
                  <a:schemeClr val="accent3"/>
                </a:solidFill>
                <a:latin typeface="Manrope"/>
                <a:ea typeface="Manrope"/>
                <a:cs typeface="Manrope"/>
                <a:sym typeface="Manrope"/>
              </a:defRPr>
            </a:lvl8pPr>
            <a:lvl9pPr marL="4114800" lvl="8" indent="-317500">
              <a:lnSpc>
                <a:spcPct val="115000"/>
              </a:lnSpc>
              <a:spcBef>
                <a:spcPts val="1600"/>
              </a:spcBef>
              <a:spcAft>
                <a:spcPts val="1600"/>
              </a:spcAft>
              <a:buClr>
                <a:schemeClr val="accent3"/>
              </a:buClr>
              <a:buSzPts val="1400"/>
              <a:buFont typeface="Manrope"/>
              <a:buChar char="■"/>
              <a:defRPr>
                <a:solidFill>
                  <a:schemeClr val="accent3"/>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180895975"/>
      </p:ext>
    </p:extLst>
  </p:cSld>
  <p:clrMap bg1="lt1" tx1="dk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jp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6" Type="http://schemas.openxmlformats.org/officeDocument/2006/relationships/image" Target="../media/image8.png"/><Relationship Id="rId1" Type="http://schemas.openxmlformats.org/officeDocument/2006/relationships/slideLayout" Target="../slideLayouts/slideLayout98.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8000" b="-108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693" y1="34665" x2="41693" y2="34665"/>
                        <a14:foregroundMark x1="62141" y1="36102" x2="62141" y2="36102"/>
                        <a14:foregroundMark x1="49521" y1="80032" x2="49521" y2="80032"/>
                        <a14:foregroundMark x1="49681" y1="80192" x2="65974" y2="77636"/>
                        <a14:foregroundMark x1="60703" y1="72045" x2="74441" y2="82109"/>
                        <a14:foregroundMark x1="44569" y1="37061" x2="44569" y2="37061"/>
                        <a14:foregroundMark x1="36422" y1="74441" x2="36422" y2="74441"/>
                        <a14:foregroundMark x1="40735" y1="78435" x2="48083" y2="79872"/>
                        <a14:foregroundMark x1="39936" y1="73003" x2="29073" y2="80990"/>
                        <a14:foregroundMark x1="43131" y1="37061" x2="44089" y2="40256"/>
                        <a14:foregroundMark x1="43131" y1="74920" x2="55431" y2="74920"/>
                      </a14:backgroundRemoval>
                    </a14:imgEffect>
                  </a14:imgLayer>
                </a14:imgProps>
              </a:ext>
              <a:ext uri="{28A0092B-C50C-407E-A947-70E740481C1C}">
                <a14:useLocalDpi xmlns:a14="http://schemas.microsoft.com/office/drawing/2010/main" val="0"/>
              </a:ext>
            </a:extLst>
          </a:blip>
          <a:stretch>
            <a:fillRect/>
          </a:stretch>
        </p:blipFill>
        <p:spPr>
          <a:xfrm>
            <a:off x="8785070" y="3826283"/>
            <a:ext cx="3527409" cy="346675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10000" b="90000" l="7187" r="90000"/>
                    </a14:imgEffect>
                  </a14:imgLayer>
                </a14:imgProps>
              </a:ext>
              <a:ext uri="{28A0092B-C50C-407E-A947-70E740481C1C}">
                <a14:useLocalDpi xmlns:a14="http://schemas.microsoft.com/office/drawing/2010/main" val="0"/>
              </a:ext>
            </a:extLst>
          </a:blip>
          <a:stretch>
            <a:fillRect/>
          </a:stretch>
        </p:blipFill>
        <p:spPr>
          <a:xfrm>
            <a:off x="5852147" y="3736024"/>
            <a:ext cx="3371157" cy="3589854"/>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2846" b="96748" l="9744" r="89776">
                        <a14:foregroundMark x1="42812" y1="26558" x2="42812" y2="26558"/>
                        <a14:foregroundMark x1="59744" y1="26152" x2="59744" y2="26152"/>
                        <a14:foregroundMark x1="42332" y1="24797" x2="42332" y2="24797"/>
                      </a14:backgroundRemoval>
                    </a14:imgEffect>
                  </a14:imgLayer>
                </a14:imgProps>
              </a:ext>
              <a:ext uri="{28A0092B-C50C-407E-A947-70E740481C1C}">
                <a14:useLocalDpi xmlns:a14="http://schemas.microsoft.com/office/drawing/2010/main" val="0"/>
              </a:ext>
            </a:extLst>
          </a:blip>
          <a:stretch>
            <a:fillRect/>
          </a:stretch>
        </p:blipFill>
        <p:spPr>
          <a:xfrm>
            <a:off x="-1020149" y="2594045"/>
            <a:ext cx="4226353" cy="4562557"/>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88060" y="4514665"/>
            <a:ext cx="3032422" cy="2604166"/>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3908857" y="1596461"/>
            <a:ext cx="9127353" cy="1046440"/>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CHÀO MỪNG CÁC CON ĐẾN VỚI TIẾT HỌC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600" b="1" dirty="0">
                <a:solidFill>
                  <a:srgbClr val="FF0000"/>
                </a:solidFill>
                <a:latin typeface="Times New Roman" panose="02020603050405020304" pitchFamily="18" charset="0"/>
                <a:cs typeface="Times New Roman" panose="02020603050405020304" pitchFamily="18" charset="0"/>
              </a:rPr>
              <a:t>TẬP ĐỌC – KỂ CHUYỆN</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80220" y1="1777" x2="67720" y2="9360"/>
                        <a14:foregroundMark x1="10989" y1="62915" x2="10989" y2="62915"/>
                      </a14:backgroundRemoval>
                    </a14:imgEffect>
                  </a14:imgLayer>
                </a14:imgProps>
              </a:ext>
              <a:ext uri="{28A0092B-C50C-407E-A947-70E740481C1C}">
                <a14:useLocalDpi xmlns:a14="http://schemas.microsoft.com/office/drawing/2010/main" val="0"/>
              </a:ext>
            </a:extLst>
          </a:blip>
          <a:stretch>
            <a:fillRect/>
          </a:stretch>
        </p:blipFill>
        <p:spPr>
          <a:xfrm>
            <a:off x="9086385" y="213423"/>
            <a:ext cx="1403689" cy="967024"/>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80220" y1="1777" x2="67720" y2="9360"/>
                        <a14:foregroundMark x1="10989" y1="62915" x2="10989" y2="62915"/>
                      </a14:backgroundRemoval>
                    </a14:imgEffect>
                  </a14:imgLayer>
                </a14:imgProps>
              </a:ext>
              <a:ext uri="{28A0092B-C50C-407E-A947-70E740481C1C}">
                <a14:useLocalDpi xmlns:a14="http://schemas.microsoft.com/office/drawing/2010/main" val="0"/>
              </a:ext>
            </a:extLst>
          </a:blip>
          <a:stretch>
            <a:fillRect/>
          </a:stretch>
        </p:blipFill>
        <p:spPr>
          <a:xfrm>
            <a:off x="10851827" y="110785"/>
            <a:ext cx="937052" cy="645550"/>
          </a:xfrm>
          <a:prstGeom prst="rect">
            <a:avLst/>
          </a:prstGeom>
          <a:ln>
            <a:noFill/>
          </a:ln>
          <a:effectLst>
            <a:outerShdw blurRad="292100" dist="139700" dir="2700000" algn="tl" rotWithShape="0">
              <a:srgbClr val="333333">
                <a:alpha val="65000"/>
              </a:srgbClr>
            </a:outerShdw>
          </a:effectLst>
        </p:spPr>
      </p:pic>
      <p:grpSp>
        <p:nvGrpSpPr>
          <p:cNvPr id="18" name="Group 17"/>
          <p:cNvGrpSpPr/>
          <p:nvPr/>
        </p:nvGrpSpPr>
        <p:grpSpPr>
          <a:xfrm flipH="1">
            <a:off x="0" y="-77115"/>
            <a:ext cx="2103120" cy="1920240"/>
            <a:chOff x="9337608" y="296855"/>
            <a:chExt cx="2608080" cy="2318152"/>
          </a:xfrm>
        </p:grpSpPr>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05882" y="788067"/>
              <a:ext cx="1539806" cy="182694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37608" y="296855"/>
              <a:ext cx="1068274" cy="126747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90191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0"/>
                                        <p:tgtEl>
                                          <p:spTgt spid="12"/>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2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2000" decel="50000" fill="hold">
                                          <p:stCondLst>
                                            <p:cond delay="0"/>
                                          </p:stCondLst>
                                        </p:cTn>
                                        <p:tgtEl>
                                          <p:spTgt spid="21"/>
                                        </p:tgtEl>
                                        <p:attrNameLst>
                                          <p:attrName>ppt_x</p:attrName>
                                          <p:attrName>ppt_y</p:attrName>
                                        </p:attrNameLst>
                                      </p:cBhvr>
                                    </p:animMotion>
                                    <p:animEffect transition="in" filter="fade">
                                      <p:cBhvr>
                                        <p:cTn id="12" dur="2000"/>
                                        <p:tgtEl>
                                          <p:spTgt spid="21"/>
                                        </p:tgtEl>
                                      </p:cBhvr>
                                    </p:animEffect>
                                  </p:childTnLst>
                                </p:cTn>
                              </p:par>
                              <p:par>
                                <p:cTn id="13" presetID="52"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Scale>
                                      <p:cBhvr>
                                        <p:cTn id="15" dur="2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2000" decel="50000" fill="hold">
                                          <p:stCondLst>
                                            <p:cond delay="0"/>
                                          </p:stCondLst>
                                        </p:cTn>
                                        <p:tgtEl>
                                          <p:spTgt spid="23"/>
                                        </p:tgtEl>
                                        <p:attrNameLst>
                                          <p:attrName>ppt_x</p:attrName>
                                          <p:attrName>ppt_y</p:attrName>
                                        </p:attrNameLst>
                                      </p:cBhvr>
                                    </p:animMotion>
                                    <p:animEffect transition="in" filter="fade">
                                      <p:cBhvr>
                                        <p:cTn id="17" dur="2000"/>
                                        <p:tgtEl>
                                          <p:spTgt spid="23"/>
                                        </p:tgtEl>
                                      </p:cBhvr>
                                    </p:animEffect>
                                  </p:childTnLst>
                                </p:cTn>
                              </p:par>
                              <p:par>
                                <p:cTn id="18" presetID="5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Scale>
                                      <p:cBhvr>
                                        <p:cTn id="20" dur="2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2000" decel="50000" fill="hold">
                                          <p:stCondLst>
                                            <p:cond delay="0"/>
                                          </p:stCondLst>
                                        </p:cTn>
                                        <p:tgtEl>
                                          <p:spTgt spid="15"/>
                                        </p:tgtEl>
                                        <p:attrNameLst>
                                          <p:attrName>ppt_x</p:attrName>
                                          <p:attrName>ppt_y</p:attrName>
                                        </p:attrNameLst>
                                      </p:cBhvr>
                                    </p:animMotion>
                                    <p:animEffect transition="in" filter="fade">
                                      <p:cBhvr>
                                        <p:cTn id="22" dur="2000"/>
                                        <p:tgtEl>
                                          <p:spTgt spid="15"/>
                                        </p:tgtEl>
                                      </p:cBhvr>
                                    </p:animEffect>
                                  </p:childTnLst>
                                </p:cTn>
                              </p:par>
                              <p:par>
                                <p:cTn id="23" presetID="5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Scale>
                                      <p:cBhvr>
                                        <p:cTn id="25" dur="2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2000" decel="50000" fill="hold">
                                          <p:stCondLst>
                                            <p:cond delay="0"/>
                                          </p:stCondLst>
                                        </p:cTn>
                                        <p:tgtEl>
                                          <p:spTgt spid="14"/>
                                        </p:tgtEl>
                                        <p:attrNameLst>
                                          <p:attrName>ppt_x</p:attrName>
                                          <p:attrName>ppt_y</p:attrName>
                                        </p:attrNameLst>
                                      </p:cBhvr>
                                    </p:animMotion>
                                    <p:animEffect transition="in" filter="fade">
                                      <p:cBhvr>
                                        <p:cTn id="27" dur="2000"/>
                                        <p:tgtEl>
                                          <p:spTgt spid="14"/>
                                        </p:tgtEl>
                                      </p:cBhvr>
                                    </p:animEffect>
                                  </p:childTnLst>
                                </p:cTn>
                              </p:par>
                              <p:par>
                                <p:cTn id="28" presetID="37" presetClass="path" presetSubtype="0" accel="50000" decel="50000" fill="hold" nodeType="withEffect">
                                  <p:stCondLst>
                                    <p:cond delay="0"/>
                                  </p:stCondLst>
                                  <p:childTnLst>
                                    <p:animMotion origin="layout" path="M -0.25 -4.44444E-6 L -0.18295 0.04005 C -0.16901 0.04908 -0.14805 0.05394 -0.12605 0.05394 C -0.10105 0.05394 -0.08099 0.04908 -0.06706 0.04005 L 4.375E-6 -4.44444E-6 " pathEditMode="relative" rAng="0" ptsTypes="AAAAA">
                                      <p:cBhvr>
                                        <p:cTn id="29" dur="2000" fill="hold"/>
                                        <p:tgtEl>
                                          <p:spTgt spid="17"/>
                                        </p:tgtEl>
                                        <p:attrNameLst>
                                          <p:attrName>ppt_x</p:attrName>
                                          <p:attrName>ppt_y</p:attrName>
                                        </p:attrNameLst>
                                      </p:cBhvr>
                                      <p:rCtr x="12500" y="2685"/>
                                    </p:animMotion>
                                  </p:childTnLst>
                                </p:cTn>
                              </p:par>
                              <p:par>
                                <p:cTn id="30" presetID="37" presetClass="path" presetSubtype="0" accel="50000" decel="50000" fill="hold" nodeType="withEffect">
                                  <p:stCondLst>
                                    <p:cond delay="0"/>
                                  </p:stCondLst>
                                  <p:childTnLst>
                                    <p:animMotion origin="layout" path="M -0.25 -3.7037E-7 L -0.18294 0.04005 C -0.16901 0.04907 -0.14804 0.05394 -0.12604 0.05394 C -0.10104 0.05394 -0.08098 0.04907 -0.06705 0.04005 L -4.58333E-6 -3.7037E-7 " pathEditMode="relative" rAng="0" ptsTypes="AAAAA">
                                      <p:cBhvr>
                                        <p:cTn id="31" dur="2000" fill="hold"/>
                                        <p:tgtEl>
                                          <p:spTgt spid="16"/>
                                        </p:tgtEl>
                                        <p:attrNameLst>
                                          <p:attrName>ppt_x</p:attrName>
                                          <p:attrName>ppt_y</p:attrName>
                                        </p:attrNameLst>
                                      </p:cBhvr>
                                      <p:rCtr x="1250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655803-452B-4BC6-B59D-2F69BEF4FBAC}"/>
              </a:ext>
            </a:extLst>
          </p:cNvPr>
          <p:cNvSpPr txBox="1"/>
          <p:nvPr/>
        </p:nvSpPr>
        <p:spPr>
          <a:xfrm>
            <a:off x="3855850" y="716618"/>
            <a:ext cx="4337423" cy="769441"/>
          </a:xfrm>
          <a:prstGeom prst="rect">
            <a:avLst/>
          </a:prstGeom>
          <a:noFill/>
        </p:spPr>
        <p:txBody>
          <a:bodyPr wrap="square" rtlCol="0">
            <a:spAutoFit/>
          </a:bodyPr>
          <a:lstStyle/>
          <a:p>
            <a:pPr algn="ctr" defTabSz="1219170">
              <a:buClr>
                <a:srgbClr val="000000"/>
              </a:buClr>
            </a:pPr>
            <a:r>
              <a:rPr lang="en-US" sz="4400" kern="0" dirty="0" err="1">
                <a:solidFill>
                  <a:srgbClr val="002060"/>
                </a:solidFill>
                <a:latin typeface="Times New Roman"/>
                <a:cs typeface="Arial"/>
                <a:sym typeface="Arial"/>
              </a:rPr>
              <a:t>Luyện</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đọc</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đoạn</a:t>
            </a:r>
            <a:r>
              <a:rPr lang="en-US" sz="4400" kern="0" dirty="0">
                <a:solidFill>
                  <a:srgbClr val="002060"/>
                </a:solidFill>
                <a:latin typeface="Times New Roman"/>
                <a:cs typeface="Arial"/>
                <a:sym typeface="Arial"/>
              </a:rPr>
              <a:t> 3</a:t>
            </a:r>
          </a:p>
        </p:txBody>
      </p:sp>
      <p:sp>
        <p:nvSpPr>
          <p:cNvPr id="4" name="TextBox 3"/>
          <p:cNvSpPr txBox="1"/>
          <p:nvPr/>
        </p:nvSpPr>
        <p:spPr>
          <a:xfrm>
            <a:off x="548321" y="2042160"/>
            <a:ext cx="10861360" cy="1815882"/>
          </a:xfrm>
          <a:prstGeom prst="rect">
            <a:avLst/>
          </a:prstGeom>
          <a:noFill/>
        </p:spPr>
        <p:txBody>
          <a:bodyPr wrap="square" rtlCol="0">
            <a:spAutoFit/>
          </a:bodyPr>
          <a:lstStyle/>
          <a:p>
            <a:r>
              <a:rPr lang="en-US" sz="2800" dirty="0" smtClean="0">
                <a:solidFill>
                  <a:schemeClr val="bg2"/>
                </a:solidFill>
                <a:latin typeface="Time new ro"/>
              </a:rPr>
              <a:t>3. </a:t>
            </a:r>
            <a:r>
              <a:rPr lang="en-US" sz="2800" dirty="0" err="1" smtClean="0">
                <a:solidFill>
                  <a:schemeClr val="bg2"/>
                </a:solidFill>
                <a:latin typeface="Time new ro"/>
              </a:rPr>
              <a:t>Cuộc</a:t>
            </a:r>
            <a:r>
              <a:rPr lang="en-US" sz="2800" dirty="0" smtClean="0">
                <a:solidFill>
                  <a:schemeClr val="bg2"/>
                </a:solidFill>
                <a:latin typeface="Time new ro"/>
              </a:rPr>
              <a:t> </a:t>
            </a:r>
            <a:r>
              <a:rPr lang="en-US" sz="2800" dirty="0" err="1" smtClean="0">
                <a:solidFill>
                  <a:schemeClr val="bg2"/>
                </a:solidFill>
                <a:latin typeface="Time new ro"/>
              </a:rPr>
              <a:t>thi</a:t>
            </a:r>
            <a:r>
              <a:rPr lang="en-US" sz="2800" dirty="0" smtClean="0">
                <a:solidFill>
                  <a:schemeClr val="bg2"/>
                </a:solidFill>
                <a:latin typeface="Time new ro"/>
              </a:rPr>
              <a:t> </a:t>
            </a:r>
            <a:r>
              <a:rPr lang="en-US" sz="2800" dirty="0" err="1" smtClean="0">
                <a:solidFill>
                  <a:schemeClr val="bg2"/>
                </a:solidFill>
                <a:latin typeface="Time new ro"/>
              </a:rPr>
              <a:t>đã</a:t>
            </a:r>
            <a:r>
              <a:rPr lang="en-US" sz="2800" dirty="0" smtClean="0">
                <a:solidFill>
                  <a:schemeClr val="bg2"/>
                </a:solidFill>
                <a:latin typeface="Time new ro"/>
              </a:rPr>
              <a:t> </a:t>
            </a:r>
            <a:r>
              <a:rPr lang="en-US" sz="2800" dirty="0" err="1" smtClean="0">
                <a:solidFill>
                  <a:schemeClr val="bg2"/>
                </a:solidFill>
                <a:latin typeface="Time new ro"/>
              </a:rPr>
              <a:t>đến</a:t>
            </a:r>
            <a:r>
              <a:rPr lang="en-US" sz="2800" dirty="0" smtClean="0">
                <a:solidFill>
                  <a:schemeClr val="bg2"/>
                </a:solidFill>
                <a:latin typeface="Time new ro"/>
              </a:rPr>
              <a:t>. </a:t>
            </a:r>
            <a:r>
              <a:rPr lang="en-US" sz="2800" dirty="0" err="1" smtClean="0">
                <a:solidFill>
                  <a:schemeClr val="bg2"/>
                </a:solidFill>
                <a:latin typeface="Time new ro"/>
              </a:rPr>
              <a:t>Sáng</a:t>
            </a:r>
            <a:r>
              <a:rPr lang="en-US" sz="2800" dirty="0" smtClean="0">
                <a:solidFill>
                  <a:schemeClr val="bg2"/>
                </a:solidFill>
                <a:latin typeface="Time new ro"/>
              </a:rPr>
              <a:t> </a:t>
            </a:r>
            <a:r>
              <a:rPr lang="en-US" sz="2800" dirty="0" err="1" smtClean="0">
                <a:solidFill>
                  <a:schemeClr val="bg2"/>
                </a:solidFill>
                <a:latin typeface="Time new ro"/>
              </a:rPr>
              <a:t>sớm</a:t>
            </a:r>
            <a:r>
              <a:rPr lang="en-US" sz="2800" dirty="0" smtClean="0">
                <a:solidFill>
                  <a:schemeClr val="bg2"/>
                </a:solidFill>
                <a:latin typeface="Time new ro"/>
              </a:rPr>
              <a:t>, </a:t>
            </a:r>
            <a:r>
              <a:rPr lang="en-US" sz="2800" dirty="0" err="1" smtClean="0">
                <a:solidFill>
                  <a:schemeClr val="bg2"/>
                </a:solidFill>
                <a:latin typeface="Time new ro"/>
              </a:rPr>
              <a:t>bãi</a:t>
            </a:r>
            <a:r>
              <a:rPr lang="en-US" sz="2800" dirty="0" smtClean="0">
                <a:solidFill>
                  <a:schemeClr val="bg2"/>
                </a:solidFill>
                <a:latin typeface="Time new ro"/>
              </a:rPr>
              <a:t> </a:t>
            </a:r>
            <a:r>
              <a:rPr lang="en-US" sz="2800" dirty="0" err="1" smtClean="0">
                <a:solidFill>
                  <a:schemeClr val="bg2"/>
                </a:solidFill>
                <a:latin typeface="Time new ro"/>
              </a:rPr>
              <a:t>cỏ</a:t>
            </a:r>
            <a:r>
              <a:rPr lang="en-US" sz="2800" dirty="0" smtClean="0">
                <a:solidFill>
                  <a:schemeClr val="bg2"/>
                </a:solidFill>
                <a:latin typeface="Time new ro"/>
              </a:rPr>
              <a:t> </a:t>
            </a:r>
            <a:r>
              <a:rPr lang="en-US" sz="2800" dirty="0" err="1" smtClean="0">
                <a:solidFill>
                  <a:schemeClr val="bg2"/>
                </a:solidFill>
                <a:latin typeface="Time new ro"/>
              </a:rPr>
              <a:t>đông</a:t>
            </a:r>
            <a:r>
              <a:rPr lang="en-US" sz="2800" dirty="0" smtClean="0">
                <a:solidFill>
                  <a:schemeClr val="bg2"/>
                </a:solidFill>
                <a:latin typeface="Time new ro"/>
              </a:rPr>
              <a:t> </a:t>
            </a:r>
            <a:r>
              <a:rPr lang="en-US" sz="2800" dirty="0" err="1" smtClean="0">
                <a:solidFill>
                  <a:schemeClr val="bg2"/>
                </a:solidFill>
                <a:latin typeface="Time new ro"/>
              </a:rPr>
              <a:t>nghẹt</a:t>
            </a:r>
            <a:r>
              <a:rPr lang="en-US" sz="2800" dirty="0" smtClean="0">
                <a:solidFill>
                  <a:schemeClr val="bg2"/>
                </a:solidFill>
                <a:latin typeface="Time new ro"/>
              </a:rPr>
              <a:t>. </a:t>
            </a:r>
            <a:r>
              <a:rPr lang="en-US" sz="2800" dirty="0" err="1" smtClean="0">
                <a:solidFill>
                  <a:schemeClr val="bg2"/>
                </a:solidFill>
                <a:latin typeface="Time new ro"/>
              </a:rPr>
              <a:t>Chị</a:t>
            </a:r>
            <a:r>
              <a:rPr lang="en-US" sz="2800" dirty="0" smtClean="0">
                <a:solidFill>
                  <a:schemeClr val="bg2"/>
                </a:solidFill>
                <a:latin typeface="Time new ro"/>
              </a:rPr>
              <a:t> </a:t>
            </a:r>
            <a:r>
              <a:rPr lang="en-US" sz="2800" dirty="0" err="1" smtClean="0">
                <a:solidFill>
                  <a:schemeClr val="bg2"/>
                </a:solidFill>
                <a:latin typeface="Time new ro"/>
              </a:rPr>
              <a:t>em</a:t>
            </a:r>
            <a:r>
              <a:rPr lang="en-US" sz="2800" dirty="0" smtClean="0">
                <a:solidFill>
                  <a:schemeClr val="bg2"/>
                </a:solidFill>
                <a:latin typeface="Time new ro"/>
              </a:rPr>
              <a:t> </a:t>
            </a:r>
            <a:r>
              <a:rPr lang="en-US" sz="2800" dirty="0" err="1" smtClean="0">
                <a:solidFill>
                  <a:schemeClr val="bg2"/>
                </a:solidFill>
                <a:latin typeface="Time new ro"/>
              </a:rPr>
              <a:t>nhà</a:t>
            </a:r>
            <a:r>
              <a:rPr lang="en-US" sz="2800" dirty="0" smtClean="0">
                <a:solidFill>
                  <a:schemeClr val="bg2"/>
                </a:solidFill>
                <a:latin typeface="Time new ro"/>
              </a:rPr>
              <a:t> </a:t>
            </a:r>
            <a:r>
              <a:rPr lang="en-US" sz="2800" dirty="0" err="1" smtClean="0">
                <a:solidFill>
                  <a:schemeClr val="bg2"/>
                </a:solidFill>
                <a:latin typeface="Time new ro"/>
              </a:rPr>
              <a:t>Hươu</a:t>
            </a:r>
            <a:r>
              <a:rPr lang="en-US" sz="2800" dirty="0" smtClean="0">
                <a:solidFill>
                  <a:schemeClr val="bg2"/>
                </a:solidFill>
                <a:latin typeface="Time new ro"/>
              </a:rPr>
              <a:t> </a:t>
            </a:r>
            <a:r>
              <a:rPr lang="en-US" sz="2800" dirty="0" err="1" smtClean="0">
                <a:solidFill>
                  <a:schemeClr val="bg2"/>
                </a:solidFill>
                <a:latin typeface="Time new ro"/>
              </a:rPr>
              <a:t>sốt</a:t>
            </a:r>
            <a:r>
              <a:rPr lang="en-US" sz="2800" dirty="0" smtClean="0">
                <a:solidFill>
                  <a:schemeClr val="bg2"/>
                </a:solidFill>
                <a:latin typeface="Time new ro"/>
              </a:rPr>
              <a:t> </a:t>
            </a:r>
            <a:r>
              <a:rPr lang="en-US" sz="2800" dirty="0" err="1" smtClean="0">
                <a:solidFill>
                  <a:schemeClr val="bg2"/>
                </a:solidFill>
                <a:latin typeface="Time new ro"/>
              </a:rPr>
              <a:t>ruột</a:t>
            </a:r>
            <a:r>
              <a:rPr lang="en-US" sz="2800" dirty="0" smtClean="0">
                <a:solidFill>
                  <a:schemeClr val="bg2"/>
                </a:solidFill>
                <a:latin typeface="Time new ro"/>
              </a:rPr>
              <a:t> </a:t>
            </a:r>
            <a:r>
              <a:rPr lang="en-US" sz="2800" dirty="0" err="1" smtClean="0">
                <a:solidFill>
                  <a:schemeClr val="bg2"/>
                </a:solidFill>
                <a:latin typeface="Time new ro"/>
              </a:rPr>
              <a:t>gặm</a:t>
            </a:r>
            <a:r>
              <a:rPr lang="en-US" sz="2800" dirty="0" smtClean="0">
                <a:solidFill>
                  <a:schemeClr val="bg2"/>
                </a:solidFill>
                <a:latin typeface="Time new ro"/>
              </a:rPr>
              <a:t> </a:t>
            </a:r>
            <a:r>
              <a:rPr lang="en-US" sz="2800" dirty="0" err="1" smtClean="0">
                <a:solidFill>
                  <a:schemeClr val="bg2"/>
                </a:solidFill>
                <a:latin typeface="Time new ro"/>
              </a:rPr>
              <a:t>lá</a:t>
            </a:r>
            <a:r>
              <a:rPr lang="en-US" sz="2800" dirty="0" smtClean="0">
                <a:solidFill>
                  <a:schemeClr val="bg2"/>
                </a:solidFill>
                <a:latin typeface="Time new ro"/>
              </a:rPr>
              <a:t>. </a:t>
            </a:r>
            <a:r>
              <a:rPr lang="en-US" sz="2800" dirty="0" err="1" smtClean="0">
                <a:solidFill>
                  <a:schemeClr val="bg2"/>
                </a:solidFill>
                <a:latin typeface="Time new ro"/>
              </a:rPr>
              <a:t>Thỏ</a:t>
            </a:r>
            <a:r>
              <a:rPr lang="en-US" sz="2800" dirty="0" smtClean="0">
                <a:solidFill>
                  <a:schemeClr val="bg2"/>
                </a:solidFill>
                <a:latin typeface="Time new ro"/>
              </a:rPr>
              <a:t> </a:t>
            </a:r>
            <a:r>
              <a:rPr lang="en-US" sz="2800" dirty="0" err="1">
                <a:solidFill>
                  <a:schemeClr val="bg2"/>
                </a:solidFill>
                <a:latin typeface="Time new ro"/>
              </a:rPr>
              <a:t>T</a:t>
            </a:r>
            <a:r>
              <a:rPr lang="en-US" sz="2800" dirty="0" err="1" smtClean="0">
                <a:solidFill>
                  <a:schemeClr val="bg2"/>
                </a:solidFill>
                <a:latin typeface="Time new ro"/>
              </a:rPr>
              <a:t>rắng</a:t>
            </a:r>
            <a:r>
              <a:rPr lang="en-US" sz="2800" dirty="0" smtClean="0">
                <a:solidFill>
                  <a:schemeClr val="bg2"/>
                </a:solidFill>
                <a:latin typeface="Time new ro"/>
              </a:rPr>
              <a:t>, </a:t>
            </a:r>
            <a:r>
              <a:rPr lang="en-US" sz="2800" dirty="0" err="1" smtClean="0">
                <a:solidFill>
                  <a:schemeClr val="bg2"/>
                </a:solidFill>
                <a:latin typeface="Time new ro"/>
              </a:rPr>
              <a:t>Thỏ</a:t>
            </a:r>
            <a:r>
              <a:rPr lang="en-US" sz="2800" dirty="0" smtClean="0">
                <a:solidFill>
                  <a:schemeClr val="bg2"/>
                </a:solidFill>
                <a:latin typeface="Time new ro"/>
              </a:rPr>
              <a:t> </a:t>
            </a:r>
            <a:r>
              <a:rPr lang="en-US" sz="2800" dirty="0" err="1" smtClean="0">
                <a:solidFill>
                  <a:schemeClr val="bg2"/>
                </a:solidFill>
                <a:latin typeface="Time new ro"/>
              </a:rPr>
              <a:t>Xám</a:t>
            </a:r>
            <a:r>
              <a:rPr lang="en-US" sz="2800" dirty="0" smtClean="0">
                <a:solidFill>
                  <a:schemeClr val="bg2"/>
                </a:solidFill>
                <a:latin typeface="Time new ro"/>
              </a:rPr>
              <a:t> </a:t>
            </a:r>
            <a:r>
              <a:rPr lang="en-US" sz="2800" dirty="0" err="1" smtClean="0">
                <a:solidFill>
                  <a:schemeClr val="bg2"/>
                </a:solidFill>
                <a:latin typeface="Time new ro"/>
              </a:rPr>
              <a:t>thận</a:t>
            </a:r>
            <a:r>
              <a:rPr lang="en-US" sz="2800" dirty="0" smtClean="0">
                <a:solidFill>
                  <a:schemeClr val="bg2"/>
                </a:solidFill>
                <a:latin typeface="Time new ro"/>
              </a:rPr>
              <a:t> </a:t>
            </a:r>
            <a:r>
              <a:rPr lang="en-US" sz="2800" dirty="0" err="1" smtClean="0">
                <a:solidFill>
                  <a:schemeClr val="bg2"/>
                </a:solidFill>
                <a:latin typeface="Time new ro"/>
              </a:rPr>
              <a:t>trọng</a:t>
            </a:r>
            <a:r>
              <a:rPr lang="en-US" sz="2800" dirty="0" smtClean="0">
                <a:solidFill>
                  <a:schemeClr val="bg2"/>
                </a:solidFill>
                <a:latin typeface="Time new ro"/>
              </a:rPr>
              <a:t> </a:t>
            </a:r>
            <a:r>
              <a:rPr lang="en-US" sz="2800" dirty="0" err="1" smtClean="0">
                <a:solidFill>
                  <a:schemeClr val="bg2"/>
                </a:solidFill>
                <a:latin typeface="Time new ro"/>
              </a:rPr>
              <a:t>ngắm</a:t>
            </a:r>
            <a:r>
              <a:rPr lang="en-US" sz="2800" dirty="0" smtClean="0">
                <a:solidFill>
                  <a:schemeClr val="bg2"/>
                </a:solidFill>
                <a:latin typeface="Time new ro"/>
              </a:rPr>
              <a:t> </a:t>
            </a:r>
            <a:r>
              <a:rPr lang="en-US" sz="2800" dirty="0" err="1" smtClean="0">
                <a:solidFill>
                  <a:schemeClr val="bg2"/>
                </a:solidFill>
                <a:latin typeface="Time new ro"/>
              </a:rPr>
              <a:t>nghía</a:t>
            </a:r>
            <a:r>
              <a:rPr lang="en-US" sz="2800" dirty="0" smtClean="0">
                <a:solidFill>
                  <a:schemeClr val="bg2"/>
                </a:solidFill>
                <a:latin typeface="Time new ro"/>
              </a:rPr>
              <a:t> </a:t>
            </a:r>
            <a:r>
              <a:rPr lang="en-US" sz="2800" dirty="0" err="1" smtClean="0">
                <a:solidFill>
                  <a:schemeClr val="bg2"/>
                </a:solidFill>
                <a:latin typeface="Time new ro"/>
              </a:rPr>
              <a:t>các</a:t>
            </a:r>
            <a:r>
              <a:rPr lang="en-US" sz="2800" dirty="0" smtClean="0">
                <a:solidFill>
                  <a:schemeClr val="bg2"/>
                </a:solidFill>
                <a:latin typeface="Time new ro"/>
              </a:rPr>
              <a:t> </a:t>
            </a:r>
            <a:r>
              <a:rPr lang="en-US" sz="2800" dirty="0" err="1" smtClean="0">
                <a:solidFill>
                  <a:schemeClr val="bg2"/>
                </a:solidFill>
                <a:latin typeface="Time new ro"/>
              </a:rPr>
              <a:t>đối</a:t>
            </a:r>
            <a:r>
              <a:rPr lang="en-US" sz="2800" dirty="0" smtClean="0">
                <a:solidFill>
                  <a:schemeClr val="bg2"/>
                </a:solidFill>
                <a:latin typeface="Time new ro"/>
              </a:rPr>
              <a:t> </a:t>
            </a:r>
            <a:r>
              <a:rPr lang="en-US" sz="2800" dirty="0" err="1" smtClean="0">
                <a:solidFill>
                  <a:schemeClr val="bg2"/>
                </a:solidFill>
                <a:latin typeface="Time new ro"/>
              </a:rPr>
              <a:t>thủ</a:t>
            </a:r>
            <a:r>
              <a:rPr lang="en-US" sz="2800" dirty="0" smtClean="0">
                <a:solidFill>
                  <a:schemeClr val="bg2"/>
                </a:solidFill>
                <a:latin typeface="Time new ro"/>
              </a:rPr>
              <a:t>. </a:t>
            </a:r>
            <a:r>
              <a:rPr lang="en-US" sz="2800" dirty="0" err="1" smtClean="0">
                <a:solidFill>
                  <a:schemeClr val="bg2"/>
                </a:solidFill>
                <a:latin typeface="Time new ro"/>
              </a:rPr>
              <a:t>Bác</a:t>
            </a:r>
            <a:r>
              <a:rPr lang="en-US" sz="2800" dirty="0" smtClean="0">
                <a:solidFill>
                  <a:schemeClr val="bg2"/>
                </a:solidFill>
                <a:latin typeface="Time new ro"/>
              </a:rPr>
              <a:t> </a:t>
            </a:r>
            <a:r>
              <a:rPr lang="en-US" sz="2800" dirty="0" err="1" smtClean="0">
                <a:solidFill>
                  <a:schemeClr val="bg2"/>
                </a:solidFill>
                <a:latin typeface="Time new ro"/>
              </a:rPr>
              <a:t>Quạ</a:t>
            </a:r>
            <a:r>
              <a:rPr lang="en-US" sz="2800" dirty="0" smtClean="0">
                <a:solidFill>
                  <a:schemeClr val="bg2"/>
                </a:solidFill>
                <a:latin typeface="Time new ro"/>
              </a:rPr>
              <a:t> bay </a:t>
            </a:r>
            <a:r>
              <a:rPr lang="en-US" sz="2800" dirty="0" err="1" smtClean="0">
                <a:solidFill>
                  <a:schemeClr val="bg2"/>
                </a:solidFill>
                <a:latin typeface="Time new ro"/>
              </a:rPr>
              <a:t>đi</a:t>
            </a:r>
            <a:r>
              <a:rPr lang="en-US" sz="2800" dirty="0" smtClean="0">
                <a:solidFill>
                  <a:schemeClr val="bg2"/>
                </a:solidFill>
                <a:latin typeface="Time new ro"/>
              </a:rPr>
              <a:t> bay </a:t>
            </a:r>
            <a:r>
              <a:rPr lang="en-US" sz="2800" dirty="0" err="1" smtClean="0">
                <a:solidFill>
                  <a:schemeClr val="bg2"/>
                </a:solidFill>
                <a:latin typeface="Time new ro"/>
              </a:rPr>
              <a:t>lại</a:t>
            </a:r>
            <a:r>
              <a:rPr lang="en-US" sz="2800" dirty="0" smtClean="0">
                <a:solidFill>
                  <a:schemeClr val="bg2"/>
                </a:solidFill>
                <a:latin typeface="Time new ro"/>
              </a:rPr>
              <a:t> </a:t>
            </a:r>
            <a:r>
              <a:rPr lang="en-US" sz="2800" dirty="0" err="1" smtClean="0">
                <a:solidFill>
                  <a:schemeClr val="bg2"/>
                </a:solidFill>
                <a:latin typeface="Time new ro"/>
              </a:rPr>
              <a:t>giữ</a:t>
            </a:r>
            <a:r>
              <a:rPr lang="en-US" sz="2800" dirty="0" smtClean="0">
                <a:solidFill>
                  <a:schemeClr val="bg2"/>
                </a:solidFill>
                <a:latin typeface="Time new ro"/>
              </a:rPr>
              <a:t> </a:t>
            </a:r>
            <a:r>
              <a:rPr lang="en-US" sz="2800" dirty="0" err="1" smtClean="0">
                <a:solidFill>
                  <a:schemeClr val="bg2"/>
                </a:solidFill>
                <a:latin typeface="Time new ro"/>
              </a:rPr>
              <a:t>trật</a:t>
            </a:r>
            <a:r>
              <a:rPr lang="en-US" sz="2800" dirty="0" smtClean="0">
                <a:solidFill>
                  <a:schemeClr val="bg2"/>
                </a:solidFill>
                <a:latin typeface="Time new ro"/>
              </a:rPr>
              <a:t> </a:t>
            </a:r>
            <a:r>
              <a:rPr lang="en-US" sz="2800" dirty="0" err="1" smtClean="0">
                <a:solidFill>
                  <a:schemeClr val="bg2"/>
                </a:solidFill>
                <a:latin typeface="Time new ro"/>
              </a:rPr>
              <a:t>tự</a:t>
            </a:r>
            <a:r>
              <a:rPr lang="en-US" sz="2800" dirty="0" smtClean="0">
                <a:solidFill>
                  <a:schemeClr val="bg2"/>
                </a:solidFill>
                <a:latin typeface="Time new ro"/>
              </a:rPr>
              <a:t>. </a:t>
            </a:r>
            <a:r>
              <a:rPr lang="en-US" sz="2800" dirty="0" err="1" smtClean="0">
                <a:solidFill>
                  <a:schemeClr val="bg2"/>
                </a:solidFill>
                <a:latin typeface="Time new ro"/>
              </a:rPr>
              <a:t>Ngựa</a:t>
            </a:r>
            <a:r>
              <a:rPr lang="en-US" sz="2800" dirty="0" smtClean="0">
                <a:solidFill>
                  <a:schemeClr val="bg2"/>
                </a:solidFill>
                <a:latin typeface="Time new ro"/>
              </a:rPr>
              <a:t> Con </a:t>
            </a:r>
            <a:r>
              <a:rPr lang="en-US" sz="2800" dirty="0" err="1" smtClean="0">
                <a:solidFill>
                  <a:schemeClr val="bg2"/>
                </a:solidFill>
                <a:latin typeface="Time new ro"/>
              </a:rPr>
              <a:t>ung</a:t>
            </a:r>
            <a:r>
              <a:rPr lang="en-US" sz="2800" dirty="0" smtClean="0">
                <a:solidFill>
                  <a:schemeClr val="bg2"/>
                </a:solidFill>
                <a:latin typeface="Time new ro"/>
              </a:rPr>
              <a:t> dung </a:t>
            </a:r>
            <a:r>
              <a:rPr lang="en-US" sz="2800" dirty="0" err="1" smtClean="0">
                <a:solidFill>
                  <a:schemeClr val="bg2"/>
                </a:solidFill>
                <a:latin typeface="Time new ro"/>
              </a:rPr>
              <a:t>bước</a:t>
            </a:r>
            <a:r>
              <a:rPr lang="en-US" sz="2800" dirty="0" smtClean="0">
                <a:solidFill>
                  <a:schemeClr val="bg2"/>
                </a:solidFill>
                <a:latin typeface="Time new ro"/>
              </a:rPr>
              <a:t> </a:t>
            </a:r>
            <a:r>
              <a:rPr lang="en-US" sz="2800" dirty="0" err="1" smtClean="0">
                <a:solidFill>
                  <a:schemeClr val="bg2"/>
                </a:solidFill>
                <a:latin typeface="Time new ro"/>
              </a:rPr>
              <a:t>vào</a:t>
            </a:r>
            <a:r>
              <a:rPr lang="en-US" sz="2800" dirty="0" smtClean="0">
                <a:solidFill>
                  <a:schemeClr val="bg2"/>
                </a:solidFill>
                <a:latin typeface="Time new ro"/>
              </a:rPr>
              <a:t> </a:t>
            </a:r>
            <a:r>
              <a:rPr lang="en-US" sz="2800" dirty="0" err="1" smtClean="0">
                <a:solidFill>
                  <a:schemeClr val="bg2"/>
                </a:solidFill>
                <a:latin typeface="Time new ro"/>
              </a:rPr>
              <a:t>vạch</a:t>
            </a:r>
            <a:r>
              <a:rPr lang="en-US" sz="2800" dirty="0" smtClean="0">
                <a:solidFill>
                  <a:schemeClr val="bg2"/>
                </a:solidFill>
                <a:latin typeface="Time new ro"/>
              </a:rPr>
              <a:t> </a:t>
            </a:r>
            <a:r>
              <a:rPr lang="en-US" sz="2800" dirty="0" err="1" smtClean="0">
                <a:solidFill>
                  <a:schemeClr val="bg2"/>
                </a:solidFill>
                <a:latin typeface="Time new ro"/>
              </a:rPr>
              <a:t>xuất</a:t>
            </a:r>
            <a:r>
              <a:rPr lang="en-US" sz="2800" dirty="0" smtClean="0">
                <a:solidFill>
                  <a:schemeClr val="bg2"/>
                </a:solidFill>
                <a:latin typeface="Time new ro"/>
              </a:rPr>
              <a:t> </a:t>
            </a:r>
            <a:r>
              <a:rPr lang="en-US" sz="2800" dirty="0" err="1" smtClean="0">
                <a:solidFill>
                  <a:schemeClr val="bg2"/>
                </a:solidFill>
                <a:latin typeface="Time new ro"/>
              </a:rPr>
              <a:t>phát</a:t>
            </a:r>
            <a:r>
              <a:rPr lang="en-US" sz="2800" dirty="0" smtClean="0">
                <a:solidFill>
                  <a:schemeClr val="bg2"/>
                </a:solidFill>
                <a:latin typeface="Time new ro"/>
              </a:rPr>
              <a:t>.</a:t>
            </a:r>
            <a:endParaRPr lang="en-US" sz="2800" dirty="0">
              <a:solidFill>
                <a:schemeClr val="bg2"/>
              </a:solidFill>
              <a:latin typeface="Time new ro"/>
            </a:endParaRPr>
          </a:p>
        </p:txBody>
      </p:sp>
    </p:spTree>
    <p:extLst>
      <p:ext uri="{BB962C8B-B14F-4D97-AF65-F5344CB8AC3E}">
        <p14:creationId xmlns:p14="http://schemas.microsoft.com/office/powerpoint/2010/main" val="2412127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655803-452B-4BC6-B59D-2F69BEF4FBAC}"/>
              </a:ext>
            </a:extLst>
          </p:cNvPr>
          <p:cNvSpPr txBox="1"/>
          <p:nvPr/>
        </p:nvSpPr>
        <p:spPr>
          <a:xfrm>
            <a:off x="3855850" y="716618"/>
            <a:ext cx="4337423" cy="769441"/>
          </a:xfrm>
          <a:prstGeom prst="rect">
            <a:avLst/>
          </a:prstGeom>
          <a:noFill/>
        </p:spPr>
        <p:txBody>
          <a:bodyPr wrap="square" rtlCol="0">
            <a:spAutoFit/>
          </a:bodyPr>
          <a:lstStyle/>
          <a:p>
            <a:pPr algn="ctr" defTabSz="1219170">
              <a:buClr>
                <a:srgbClr val="000000"/>
              </a:buClr>
            </a:pPr>
            <a:r>
              <a:rPr lang="en-US" sz="4400" kern="0" dirty="0" err="1">
                <a:solidFill>
                  <a:srgbClr val="002060"/>
                </a:solidFill>
                <a:latin typeface="Times New Roman"/>
                <a:cs typeface="Arial"/>
                <a:sym typeface="Arial"/>
              </a:rPr>
              <a:t>Luyện</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đọc</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đoạn</a:t>
            </a:r>
            <a:r>
              <a:rPr lang="en-US" sz="4400" kern="0" dirty="0">
                <a:solidFill>
                  <a:srgbClr val="002060"/>
                </a:solidFill>
                <a:latin typeface="Times New Roman"/>
                <a:cs typeface="Arial"/>
                <a:sym typeface="Arial"/>
              </a:rPr>
              <a:t> 4</a:t>
            </a:r>
          </a:p>
        </p:txBody>
      </p:sp>
      <p:sp>
        <p:nvSpPr>
          <p:cNvPr id="3" name="TextBox 2"/>
          <p:cNvSpPr txBox="1"/>
          <p:nvPr/>
        </p:nvSpPr>
        <p:spPr>
          <a:xfrm>
            <a:off x="548320" y="2042160"/>
            <a:ext cx="11359199" cy="3970318"/>
          </a:xfrm>
          <a:prstGeom prst="rect">
            <a:avLst/>
          </a:prstGeom>
          <a:noFill/>
        </p:spPr>
        <p:txBody>
          <a:bodyPr wrap="square" rtlCol="0">
            <a:spAutoFit/>
          </a:bodyPr>
          <a:lstStyle/>
          <a:p>
            <a:r>
              <a:rPr lang="en-US" sz="2800" dirty="0" smtClean="0">
                <a:solidFill>
                  <a:schemeClr val="bg2"/>
                </a:solidFill>
                <a:latin typeface="Time new ro"/>
              </a:rPr>
              <a:t>4.  </a:t>
            </a:r>
            <a:r>
              <a:rPr lang="en-US" sz="2800" dirty="0" err="1" smtClean="0">
                <a:solidFill>
                  <a:schemeClr val="bg2"/>
                </a:solidFill>
                <a:latin typeface="Time new ro"/>
              </a:rPr>
              <a:t>Tiếng</a:t>
            </a:r>
            <a:r>
              <a:rPr lang="en-US" sz="2800" dirty="0" smtClean="0">
                <a:solidFill>
                  <a:schemeClr val="bg2"/>
                </a:solidFill>
                <a:latin typeface="Time new ro"/>
              </a:rPr>
              <a:t> </a:t>
            </a:r>
            <a:r>
              <a:rPr lang="en-US" sz="2800" dirty="0" err="1" smtClean="0">
                <a:solidFill>
                  <a:schemeClr val="bg2"/>
                </a:solidFill>
                <a:latin typeface="Time new ro"/>
              </a:rPr>
              <a:t>hô</a:t>
            </a:r>
            <a:r>
              <a:rPr lang="en-US" sz="2800" dirty="0" smtClean="0">
                <a:solidFill>
                  <a:schemeClr val="bg2"/>
                </a:solidFill>
                <a:latin typeface="Time new ro"/>
              </a:rPr>
              <a:t> “ </a:t>
            </a:r>
            <a:r>
              <a:rPr lang="en-US" sz="2800" dirty="0" err="1" smtClean="0">
                <a:solidFill>
                  <a:schemeClr val="bg2"/>
                </a:solidFill>
                <a:latin typeface="Time new ro"/>
              </a:rPr>
              <a:t>Bắt</a:t>
            </a:r>
            <a:r>
              <a:rPr lang="en-US" sz="2800" dirty="0" smtClean="0">
                <a:solidFill>
                  <a:schemeClr val="bg2"/>
                </a:solidFill>
                <a:latin typeface="Time new ro"/>
              </a:rPr>
              <a:t> </a:t>
            </a:r>
            <a:r>
              <a:rPr lang="en-US" sz="2800" dirty="0" err="1" smtClean="0">
                <a:solidFill>
                  <a:schemeClr val="bg2"/>
                </a:solidFill>
                <a:latin typeface="Time new ro"/>
              </a:rPr>
              <a:t>đầu</a:t>
            </a:r>
            <a:r>
              <a:rPr lang="en-US" sz="2800" dirty="0" smtClean="0">
                <a:solidFill>
                  <a:schemeClr val="bg2"/>
                </a:solidFill>
                <a:latin typeface="Time new ro"/>
              </a:rPr>
              <a:t> !” </a:t>
            </a:r>
            <a:r>
              <a:rPr lang="en-US" sz="2800" dirty="0" err="1" smtClean="0">
                <a:solidFill>
                  <a:schemeClr val="bg2"/>
                </a:solidFill>
                <a:latin typeface="Time new ro"/>
              </a:rPr>
              <a:t>vang</a:t>
            </a:r>
            <a:r>
              <a:rPr lang="en-US" sz="2800" dirty="0" smtClean="0">
                <a:solidFill>
                  <a:schemeClr val="bg2"/>
                </a:solidFill>
                <a:latin typeface="Time new ro"/>
              </a:rPr>
              <a:t> </a:t>
            </a:r>
            <a:r>
              <a:rPr lang="en-US" sz="2800" dirty="0" err="1" smtClean="0">
                <a:solidFill>
                  <a:schemeClr val="bg2"/>
                </a:solidFill>
                <a:latin typeface="Time new ro"/>
              </a:rPr>
              <a:t>lên</a:t>
            </a:r>
            <a:r>
              <a:rPr lang="en-US" sz="2800" dirty="0" smtClean="0">
                <a:solidFill>
                  <a:schemeClr val="bg2"/>
                </a:solidFill>
                <a:latin typeface="Time new ro"/>
              </a:rPr>
              <a:t>. </a:t>
            </a:r>
            <a:r>
              <a:rPr lang="en-US" sz="2800" dirty="0" err="1" smtClean="0">
                <a:solidFill>
                  <a:schemeClr val="bg2"/>
                </a:solidFill>
                <a:latin typeface="Time new ro"/>
              </a:rPr>
              <a:t>Các</a:t>
            </a:r>
            <a:r>
              <a:rPr lang="en-US" sz="2800" dirty="0" smtClean="0">
                <a:solidFill>
                  <a:schemeClr val="bg2"/>
                </a:solidFill>
                <a:latin typeface="Time new ro"/>
              </a:rPr>
              <a:t>  </a:t>
            </a:r>
            <a:r>
              <a:rPr lang="en-US" sz="2800" dirty="0" err="1" smtClean="0">
                <a:solidFill>
                  <a:schemeClr val="bg2"/>
                </a:solidFill>
                <a:latin typeface="Time new ro"/>
              </a:rPr>
              <a:t>vận</a:t>
            </a:r>
            <a:r>
              <a:rPr lang="en-US" sz="2800" dirty="0" smtClean="0">
                <a:solidFill>
                  <a:schemeClr val="bg2"/>
                </a:solidFill>
                <a:latin typeface="Time new ro"/>
              </a:rPr>
              <a:t>  </a:t>
            </a:r>
            <a:r>
              <a:rPr lang="en-US" sz="2800" dirty="0" err="1" smtClean="0">
                <a:solidFill>
                  <a:schemeClr val="bg2"/>
                </a:solidFill>
                <a:latin typeface="Time new ro"/>
              </a:rPr>
              <a:t>động</a:t>
            </a:r>
            <a:r>
              <a:rPr lang="en-US" sz="2800" dirty="0" smtClean="0">
                <a:solidFill>
                  <a:schemeClr val="bg2"/>
                </a:solidFill>
                <a:latin typeface="Time new ro"/>
              </a:rPr>
              <a:t>  </a:t>
            </a:r>
            <a:r>
              <a:rPr lang="en-US" sz="2800" dirty="0" err="1" smtClean="0">
                <a:solidFill>
                  <a:schemeClr val="bg2"/>
                </a:solidFill>
                <a:latin typeface="Time new ro"/>
              </a:rPr>
              <a:t>viên</a:t>
            </a:r>
            <a:r>
              <a:rPr lang="en-US" sz="2800" dirty="0" smtClean="0">
                <a:solidFill>
                  <a:schemeClr val="bg2"/>
                </a:solidFill>
                <a:latin typeface="Time new ro"/>
              </a:rPr>
              <a:t>  </a:t>
            </a:r>
            <a:r>
              <a:rPr lang="en-US" sz="2800" dirty="0" err="1" smtClean="0">
                <a:solidFill>
                  <a:schemeClr val="bg2"/>
                </a:solidFill>
                <a:latin typeface="Time new ro"/>
              </a:rPr>
              <a:t>rần</a:t>
            </a:r>
            <a:r>
              <a:rPr lang="en-US" sz="2800" dirty="0" smtClean="0">
                <a:solidFill>
                  <a:schemeClr val="bg2"/>
                </a:solidFill>
                <a:latin typeface="Time new ro"/>
              </a:rPr>
              <a:t>  </a:t>
            </a:r>
            <a:r>
              <a:rPr lang="en-US" sz="2800" dirty="0" err="1" smtClean="0">
                <a:solidFill>
                  <a:schemeClr val="bg2"/>
                </a:solidFill>
                <a:latin typeface="Time new ro"/>
              </a:rPr>
              <a:t>rần</a:t>
            </a:r>
            <a:r>
              <a:rPr lang="en-US" sz="2800" dirty="0" smtClean="0">
                <a:solidFill>
                  <a:schemeClr val="bg2"/>
                </a:solidFill>
                <a:latin typeface="Time new ro"/>
              </a:rPr>
              <a:t> </a:t>
            </a:r>
            <a:r>
              <a:rPr lang="en-US" sz="2800" dirty="0" err="1" smtClean="0">
                <a:solidFill>
                  <a:schemeClr val="bg2"/>
                </a:solidFill>
                <a:latin typeface="Time new ro"/>
              </a:rPr>
              <a:t>chuyển</a:t>
            </a:r>
            <a:r>
              <a:rPr lang="en-US" sz="2800" dirty="0" smtClean="0">
                <a:solidFill>
                  <a:schemeClr val="bg2"/>
                </a:solidFill>
                <a:latin typeface="Time new ro"/>
              </a:rPr>
              <a:t> </a:t>
            </a:r>
            <a:r>
              <a:rPr lang="en-US" sz="2800" dirty="0" err="1" smtClean="0">
                <a:solidFill>
                  <a:schemeClr val="bg2"/>
                </a:solidFill>
                <a:latin typeface="Time new ro"/>
              </a:rPr>
              <a:t>động</a:t>
            </a:r>
            <a:r>
              <a:rPr lang="en-US" sz="2800" dirty="0" smtClean="0">
                <a:solidFill>
                  <a:schemeClr val="bg2"/>
                </a:solidFill>
                <a:latin typeface="Time new ro"/>
              </a:rPr>
              <a:t>. </a:t>
            </a:r>
            <a:r>
              <a:rPr lang="en-US" sz="2800" dirty="0" err="1" smtClean="0">
                <a:solidFill>
                  <a:schemeClr val="bg2"/>
                </a:solidFill>
                <a:latin typeface="Time new ro"/>
              </a:rPr>
              <a:t>Vòng</a:t>
            </a:r>
            <a:r>
              <a:rPr lang="en-US" sz="2800" dirty="0" smtClean="0">
                <a:solidFill>
                  <a:schemeClr val="bg2"/>
                </a:solidFill>
                <a:latin typeface="Time new ro"/>
              </a:rPr>
              <a:t> </a:t>
            </a:r>
            <a:r>
              <a:rPr lang="en-US" sz="2800" dirty="0" err="1" smtClean="0">
                <a:solidFill>
                  <a:schemeClr val="bg2"/>
                </a:solidFill>
                <a:latin typeface="Time new ro"/>
              </a:rPr>
              <a:t>thứ</a:t>
            </a:r>
            <a:r>
              <a:rPr lang="en-US" sz="2800" dirty="0" smtClean="0">
                <a:solidFill>
                  <a:schemeClr val="bg2"/>
                </a:solidFill>
                <a:latin typeface="Time new ro"/>
              </a:rPr>
              <a:t> </a:t>
            </a:r>
            <a:r>
              <a:rPr lang="en-US" sz="2800" dirty="0" err="1" smtClean="0">
                <a:solidFill>
                  <a:schemeClr val="bg2"/>
                </a:solidFill>
                <a:latin typeface="Time new ro"/>
              </a:rPr>
              <a:t>nhất</a:t>
            </a:r>
            <a:r>
              <a:rPr lang="en-US" sz="2800" dirty="0" smtClean="0">
                <a:solidFill>
                  <a:schemeClr val="bg2"/>
                </a:solidFill>
                <a:latin typeface="Time new ro"/>
              </a:rPr>
              <a:t>…</a:t>
            </a:r>
            <a:r>
              <a:rPr lang="en-US" sz="2800" dirty="0" err="1" smtClean="0">
                <a:solidFill>
                  <a:schemeClr val="bg2"/>
                </a:solidFill>
                <a:latin typeface="Time new ro"/>
              </a:rPr>
              <a:t>Vòng</a:t>
            </a:r>
            <a:r>
              <a:rPr lang="en-US" sz="2800" dirty="0" smtClean="0">
                <a:solidFill>
                  <a:schemeClr val="bg2"/>
                </a:solidFill>
                <a:latin typeface="Time new ro"/>
              </a:rPr>
              <a:t> </a:t>
            </a:r>
            <a:r>
              <a:rPr lang="en-US" sz="2800" dirty="0" err="1" smtClean="0">
                <a:solidFill>
                  <a:schemeClr val="bg2"/>
                </a:solidFill>
                <a:latin typeface="Time new ro"/>
              </a:rPr>
              <a:t>thứ</a:t>
            </a:r>
            <a:r>
              <a:rPr lang="en-US" sz="2800" dirty="0" smtClean="0">
                <a:solidFill>
                  <a:schemeClr val="bg2"/>
                </a:solidFill>
                <a:latin typeface="Time new ro"/>
              </a:rPr>
              <a:t> </a:t>
            </a:r>
            <a:r>
              <a:rPr lang="en-US" sz="2800" dirty="0" err="1" smtClean="0">
                <a:solidFill>
                  <a:schemeClr val="bg2"/>
                </a:solidFill>
                <a:latin typeface="Time new ro"/>
              </a:rPr>
              <a:t>hai</a:t>
            </a:r>
            <a:r>
              <a:rPr lang="en-US" sz="2800" dirty="0" smtClean="0">
                <a:solidFill>
                  <a:schemeClr val="bg2"/>
                </a:solidFill>
                <a:latin typeface="Time new ro"/>
              </a:rPr>
              <a:t>… </a:t>
            </a:r>
            <a:r>
              <a:rPr lang="en-US" sz="2800" dirty="0" err="1" smtClean="0">
                <a:solidFill>
                  <a:schemeClr val="bg2"/>
                </a:solidFill>
                <a:latin typeface="Time new ro"/>
              </a:rPr>
              <a:t>Ngựa</a:t>
            </a:r>
            <a:r>
              <a:rPr lang="en-US" sz="2800" dirty="0" smtClean="0">
                <a:solidFill>
                  <a:schemeClr val="bg2"/>
                </a:solidFill>
                <a:latin typeface="Time new ro"/>
              </a:rPr>
              <a:t> Con </a:t>
            </a:r>
            <a:r>
              <a:rPr lang="en-US" sz="2800" dirty="0" err="1" smtClean="0">
                <a:solidFill>
                  <a:schemeClr val="bg2"/>
                </a:solidFill>
                <a:latin typeface="Time new ro"/>
              </a:rPr>
              <a:t>dẫn</a:t>
            </a:r>
            <a:r>
              <a:rPr lang="en-US" sz="2800" dirty="0" smtClean="0">
                <a:solidFill>
                  <a:schemeClr val="bg2"/>
                </a:solidFill>
                <a:latin typeface="Time new ro"/>
              </a:rPr>
              <a:t> </a:t>
            </a:r>
            <a:r>
              <a:rPr lang="en-US" sz="2800" dirty="0" err="1" smtClean="0">
                <a:solidFill>
                  <a:schemeClr val="bg2"/>
                </a:solidFill>
                <a:latin typeface="Time new ro"/>
              </a:rPr>
              <a:t>đầu</a:t>
            </a:r>
            <a:r>
              <a:rPr lang="en-US" sz="2800" dirty="0" smtClean="0">
                <a:solidFill>
                  <a:schemeClr val="bg2"/>
                </a:solidFill>
                <a:latin typeface="Time new ro"/>
              </a:rPr>
              <a:t> </a:t>
            </a:r>
            <a:r>
              <a:rPr lang="en-US" sz="2800" dirty="0" err="1" smtClean="0">
                <a:solidFill>
                  <a:schemeClr val="bg2"/>
                </a:solidFill>
                <a:latin typeface="Time new ro"/>
              </a:rPr>
              <a:t>bằng</a:t>
            </a:r>
            <a:r>
              <a:rPr lang="en-US" sz="2800" dirty="0" smtClean="0">
                <a:solidFill>
                  <a:schemeClr val="bg2"/>
                </a:solidFill>
                <a:latin typeface="Time new ro"/>
              </a:rPr>
              <a:t> </a:t>
            </a:r>
            <a:r>
              <a:rPr lang="en-US" sz="2800" dirty="0" err="1" smtClean="0">
                <a:solidFill>
                  <a:schemeClr val="bg2"/>
                </a:solidFill>
                <a:latin typeface="Time new ro"/>
              </a:rPr>
              <a:t>những</a:t>
            </a:r>
            <a:r>
              <a:rPr lang="en-US" sz="2800" dirty="0" smtClean="0">
                <a:solidFill>
                  <a:schemeClr val="bg2"/>
                </a:solidFill>
                <a:latin typeface="Time new ro"/>
              </a:rPr>
              <a:t> </a:t>
            </a:r>
            <a:r>
              <a:rPr lang="en-US" sz="2800" dirty="0" err="1" smtClean="0">
                <a:solidFill>
                  <a:schemeClr val="bg2"/>
                </a:solidFill>
                <a:latin typeface="Time new ro"/>
              </a:rPr>
              <a:t>bước</a:t>
            </a:r>
            <a:r>
              <a:rPr lang="en-US" sz="2800" dirty="0" smtClean="0">
                <a:solidFill>
                  <a:schemeClr val="bg2"/>
                </a:solidFill>
                <a:latin typeface="Time new ro"/>
              </a:rPr>
              <a:t> </a:t>
            </a:r>
            <a:r>
              <a:rPr lang="en-US" sz="2800" dirty="0" err="1" smtClean="0">
                <a:solidFill>
                  <a:schemeClr val="bg2"/>
                </a:solidFill>
                <a:latin typeface="Time new ro"/>
              </a:rPr>
              <a:t>sải</a:t>
            </a:r>
            <a:r>
              <a:rPr lang="en-US" sz="2800" dirty="0" smtClean="0">
                <a:solidFill>
                  <a:schemeClr val="bg2"/>
                </a:solidFill>
                <a:latin typeface="Time new ro"/>
              </a:rPr>
              <a:t> </a:t>
            </a:r>
            <a:r>
              <a:rPr lang="en-US" sz="2800" dirty="0" err="1" smtClean="0">
                <a:solidFill>
                  <a:schemeClr val="bg2"/>
                </a:solidFill>
                <a:latin typeface="Time new ro"/>
              </a:rPr>
              <a:t>dài</a:t>
            </a:r>
            <a:r>
              <a:rPr lang="en-US" sz="2800" dirty="0" smtClean="0">
                <a:solidFill>
                  <a:schemeClr val="bg2"/>
                </a:solidFill>
                <a:latin typeface="Time new ro"/>
              </a:rPr>
              <a:t> </a:t>
            </a:r>
            <a:r>
              <a:rPr lang="en-US" sz="2800" dirty="0" err="1" smtClean="0">
                <a:solidFill>
                  <a:schemeClr val="bg2"/>
                </a:solidFill>
                <a:latin typeface="Time new ro"/>
              </a:rPr>
              <a:t>khỏe</a:t>
            </a:r>
            <a:r>
              <a:rPr lang="en-US" sz="2800" dirty="0" smtClean="0">
                <a:solidFill>
                  <a:schemeClr val="bg2"/>
                </a:solidFill>
                <a:latin typeface="Time new ro"/>
              </a:rPr>
              <a:t> </a:t>
            </a:r>
            <a:r>
              <a:rPr lang="en-US" sz="2800" dirty="0" err="1" smtClean="0">
                <a:solidFill>
                  <a:schemeClr val="bg2"/>
                </a:solidFill>
                <a:latin typeface="Time new ro"/>
              </a:rPr>
              <a:t>khoắn</a:t>
            </a:r>
            <a:r>
              <a:rPr lang="en-US" sz="2800" dirty="0" smtClean="0">
                <a:solidFill>
                  <a:schemeClr val="bg2"/>
                </a:solidFill>
                <a:latin typeface="Time new ro"/>
              </a:rPr>
              <a:t>. </a:t>
            </a:r>
            <a:r>
              <a:rPr lang="en-US" sz="2800" dirty="0" err="1" smtClean="0">
                <a:solidFill>
                  <a:schemeClr val="bg2"/>
                </a:solidFill>
                <a:latin typeface="Time new ro"/>
              </a:rPr>
              <a:t>Bỗng</a:t>
            </a:r>
            <a:r>
              <a:rPr lang="en-US" sz="2800" dirty="0" smtClean="0">
                <a:solidFill>
                  <a:schemeClr val="bg2"/>
                </a:solidFill>
                <a:latin typeface="Time new ro"/>
              </a:rPr>
              <a:t> </a:t>
            </a:r>
            <a:r>
              <a:rPr lang="en-US" sz="2800" dirty="0" err="1" smtClean="0">
                <a:solidFill>
                  <a:schemeClr val="bg2"/>
                </a:solidFill>
                <a:latin typeface="Time new ro"/>
              </a:rPr>
              <a:t>chú</a:t>
            </a:r>
            <a:r>
              <a:rPr lang="en-US" sz="2800" dirty="0" smtClean="0">
                <a:solidFill>
                  <a:schemeClr val="bg2"/>
                </a:solidFill>
                <a:latin typeface="Time new ro"/>
              </a:rPr>
              <a:t> </a:t>
            </a:r>
            <a:r>
              <a:rPr lang="en-US" sz="2800" dirty="0" err="1" smtClean="0">
                <a:solidFill>
                  <a:schemeClr val="bg2"/>
                </a:solidFill>
                <a:latin typeface="Time new ro"/>
              </a:rPr>
              <a:t>có</a:t>
            </a:r>
            <a:r>
              <a:rPr lang="en-US" sz="2800" dirty="0" smtClean="0">
                <a:solidFill>
                  <a:schemeClr val="bg2"/>
                </a:solidFill>
                <a:latin typeface="Time new ro"/>
              </a:rPr>
              <a:t> </a:t>
            </a:r>
            <a:r>
              <a:rPr lang="en-US" sz="2800" dirty="0" err="1" smtClean="0">
                <a:solidFill>
                  <a:schemeClr val="bg2"/>
                </a:solidFill>
                <a:latin typeface="Time new ro"/>
              </a:rPr>
              <a:t>cảm</a:t>
            </a:r>
            <a:r>
              <a:rPr lang="en-US" sz="2800" dirty="0" smtClean="0">
                <a:solidFill>
                  <a:schemeClr val="bg2"/>
                </a:solidFill>
                <a:latin typeface="Time new ro"/>
              </a:rPr>
              <a:t> </a:t>
            </a:r>
            <a:r>
              <a:rPr lang="en-US" sz="2800" dirty="0" err="1" smtClean="0">
                <a:solidFill>
                  <a:schemeClr val="bg2"/>
                </a:solidFill>
                <a:latin typeface="Time new ro"/>
              </a:rPr>
              <a:t>giác</a:t>
            </a:r>
            <a:r>
              <a:rPr lang="en-US" sz="2800" dirty="0" smtClean="0">
                <a:solidFill>
                  <a:schemeClr val="bg2"/>
                </a:solidFill>
                <a:latin typeface="Time new ro"/>
              </a:rPr>
              <a:t> </a:t>
            </a:r>
            <a:r>
              <a:rPr lang="en-US" sz="2800" dirty="0" err="1" smtClean="0">
                <a:solidFill>
                  <a:schemeClr val="bg2"/>
                </a:solidFill>
                <a:latin typeface="Time new ro"/>
              </a:rPr>
              <a:t>vướng</a:t>
            </a:r>
            <a:r>
              <a:rPr lang="en-US" sz="2800" dirty="0" smtClean="0">
                <a:solidFill>
                  <a:schemeClr val="bg2"/>
                </a:solidFill>
                <a:latin typeface="Time new ro"/>
              </a:rPr>
              <a:t> </a:t>
            </a:r>
            <a:r>
              <a:rPr lang="en-US" sz="2800" dirty="0" err="1" smtClean="0">
                <a:solidFill>
                  <a:schemeClr val="bg2"/>
                </a:solidFill>
                <a:latin typeface="Time new ro"/>
              </a:rPr>
              <a:t>vướng</a:t>
            </a:r>
            <a:r>
              <a:rPr lang="en-US" sz="2800" dirty="0" smtClean="0">
                <a:solidFill>
                  <a:schemeClr val="bg2"/>
                </a:solidFill>
                <a:latin typeface="Time new ro"/>
              </a:rPr>
              <a:t> ở </a:t>
            </a:r>
            <a:r>
              <a:rPr lang="en-US" sz="2800" dirty="0" err="1" smtClean="0">
                <a:solidFill>
                  <a:schemeClr val="bg2"/>
                </a:solidFill>
                <a:latin typeface="Time new ro"/>
              </a:rPr>
              <a:t>chân</a:t>
            </a:r>
            <a:r>
              <a:rPr lang="en-US" sz="2800" dirty="0" smtClean="0">
                <a:solidFill>
                  <a:schemeClr val="bg2"/>
                </a:solidFill>
                <a:latin typeface="Time new ro"/>
              </a:rPr>
              <a:t> </a:t>
            </a:r>
            <a:r>
              <a:rPr lang="en-US" sz="2800" dirty="0" err="1" smtClean="0">
                <a:solidFill>
                  <a:schemeClr val="bg2"/>
                </a:solidFill>
                <a:latin typeface="Time new ro"/>
              </a:rPr>
              <a:t>và</a:t>
            </a:r>
            <a:r>
              <a:rPr lang="en-US" sz="2800" dirty="0" smtClean="0">
                <a:solidFill>
                  <a:schemeClr val="bg2"/>
                </a:solidFill>
                <a:latin typeface="Time new ro"/>
              </a:rPr>
              <a:t> </a:t>
            </a:r>
            <a:r>
              <a:rPr lang="en-US" sz="2800" dirty="0" err="1" smtClean="0">
                <a:solidFill>
                  <a:schemeClr val="bg2"/>
                </a:solidFill>
                <a:latin typeface="Time new ro"/>
              </a:rPr>
              <a:t>giật</a:t>
            </a:r>
            <a:r>
              <a:rPr lang="en-US" sz="2800" dirty="0" smtClean="0">
                <a:solidFill>
                  <a:schemeClr val="bg2"/>
                </a:solidFill>
                <a:latin typeface="Time new ro"/>
              </a:rPr>
              <a:t> </a:t>
            </a:r>
            <a:r>
              <a:rPr lang="en-US" sz="2800" dirty="0" err="1" smtClean="0">
                <a:solidFill>
                  <a:schemeClr val="bg2"/>
                </a:solidFill>
                <a:latin typeface="Time new ro"/>
              </a:rPr>
              <a:t>mình</a:t>
            </a:r>
            <a:r>
              <a:rPr lang="en-US" sz="2800" dirty="0" smtClean="0">
                <a:solidFill>
                  <a:schemeClr val="bg2"/>
                </a:solidFill>
                <a:latin typeface="Time new ro"/>
              </a:rPr>
              <a:t> </a:t>
            </a:r>
            <a:r>
              <a:rPr lang="en-US" sz="2800" dirty="0" err="1" smtClean="0">
                <a:solidFill>
                  <a:schemeClr val="bg2"/>
                </a:solidFill>
                <a:latin typeface="Time new ro"/>
              </a:rPr>
              <a:t>thảng</a:t>
            </a:r>
            <a:r>
              <a:rPr lang="en-US" sz="2800" dirty="0" smtClean="0">
                <a:solidFill>
                  <a:schemeClr val="bg2"/>
                </a:solidFill>
                <a:latin typeface="Time new ro"/>
              </a:rPr>
              <a:t> </a:t>
            </a:r>
            <a:r>
              <a:rPr lang="en-US" sz="2800" dirty="0" err="1" smtClean="0">
                <a:solidFill>
                  <a:schemeClr val="bg2"/>
                </a:solidFill>
                <a:latin typeface="Time new ro"/>
              </a:rPr>
              <a:t>thốt</a:t>
            </a:r>
            <a:r>
              <a:rPr lang="en-US" sz="2800" dirty="0" smtClean="0">
                <a:solidFill>
                  <a:schemeClr val="bg2"/>
                </a:solidFill>
                <a:latin typeface="Time new ro"/>
              </a:rPr>
              <a:t>: </a:t>
            </a:r>
            <a:r>
              <a:rPr lang="en-US" sz="2800" dirty="0" err="1" smtClean="0">
                <a:solidFill>
                  <a:schemeClr val="bg2"/>
                </a:solidFill>
                <a:latin typeface="Time new ro"/>
              </a:rPr>
              <a:t>một</a:t>
            </a:r>
            <a:r>
              <a:rPr lang="en-US" sz="2800" dirty="0" smtClean="0">
                <a:solidFill>
                  <a:schemeClr val="bg2"/>
                </a:solidFill>
                <a:latin typeface="Time new ro"/>
              </a:rPr>
              <a:t> </a:t>
            </a:r>
            <a:r>
              <a:rPr lang="en-US" sz="2800" dirty="0" err="1" smtClean="0">
                <a:solidFill>
                  <a:schemeClr val="bg2"/>
                </a:solidFill>
                <a:latin typeface="Time new ro"/>
              </a:rPr>
              <a:t>cái</a:t>
            </a:r>
            <a:r>
              <a:rPr lang="en-US" sz="2800" dirty="0" smtClean="0">
                <a:solidFill>
                  <a:schemeClr val="bg2"/>
                </a:solidFill>
                <a:latin typeface="Time new ro"/>
              </a:rPr>
              <a:t> </a:t>
            </a:r>
            <a:r>
              <a:rPr lang="en-US" sz="2800" dirty="0" err="1" smtClean="0">
                <a:solidFill>
                  <a:schemeClr val="bg2"/>
                </a:solidFill>
                <a:latin typeface="Time new ro"/>
              </a:rPr>
              <a:t>móng</a:t>
            </a:r>
            <a:r>
              <a:rPr lang="en-US" sz="2800" dirty="0" smtClean="0">
                <a:solidFill>
                  <a:schemeClr val="bg2"/>
                </a:solidFill>
                <a:latin typeface="Time new ro"/>
              </a:rPr>
              <a:t> lung lay </a:t>
            </a:r>
            <a:r>
              <a:rPr lang="en-US" sz="2800" dirty="0" err="1" smtClean="0">
                <a:solidFill>
                  <a:schemeClr val="bg2"/>
                </a:solidFill>
                <a:latin typeface="Time new ro"/>
              </a:rPr>
              <a:t>rồi</a:t>
            </a:r>
            <a:r>
              <a:rPr lang="en-US" sz="2800" dirty="0" smtClean="0">
                <a:solidFill>
                  <a:schemeClr val="bg2"/>
                </a:solidFill>
                <a:latin typeface="Time new ro"/>
              </a:rPr>
              <a:t> </a:t>
            </a:r>
            <a:r>
              <a:rPr lang="en-US" sz="2800" dirty="0" err="1" smtClean="0">
                <a:solidFill>
                  <a:schemeClr val="bg2"/>
                </a:solidFill>
                <a:latin typeface="Time new ro"/>
              </a:rPr>
              <a:t>rời</a:t>
            </a:r>
            <a:r>
              <a:rPr lang="en-US" sz="2800" dirty="0" smtClean="0">
                <a:solidFill>
                  <a:schemeClr val="bg2"/>
                </a:solidFill>
                <a:latin typeface="Time new ro"/>
              </a:rPr>
              <a:t> </a:t>
            </a:r>
            <a:r>
              <a:rPr lang="en-US" sz="2800" dirty="0" err="1" smtClean="0">
                <a:solidFill>
                  <a:schemeClr val="bg2"/>
                </a:solidFill>
                <a:latin typeface="Time new ro"/>
              </a:rPr>
              <a:t>hẳn</a:t>
            </a:r>
            <a:r>
              <a:rPr lang="en-US" sz="2800" dirty="0" smtClean="0">
                <a:solidFill>
                  <a:schemeClr val="bg2"/>
                </a:solidFill>
                <a:latin typeface="Time new ro"/>
              </a:rPr>
              <a:t> </a:t>
            </a:r>
            <a:r>
              <a:rPr lang="en-US" sz="2800" dirty="0" err="1" smtClean="0">
                <a:solidFill>
                  <a:schemeClr val="bg2"/>
                </a:solidFill>
                <a:latin typeface="Time new ro"/>
              </a:rPr>
              <a:t>ra.</a:t>
            </a:r>
            <a:r>
              <a:rPr lang="en-US" sz="2800" dirty="0" smtClean="0">
                <a:solidFill>
                  <a:schemeClr val="bg2"/>
                </a:solidFill>
                <a:latin typeface="Time new ro"/>
              </a:rPr>
              <a:t> </a:t>
            </a:r>
            <a:r>
              <a:rPr lang="en-US" sz="2800" dirty="0" err="1" smtClean="0">
                <a:solidFill>
                  <a:schemeClr val="bg2"/>
                </a:solidFill>
                <a:latin typeface="Time new ro"/>
              </a:rPr>
              <a:t>Gai</a:t>
            </a:r>
            <a:r>
              <a:rPr lang="en-US" sz="2800" dirty="0" smtClean="0">
                <a:solidFill>
                  <a:schemeClr val="bg2"/>
                </a:solidFill>
                <a:latin typeface="Time new ro"/>
              </a:rPr>
              <a:t> </a:t>
            </a:r>
            <a:r>
              <a:rPr lang="en-US" sz="2800" dirty="0" err="1" smtClean="0">
                <a:solidFill>
                  <a:schemeClr val="bg2"/>
                </a:solidFill>
                <a:latin typeface="Time new ro"/>
              </a:rPr>
              <a:t>nhọn</a:t>
            </a:r>
            <a:r>
              <a:rPr lang="en-US" sz="2800" dirty="0" smtClean="0">
                <a:solidFill>
                  <a:schemeClr val="bg2"/>
                </a:solidFill>
                <a:latin typeface="Time new ro"/>
              </a:rPr>
              <a:t> </a:t>
            </a:r>
            <a:r>
              <a:rPr lang="en-US" sz="2800" dirty="0" err="1" smtClean="0">
                <a:solidFill>
                  <a:schemeClr val="bg2"/>
                </a:solidFill>
                <a:latin typeface="Time new ro"/>
              </a:rPr>
              <a:t>đâm</a:t>
            </a:r>
            <a:r>
              <a:rPr lang="en-US" sz="2800" dirty="0" smtClean="0">
                <a:solidFill>
                  <a:schemeClr val="bg2"/>
                </a:solidFill>
                <a:latin typeface="Time new ro"/>
              </a:rPr>
              <a:t> </a:t>
            </a:r>
            <a:r>
              <a:rPr lang="en-US" sz="2800" dirty="0" err="1" smtClean="0">
                <a:solidFill>
                  <a:schemeClr val="bg2"/>
                </a:solidFill>
                <a:latin typeface="Time new ro"/>
              </a:rPr>
              <a:t>vào</a:t>
            </a:r>
            <a:r>
              <a:rPr lang="en-US" sz="2800" dirty="0" smtClean="0">
                <a:solidFill>
                  <a:schemeClr val="bg2"/>
                </a:solidFill>
                <a:latin typeface="Time new ro"/>
              </a:rPr>
              <a:t> </a:t>
            </a:r>
            <a:r>
              <a:rPr lang="en-US" sz="2800" dirty="0" err="1" smtClean="0">
                <a:solidFill>
                  <a:schemeClr val="bg2"/>
                </a:solidFill>
                <a:latin typeface="Time new ro"/>
              </a:rPr>
              <a:t>chân</a:t>
            </a:r>
            <a:r>
              <a:rPr lang="en-US" sz="2800" dirty="0" smtClean="0">
                <a:solidFill>
                  <a:schemeClr val="bg2"/>
                </a:solidFill>
                <a:latin typeface="Time new ro"/>
              </a:rPr>
              <a:t> </a:t>
            </a:r>
            <a:r>
              <a:rPr lang="en-US" sz="2800" dirty="0" err="1" smtClean="0">
                <a:solidFill>
                  <a:schemeClr val="bg2"/>
                </a:solidFill>
                <a:latin typeface="Time new ro"/>
              </a:rPr>
              <a:t>làm</a:t>
            </a:r>
            <a:r>
              <a:rPr lang="en-US" sz="2800" dirty="0" smtClean="0">
                <a:solidFill>
                  <a:schemeClr val="bg2"/>
                </a:solidFill>
                <a:latin typeface="Time new ro"/>
              </a:rPr>
              <a:t> </a:t>
            </a:r>
            <a:r>
              <a:rPr lang="en-US" sz="2800" dirty="0" err="1" smtClean="0">
                <a:solidFill>
                  <a:schemeClr val="bg2"/>
                </a:solidFill>
                <a:latin typeface="Time new ro"/>
              </a:rPr>
              <a:t>Ngựa</a:t>
            </a:r>
            <a:r>
              <a:rPr lang="en-US" sz="2800" dirty="0" smtClean="0">
                <a:solidFill>
                  <a:schemeClr val="bg2"/>
                </a:solidFill>
                <a:latin typeface="Time new ro"/>
              </a:rPr>
              <a:t> Con </a:t>
            </a:r>
            <a:r>
              <a:rPr lang="en-US" sz="2800" dirty="0" err="1" smtClean="0">
                <a:solidFill>
                  <a:schemeClr val="bg2"/>
                </a:solidFill>
                <a:latin typeface="Time new ro"/>
              </a:rPr>
              <a:t>đau</a:t>
            </a:r>
            <a:r>
              <a:rPr lang="en-US" sz="2800" dirty="0" smtClean="0">
                <a:solidFill>
                  <a:schemeClr val="bg2"/>
                </a:solidFill>
                <a:latin typeface="Time new ro"/>
              </a:rPr>
              <a:t> </a:t>
            </a:r>
            <a:r>
              <a:rPr lang="en-US" sz="2800" dirty="0" err="1" smtClean="0">
                <a:solidFill>
                  <a:schemeClr val="bg2"/>
                </a:solidFill>
                <a:latin typeface="Time new ro"/>
              </a:rPr>
              <a:t>điếng</a:t>
            </a:r>
            <a:r>
              <a:rPr lang="en-US" sz="2800" dirty="0" smtClean="0">
                <a:solidFill>
                  <a:schemeClr val="bg2"/>
                </a:solidFill>
                <a:latin typeface="Time new ro"/>
              </a:rPr>
              <a:t>. </a:t>
            </a:r>
            <a:r>
              <a:rPr lang="en-US" sz="2800" dirty="0" err="1" smtClean="0">
                <a:solidFill>
                  <a:schemeClr val="bg2"/>
                </a:solidFill>
                <a:latin typeface="Time new ro"/>
              </a:rPr>
              <a:t>Chú</a:t>
            </a:r>
            <a:r>
              <a:rPr lang="en-US" sz="2800" dirty="0" smtClean="0">
                <a:solidFill>
                  <a:schemeClr val="bg2"/>
                </a:solidFill>
                <a:latin typeface="Time new ro"/>
              </a:rPr>
              <a:t> </a:t>
            </a:r>
            <a:r>
              <a:rPr lang="en-US" sz="2800" dirty="0" err="1" smtClean="0">
                <a:solidFill>
                  <a:schemeClr val="bg2"/>
                </a:solidFill>
                <a:latin typeface="Time new ro"/>
              </a:rPr>
              <a:t>chạy</a:t>
            </a:r>
            <a:r>
              <a:rPr lang="en-US" sz="2800" dirty="0" smtClean="0">
                <a:solidFill>
                  <a:schemeClr val="bg2"/>
                </a:solidFill>
                <a:latin typeface="Time new ro"/>
              </a:rPr>
              <a:t> </a:t>
            </a:r>
            <a:r>
              <a:rPr lang="en-US" sz="2800" dirty="0" err="1" smtClean="0">
                <a:solidFill>
                  <a:schemeClr val="bg2"/>
                </a:solidFill>
                <a:latin typeface="Time new ro"/>
              </a:rPr>
              <a:t>tập</a:t>
            </a:r>
            <a:r>
              <a:rPr lang="en-US" sz="2800" dirty="0" smtClean="0">
                <a:solidFill>
                  <a:schemeClr val="bg2"/>
                </a:solidFill>
                <a:latin typeface="Time new ro"/>
              </a:rPr>
              <a:t> </a:t>
            </a:r>
            <a:r>
              <a:rPr lang="en-US" sz="2800" dirty="0" err="1" smtClean="0">
                <a:solidFill>
                  <a:schemeClr val="bg2"/>
                </a:solidFill>
                <a:latin typeface="Time new ro"/>
              </a:rPr>
              <a:t>tễnh</a:t>
            </a:r>
            <a:r>
              <a:rPr lang="en-US" sz="2800" dirty="0" smtClean="0">
                <a:solidFill>
                  <a:schemeClr val="bg2"/>
                </a:solidFill>
                <a:latin typeface="Time new ro"/>
              </a:rPr>
              <a:t> </a:t>
            </a:r>
            <a:r>
              <a:rPr lang="en-US" sz="2800" dirty="0" err="1" smtClean="0">
                <a:solidFill>
                  <a:schemeClr val="bg2"/>
                </a:solidFill>
                <a:latin typeface="Time new ro"/>
              </a:rPr>
              <a:t>và</a:t>
            </a:r>
            <a:r>
              <a:rPr lang="en-US" sz="2800" dirty="0" smtClean="0">
                <a:solidFill>
                  <a:schemeClr val="bg2"/>
                </a:solidFill>
                <a:latin typeface="Time new ro"/>
              </a:rPr>
              <a:t> </a:t>
            </a:r>
            <a:r>
              <a:rPr lang="en-US" sz="2800" dirty="0" err="1" smtClean="0">
                <a:solidFill>
                  <a:schemeClr val="bg2"/>
                </a:solidFill>
                <a:latin typeface="Time new ro"/>
              </a:rPr>
              <a:t>cuối</a:t>
            </a:r>
            <a:r>
              <a:rPr lang="en-US" sz="2800" dirty="0" smtClean="0">
                <a:solidFill>
                  <a:schemeClr val="bg2"/>
                </a:solidFill>
                <a:latin typeface="Time new ro"/>
              </a:rPr>
              <a:t> </a:t>
            </a:r>
            <a:r>
              <a:rPr lang="en-US" sz="2800" dirty="0" err="1" smtClean="0">
                <a:solidFill>
                  <a:schemeClr val="bg2"/>
                </a:solidFill>
                <a:latin typeface="Time new ro"/>
              </a:rPr>
              <a:t>cùng</a:t>
            </a:r>
            <a:r>
              <a:rPr lang="en-US" sz="2800" dirty="0" smtClean="0">
                <a:solidFill>
                  <a:schemeClr val="bg2"/>
                </a:solidFill>
                <a:latin typeface="Time new ro"/>
              </a:rPr>
              <a:t> </a:t>
            </a:r>
            <a:r>
              <a:rPr lang="en-US" sz="2800" dirty="0" err="1" smtClean="0">
                <a:solidFill>
                  <a:schemeClr val="bg2"/>
                </a:solidFill>
                <a:latin typeface="Time new ro"/>
              </a:rPr>
              <a:t>dừng</a:t>
            </a:r>
            <a:r>
              <a:rPr lang="en-US" sz="2800" dirty="0" smtClean="0">
                <a:solidFill>
                  <a:schemeClr val="bg2"/>
                </a:solidFill>
                <a:latin typeface="Time new ro"/>
              </a:rPr>
              <a:t> </a:t>
            </a:r>
            <a:r>
              <a:rPr lang="en-US" sz="2800" dirty="0" err="1" smtClean="0">
                <a:solidFill>
                  <a:schemeClr val="bg2"/>
                </a:solidFill>
                <a:latin typeface="Time new ro"/>
              </a:rPr>
              <a:t>hẳn</a:t>
            </a:r>
            <a:r>
              <a:rPr lang="en-US" sz="2800" dirty="0" smtClean="0">
                <a:solidFill>
                  <a:schemeClr val="bg2"/>
                </a:solidFill>
                <a:latin typeface="Time new ro"/>
              </a:rPr>
              <a:t> </a:t>
            </a:r>
            <a:r>
              <a:rPr lang="en-US" sz="2800" dirty="0" err="1" smtClean="0">
                <a:solidFill>
                  <a:schemeClr val="bg2"/>
                </a:solidFill>
                <a:latin typeface="Time new ro"/>
              </a:rPr>
              <a:t>lại</a:t>
            </a:r>
            <a:r>
              <a:rPr lang="en-US" sz="2800" dirty="0" smtClean="0">
                <a:solidFill>
                  <a:schemeClr val="bg2"/>
                </a:solidFill>
                <a:latin typeface="Time new ro"/>
              </a:rPr>
              <a:t>. </a:t>
            </a:r>
            <a:r>
              <a:rPr lang="en-US" sz="2800" dirty="0" err="1" smtClean="0">
                <a:solidFill>
                  <a:schemeClr val="bg2"/>
                </a:solidFill>
                <a:latin typeface="Time new ro"/>
              </a:rPr>
              <a:t>Nhìn</a:t>
            </a:r>
            <a:r>
              <a:rPr lang="en-US" sz="2800" dirty="0" smtClean="0">
                <a:solidFill>
                  <a:schemeClr val="bg2"/>
                </a:solidFill>
                <a:latin typeface="Time new ro"/>
              </a:rPr>
              <a:t> </a:t>
            </a:r>
            <a:r>
              <a:rPr lang="en-US" sz="2800" dirty="0" err="1" smtClean="0">
                <a:solidFill>
                  <a:schemeClr val="bg2"/>
                </a:solidFill>
                <a:latin typeface="Time new ro"/>
              </a:rPr>
              <a:t>bạn</a:t>
            </a:r>
            <a:r>
              <a:rPr lang="en-US" sz="2800" dirty="0" smtClean="0">
                <a:solidFill>
                  <a:schemeClr val="bg2"/>
                </a:solidFill>
                <a:latin typeface="Time new ro"/>
              </a:rPr>
              <a:t> </a:t>
            </a:r>
            <a:r>
              <a:rPr lang="en-US" sz="2800" dirty="0" err="1" smtClean="0">
                <a:solidFill>
                  <a:schemeClr val="bg2"/>
                </a:solidFill>
                <a:latin typeface="Time new ro"/>
              </a:rPr>
              <a:t>bè</a:t>
            </a:r>
            <a:r>
              <a:rPr lang="en-US" sz="2800" dirty="0" smtClean="0">
                <a:solidFill>
                  <a:schemeClr val="bg2"/>
                </a:solidFill>
                <a:latin typeface="Time new ro"/>
              </a:rPr>
              <a:t> </a:t>
            </a:r>
            <a:r>
              <a:rPr lang="en-US" sz="2800" dirty="0" err="1" smtClean="0">
                <a:solidFill>
                  <a:schemeClr val="bg2"/>
                </a:solidFill>
                <a:latin typeface="Time new ro"/>
              </a:rPr>
              <a:t>lướt</a:t>
            </a:r>
            <a:r>
              <a:rPr lang="en-US" sz="2800" dirty="0" smtClean="0">
                <a:solidFill>
                  <a:schemeClr val="bg2"/>
                </a:solidFill>
                <a:latin typeface="Time new ro"/>
              </a:rPr>
              <a:t> qua </a:t>
            </a:r>
            <a:r>
              <a:rPr lang="en-US" sz="2800" dirty="0" err="1" smtClean="0">
                <a:solidFill>
                  <a:schemeClr val="bg2"/>
                </a:solidFill>
                <a:latin typeface="Time new ro"/>
              </a:rPr>
              <a:t>mặt</a:t>
            </a:r>
            <a:r>
              <a:rPr lang="en-US" sz="2800" dirty="0" smtClean="0">
                <a:solidFill>
                  <a:schemeClr val="bg2"/>
                </a:solidFill>
                <a:latin typeface="Time new ro"/>
              </a:rPr>
              <a:t>, </a:t>
            </a:r>
            <a:r>
              <a:rPr lang="en-US" sz="2800" dirty="0" err="1" smtClean="0">
                <a:solidFill>
                  <a:schemeClr val="bg2"/>
                </a:solidFill>
                <a:latin typeface="Time new ro"/>
              </a:rPr>
              <a:t>Ngựa</a:t>
            </a:r>
            <a:r>
              <a:rPr lang="en-US" sz="2800" dirty="0" smtClean="0">
                <a:solidFill>
                  <a:schemeClr val="bg2"/>
                </a:solidFill>
                <a:latin typeface="Time new ro"/>
              </a:rPr>
              <a:t> Con </a:t>
            </a:r>
            <a:r>
              <a:rPr lang="en-US" sz="2800" dirty="0" err="1" smtClean="0">
                <a:solidFill>
                  <a:schemeClr val="bg2"/>
                </a:solidFill>
                <a:latin typeface="Time new ro"/>
              </a:rPr>
              <a:t>đỏ</a:t>
            </a:r>
            <a:r>
              <a:rPr lang="en-US" sz="2800" dirty="0" smtClean="0">
                <a:solidFill>
                  <a:schemeClr val="bg2"/>
                </a:solidFill>
                <a:latin typeface="Time new ro"/>
              </a:rPr>
              <a:t> hoe </a:t>
            </a:r>
            <a:r>
              <a:rPr lang="en-US" sz="2800" dirty="0" err="1" smtClean="0">
                <a:solidFill>
                  <a:schemeClr val="bg2"/>
                </a:solidFill>
                <a:latin typeface="Time new ro"/>
              </a:rPr>
              <a:t>mắt</a:t>
            </a:r>
            <a:r>
              <a:rPr lang="en-US" sz="2800" dirty="0" smtClean="0">
                <a:solidFill>
                  <a:schemeClr val="bg2"/>
                </a:solidFill>
                <a:latin typeface="Time new ro"/>
              </a:rPr>
              <a:t>, </a:t>
            </a:r>
            <a:r>
              <a:rPr lang="en-US" sz="2800" dirty="0" err="1" smtClean="0">
                <a:solidFill>
                  <a:schemeClr val="bg2"/>
                </a:solidFill>
                <a:latin typeface="Time new ro"/>
              </a:rPr>
              <a:t>ân</a:t>
            </a:r>
            <a:r>
              <a:rPr lang="en-US" sz="2800" dirty="0" smtClean="0">
                <a:solidFill>
                  <a:schemeClr val="bg2"/>
                </a:solidFill>
                <a:latin typeface="Time new ro"/>
              </a:rPr>
              <a:t> </a:t>
            </a:r>
            <a:r>
              <a:rPr lang="en-US" sz="2800" dirty="0" err="1" smtClean="0">
                <a:solidFill>
                  <a:schemeClr val="bg2"/>
                </a:solidFill>
                <a:latin typeface="Time new ro"/>
              </a:rPr>
              <a:t>hận</a:t>
            </a:r>
            <a:r>
              <a:rPr lang="en-US" sz="2800" dirty="0" smtClean="0">
                <a:solidFill>
                  <a:schemeClr val="bg2"/>
                </a:solidFill>
                <a:latin typeface="Time new ro"/>
              </a:rPr>
              <a:t> </a:t>
            </a:r>
            <a:r>
              <a:rPr lang="en-US" sz="2800" dirty="0" err="1" smtClean="0">
                <a:solidFill>
                  <a:schemeClr val="bg2"/>
                </a:solidFill>
                <a:latin typeface="Time new ro"/>
              </a:rPr>
              <a:t>vì</a:t>
            </a:r>
            <a:r>
              <a:rPr lang="en-US" sz="2800" dirty="0" smtClean="0">
                <a:solidFill>
                  <a:schemeClr val="bg2"/>
                </a:solidFill>
                <a:latin typeface="Time new ro"/>
              </a:rPr>
              <a:t> </a:t>
            </a:r>
            <a:r>
              <a:rPr lang="en-US" sz="2800" dirty="0" err="1" smtClean="0">
                <a:solidFill>
                  <a:schemeClr val="bg2"/>
                </a:solidFill>
                <a:latin typeface="Time new ro"/>
              </a:rPr>
              <a:t>không</a:t>
            </a:r>
            <a:r>
              <a:rPr lang="en-US" sz="2800" dirty="0" smtClean="0">
                <a:solidFill>
                  <a:schemeClr val="bg2"/>
                </a:solidFill>
                <a:latin typeface="Time new ro"/>
              </a:rPr>
              <a:t> </a:t>
            </a:r>
            <a:r>
              <a:rPr lang="en-US" sz="2800" dirty="0" err="1" smtClean="0">
                <a:solidFill>
                  <a:schemeClr val="bg2"/>
                </a:solidFill>
                <a:latin typeface="Time new ro"/>
              </a:rPr>
              <a:t>làm</a:t>
            </a:r>
            <a:r>
              <a:rPr lang="en-US" sz="2800" dirty="0" smtClean="0">
                <a:solidFill>
                  <a:schemeClr val="bg2"/>
                </a:solidFill>
                <a:latin typeface="Time new ro"/>
              </a:rPr>
              <a:t> </a:t>
            </a:r>
            <a:r>
              <a:rPr lang="en-US" sz="2800" dirty="0" err="1" smtClean="0">
                <a:solidFill>
                  <a:schemeClr val="bg2"/>
                </a:solidFill>
                <a:latin typeface="Time new ro"/>
              </a:rPr>
              <a:t>theo</a:t>
            </a:r>
            <a:r>
              <a:rPr lang="en-US" sz="2800" dirty="0" smtClean="0">
                <a:solidFill>
                  <a:schemeClr val="bg2"/>
                </a:solidFill>
                <a:latin typeface="Time new ro"/>
              </a:rPr>
              <a:t> </a:t>
            </a:r>
            <a:r>
              <a:rPr lang="en-US" sz="2800" dirty="0" err="1" smtClean="0">
                <a:solidFill>
                  <a:schemeClr val="bg2"/>
                </a:solidFill>
                <a:latin typeface="Time new ro"/>
              </a:rPr>
              <a:t>lời</a:t>
            </a:r>
            <a:r>
              <a:rPr lang="en-US" sz="2800" dirty="0" smtClean="0">
                <a:solidFill>
                  <a:schemeClr val="bg2"/>
                </a:solidFill>
                <a:latin typeface="Time new ro"/>
              </a:rPr>
              <a:t> cha </a:t>
            </a:r>
            <a:r>
              <a:rPr lang="en-US" sz="2800" dirty="0" err="1" smtClean="0">
                <a:solidFill>
                  <a:schemeClr val="bg2"/>
                </a:solidFill>
                <a:latin typeface="Time new ro"/>
              </a:rPr>
              <a:t>dặn</a:t>
            </a:r>
            <a:r>
              <a:rPr lang="en-US" sz="2800" dirty="0" smtClean="0">
                <a:solidFill>
                  <a:schemeClr val="bg2"/>
                </a:solidFill>
                <a:latin typeface="Time new ro"/>
              </a:rPr>
              <a:t>.</a:t>
            </a:r>
          </a:p>
          <a:p>
            <a:r>
              <a:rPr lang="en-US" sz="2800" dirty="0">
                <a:solidFill>
                  <a:schemeClr val="bg2"/>
                </a:solidFill>
                <a:latin typeface="Time new ro"/>
              </a:rPr>
              <a:t> </a:t>
            </a:r>
            <a:r>
              <a:rPr lang="en-US" sz="2800" dirty="0" smtClean="0">
                <a:solidFill>
                  <a:schemeClr val="bg2"/>
                </a:solidFill>
                <a:latin typeface="Time new ro"/>
              </a:rPr>
              <a:t>     </a:t>
            </a:r>
            <a:r>
              <a:rPr lang="en-US" sz="2800" dirty="0" err="1" smtClean="0">
                <a:solidFill>
                  <a:schemeClr val="bg2"/>
                </a:solidFill>
                <a:latin typeface="Time new ro"/>
              </a:rPr>
              <a:t>Ngựa</a:t>
            </a:r>
            <a:r>
              <a:rPr lang="en-US" sz="2800" dirty="0" smtClean="0">
                <a:solidFill>
                  <a:schemeClr val="bg2"/>
                </a:solidFill>
                <a:latin typeface="Time new ro"/>
              </a:rPr>
              <a:t> Con  </a:t>
            </a:r>
            <a:r>
              <a:rPr lang="en-US" sz="2800" dirty="0" err="1" smtClean="0">
                <a:solidFill>
                  <a:schemeClr val="bg2"/>
                </a:solidFill>
                <a:latin typeface="Time new ro"/>
              </a:rPr>
              <a:t>rút</a:t>
            </a:r>
            <a:r>
              <a:rPr lang="en-US" sz="2800" dirty="0" smtClean="0">
                <a:solidFill>
                  <a:schemeClr val="bg2"/>
                </a:solidFill>
                <a:latin typeface="Time new ro"/>
              </a:rPr>
              <a:t>  </a:t>
            </a:r>
            <a:r>
              <a:rPr lang="en-US" sz="2800" dirty="0" err="1" smtClean="0">
                <a:solidFill>
                  <a:schemeClr val="bg2"/>
                </a:solidFill>
                <a:latin typeface="Time new ro"/>
              </a:rPr>
              <a:t>ra</a:t>
            </a:r>
            <a:r>
              <a:rPr lang="en-US" sz="2800" dirty="0" smtClean="0">
                <a:solidFill>
                  <a:schemeClr val="bg2"/>
                </a:solidFill>
                <a:latin typeface="Time new ro"/>
              </a:rPr>
              <a:t>  </a:t>
            </a:r>
            <a:r>
              <a:rPr lang="en-US" sz="2800" dirty="0" err="1" smtClean="0">
                <a:solidFill>
                  <a:schemeClr val="bg2"/>
                </a:solidFill>
                <a:latin typeface="Time new ro"/>
              </a:rPr>
              <a:t>bài</a:t>
            </a:r>
            <a:r>
              <a:rPr lang="en-US" sz="2800" dirty="0" smtClean="0">
                <a:solidFill>
                  <a:schemeClr val="bg2"/>
                </a:solidFill>
                <a:latin typeface="Time new ro"/>
              </a:rPr>
              <a:t> </a:t>
            </a:r>
            <a:r>
              <a:rPr lang="en-US" sz="2800" dirty="0" err="1" smtClean="0">
                <a:solidFill>
                  <a:schemeClr val="bg2"/>
                </a:solidFill>
                <a:latin typeface="Time new ro"/>
              </a:rPr>
              <a:t>học</a:t>
            </a:r>
            <a:r>
              <a:rPr lang="en-US" sz="2800" dirty="0" smtClean="0">
                <a:solidFill>
                  <a:schemeClr val="bg2"/>
                </a:solidFill>
                <a:latin typeface="Time new ro"/>
              </a:rPr>
              <a:t>  </a:t>
            </a:r>
            <a:r>
              <a:rPr lang="en-US" sz="2800" dirty="0" err="1" smtClean="0">
                <a:solidFill>
                  <a:schemeClr val="bg2"/>
                </a:solidFill>
                <a:latin typeface="Time new ro"/>
              </a:rPr>
              <a:t>quý</a:t>
            </a:r>
            <a:r>
              <a:rPr lang="en-US" sz="2800" dirty="0" smtClean="0">
                <a:solidFill>
                  <a:schemeClr val="bg2"/>
                </a:solidFill>
                <a:latin typeface="Time new ro"/>
              </a:rPr>
              <a:t>  </a:t>
            </a:r>
            <a:r>
              <a:rPr lang="en-US" sz="2800" dirty="0" err="1" smtClean="0">
                <a:solidFill>
                  <a:schemeClr val="bg2"/>
                </a:solidFill>
                <a:latin typeface="Time new ro"/>
              </a:rPr>
              <a:t>giá</a:t>
            </a:r>
            <a:r>
              <a:rPr lang="en-US" sz="2800" dirty="0" smtClean="0">
                <a:solidFill>
                  <a:schemeClr val="bg2"/>
                </a:solidFill>
                <a:latin typeface="Time new ro"/>
              </a:rPr>
              <a:t> :  </a:t>
            </a:r>
            <a:r>
              <a:rPr lang="en-US" sz="2800" dirty="0" err="1" smtClean="0">
                <a:solidFill>
                  <a:schemeClr val="bg2"/>
                </a:solidFill>
                <a:latin typeface="Time new ro"/>
              </a:rPr>
              <a:t>đừng</a:t>
            </a:r>
            <a:r>
              <a:rPr lang="en-US" sz="2800" dirty="0" smtClean="0">
                <a:solidFill>
                  <a:schemeClr val="bg2"/>
                </a:solidFill>
                <a:latin typeface="Time new ro"/>
              </a:rPr>
              <a:t>  </a:t>
            </a:r>
            <a:r>
              <a:rPr lang="en-US" sz="2800" dirty="0" err="1" smtClean="0">
                <a:solidFill>
                  <a:schemeClr val="bg2"/>
                </a:solidFill>
                <a:latin typeface="Time new ro"/>
              </a:rPr>
              <a:t>bao</a:t>
            </a:r>
            <a:r>
              <a:rPr lang="en-US" sz="2800" dirty="0" smtClean="0">
                <a:solidFill>
                  <a:schemeClr val="bg2"/>
                </a:solidFill>
                <a:latin typeface="Time new ro"/>
              </a:rPr>
              <a:t> </a:t>
            </a:r>
            <a:r>
              <a:rPr lang="en-US" sz="2800" dirty="0" err="1" smtClean="0">
                <a:solidFill>
                  <a:schemeClr val="bg2"/>
                </a:solidFill>
                <a:latin typeface="Time new ro"/>
              </a:rPr>
              <a:t>giờ</a:t>
            </a:r>
            <a:r>
              <a:rPr lang="en-US" sz="2800" dirty="0" smtClean="0">
                <a:solidFill>
                  <a:schemeClr val="bg2"/>
                </a:solidFill>
                <a:latin typeface="Time new ro"/>
              </a:rPr>
              <a:t>  </a:t>
            </a:r>
            <a:r>
              <a:rPr lang="en-US" sz="2800" dirty="0" err="1" smtClean="0">
                <a:solidFill>
                  <a:schemeClr val="bg2"/>
                </a:solidFill>
                <a:latin typeface="Time new ro"/>
              </a:rPr>
              <a:t>chủ</a:t>
            </a:r>
            <a:r>
              <a:rPr lang="en-US" sz="2800" dirty="0" smtClean="0">
                <a:solidFill>
                  <a:schemeClr val="bg2"/>
                </a:solidFill>
                <a:latin typeface="Time new ro"/>
              </a:rPr>
              <a:t>  </a:t>
            </a:r>
            <a:r>
              <a:rPr lang="en-US" sz="2800" dirty="0" err="1" smtClean="0">
                <a:solidFill>
                  <a:schemeClr val="bg2"/>
                </a:solidFill>
                <a:latin typeface="Time new ro"/>
              </a:rPr>
              <a:t>quan</a:t>
            </a:r>
            <a:r>
              <a:rPr lang="en-US" sz="2800" dirty="0" smtClean="0">
                <a:solidFill>
                  <a:schemeClr val="bg2"/>
                </a:solidFill>
                <a:latin typeface="Time new ro"/>
              </a:rPr>
              <a:t>, </a:t>
            </a:r>
            <a:r>
              <a:rPr lang="en-US" sz="2800" dirty="0" err="1" smtClean="0">
                <a:solidFill>
                  <a:schemeClr val="bg2"/>
                </a:solidFill>
                <a:latin typeface="Time new ro"/>
              </a:rPr>
              <a:t>cho</a:t>
            </a:r>
            <a:r>
              <a:rPr lang="en-US" sz="2800" dirty="0" smtClean="0">
                <a:solidFill>
                  <a:schemeClr val="bg2"/>
                </a:solidFill>
                <a:latin typeface="Time new ro"/>
              </a:rPr>
              <a:t> </a:t>
            </a:r>
            <a:r>
              <a:rPr lang="en-US" sz="2800" dirty="0" err="1" smtClean="0">
                <a:solidFill>
                  <a:schemeClr val="bg2"/>
                </a:solidFill>
                <a:latin typeface="Time new ro"/>
              </a:rPr>
              <a:t>dù</a:t>
            </a:r>
            <a:r>
              <a:rPr lang="en-US" sz="2800" dirty="0" smtClean="0">
                <a:solidFill>
                  <a:schemeClr val="bg2"/>
                </a:solidFill>
                <a:latin typeface="Time new ro"/>
              </a:rPr>
              <a:t> </a:t>
            </a:r>
            <a:r>
              <a:rPr lang="en-US" sz="2800" dirty="0" err="1" smtClean="0">
                <a:solidFill>
                  <a:schemeClr val="bg2"/>
                </a:solidFill>
                <a:latin typeface="Time new ro"/>
              </a:rPr>
              <a:t>đó</a:t>
            </a:r>
            <a:r>
              <a:rPr lang="en-US" sz="2800" dirty="0" smtClean="0">
                <a:solidFill>
                  <a:schemeClr val="bg2"/>
                </a:solidFill>
                <a:latin typeface="Time new ro"/>
              </a:rPr>
              <a:t> </a:t>
            </a:r>
            <a:r>
              <a:rPr lang="en-US" sz="2800" dirty="0" err="1" smtClean="0">
                <a:solidFill>
                  <a:schemeClr val="bg2"/>
                </a:solidFill>
                <a:latin typeface="Time new ro"/>
              </a:rPr>
              <a:t>là</a:t>
            </a:r>
            <a:r>
              <a:rPr lang="en-US" sz="2800" dirty="0" smtClean="0">
                <a:solidFill>
                  <a:schemeClr val="bg2"/>
                </a:solidFill>
                <a:latin typeface="Time new ro"/>
              </a:rPr>
              <a:t> </a:t>
            </a:r>
            <a:r>
              <a:rPr lang="en-US" sz="2800" dirty="0" err="1" smtClean="0">
                <a:solidFill>
                  <a:schemeClr val="bg2"/>
                </a:solidFill>
                <a:latin typeface="Time new ro"/>
              </a:rPr>
              <a:t>việc</a:t>
            </a:r>
            <a:r>
              <a:rPr lang="en-US" sz="2800" dirty="0" smtClean="0">
                <a:solidFill>
                  <a:schemeClr val="bg2"/>
                </a:solidFill>
                <a:latin typeface="Time new ro"/>
              </a:rPr>
              <a:t> </a:t>
            </a:r>
            <a:r>
              <a:rPr lang="en-US" sz="2800" dirty="0" err="1" smtClean="0">
                <a:solidFill>
                  <a:schemeClr val="bg2"/>
                </a:solidFill>
                <a:latin typeface="Time new ro"/>
              </a:rPr>
              <a:t>nhỏ</a:t>
            </a:r>
            <a:r>
              <a:rPr lang="en-US" sz="2800" dirty="0" smtClean="0">
                <a:solidFill>
                  <a:schemeClr val="bg2"/>
                </a:solidFill>
                <a:latin typeface="Time new ro"/>
              </a:rPr>
              <a:t> </a:t>
            </a:r>
            <a:r>
              <a:rPr lang="en-US" sz="2800" dirty="0" err="1" smtClean="0">
                <a:solidFill>
                  <a:schemeClr val="bg2"/>
                </a:solidFill>
                <a:latin typeface="Time new ro"/>
              </a:rPr>
              <a:t>nhất</a:t>
            </a:r>
            <a:r>
              <a:rPr lang="en-US" sz="2800" dirty="0" smtClean="0">
                <a:solidFill>
                  <a:schemeClr val="bg2"/>
                </a:solidFill>
                <a:latin typeface="Time new ro"/>
              </a:rPr>
              <a:t>.</a:t>
            </a:r>
            <a:endParaRPr lang="en-US" sz="2800" dirty="0">
              <a:solidFill>
                <a:schemeClr val="bg2"/>
              </a:solidFill>
              <a:latin typeface="Time new ro"/>
            </a:endParaRPr>
          </a:p>
        </p:txBody>
      </p:sp>
      <p:cxnSp>
        <p:nvCxnSpPr>
          <p:cNvPr id="5" name="Straight Connector 4"/>
          <p:cNvCxnSpPr/>
          <p:nvPr/>
        </p:nvCxnSpPr>
        <p:spPr>
          <a:xfrm flipH="1">
            <a:off x="2509520" y="2143760"/>
            <a:ext cx="91440" cy="355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37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pSp>
        <p:nvGrpSpPr>
          <p:cNvPr id="802" name="Google Shape;802;p43"/>
          <p:cNvGrpSpPr/>
          <p:nvPr/>
        </p:nvGrpSpPr>
        <p:grpSpPr>
          <a:xfrm>
            <a:off x="689695" y="508531"/>
            <a:ext cx="3358651" cy="7878784"/>
            <a:chOff x="981525" y="539501"/>
            <a:chExt cx="1874666" cy="4397952"/>
          </a:xfrm>
        </p:grpSpPr>
        <p:sp>
          <p:nvSpPr>
            <p:cNvPr id="803" name="Google Shape;803;p43"/>
            <p:cNvSpPr/>
            <p:nvPr/>
          </p:nvSpPr>
          <p:spPr>
            <a:xfrm>
              <a:off x="1601848" y="539501"/>
              <a:ext cx="1033499" cy="769900"/>
            </a:xfrm>
            <a:custGeom>
              <a:avLst/>
              <a:gdLst/>
              <a:ahLst/>
              <a:cxnLst/>
              <a:rect l="l" t="t" r="r" b="b"/>
              <a:pathLst>
                <a:path w="25320" h="18862" extrusionOk="0">
                  <a:moveTo>
                    <a:pt x="16526" y="0"/>
                  </a:moveTo>
                  <a:cubicBezTo>
                    <a:pt x="13271" y="0"/>
                    <a:pt x="9564" y="694"/>
                    <a:pt x="6626" y="1019"/>
                  </a:cubicBezTo>
                  <a:cubicBezTo>
                    <a:pt x="2371" y="1475"/>
                    <a:pt x="0" y="2235"/>
                    <a:pt x="730" y="9286"/>
                  </a:cubicBezTo>
                  <a:cubicBezTo>
                    <a:pt x="1165" y="13458"/>
                    <a:pt x="6060" y="14524"/>
                    <a:pt x="11105" y="14524"/>
                  </a:cubicBezTo>
                  <a:cubicBezTo>
                    <a:pt x="14515" y="14524"/>
                    <a:pt x="17995" y="14037"/>
                    <a:pt x="20213" y="13694"/>
                  </a:cubicBezTo>
                  <a:cubicBezTo>
                    <a:pt x="24742" y="14302"/>
                    <a:pt x="23587" y="18861"/>
                    <a:pt x="23587" y="18861"/>
                  </a:cubicBezTo>
                  <a:cubicBezTo>
                    <a:pt x="25320" y="16247"/>
                    <a:pt x="25046" y="14697"/>
                    <a:pt x="23070" y="12296"/>
                  </a:cubicBezTo>
                  <a:cubicBezTo>
                    <a:pt x="24621" y="11171"/>
                    <a:pt x="24773" y="5183"/>
                    <a:pt x="23587" y="2903"/>
                  </a:cubicBezTo>
                  <a:cubicBezTo>
                    <a:pt x="22392" y="648"/>
                    <a:pt x="19671" y="0"/>
                    <a:pt x="1652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43"/>
            <p:cNvSpPr/>
            <p:nvPr/>
          </p:nvSpPr>
          <p:spPr>
            <a:xfrm>
              <a:off x="981525" y="1313649"/>
              <a:ext cx="1852339" cy="1386162"/>
            </a:xfrm>
            <a:custGeom>
              <a:avLst/>
              <a:gdLst/>
              <a:ahLst/>
              <a:cxnLst/>
              <a:rect l="l" t="t" r="r" b="b"/>
              <a:pathLst>
                <a:path w="45381" h="33960" extrusionOk="0">
                  <a:moveTo>
                    <a:pt x="27715" y="0"/>
                  </a:moveTo>
                  <a:cubicBezTo>
                    <a:pt x="18659" y="0"/>
                    <a:pt x="12306" y="4335"/>
                    <a:pt x="8633" y="9195"/>
                  </a:cubicBezTo>
                  <a:cubicBezTo>
                    <a:pt x="4681" y="14423"/>
                    <a:pt x="7933" y="18496"/>
                    <a:pt x="9241" y="21262"/>
                  </a:cubicBezTo>
                  <a:cubicBezTo>
                    <a:pt x="10517" y="24028"/>
                    <a:pt x="4408" y="22812"/>
                    <a:pt x="2189" y="25183"/>
                  </a:cubicBezTo>
                  <a:cubicBezTo>
                    <a:pt x="0" y="27524"/>
                    <a:pt x="3313" y="29408"/>
                    <a:pt x="4408" y="30715"/>
                  </a:cubicBezTo>
                  <a:cubicBezTo>
                    <a:pt x="5502" y="32083"/>
                    <a:pt x="2736" y="33147"/>
                    <a:pt x="2736" y="33147"/>
                  </a:cubicBezTo>
                  <a:cubicBezTo>
                    <a:pt x="5829" y="33734"/>
                    <a:pt x="8232" y="33959"/>
                    <a:pt x="10201" y="33959"/>
                  </a:cubicBezTo>
                  <a:cubicBezTo>
                    <a:pt x="16734" y="33959"/>
                    <a:pt x="18499" y="31479"/>
                    <a:pt x="24884" y="31479"/>
                  </a:cubicBezTo>
                  <a:cubicBezTo>
                    <a:pt x="25748" y="31479"/>
                    <a:pt x="26696" y="31524"/>
                    <a:pt x="27751" y="31627"/>
                  </a:cubicBezTo>
                  <a:cubicBezTo>
                    <a:pt x="29695" y="31822"/>
                    <a:pt x="31458" y="31903"/>
                    <a:pt x="33045" y="31903"/>
                  </a:cubicBezTo>
                  <a:cubicBezTo>
                    <a:pt x="40596" y="31903"/>
                    <a:pt x="44165" y="30077"/>
                    <a:pt x="44165" y="30077"/>
                  </a:cubicBezTo>
                  <a:cubicBezTo>
                    <a:pt x="44165" y="30077"/>
                    <a:pt x="41490" y="29773"/>
                    <a:pt x="41521" y="27919"/>
                  </a:cubicBezTo>
                  <a:cubicBezTo>
                    <a:pt x="41612" y="26095"/>
                    <a:pt x="44530" y="26277"/>
                    <a:pt x="44955" y="23207"/>
                  </a:cubicBezTo>
                  <a:cubicBezTo>
                    <a:pt x="45381" y="20138"/>
                    <a:pt x="42706" y="21080"/>
                    <a:pt x="42098" y="18648"/>
                  </a:cubicBezTo>
                  <a:cubicBezTo>
                    <a:pt x="41490" y="16217"/>
                    <a:pt x="44773" y="17767"/>
                    <a:pt x="43162" y="11688"/>
                  </a:cubicBezTo>
                  <a:cubicBezTo>
                    <a:pt x="41551" y="5608"/>
                    <a:pt x="33314" y="320"/>
                    <a:pt x="29818" y="76"/>
                  </a:cubicBezTo>
                  <a:cubicBezTo>
                    <a:pt x="29102" y="25"/>
                    <a:pt x="28401" y="0"/>
                    <a:pt x="2771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43"/>
            <p:cNvSpPr/>
            <p:nvPr/>
          </p:nvSpPr>
          <p:spPr>
            <a:xfrm>
              <a:off x="2053437" y="2221142"/>
              <a:ext cx="158821" cy="201026"/>
            </a:xfrm>
            <a:custGeom>
              <a:avLst/>
              <a:gdLst/>
              <a:ahLst/>
              <a:cxnLst/>
              <a:rect l="l" t="t" r="r" b="b"/>
              <a:pathLst>
                <a:path w="3891" h="4925" extrusionOk="0">
                  <a:moveTo>
                    <a:pt x="304" y="1"/>
                  </a:moveTo>
                  <a:lnTo>
                    <a:pt x="0" y="4651"/>
                  </a:lnTo>
                  <a:lnTo>
                    <a:pt x="3556" y="4925"/>
                  </a:lnTo>
                  <a:lnTo>
                    <a:pt x="3891" y="244"/>
                  </a:lnTo>
                  <a:lnTo>
                    <a:pt x="304" y="1"/>
                  </a:lnTo>
                  <a:close/>
                </a:path>
              </a:pathLst>
            </a:custGeom>
            <a:solidFill>
              <a:srgbClr val="C861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43"/>
            <p:cNvSpPr/>
            <p:nvPr/>
          </p:nvSpPr>
          <p:spPr>
            <a:xfrm>
              <a:off x="2058376" y="2219917"/>
              <a:ext cx="151392" cy="132167"/>
            </a:xfrm>
            <a:custGeom>
              <a:avLst/>
              <a:gdLst/>
              <a:ahLst/>
              <a:cxnLst/>
              <a:rect l="l" t="t" r="r" b="b"/>
              <a:pathLst>
                <a:path w="3709" h="3238" extrusionOk="0">
                  <a:moveTo>
                    <a:pt x="153" y="0"/>
                  </a:moveTo>
                  <a:lnTo>
                    <a:pt x="1" y="2371"/>
                  </a:lnTo>
                  <a:cubicBezTo>
                    <a:pt x="821" y="2827"/>
                    <a:pt x="1703" y="3131"/>
                    <a:pt x="2584" y="3192"/>
                  </a:cubicBezTo>
                  <a:cubicBezTo>
                    <a:pt x="2751" y="3222"/>
                    <a:pt x="2911" y="3238"/>
                    <a:pt x="3067" y="3238"/>
                  </a:cubicBezTo>
                  <a:cubicBezTo>
                    <a:pt x="3223" y="3238"/>
                    <a:pt x="3375" y="3222"/>
                    <a:pt x="3527" y="3192"/>
                  </a:cubicBezTo>
                  <a:lnTo>
                    <a:pt x="3709" y="274"/>
                  </a:lnTo>
                  <a:lnTo>
                    <a:pt x="15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43"/>
            <p:cNvSpPr/>
            <p:nvPr/>
          </p:nvSpPr>
          <p:spPr>
            <a:xfrm>
              <a:off x="1718459" y="1344057"/>
              <a:ext cx="842432" cy="980804"/>
            </a:xfrm>
            <a:custGeom>
              <a:avLst/>
              <a:gdLst/>
              <a:ahLst/>
              <a:cxnLst/>
              <a:rect l="l" t="t" r="r" b="b"/>
              <a:pathLst>
                <a:path w="20639" h="24029" extrusionOk="0">
                  <a:moveTo>
                    <a:pt x="9833" y="0"/>
                  </a:moveTo>
                  <a:cubicBezTo>
                    <a:pt x="9807" y="0"/>
                    <a:pt x="9782" y="0"/>
                    <a:pt x="9757" y="0"/>
                  </a:cubicBezTo>
                  <a:cubicBezTo>
                    <a:pt x="7812" y="0"/>
                    <a:pt x="6140" y="547"/>
                    <a:pt x="4742" y="1429"/>
                  </a:cubicBezTo>
                  <a:cubicBezTo>
                    <a:pt x="1550" y="3496"/>
                    <a:pt x="0" y="7477"/>
                    <a:pt x="760" y="11581"/>
                  </a:cubicBezTo>
                  <a:cubicBezTo>
                    <a:pt x="760" y="11672"/>
                    <a:pt x="791" y="11702"/>
                    <a:pt x="791" y="11794"/>
                  </a:cubicBezTo>
                  <a:cubicBezTo>
                    <a:pt x="821" y="12098"/>
                    <a:pt x="912" y="12432"/>
                    <a:pt x="973" y="12766"/>
                  </a:cubicBezTo>
                  <a:cubicBezTo>
                    <a:pt x="1672" y="16140"/>
                    <a:pt x="2705" y="19393"/>
                    <a:pt x="4985" y="21520"/>
                  </a:cubicBezTo>
                  <a:cubicBezTo>
                    <a:pt x="6414" y="22827"/>
                    <a:pt x="8389" y="23739"/>
                    <a:pt x="11125" y="23982"/>
                  </a:cubicBezTo>
                  <a:cubicBezTo>
                    <a:pt x="11277" y="23982"/>
                    <a:pt x="11459" y="24013"/>
                    <a:pt x="11611" y="24013"/>
                  </a:cubicBezTo>
                  <a:cubicBezTo>
                    <a:pt x="11834" y="24023"/>
                    <a:pt x="12051" y="24028"/>
                    <a:pt x="12264" y="24028"/>
                  </a:cubicBezTo>
                  <a:cubicBezTo>
                    <a:pt x="15163" y="24028"/>
                    <a:pt x="17182" y="23074"/>
                    <a:pt x="18542" y="21459"/>
                  </a:cubicBezTo>
                  <a:cubicBezTo>
                    <a:pt x="19788" y="19940"/>
                    <a:pt x="20426" y="17903"/>
                    <a:pt x="20578" y="15532"/>
                  </a:cubicBezTo>
                  <a:cubicBezTo>
                    <a:pt x="20639" y="14620"/>
                    <a:pt x="20639" y="13678"/>
                    <a:pt x="20517" y="12736"/>
                  </a:cubicBezTo>
                  <a:cubicBezTo>
                    <a:pt x="19912" y="4436"/>
                    <a:pt x="17162" y="0"/>
                    <a:pt x="9833" y="0"/>
                  </a:cubicBezTo>
                  <a:close/>
                </a:path>
              </a:pathLst>
            </a:custGeom>
            <a:solidFill>
              <a:srgbClr val="C861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43"/>
            <p:cNvSpPr/>
            <p:nvPr/>
          </p:nvSpPr>
          <p:spPr>
            <a:xfrm>
              <a:off x="1911968" y="2043145"/>
              <a:ext cx="342500" cy="280743"/>
            </a:xfrm>
            <a:custGeom>
              <a:avLst/>
              <a:gdLst/>
              <a:ahLst/>
              <a:cxnLst/>
              <a:rect l="l" t="t" r="r" b="b"/>
              <a:pathLst>
                <a:path w="8391" h="6878" extrusionOk="0">
                  <a:moveTo>
                    <a:pt x="3860" y="0"/>
                  </a:moveTo>
                  <a:cubicBezTo>
                    <a:pt x="3036" y="0"/>
                    <a:pt x="2238" y="276"/>
                    <a:pt x="1612" y="836"/>
                  </a:cubicBezTo>
                  <a:cubicBezTo>
                    <a:pt x="639" y="1687"/>
                    <a:pt x="1" y="3085"/>
                    <a:pt x="183" y="4392"/>
                  </a:cubicBezTo>
                  <a:cubicBezTo>
                    <a:pt x="1642" y="5699"/>
                    <a:pt x="3618" y="6611"/>
                    <a:pt x="6354" y="6854"/>
                  </a:cubicBezTo>
                  <a:lnTo>
                    <a:pt x="6870" y="6854"/>
                  </a:lnTo>
                  <a:cubicBezTo>
                    <a:pt x="8360" y="5517"/>
                    <a:pt x="8390" y="3116"/>
                    <a:pt x="6931" y="1444"/>
                  </a:cubicBezTo>
                  <a:cubicBezTo>
                    <a:pt x="6098" y="489"/>
                    <a:pt x="4957" y="0"/>
                    <a:pt x="3860" y="0"/>
                  </a:cubicBezTo>
                  <a:close/>
                  <a:moveTo>
                    <a:pt x="6870" y="6854"/>
                  </a:moveTo>
                  <a:lnTo>
                    <a:pt x="6870" y="6854"/>
                  </a:lnTo>
                  <a:cubicBezTo>
                    <a:pt x="6855" y="6869"/>
                    <a:pt x="6855" y="6877"/>
                    <a:pt x="6859" y="6877"/>
                  </a:cubicBezTo>
                  <a:cubicBezTo>
                    <a:pt x="6863" y="6877"/>
                    <a:pt x="6870" y="6869"/>
                    <a:pt x="6870" y="6854"/>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43"/>
            <p:cNvSpPr/>
            <p:nvPr/>
          </p:nvSpPr>
          <p:spPr>
            <a:xfrm>
              <a:off x="2444210" y="1978004"/>
              <a:ext cx="114207" cy="241966"/>
            </a:xfrm>
            <a:custGeom>
              <a:avLst/>
              <a:gdLst/>
              <a:ahLst/>
              <a:cxnLst/>
              <a:rect l="l" t="t" r="r" b="b"/>
              <a:pathLst>
                <a:path w="2798" h="5928" extrusionOk="0">
                  <a:moveTo>
                    <a:pt x="2797" y="0"/>
                  </a:moveTo>
                  <a:lnTo>
                    <a:pt x="2797" y="0"/>
                  </a:lnTo>
                  <a:cubicBezTo>
                    <a:pt x="1885" y="213"/>
                    <a:pt x="973" y="1125"/>
                    <a:pt x="517" y="2371"/>
                  </a:cubicBezTo>
                  <a:cubicBezTo>
                    <a:pt x="1" y="3739"/>
                    <a:pt x="122" y="5168"/>
                    <a:pt x="761" y="5927"/>
                  </a:cubicBezTo>
                  <a:cubicBezTo>
                    <a:pt x="2007" y="4408"/>
                    <a:pt x="2645" y="2371"/>
                    <a:pt x="279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43"/>
            <p:cNvSpPr/>
            <p:nvPr/>
          </p:nvSpPr>
          <p:spPr>
            <a:xfrm>
              <a:off x="1718459" y="1398872"/>
              <a:ext cx="368500" cy="505688"/>
            </a:xfrm>
            <a:custGeom>
              <a:avLst/>
              <a:gdLst/>
              <a:ahLst/>
              <a:cxnLst/>
              <a:rect l="l" t="t" r="r" b="b"/>
              <a:pathLst>
                <a:path w="9028" h="12389" extrusionOk="0">
                  <a:moveTo>
                    <a:pt x="5537" y="0"/>
                  </a:moveTo>
                  <a:cubicBezTo>
                    <a:pt x="5276" y="0"/>
                    <a:pt x="5009" y="18"/>
                    <a:pt x="4742" y="55"/>
                  </a:cubicBezTo>
                  <a:cubicBezTo>
                    <a:pt x="1550" y="2122"/>
                    <a:pt x="0" y="6104"/>
                    <a:pt x="760" y="10207"/>
                  </a:cubicBezTo>
                  <a:cubicBezTo>
                    <a:pt x="760" y="10299"/>
                    <a:pt x="791" y="10329"/>
                    <a:pt x="791" y="10390"/>
                  </a:cubicBezTo>
                  <a:cubicBezTo>
                    <a:pt x="821" y="10694"/>
                    <a:pt x="912" y="11059"/>
                    <a:pt x="973" y="11393"/>
                  </a:cubicBezTo>
                  <a:cubicBezTo>
                    <a:pt x="1815" y="12159"/>
                    <a:pt x="2915" y="12389"/>
                    <a:pt x="3642" y="12389"/>
                  </a:cubicBezTo>
                  <a:cubicBezTo>
                    <a:pt x="3780" y="12389"/>
                    <a:pt x="3905" y="12380"/>
                    <a:pt x="4012" y="12366"/>
                  </a:cubicBezTo>
                  <a:cubicBezTo>
                    <a:pt x="4985" y="12305"/>
                    <a:pt x="5137" y="11849"/>
                    <a:pt x="5046" y="10299"/>
                  </a:cubicBezTo>
                  <a:cubicBezTo>
                    <a:pt x="4924" y="8536"/>
                    <a:pt x="5320" y="7198"/>
                    <a:pt x="6535" y="6286"/>
                  </a:cubicBezTo>
                  <a:cubicBezTo>
                    <a:pt x="7751" y="5375"/>
                    <a:pt x="9028" y="3824"/>
                    <a:pt x="8815" y="2001"/>
                  </a:cubicBezTo>
                  <a:cubicBezTo>
                    <a:pt x="8657" y="739"/>
                    <a:pt x="7204" y="0"/>
                    <a:pt x="553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43"/>
            <p:cNvSpPr/>
            <p:nvPr/>
          </p:nvSpPr>
          <p:spPr>
            <a:xfrm>
              <a:off x="1764337" y="1229773"/>
              <a:ext cx="952885" cy="480381"/>
            </a:xfrm>
            <a:custGeom>
              <a:avLst/>
              <a:gdLst/>
              <a:ahLst/>
              <a:cxnLst/>
              <a:rect l="l" t="t" r="r" b="b"/>
              <a:pathLst>
                <a:path w="23345" h="11769" extrusionOk="0">
                  <a:moveTo>
                    <a:pt x="8146" y="1"/>
                  </a:moveTo>
                  <a:cubicBezTo>
                    <a:pt x="7140" y="1"/>
                    <a:pt x="6164" y="97"/>
                    <a:pt x="5259" y="308"/>
                  </a:cubicBezTo>
                  <a:cubicBezTo>
                    <a:pt x="1703" y="1098"/>
                    <a:pt x="1" y="4046"/>
                    <a:pt x="3983" y="5961"/>
                  </a:cubicBezTo>
                  <a:cubicBezTo>
                    <a:pt x="7995" y="7846"/>
                    <a:pt x="7387" y="5536"/>
                    <a:pt x="12159" y="9001"/>
                  </a:cubicBezTo>
                  <a:cubicBezTo>
                    <a:pt x="14741" y="10863"/>
                    <a:pt x="17138" y="11769"/>
                    <a:pt x="18991" y="11769"/>
                  </a:cubicBezTo>
                  <a:cubicBezTo>
                    <a:pt x="20587" y="11769"/>
                    <a:pt x="21779" y="11098"/>
                    <a:pt x="22342" y="9791"/>
                  </a:cubicBezTo>
                  <a:cubicBezTo>
                    <a:pt x="23345" y="7481"/>
                    <a:pt x="19758" y="3560"/>
                    <a:pt x="16627" y="2010"/>
                  </a:cubicBezTo>
                  <a:cubicBezTo>
                    <a:pt x="14232" y="812"/>
                    <a:pt x="11063" y="1"/>
                    <a:pt x="814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43"/>
            <p:cNvSpPr/>
            <p:nvPr/>
          </p:nvSpPr>
          <p:spPr>
            <a:xfrm>
              <a:off x="2110498" y="1897066"/>
              <a:ext cx="55879" cy="72369"/>
            </a:xfrm>
            <a:custGeom>
              <a:avLst/>
              <a:gdLst/>
              <a:ahLst/>
              <a:cxnLst/>
              <a:rect l="l" t="t" r="r" b="b"/>
              <a:pathLst>
                <a:path w="1369" h="1773" extrusionOk="0">
                  <a:moveTo>
                    <a:pt x="682" y="1"/>
                  </a:moveTo>
                  <a:cubicBezTo>
                    <a:pt x="657" y="1"/>
                    <a:pt x="633" y="3"/>
                    <a:pt x="608" y="8"/>
                  </a:cubicBezTo>
                  <a:cubicBezTo>
                    <a:pt x="243" y="68"/>
                    <a:pt x="0" y="464"/>
                    <a:pt x="31" y="980"/>
                  </a:cubicBezTo>
                  <a:cubicBezTo>
                    <a:pt x="89" y="1418"/>
                    <a:pt x="400" y="1772"/>
                    <a:pt x="721" y="1772"/>
                  </a:cubicBezTo>
                  <a:cubicBezTo>
                    <a:pt x="734" y="1772"/>
                    <a:pt x="747" y="1772"/>
                    <a:pt x="760" y="1771"/>
                  </a:cubicBezTo>
                  <a:cubicBezTo>
                    <a:pt x="1155" y="1740"/>
                    <a:pt x="1368" y="1315"/>
                    <a:pt x="1338" y="828"/>
                  </a:cubicBezTo>
                  <a:cubicBezTo>
                    <a:pt x="1310" y="349"/>
                    <a:pt x="994" y="1"/>
                    <a:pt x="6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43"/>
            <p:cNvSpPr/>
            <p:nvPr/>
          </p:nvSpPr>
          <p:spPr>
            <a:xfrm>
              <a:off x="2434292" y="1868822"/>
              <a:ext cx="53389" cy="66084"/>
            </a:xfrm>
            <a:custGeom>
              <a:avLst/>
              <a:gdLst/>
              <a:ahLst/>
              <a:cxnLst/>
              <a:rect l="l" t="t" r="r" b="b"/>
              <a:pathLst>
                <a:path w="1308" h="1619" extrusionOk="0">
                  <a:moveTo>
                    <a:pt x="578" y="0"/>
                  </a:moveTo>
                  <a:cubicBezTo>
                    <a:pt x="244" y="31"/>
                    <a:pt x="1" y="396"/>
                    <a:pt x="61" y="852"/>
                  </a:cubicBezTo>
                  <a:cubicBezTo>
                    <a:pt x="90" y="1274"/>
                    <a:pt x="352" y="1618"/>
                    <a:pt x="657" y="1618"/>
                  </a:cubicBezTo>
                  <a:cubicBezTo>
                    <a:pt x="681" y="1618"/>
                    <a:pt x="705" y="1616"/>
                    <a:pt x="730" y="1611"/>
                  </a:cubicBezTo>
                  <a:cubicBezTo>
                    <a:pt x="1064" y="1581"/>
                    <a:pt x="1308" y="1216"/>
                    <a:pt x="1277" y="760"/>
                  </a:cubicBezTo>
                  <a:cubicBezTo>
                    <a:pt x="1216" y="335"/>
                    <a:pt x="912" y="0"/>
                    <a:pt x="57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43"/>
            <p:cNvSpPr/>
            <p:nvPr/>
          </p:nvSpPr>
          <p:spPr>
            <a:xfrm>
              <a:off x="2227109" y="2030248"/>
              <a:ext cx="186250" cy="87717"/>
            </a:xfrm>
            <a:custGeom>
              <a:avLst/>
              <a:gdLst/>
              <a:ahLst/>
              <a:cxnLst/>
              <a:rect l="l" t="t" r="r" b="b"/>
              <a:pathLst>
                <a:path w="4563" h="2149" extrusionOk="0">
                  <a:moveTo>
                    <a:pt x="1092" y="0"/>
                  </a:moveTo>
                  <a:cubicBezTo>
                    <a:pt x="943" y="0"/>
                    <a:pt x="785" y="50"/>
                    <a:pt x="608" y="179"/>
                  </a:cubicBezTo>
                  <a:cubicBezTo>
                    <a:pt x="0" y="635"/>
                    <a:pt x="456" y="1881"/>
                    <a:pt x="2402" y="2125"/>
                  </a:cubicBezTo>
                  <a:cubicBezTo>
                    <a:pt x="2545" y="2141"/>
                    <a:pt x="2679" y="2148"/>
                    <a:pt x="2804" y="2148"/>
                  </a:cubicBezTo>
                  <a:cubicBezTo>
                    <a:pt x="4329" y="2148"/>
                    <a:pt x="4563" y="1028"/>
                    <a:pt x="4226" y="635"/>
                  </a:cubicBezTo>
                  <a:cubicBezTo>
                    <a:pt x="4123" y="502"/>
                    <a:pt x="4020" y="458"/>
                    <a:pt x="3891" y="458"/>
                  </a:cubicBezTo>
                  <a:cubicBezTo>
                    <a:pt x="3651" y="458"/>
                    <a:pt x="3319" y="607"/>
                    <a:pt x="2725" y="607"/>
                  </a:cubicBezTo>
                  <a:cubicBezTo>
                    <a:pt x="2689" y="607"/>
                    <a:pt x="2652" y="606"/>
                    <a:pt x="2615" y="605"/>
                  </a:cubicBezTo>
                  <a:cubicBezTo>
                    <a:pt x="2001" y="605"/>
                    <a:pt x="1607" y="0"/>
                    <a:pt x="10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43"/>
            <p:cNvSpPr/>
            <p:nvPr/>
          </p:nvSpPr>
          <p:spPr>
            <a:xfrm>
              <a:off x="2242007" y="2062369"/>
              <a:ext cx="89350" cy="55838"/>
            </a:xfrm>
            <a:custGeom>
              <a:avLst/>
              <a:gdLst/>
              <a:ahLst/>
              <a:cxnLst/>
              <a:rect l="l" t="t" r="r" b="b"/>
              <a:pathLst>
                <a:path w="2189" h="1368" extrusionOk="0">
                  <a:moveTo>
                    <a:pt x="323" y="0"/>
                  </a:moveTo>
                  <a:cubicBezTo>
                    <a:pt x="205" y="0"/>
                    <a:pt x="91" y="15"/>
                    <a:pt x="0" y="61"/>
                  </a:cubicBezTo>
                  <a:cubicBezTo>
                    <a:pt x="122" y="608"/>
                    <a:pt x="760" y="1216"/>
                    <a:pt x="2067" y="1368"/>
                  </a:cubicBezTo>
                  <a:lnTo>
                    <a:pt x="2189" y="1368"/>
                  </a:lnTo>
                  <a:cubicBezTo>
                    <a:pt x="2037" y="973"/>
                    <a:pt x="1794" y="608"/>
                    <a:pt x="1459" y="365"/>
                  </a:cubicBezTo>
                  <a:cubicBezTo>
                    <a:pt x="1216" y="213"/>
                    <a:pt x="912" y="91"/>
                    <a:pt x="669" y="31"/>
                  </a:cubicBezTo>
                  <a:cubicBezTo>
                    <a:pt x="563" y="15"/>
                    <a:pt x="441" y="0"/>
                    <a:pt x="323" y="0"/>
                  </a:cubicBezTo>
                  <a:close/>
                </a:path>
              </a:pathLst>
            </a:custGeom>
            <a:solidFill>
              <a:srgbClr val="FC6B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43"/>
            <p:cNvSpPr/>
            <p:nvPr/>
          </p:nvSpPr>
          <p:spPr>
            <a:xfrm>
              <a:off x="2338782" y="1852659"/>
              <a:ext cx="80655" cy="172291"/>
            </a:xfrm>
            <a:custGeom>
              <a:avLst/>
              <a:gdLst/>
              <a:ahLst/>
              <a:cxnLst/>
              <a:rect l="l" t="t" r="r" b="b"/>
              <a:pathLst>
                <a:path w="1976" h="4221" extrusionOk="0">
                  <a:moveTo>
                    <a:pt x="658" y="0"/>
                  </a:moveTo>
                  <a:cubicBezTo>
                    <a:pt x="637" y="0"/>
                    <a:pt x="619" y="10"/>
                    <a:pt x="608" y="32"/>
                  </a:cubicBezTo>
                  <a:cubicBezTo>
                    <a:pt x="486" y="245"/>
                    <a:pt x="456" y="457"/>
                    <a:pt x="426" y="700"/>
                  </a:cubicBezTo>
                  <a:cubicBezTo>
                    <a:pt x="365" y="913"/>
                    <a:pt x="365" y="1156"/>
                    <a:pt x="365" y="1369"/>
                  </a:cubicBezTo>
                  <a:cubicBezTo>
                    <a:pt x="365" y="1582"/>
                    <a:pt x="365" y="1825"/>
                    <a:pt x="426" y="2068"/>
                  </a:cubicBezTo>
                  <a:cubicBezTo>
                    <a:pt x="426" y="2129"/>
                    <a:pt x="426" y="2251"/>
                    <a:pt x="456" y="2311"/>
                  </a:cubicBezTo>
                  <a:lnTo>
                    <a:pt x="274" y="2311"/>
                  </a:lnTo>
                  <a:cubicBezTo>
                    <a:pt x="182" y="2311"/>
                    <a:pt x="122" y="2311"/>
                    <a:pt x="31" y="2372"/>
                  </a:cubicBezTo>
                  <a:cubicBezTo>
                    <a:pt x="0" y="2403"/>
                    <a:pt x="0" y="2433"/>
                    <a:pt x="0" y="2433"/>
                  </a:cubicBezTo>
                  <a:cubicBezTo>
                    <a:pt x="91" y="2555"/>
                    <a:pt x="304" y="2555"/>
                    <a:pt x="395" y="2555"/>
                  </a:cubicBezTo>
                  <a:cubicBezTo>
                    <a:pt x="547" y="2555"/>
                    <a:pt x="669" y="2585"/>
                    <a:pt x="821" y="2585"/>
                  </a:cubicBezTo>
                  <a:cubicBezTo>
                    <a:pt x="973" y="2585"/>
                    <a:pt x="1094" y="2615"/>
                    <a:pt x="1246" y="2615"/>
                  </a:cubicBezTo>
                  <a:lnTo>
                    <a:pt x="1459" y="2615"/>
                  </a:lnTo>
                  <a:cubicBezTo>
                    <a:pt x="1520" y="2615"/>
                    <a:pt x="1581" y="2615"/>
                    <a:pt x="1611" y="2676"/>
                  </a:cubicBezTo>
                  <a:cubicBezTo>
                    <a:pt x="1702" y="2707"/>
                    <a:pt x="1581" y="2889"/>
                    <a:pt x="1550" y="2980"/>
                  </a:cubicBezTo>
                  <a:cubicBezTo>
                    <a:pt x="1520" y="3132"/>
                    <a:pt x="1429" y="3223"/>
                    <a:pt x="1398" y="3345"/>
                  </a:cubicBezTo>
                  <a:cubicBezTo>
                    <a:pt x="1277" y="3618"/>
                    <a:pt x="1155" y="3831"/>
                    <a:pt x="1064" y="4105"/>
                  </a:cubicBezTo>
                  <a:cubicBezTo>
                    <a:pt x="1020" y="4170"/>
                    <a:pt x="1071" y="4220"/>
                    <a:pt x="1137" y="4220"/>
                  </a:cubicBezTo>
                  <a:cubicBezTo>
                    <a:pt x="1163" y="4220"/>
                    <a:pt x="1190" y="4213"/>
                    <a:pt x="1216" y="4196"/>
                  </a:cubicBezTo>
                  <a:cubicBezTo>
                    <a:pt x="1398" y="3922"/>
                    <a:pt x="1550" y="3649"/>
                    <a:pt x="1672" y="3345"/>
                  </a:cubicBezTo>
                  <a:cubicBezTo>
                    <a:pt x="1733" y="3193"/>
                    <a:pt x="1763" y="3071"/>
                    <a:pt x="1854" y="2919"/>
                  </a:cubicBezTo>
                  <a:cubicBezTo>
                    <a:pt x="1915" y="2828"/>
                    <a:pt x="1976" y="2676"/>
                    <a:pt x="1885" y="2555"/>
                  </a:cubicBezTo>
                  <a:cubicBezTo>
                    <a:pt x="1824" y="2433"/>
                    <a:pt x="1672" y="2403"/>
                    <a:pt x="1550" y="2403"/>
                  </a:cubicBezTo>
                  <a:cubicBezTo>
                    <a:pt x="1398" y="2403"/>
                    <a:pt x="1216" y="2372"/>
                    <a:pt x="1064" y="2372"/>
                  </a:cubicBezTo>
                  <a:cubicBezTo>
                    <a:pt x="942" y="2372"/>
                    <a:pt x="821" y="2311"/>
                    <a:pt x="730" y="2311"/>
                  </a:cubicBezTo>
                  <a:cubicBezTo>
                    <a:pt x="730" y="2281"/>
                    <a:pt x="669" y="2251"/>
                    <a:pt x="669" y="2220"/>
                  </a:cubicBezTo>
                  <a:cubicBezTo>
                    <a:pt x="638" y="2129"/>
                    <a:pt x="638" y="2007"/>
                    <a:pt x="638" y="1947"/>
                  </a:cubicBezTo>
                  <a:lnTo>
                    <a:pt x="638" y="1339"/>
                  </a:lnTo>
                  <a:cubicBezTo>
                    <a:pt x="638" y="1156"/>
                    <a:pt x="638" y="913"/>
                    <a:pt x="669" y="731"/>
                  </a:cubicBezTo>
                  <a:cubicBezTo>
                    <a:pt x="730" y="488"/>
                    <a:pt x="760" y="305"/>
                    <a:pt x="760" y="93"/>
                  </a:cubicBezTo>
                  <a:cubicBezTo>
                    <a:pt x="740" y="34"/>
                    <a:pt x="695" y="0"/>
                    <a:pt x="65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43"/>
            <p:cNvSpPr/>
            <p:nvPr/>
          </p:nvSpPr>
          <p:spPr>
            <a:xfrm>
              <a:off x="2085682" y="1776661"/>
              <a:ext cx="105513" cy="56206"/>
            </a:xfrm>
            <a:custGeom>
              <a:avLst/>
              <a:gdLst/>
              <a:ahLst/>
              <a:cxnLst/>
              <a:rect l="l" t="t" r="r" b="b"/>
              <a:pathLst>
                <a:path w="2585" h="1377" extrusionOk="0">
                  <a:moveTo>
                    <a:pt x="1421" y="0"/>
                  </a:moveTo>
                  <a:cubicBezTo>
                    <a:pt x="1279" y="0"/>
                    <a:pt x="1137" y="23"/>
                    <a:pt x="1003" y="70"/>
                  </a:cubicBezTo>
                  <a:cubicBezTo>
                    <a:pt x="578" y="283"/>
                    <a:pt x="183" y="678"/>
                    <a:pt x="31" y="1134"/>
                  </a:cubicBezTo>
                  <a:cubicBezTo>
                    <a:pt x="31" y="1195"/>
                    <a:pt x="0" y="1225"/>
                    <a:pt x="31" y="1225"/>
                  </a:cubicBezTo>
                  <a:cubicBezTo>
                    <a:pt x="31" y="1255"/>
                    <a:pt x="31" y="1347"/>
                    <a:pt x="92" y="1377"/>
                  </a:cubicBezTo>
                  <a:cubicBezTo>
                    <a:pt x="122" y="1377"/>
                    <a:pt x="152" y="1377"/>
                    <a:pt x="183" y="1347"/>
                  </a:cubicBezTo>
                  <a:cubicBezTo>
                    <a:pt x="396" y="1225"/>
                    <a:pt x="548" y="1073"/>
                    <a:pt x="730" y="921"/>
                  </a:cubicBezTo>
                  <a:cubicBezTo>
                    <a:pt x="882" y="800"/>
                    <a:pt x="1034" y="678"/>
                    <a:pt x="1216" y="617"/>
                  </a:cubicBezTo>
                  <a:cubicBezTo>
                    <a:pt x="1310" y="579"/>
                    <a:pt x="1408" y="565"/>
                    <a:pt x="1506" y="565"/>
                  </a:cubicBezTo>
                  <a:cubicBezTo>
                    <a:pt x="1725" y="565"/>
                    <a:pt x="1949" y="636"/>
                    <a:pt x="2158" y="678"/>
                  </a:cubicBezTo>
                  <a:cubicBezTo>
                    <a:pt x="2222" y="720"/>
                    <a:pt x="2344" y="777"/>
                    <a:pt x="2444" y="777"/>
                  </a:cubicBezTo>
                  <a:cubicBezTo>
                    <a:pt x="2487" y="777"/>
                    <a:pt x="2526" y="766"/>
                    <a:pt x="2554" y="739"/>
                  </a:cubicBezTo>
                  <a:cubicBezTo>
                    <a:pt x="2584" y="648"/>
                    <a:pt x="2554" y="587"/>
                    <a:pt x="2523" y="526"/>
                  </a:cubicBezTo>
                  <a:cubicBezTo>
                    <a:pt x="2253" y="188"/>
                    <a:pt x="1832" y="0"/>
                    <a:pt x="14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43"/>
            <p:cNvSpPr/>
            <p:nvPr/>
          </p:nvSpPr>
          <p:spPr>
            <a:xfrm>
              <a:off x="2402047" y="1751396"/>
              <a:ext cx="96819" cy="49797"/>
            </a:xfrm>
            <a:custGeom>
              <a:avLst/>
              <a:gdLst/>
              <a:ahLst/>
              <a:cxnLst/>
              <a:rect l="l" t="t" r="r" b="b"/>
              <a:pathLst>
                <a:path w="2372" h="1220" extrusionOk="0">
                  <a:moveTo>
                    <a:pt x="1035" y="1"/>
                  </a:moveTo>
                  <a:cubicBezTo>
                    <a:pt x="687" y="1"/>
                    <a:pt x="386" y="216"/>
                    <a:pt x="152" y="476"/>
                  </a:cubicBezTo>
                  <a:cubicBezTo>
                    <a:pt x="91" y="537"/>
                    <a:pt x="0" y="659"/>
                    <a:pt x="31" y="780"/>
                  </a:cubicBezTo>
                  <a:cubicBezTo>
                    <a:pt x="31" y="811"/>
                    <a:pt x="91" y="841"/>
                    <a:pt x="122" y="841"/>
                  </a:cubicBezTo>
                  <a:lnTo>
                    <a:pt x="183" y="841"/>
                  </a:lnTo>
                  <a:cubicBezTo>
                    <a:pt x="395" y="780"/>
                    <a:pt x="578" y="659"/>
                    <a:pt x="760" y="628"/>
                  </a:cubicBezTo>
                  <a:cubicBezTo>
                    <a:pt x="858" y="599"/>
                    <a:pt x="949" y="585"/>
                    <a:pt x="1036" y="585"/>
                  </a:cubicBezTo>
                  <a:cubicBezTo>
                    <a:pt x="1220" y="585"/>
                    <a:pt x="1385" y="647"/>
                    <a:pt x="1550" y="750"/>
                  </a:cubicBezTo>
                  <a:cubicBezTo>
                    <a:pt x="1794" y="871"/>
                    <a:pt x="2006" y="1084"/>
                    <a:pt x="2250" y="1206"/>
                  </a:cubicBezTo>
                  <a:cubicBezTo>
                    <a:pt x="2270" y="1206"/>
                    <a:pt x="2290" y="1219"/>
                    <a:pt x="2319" y="1219"/>
                  </a:cubicBezTo>
                  <a:cubicBezTo>
                    <a:pt x="2334" y="1219"/>
                    <a:pt x="2351" y="1216"/>
                    <a:pt x="2371" y="1206"/>
                  </a:cubicBezTo>
                  <a:lnTo>
                    <a:pt x="2371" y="1115"/>
                  </a:lnTo>
                  <a:cubicBezTo>
                    <a:pt x="2371" y="1084"/>
                    <a:pt x="2371" y="1054"/>
                    <a:pt x="2310" y="993"/>
                  </a:cubicBezTo>
                  <a:cubicBezTo>
                    <a:pt x="2219" y="780"/>
                    <a:pt x="2006" y="537"/>
                    <a:pt x="1824" y="355"/>
                  </a:cubicBezTo>
                  <a:cubicBezTo>
                    <a:pt x="1672" y="203"/>
                    <a:pt x="1459" y="51"/>
                    <a:pt x="1216" y="20"/>
                  </a:cubicBezTo>
                  <a:cubicBezTo>
                    <a:pt x="1154" y="7"/>
                    <a:pt x="1094" y="1"/>
                    <a:pt x="103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43"/>
            <p:cNvSpPr/>
            <p:nvPr/>
          </p:nvSpPr>
          <p:spPr>
            <a:xfrm>
              <a:off x="1622909" y="1830333"/>
              <a:ext cx="218414" cy="238211"/>
            </a:xfrm>
            <a:custGeom>
              <a:avLst/>
              <a:gdLst/>
              <a:ahLst/>
              <a:cxnLst/>
              <a:rect l="l" t="t" r="r" b="b"/>
              <a:pathLst>
                <a:path w="5351" h="5836" extrusionOk="0">
                  <a:moveTo>
                    <a:pt x="2302" y="1"/>
                  </a:moveTo>
                  <a:cubicBezTo>
                    <a:pt x="1743" y="1"/>
                    <a:pt x="1221" y="229"/>
                    <a:pt x="882" y="731"/>
                  </a:cubicBezTo>
                  <a:cubicBezTo>
                    <a:pt x="1" y="2099"/>
                    <a:pt x="882" y="4591"/>
                    <a:pt x="2068" y="5381"/>
                  </a:cubicBezTo>
                  <a:cubicBezTo>
                    <a:pt x="2549" y="5694"/>
                    <a:pt x="3073" y="5836"/>
                    <a:pt x="3550" y="5836"/>
                  </a:cubicBezTo>
                  <a:cubicBezTo>
                    <a:pt x="4277" y="5836"/>
                    <a:pt x="4893" y="5507"/>
                    <a:pt x="5077" y="4956"/>
                  </a:cubicBezTo>
                  <a:cubicBezTo>
                    <a:pt x="5350" y="4226"/>
                    <a:pt x="5350" y="2798"/>
                    <a:pt x="4682" y="1582"/>
                  </a:cubicBezTo>
                  <a:cubicBezTo>
                    <a:pt x="4195" y="589"/>
                    <a:pt x="3200" y="1"/>
                    <a:pt x="2302" y="1"/>
                  </a:cubicBezTo>
                  <a:close/>
                </a:path>
              </a:pathLst>
            </a:custGeom>
            <a:solidFill>
              <a:srgbClr val="C861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43"/>
            <p:cNvSpPr/>
            <p:nvPr/>
          </p:nvSpPr>
          <p:spPr>
            <a:xfrm>
              <a:off x="1693643" y="1881556"/>
              <a:ext cx="93105" cy="109187"/>
            </a:xfrm>
            <a:custGeom>
              <a:avLst/>
              <a:gdLst/>
              <a:ahLst/>
              <a:cxnLst/>
              <a:rect l="l" t="t" r="r" b="b"/>
              <a:pathLst>
                <a:path w="2281" h="2675" extrusionOk="0">
                  <a:moveTo>
                    <a:pt x="202" y="1"/>
                  </a:moveTo>
                  <a:cubicBezTo>
                    <a:pt x="154" y="1"/>
                    <a:pt x="107" y="8"/>
                    <a:pt x="61" y="23"/>
                  </a:cubicBezTo>
                  <a:cubicBezTo>
                    <a:pt x="0" y="53"/>
                    <a:pt x="0" y="144"/>
                    <a:pt x="31" y="175"/>
                  </a:cubicBezTo>
                  <a:cubicBezTo>
                    <a:pt x="213" y="357"/>
                    <a:pt x="487" y="448"/>
                    <a:pt x="760" y="600"/>
                  </a:cubicBezTo>
                  <a:cubicBezTo>
                    <a:pt x="821" y="631"/>
                    <a:pt x="943" y="692"/>
                    <a:pt x="1034" y="783"/>
                  </a:cubicBezTo>
                  <a:lnTo>
                    <a:pt x="943" y="844"/>
                  </a:lnTo>
                  <a:cubicBezTo>
                    <a:pt x="851" y="904"/>
                    <a:pt x="821" y="965"/>
                    <a:pt x="791" y="996"/>
                  </a:cubicBezTo>
                  <a:cubicBezTo>
                    <a:pt x="669" y="1117"/>
                    <a:pt x="608" y="1239"/>
                    <a:pt x="517" y="1360"/>
                  </a:cubicBezTo>
                  <a:cubicBezTo>
                    <a:pt x="365" y="1573"/>
                    <a:pt x="274" y="1847"/>
                    <a:pt x="304" y="2151"/>
                  </a:cubicBezTo>
                  <a:cubicBezTo>
                    <a:pt x="304" y="2166"/>
                    <a:pt x="320" y="2173"/>
                    <a:pt x="338" y="2173"/>
                  </a:cubicBezTo>
                  <a:cubicBezTo>
                    <a:pt x="357" y="2173"/>
                    <a:pt x="380" y="2166"/>
                    <a:pt x="395" y="2151"/>
                  </a:cubicBezTo>
                  <a:cubicBezTo>
                    <a:pt x="547" y="1907"/>
                    <a:pt x="639" y="1695"/>
                    <a:pt x="791" y="1451"/>
                  </a:cubicBezTo>
                  <a:cubicBezTo>
                    <a:pt x="851" y="1360"/>
                    <a:pt x="943" y="1269"/>
                    <a:pt x="1003" y="1147"/>
                  </a:cubicBezTo>
                  <a:cubicBezTo>
                    <a:pt x="1064" y="1087"/>
                    <a:pt x="1095" y="1056"/>
                    <a:pt x="1125" y="996"/>
                  </a:cubicBezTo>
                  <a:lnTo>
                    <a:pt x="1216" y="935"/>
                  </a:lnTo>
                  <a:cubicBezTo>
                    <a:pt x="1247" y="965"/>
                    <a:pt x="1307" y="996"/>
                    <a:pt x="1368" y="1087"/>
                  </a:cubicBezTo>
                  <a:cubicBezTo>
                    <a:pt x="1733" y="1543"/>
                    <a:pt x="1915" y="2029"/>
                    <a:pt x="2037" y="2606"/>
                  </a:cubicBezTo>
                  <a:cubicBezTo>
                    <a:pt x="2037" y="2655"/>
                    <a:pt x="2071" y="2675"/>
                    <a:pt x="2112" y="2675"/>
                  </a:cubicBezTo>
                  <a:cubicBezTo>
                    <a:pt x="2173" y="2675"/>
                    <a:pt x="2250" y="2631"/>
                    <a:pt x="2250" y="2576"/>
                  </a:cubicBezTo>
                  <a:cubicBezTo>
                    <a:pt x="2280" y="1907"/>
                    <a:pt x="2006" y="1299"/>
                    <a:pt x="1581" y="844"/>
                  </a:cubicBezTo>
                  <a:cubicBezTo>
                    <a:pt x="1399" y="631"/>
                    <a:pt x="1186" y="448"/>
                    <a:pt x="912" y="296"/>
                  </a:cubicBezTo>
                  <a:cubicBezTo>
                    <a:pt x="710" y="170"/>
                    <a:pt x="444" y="1"/>
                    <a:pt x="2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43"/>
            <p:cNvSpPr/>
            <p:nvPr/>
          </p:nvSpPr>
          <p:spPr>
            <a:xfrm>
              <a:off x="1712255" y="2038778"/>
              <a:ext cx="95554" cy="148943"/>
            </a:xfrm>
            <a:custGeom>
              <a:avLst/>
              <a:gdLst/>
              <a:ahLst/>
              <a:cxnLst/>
              <a:rect l="l" t="t" r="r" b="b"/>
              <a:pathLst>
                <a:path w="2341" h="3649" extrusionOk="0">
                  <a:moveTo>
                    <a:pt x="1186" y="943"/>
                  </a:moveTo>
                  <a:cubicBezTo>
                    <a:pt x="1520" y="943"/>
                    <a:pt x="1794" y="1368"/>
                    <a:pt x="1794" y="1855"/>
                  </a:cubicBezTo>
                  <a:cubicBezTo>
                    <a:pt x="1794" y="2372"/>
                    <a:pt x="1520" y="2767"/>
                    <a:pt x="1186" y="2767"/>
                  </a:cubicBezTo>
                  <a:cubicBezTo>
                    <a:pt x="821" y="2767"/>
                    <a:pt x="578" y="2372"/>
                    <a:pt x="578" y="1855"/>
                  </a:cubicBezTo>
                  <a:cubicBezTo>
                    <a:pt x="578" y="1368"/>
                    <a:pt x="821" y="943"/>
                    <a:pt x="1186" y="943"/>
                  </a:cubicBezTo>
                  <a:close/>
                  <a:moveTo>
                    <a:pt x="1186" y="1"/>
                  </a:moveTo>
                  <a:cubicBezTo>
                    <a:pt x="517" y="1"/>
                    <a:pt x="0" y="852"/>
                    <a:pt x="0" y="1824"/>
                  </a:cubicBezTo>
                  <a:cubicBezTo>
                    <a:pt x="0" y="2858"/>
                    <a:pt x="517" y="3648"/>
                    <a:pt x="1186" y="3648"/>
                  </a:cubicBezTo>
                  <a:cubicBezTo>
                    <a:pt x="1824" y="3648"/>
                    <a:pt x="2341" y="2797"/>
                    <a:pt x="2341" y="1824"/>
                  </a:cubicBezTo>
                  <a:cubicBezTo>
                    <a:pt x="2341" y="852"/>
                    <a:pt x="1824" y="1"/>
                    <a:pt x="118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3"/>
            <p:cNvSpPr/>
            <p:nvPr/>
          </p:nvSpPr>
          <p:spPr>
            <a:xfrm>
              <a:off x="2172538" y="2437668"/>
              <a:ext cx="683652" cy="1196647"/>
            </a:xfrm>
            <a:custGeom>
              <a:avLst/>
              <a:gdLst/>
              <a:ahLst/>
              <a:cxnLst/>
              <a:rect l="l" t="t" r="r" b="b"/>
              <a:pathLst>
                <a:path w="16749" h="29317" extrusionOk="0">
                  <a:moveTo>
                    <a:pt x="3807" y="1"/>
                  </a:moveTo>
                  <a:cubicBezTo>
                    <a:pt x="3201" y="1"/>
                    <a:pt x="2733" y="167"/>
                    <a:pt x="2523" y="501"/>
                  </a:cubicBezTo>
                  <a:cubicBezTo>
                    <a:pt x="0" y="4301"/>
                    <a:pt x="4590" y="7219"/>
                    <a:pt x="5745" y="8191"/>
                  </a:cubicBezTo>
                  <a:cubicBezTo>
                    <a:pt x="6870" y="9195"/>
                    <a:pt x="11338" y="14544"/>
                    <a:pt x="10882" y="16125"/>
                  </a:cubicBezTo>
                  <a:cubicBezTo>
                    <a:pt x="10426" y="17766"/>
                    <a:pt x="7173" y="25487"/>
                    <a:pt x="7173" y="25487"/>
                  </a:cubicBezTo>
                  <a:cubicBezTo>
                    <a:pt x="7751" y="28405"/>
                    <a:pt x="10882" y="29316"/>
                    <a:pt x="10882" y="29316"/>
                  </a:cubicBezTo>
                  <a:cubicBezTo>
                    <a:pt x="10882" y="29316"/>
                    <a:pt x="16687" y="18496"/>
                    <a:pt x="16718" y="14939"/>
                  </a:cubicBezTo>
                  <a:cubicBezTo>
                    <a:pt x="16748" y="11383"/>
                    <a:pt x="10517" y="4574"/>
                    <a:pt x="8480" y="2356"/>
                  </a:cubicBezTo>
                  <a:cubicBezTo>
                    <a:pt x="7105" y="792"/>
                    <a:pt x="5129" y="1"/>
                    <a:pt x="380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43"/>
            <p:cNvSpPr/>
            <p:nvPr/>
          </p:nvSpPr>
          <p:spPr>
            <a:xfrm>
              <a:off x="2409476" y="3471036"/>
              <a:ext cx="246946" cy="222251"/>
            </a:xfrm>
            <a:custGeom>
              <a:avLst/>
              <a:gdLst/>
              <a:ahLst/>
              <a:cxnLst/>
              <a:rect l="l" t="t" r="r" b="b"/>
              <a:pathLst>
                <a:path w="6050" h="5445" extrusionOk="0">
                  <a:moveTo>
                    <a:pt x="1782" y="0"/>
                  </a:moveTo>
                  <a:cubicBezTo>
                    <a:pt x="1733" y="0"/>
                    <a:pt x="1686" y="6"/>
                    <a:pt x="1642" y="17"/>
                  </a:cubicBezTo>
                  <a:cubicBezTo>
                    <a:pt x="913" y="260"/>
                    <a:pt x="1" y="1354"/>
                    <a:pt x="1" y="2539"/>
                  </a:cubicBezTo>
                  <a:cubicBezTo>
                    <a:pt x="1" y="3319"/>
                    <a:pt x="1923" y="5445"/>
                    <a:pt x="3288" y="5445"/>
                  </a:cubicBezTo>
                  <a:cubicBezTo>
                    <a:pt x="3359" y="5445"/>
                    <a:pt x="3428" y="5439"/>
                    <a:pt x="3496" y="5427"/>
                  </a:cubicBezTo>
                  <a:cubicBezTo>
                    <a:pt x="4864" y="5153"/>
                    <a:pt x="6049" y="3542"/>
                    <a:pt x="5016" y="2418"/>
                  </a:cubicBezTo>
                  <a:cubicBezTo>
                    <a:pt x="4101" y="1303"/>
                    <a:pt x="2569" y="0"/>
                    <a:pt x="1782" y="0"/>
                  </a:cubicBezTo>
                  <a:close/>
                </a:path>
              </a:pathLst>
            </a:custGeom>
            <a:solidFill>
              <a:srgbClr val="C861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43"/>
            <p:cNvSpPr/>
            <p:nvPr/>
          </p:nvSpPr>
          <p:spPr>
            <a:xfrm>
              <a:off x="1457930" y="3333978"/>
              <a:ext cx="1333753" cy="1603475"/>
            </a:xfrm>
            <a:custGeom>
              <a:avLst/>
              <a:gdLst/>
              <a:ahLst/>
              <a:cxnLst/>
              <a:rect l="l" t="t" r="r" b="b"/>
              <a:pathLst>
                <a:path w="32676" h="39284" extrusionOk="0">
                  <a:moveTo>
                    <a:pt x="24681" y="1"/>
                  </a:moveTo>
                  <a:lnTo>
                    <a:pt x="8481" y="1733"/>
                  </a:lnTo>
                  <a:cubicBezTo>
                    <a:pt x="8481" y="1733"/>
                    <a:pt x="3070" y="5989"/>
                    <a:pt x="1976" y="13101"/>
                  </a:cubicBezTo>
                  <a:cubicBezTo>
                    <a:pt x="0" y="25958"/>
                    <a:pt x="7265" y="38208"/>
                    <a:pt x="7265" y="38208"/>
                  </a:cubicBezTo>
                  <a:cubicBezTo>
                    <a:pt x="11818" y="39002"/>
                    <a:pt x="15180" y="39284"/>
                    <a:pt x="17659" y="39284"/>
                  </a:cubicBezTo>
                  <a:cubicBezTo>
                    <a:pt x="23718" y="39284"/>
                    <a:pt x="24499" y="37600"/>
                    <a:pt x="24499" y="37600"/>
                  </a:cubicBezTo>
                  <a:cubicBezTo>
                    <a:pt x="29454" y="25411"/>
                    <a:pt x="32676" y="13831"/>
                    <a:pt x="2468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43"/>
            <p:cNvSpPr/>
            <p:nvPr/>
          </p:nvSpPr>
          <p:spPr>
            <a:xfrm>
              <a:off x="2085682" y="3912130"/>
              <a:ext cx="172495" cy="1005988"/>
            </a:xfrm>
            <a:custGeom>
              <a:avLst/>
              <a:gdLst/>
              <a:ahLst/>
              <a:cxnLst/>
              <a:rect l="l" t="t" r="r" b="b"/>
              <a:pathLst>
                <a:path w="4226" h="24646" extrusionOk="0">
                  <a:moveTo>
                    <a:pt x="4134" y="0"/>
                  </a:moveTo>
                  <a:cubicBezTo>
                    <a:pt x="3800" y="91"/>
                    <a:pt x="3465" y="182"/>
                    <a:pt x="3162" y="304"/>
                  </a:cubicBezTo>
                  <a:cubicBezTo>
                    <a:pt x="2918" y="395"/>
                    <a:pt x="2219" y="578"/>
                    <a:pt x="2158" y="578"/>
                  </a:cubicBezTo>
                  <a:cubicBezTo>
                    <a:pt x="1490" y="729"/>
                    <a:pt x="760" y="790"/>
                    <a:pt x="92" y="790"/>
                  </a:cubicBezTo>
                  <a:cubicBezTo>
                    <a:pt x="0" y="790"/>
                    <a:pt x="0" y="912"/>
                    <a:pt x="122" y="912"/>
                  </a:cubicBezTo>
                  <a:cubicBezTo>
                    <a:pt x="286" y="919"/>
                    <a:pt x="448" y="922"/>
                    <a:pt x="610" y="922"/>
                  </a:cubicBezTo>
                  <a:cubicBezTo>
                    <a:pt x="1166" y="922"/>
                    <a:pt x="1708" y="878"/>
                    <a:pt x="2250" y="760"/>
                  </a:cubicBezTo>
                  <a:lnTo>
                    <a:pt x="2310" y="760"/>
                  </a:lnTo>
                  <a:cubicBezTo>
                    <a:pt x="2402" y="1702"/>
                    <a:pt x="2462" y="2614"/>
                    <a:pt x="2523" y="3556"/>
                  </a:cubicBezTo>
                  <a:cubicBezTo>
                    <a:pt x="2584" y="5380"/>
                    <a:pt x="2614" y="7204"/>
                    <a:pt x="2554" y="9027"/>
                  </a:cubicBezTo>
                  <a:cubicBezTo>
                    <a:pt x="2523" y="9939"/>
                    <a:pt x="1824" y="20882"/>
                    <a:pt x="1763" y="21794"/>
                  </a:cubicBezTo>
                  <a:cubicBezTo>
                    <a:pt x="1703" y="22219"/>
                    <a:pt x="1672" y="22675"/>
                    <a:pt x="1642" y="23131"/>
                  </a:cubicBezTo>
                  <a:cubicBezTo>
                    <a:pt x="1611" y="23587"/>
                    <a:pt x="1520" y="24073"/>
                    <a:pt x="1551" y="24560"/>
                  </a:cubicBezTo>
                  <a:cubicBezTo>
                    <a:pt x="1551" y="24613"/>
                    <a:pt x="1592" y="24645"/>
                    <a:pt x="1632" y="24645"/>
                  </a:cubicBezTo>
                  <a:cubicBezTo>
                    <a:pt x="1661" y="24645"/>
                    <a:pt x="1690" y="24628"/>
                    <a:pt x="1703" y="24590"/>
                  </a:cubicBezTo>
                  <a:cubicBezTo>
                    <a:pt x="1915" y="24073"/>
                    <a:pt x="1915" y="23526"/>
                    <a:pt x="1946" y="23040"/>
                  </a:cubicBezTo>
                  <a:cubicBezTo>
                    <a:pt x="1976" y="22523"/>
                    <a:pt x="2007" y="22006"/>
                    <a:pt x="2067" y="21520"/>
                  </a:cubicBezTo>
                  <a:cubicBezTo>
                    <a:pt x="2158" y="19636"/>
                    <a:pt x="2858" y="7781"/>
                    <a:pt x="2827" y="5958"/>
                  </a:cubicBezTo>
                  <a:cubicBezTo>
                    <a:pt x="2766" y="5046"/>
                    <a:pt x="2766" y="4103"/>
                    <a:pt x="2706" y="3192"/>
                  </a:cubicBezTo>
                  <a:cubicBezTo>
                    <a:pt x="2675" y="2371"/>
                    <a:pt x="2584" y="1550"/>
                    <a:pt x="2462" y="729"/>
                  </a:cubicBezTo>
                  <a:cubicBezTo>
                    <a:pt x="2736" y="699"/>
                    <a:pt x="3010" y="608"/>
                    <a:pt x="3283" y="547"/>
                  </a:cubicBezTo>
                  <a:cubicBezTo>
                    <a:pt x="3587" y="426"/>
                    <a:pt x="3921" y="304"/>
                    <a:pt x="4195" y="122"/>
                  </a:cubicBezTo>
                  <a:cubicBezTo>
                    <a:pt x="4225" y="91"/>
                    <a:pt x="4225" y="0"/>
                    <a:pt x="4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43"/>
            <p:cNvSpPr/>
            <p:nvPr/>
          </p:nvSpPr>
          <p:spPr>
            <a:xfrm>
              <a:off x="1624174" y="3621278"/>
              <a:ext cx="288743" cy="154494"/>
            </a:xfrm>
            <a:custGeom>
              <a:avLst/>
              <a:gdLst/>
              <a:ahLst/>
              <a:cxnLst/>
              <a:rect l="l" t="t" r="r" b="b"/>
              <a:pathLst>
                <a:path w="7074" h="3785" extrusionOk="0">
                  <a:moveTo>
                    <a:pt x="7012" y="1"/>
                  </a:moveTo>
                  <a:cubicBezTo>
                    <a:pt x="6996" y="1"/>
                    <a:pt x="6979" y="5"/>
                    <a:pt x="6961" y="13"/>
                  </a:cubicBezTo>
                  <a:cubicBezTo>
                    <a:pt x="6778" y="257"/>
                    <a:pt x="6657" y="500"/>
                    <a:pt x="6505" y="743"/>
                  </a:cubicBezTo>
                  <a:cubicBezTo>
                    <a:pt x="6353" y="1016"/>
                    <a:pt x="6201" y="1199"/>
                    <a:pt x="6019" y="1412"/>
                  </a:cubicBezTo>
                  <a:cubicBezTo>
                    <a:pt x="5380" y="2172"/>
                    <a:pt x="4560" y="2840"/>
                    <a:pt x="3617" y="3205"/>
                  </a:cubicBezTo>
                  <a:cubicBezTo>
                    <a:pt x="3374" y="3327"/>
                    <a:pt x="3101" y="3448"/>
                    <a:pt x="2827" y="3479"/>
                  </a:cubicBezTo>
                  <a:cubicBezTo>
                    <a:pt x="2755" y="3486"/>
                    <a:pt x="2683" y="3489"/>
                    <a:pt x="2612" y="3489"/>
                  </a:cubicBezTo>
                  <a:cubicBezTo>
                    <a:pt x="2380" y="3489"/>
                    <a:pt x="2147" y="3450"/>
                    <a:pt x="1915" y="3357"/>
                  </a:cubicBezTo>
                  <a:cubicBezTo>
                    <a:pt x="1611" y="3266"/>
                    <a:pt x="1307" y="3083"/>
                    <a:pt x="1064" y="2992"/>
                  </a:cubicBezTo>
                  <a:cubicBezTo>
                    <a:pt x="790" y="2871"/>
                    <a:pt x="487" y="2719"/>
                    <a:pt x="183" y="2658"/>
                  </a:cubicBezTo>
                  <a:cubicBezTo>
                    <a:pt x="61" y="2658"/>
                    <a:pt x="0" y="2810"/>
                    <a:pt x="122" y="2871"/>
                  </a:cubicBezTo>
                  <a:cubicBezTo>
                    <a:pt x="426" y="3083"/>
                    <a:pt x="821" y="3205"/>
                    <a:pt x="1155" y="3357"/>
                  </a:cubicBezTo>
                  <a:cubicBezTo>
                    <a:pt x="1459" y="3479"/>
                    <a:pt x="1794" y="3661"/>
                    <a:pt x="2158" y="3752"/>
                  </a:cubicBezTo>
                  <a:cubicBezTo>
                    <a:pt x="2260" y="3775"/>
                    <a:pt x="2363" y="3785"/>
                    <a:pt x="2468" y="3785"/>
                  </a:cubicBezTo>
                  <a:cubicBezTo>
                    <a:pt x="2929" y="3785"/>
                    <a:pt x="3415" y="3591"/>
                    <a:pt x="3860" y="3418"/>
                  </a:cubicBezTo>
                  <a:cubicBezTo>
                    <a:pt x="4347" y="3175"/>
                    <a:pt x="4803" y="2901"/>
                    <a:pt x="5228" y="2567"/>
                  </a:cubicBezTo>
                  <a:cubicBezTo>
                    <a:pt x="5654" y="2232"/>
                    <a:pt x="6019" y="1837"/>
                    <a:pt x="6322" y="1412"/>
                  </a:cubicBezTo>
                  <a:cubicBezTo>
                    <a:pt x="6474" y="1229"/>
                    <a:pt x="6626" y="1016"/>
                    <a:pt x="6748" y="773"/>
                  </a:cubicBezTo>
                  <a:cubicBezTo>
                    <a:pt x="6870" y="561"/>
                    <a:pt x="7022" y="317"/>
                    <a:pt x="7052" y="44"/>
                  </a:cubicBezTo>
                  <a:cubicBezTo>
                    <a:pt x="7073" y="22"/>
                    <a:pt x="7049" y="1"/>
                    <a:pt x="70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43"/>
            <p:cNvSpPr/>
            <p:nvPr/>
          </p:nvSpPr>
          <p:spPr>
            <a:xfrm>
              <a:off x="2425598" y="3519443"/>
              <a:ext cx="153882" cy="165760"/>
            </a:xfrm>
            <a:custGeom>
              <a:avLst/>
              <a:gdLst/>
              <a:ahLst/>
              <a:cxnLst/>
              <a:rect l="l" t="t" r="r" b="b"/>
              <a:pathLst>
                <a:path w="3770" h="4061" extrusionOk="0">
                  <a:moveTo>
                    <a:pt x="107" y="1"/>
                  </a:moveTo>
                  <a:cubicBezTo>
                    <a:pt x="69" y="1"/>
                    <a:pt x="31" y="16"/>
                    <a:pt x="31" y="46"/>
                  </a:cubicBezTo>
                  <a:cubicBezTo>
                    <a:pt x="1" y="533"/>
                    <a:pt x="183" y="1080"/>
                    <a:pt x="426" y="1566"/>
                  </a:cubicBezTo>
                  <a:cubicBezTo>
                    <a:pt x="761" y="2356"/>
                    <a:pt x="1338" y="3147"/>
                    <a:pt x="2007" y="3724"/>
                  </a:cubicBezTo>
                  <a:cubicBezTo>
                    <a:pt x="2239" y="3914"/>
                    <a:pt x="2516" y="4060"/>
                    <a:pt x="2795" y="4060"/>
                  </a:cubicBezTo>
                  <a:cubicBezTo>
                    <a:pt x="2918" y="4060"/>
                    <a:pt x="3041" y="4032"/>
                    <a:pt x="3162" y="3967"/>
                  </a:cubicBezTo>
                  <a:cubicBezTo>
                    <a:pt x="3466" y="3785"/>
                    <a:pt x="3679" y="3390"/>
                    <a:pt x="3770" y="3056"/>
                  </a:cubicBezTo>
                  <a:cubicBezTo>
                    <a:pt x="3770" y="2990"/>
                    <a:pt x="3707" y="2940"/>
                    <a:pt x="3660" y="2940"/>
                  </a:cubicBezTo>
                  <a:cubicBezTo>
                    <a:pt x="3642" y="2940"/>
                    <a:pt x="3626" y="2947"/>
                    <a:pt x="3618" y="2964"/>
                  </a:cubicBezTo>
                  <a:cubicBezTo>
                    <a:pt x="3358" y="3310"/>
                    <a:pt x="3208" y="3820"/>
                    <a:pt x="2727" y="3820"/>
                  </a:cubicBezTo>
                  <a:cubicBezTo>
                    <a:pt x="2701" y="3820"/>
                    <a:pt x="2674" y="3819"/>
                    <a:pt x="2645" y="3815"/>
                  </a:cubicBezTo>
                  <a:cubicBezTo>
                    <a:pt x="2402" y="3785"/>
                    <a:pt x="2189" y="3542"/>
                    <a:pt x="2007" y="3390"/>
                  </a:cubicBezTo>
                  <a:cubicBezTo>
                    <a:pt x="1825" y="3208"/>
                    <a:pt x="1642" y="3025"/>
                    <a:pt x="1490" y="2812"/>
                  </a:cubicBezTo>
                  <a:cubicBezTo>
                    <a:pt x="1186" y="2387"/>
                    <a:pt x="913" y="1961"/>
                    <a:pt x="670" y="1505"/>
                  </a:cubicBezTo>
                  <a:cubicBezTo>
                    <a:pt x="578" y="1262"/>
                    <a:pt x="487" y="1049"/>
                    <a:pt x="426" y="806"/>
                  </a:cubicBezTo>
                  <a:cubicBezTo>
                    <a:pt x="335" y="533"/>
                    <a:pt x="305" y="290"/>
                    <a:pt x="183" y="46"/>
                  </a:cubicBezTo>
                  <a:cubicBezTo>
                    <a:pt x="183" y="16"/>
                    <a:pt x="145" y="1"/>
                    <a:pt x="1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43"/>
            <p:cNvSpPr/>
            <p:nvPr/>
          </p:nvSpPr>
          <p:spPr>
            <a:xfrm>
              <a:off x="2233844" y="3534300"/>
              <a:ext cx="26817" cy="238660"/>
            </a:xfrm>
            <a:custGeom>
              <a:avLst/>
              <a:gdLst/>
              <a:ahLst/>
              <a:cxnLst/>
              <a:rect l="l" t="t" r="r" b="b"/>
              <a:pathLst>
                <a:path w="657" h="5847" extrusionOk="0">
                  <a:moveTo>
                    <a:pt x="85" y="0"/>
                  </a:moveTo>
                  <a:cubicBezTo>
                    <a:pt x="41" y="0"/>
                    <a:pt x="1" y="40"/>
                    <a:pt x="18" y="108"/>
                  </a:cubicBezTo>
                  <a:cubicBezTo>
                    <a:pt x="261" y="1020"/>
                    <a:pt x="443" y="1962"/>
                    <a:pt x="443" y="2904"/>
                  </a:cubicBezTo>
                  <a:cubicBezTo>
                    <a:pt x="443" y="3421"/>
                    <a:pt x="413" y="3907"/>
                    <a:pt x="352" y="4363"/>
                  </a:cubicBezTo>
                  <a:cubicBezTo>
                    <a:pt x="322" y="4637"/>
                    <a:pt x="291" y="4850"/>
                    <a:pt x="261" y="5093"/>
                  </a:cubicBezTo>
                  <a:cubicBezTo>
                    <a:pt x="200" y="5275"/>
                    <a:pt x="139" y="5488"/>
                    <a:pt x="170" y="5762"/>
                  </a:cubicBezTo>
                  <a:cubicBezTo>
                    <a:pt x="170" y="5815"/>
                    <a:pt x="211" y="5847"/>
                    <a:pt x="251" y="5847"/>
                  </a:cubicBezTo>
                  <a:cubicBezTo>
                    <a:pt x="280" y="5847"/>
                    <a:pt x="309" y="5830"/>
                    <a:pt x="322" y="5792"/>
                  </a:cubicBezTo>
                  <a:cubicBezTo>
                    <a:pt x="443" y="5579"/>
                    <a:pt x="474" y="5306"/>
                    <a:pt x="504" y="5093"/>
                  </a:cubicBezTo>
                  <a:cubicBezTo>
                    <a:pt x="535" y="4819"/>
                    <a:pt x="595" y="4576"/>
                    <a:pt x="626" y="4363"/>
                  </a:cubicBezTo>
                  <a:cubicBezTo>
                    <a:pt x="656" y="3877"/>
                    <a:pt x="656" y="3421"/>
                    <a:pt x="656" y="2904"/>
                  </a:cubicBezTo>
                  <a:cubicBezTo>
                    <a:pt x="626" y="1962"/>
                    <a:pt x="474" y="989"/>
                    <a:pt x="170" y="78"/>
                  </a:cubicBezTo>
                  <a:cubicBezTo>
                    <a:pt x="157" y="24"/>
                    <a:pt x="120" y="0"/>
                    <a:pt x="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43"/>
            <p:cNvSpPr/>
            <p:nvPr/>
          </p:nvSpPr>
          <p:spPr>
            <a:xfrm>
              <a:off x="2207803" y="3554137"/>
              <a:ext cx="20572" cy="214169"/>
            </a:xfrm>
            <a:custGeom>
              <a:avLst/>
              <a:gdLst/>
              <a:ahLst/>
              <a:cxnLst/>
              <a:rect l="l" t="t" r="r" b="b"/>
              <a:pathLst>
                <a:path w="504" h="5247" extrusionOk="0">
                  <a:moveTo>
                    <a:pt x="85" y="0"/>
                  </a:moveTo>
                  <a:cubicBezTo>
                    <a:pt x="41" y="0"/>
                    <a:pt x="0" y="40"/>
                    <a:pt x="18" y="108"/>
                  </a:cubicBezTo>
                  <a:cubicBezTo>
                    <a:pt x="230" y="959"/>
                    <a:pt x="322" y="1780"/>
                    <a:pt x="322" y="2631"/>
                  </a:cubicBezTo>
                  <a:cubicBezTo>
                    <a:pt x="291" y="3452"/>
                    <a:pt x="139" y="4303"/>
                    <a:pt x="18" y="5154"/>
                  </a:cubicBezTo>
                  <a:cubicBezTo>
                    <a:pt x="18" y="5213"/>
                    <a:pt x="43" y="5246"/>
                    <a:pt x="77" y="5246"/>
                  </a:cubicBezTo>
                  <a:cubicBezTo>
                    <a:pt x="96" y="5246"/>
                    <a:pt x="118" y="5236"/>
                    <a:pt x="139" y="5215"/>
                  </a:cubicBezTo>
                  <a:cubicBezTo>
                    <a:pt x="443" y="4394"/>
                    <a:pt x="504" y="3482"/>
                    <a:pt x="504" y="2661"/>
                  </a:cubicBezTo>
                  <a:cubicBezTo>
                    <a:pt x="504" y="1780"/>
                    <a:pt x="382" y="899"/>
                    <a:pt x="170" y="78"/>
                  </a:cubicBezTo>
                  <a:cubicBezTo>
                    <a:pt x="156" y="25"/>
                    <a:pt x="120" y="0"/>
                    <a:pt x="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43"/>
            <p:cNvSpPr/>
            <p:nvPr/>
          </p:nvSpPr>
          <p:spPr>
            <a:xfrm>
              <a:off x="1676256" y="4405875"/>
              <a:ext cx="16164" cy="31062"/>
            </a:xfrm>
            <a:custGeom>
              <a:avLst/>
              <a:gdLst/>
              <a:ahLst/>
              <a:cxnLst/>
              <a:rect l="l" t="t" r="r" b="b"/>
              <a:pathLst>
                <a:path w="396" h="761" extrusionOk="0">
                  <a:moveTo>
                    <a:pt x="31" y="0"/>
                  </a:moveTo>
                  <a:cubicBezTo>
                    <a:pt x="1" y="0"/>
                    <a:pt x="1" y="31"/>
                    <a:pt x="31" y="61"/>
                  </a:cubicBezTo>
                  <a:lnTo>
                    <a:pt x="31" y="92"/>
                  </a:lnTo>
                  <a:lnTo>
                    <a:pt x="31" y="152"/>
                  </a:lnTo>
                  <a:cubicBezTo>
                    <a:pt x="31" y="183"/>
                    <a:pt x="92" y="183"/>
                    <a:pt x="92" y="213"/>
                  </a:cubicBezTo>
                  <a:cubicBezTo>
                    <a:pt x="122" y="304"/>
                    <a:pt x="153" y="335"/>
                    <a:pt x="153" y="365"/>
                  </a:cubicBezTo>
                  <a:lnTo>
                    <a:pt x="274" y="700"/>
                  </a:lnTo>
                  <a:cubicBezTo>
                    <a:pt x="274" y="760"/>
                    <a:pt x="305" y="760"/>
                    <a:pt x="335" y="760"/>
                  </a:cubicBezTo>
                  <a:cubicBezTo>
                    <a:pt x="335" y="760"/>
                    <a:pt x="396" y="700"/>
                    <a:pt x="396" y="669"/>
                  </a:cubicBezTo>
                  <a:cubicBezTo>
                    <a:pt x="396" y="548"/>
                    <a:pt x="335" y="426"/>
                    <a:pt x="305" y="335"/>
                  </a:cubicBezTo>
                  <a:cubicBezTo>
                    <a:pt x="305" y="304"/>
                    <a:pt x="274" y="213"/>
                    <a:pt x="244" y="183"/>
                  </a:cubicBezTo>
                  <a:cubicBezTo>
                    <a:pt x="183" y="92"/>
                    <a:pt x="153" y="61"/>
                    <a:pt x="92" y="31"/>
                  </a:cubicBezTo>
                  <a:lnTo>
                    <a:pt x="122" y="31"/>
                  </a:lnTo>
                  <a:cubicBezTo>
                    <a:pt x="92" y="0"/>
                    <a:pt x="92" y="0"/>
                    <a:pt x="31" y="0"/>
                  </a:cubicBezTo>
                  <a:close/>
                </a:path>
              </a:pathLst>
            </a:custGeom>
            <a:solidFill>
              <a:srgbClr val="B261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43"/>
            <p:cNvSpPr/>
            <p:nvPr/>
          </p:nvSpPr>
          <p:spPr>
            <a:xfrm>
              <a:off x="1662623" y="4420773"/>
              <a:ext cx="12449" cy="19143"/>
            </a:xfrm>
            <a:custGeom>
              <a:avLst/>
              <a:gdLst/>
              <a:ahLst/>
              <a:cxnLst/>
              <a:rect l="l" t="t" r="r" b="b"/>
              <a:pathLst>
                <a:path w="305" h="469" extrusionOk="0">
                  <a:moveTo>
                    <a:pt x="122" y="0"/>
                  </a:moveTo>
                  <a:cubicBezTo>
                    <a:pt x="61" y="0"/>
                    <a:pt x="31" y="0"/>
                    <a:pt x="31" y="31"/>
                  </a:cubicBezTo>
                  <a:lnTo>
                    <a:pt x="0" y="122"/>
                  </a:lnTo>
                  <a:lnTo>
                    <a:pt x="0" y="152"/>
                  </a:lnTo>
                  <a:lnTo>
                    <a:pt x="0" y="183"/>
                  </a:lnTo>
                  <a:cubicBezTo>
                    <a:pt x="0" y="243"/>
                    <a:pt x="31" y="243"/>
                    <a:pt x="31" y="274"/>
                  </a:cubicBezTo>
                  <a:cubicBezTo>
                    <a:pt x="61" y="304"/>
                    <a:pt x="122" y="395"/>
                    <a:pt x="152" y="426"/>
                  </a:cubicBezTo>
                  <a:cubicBezTo>
                    <a:pt x="174" y="447"/>
                    <a:pt x="195" y="469"/>
                    <a:pt x="228" y="469"/>
                  </a:cubicBezTo>
                  <a:cubicBezTo>
                    <a:pt x="241" y="469"/>
                    <a:pt x="256" y="465"/>
                    <a:pt x="274" y="456"/>
                  </a:cubicBezTo>
                  <a:cubicBezTo>
                    <a:pt x="304" y="426"/>
                    <a:pt x="304" y="395"/>
                    <a:pt x="304" y="335"/>
                  </a:cubicBezTo>
                  <a:cubicBezTo>
                    <a:pt x="304" y="274"/>
                    <a:pt x="274" y="243"/>
                    <a:pt x="213" y="152"/>
                  </a:cubicBezTo>
                  <a:cubicBezTo>
                    <a:pt x="213" y="122"/>
                    <a:pt x="183" y="122"/>
                    <a:pt x="183" y="91"/>
                  </a:cubicBezTo>
                  <a:lnTo>
                    <a:pt x="183" y="31"/>
                  </a:lnTo>
                  <a:lnTo>
                    <a:pt x="152" y="0"/>
                  </a:lnTo>
                  <a:close/>
                </a:path>
              </a:pathLst>
            </a:custGeom>
            <a:solidFill>
              <a:srgbClr val="B261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43"/>
            <p:cNvSpPr/>
            <p:nvPr/>
          </p:nvSpPr>
          <p:spPr>
            <a:xfrm>
              <a:off x="1640297" y="3808826"/>
              <a:ext cx="6245" cy="25797"/>
            </a:xfrm>
            <a:custGeom>
              <a:avLst/>
              <a:gdLst/>
              <a:ahLst/>
              <a:cxnLst/>
              <a:rect l="l" t="t" r="r" b="b"/>
              <a:pathLst>
                <a:path w="153" h="632" extrusionOk="0">
                  <a:moveTo>
                    <a:pt x="107" y="1"/>
                  </a:moveTo>
                  <a:cubicBezTo>
                    <a:pt x="84" y="1"/>
                    <a:pt x="61" y="23"/>
                    <a:pt x="61" y="69"/>
                  </a:cubicBezTo>
                  <a:cubicBezTo>
                    <a:pt x="0" y="130"/>
                    <a:pt x="0" y="251"/>
                    <a:pt x="0" y="343"/>
                  </a:cubicBezTo>
                  <a:lnTo>
                    <a:pt x="0" y="495"/>
                  </a:lnTo>
                  <a:cubicBezTo>
                    <a:pt x="0" y="525"/>
                    <a:pt x="0" y="586"/>
                    <a:pt x="61" y="586"/>
                  </a:cubicBezTo>
                  <a:cubicBezTo>
                    <a:pt x="61" y="616"/>
                    <a:pt x="69" y="631"/>
                    <a:pt x="80" y="631"/>
                  </a:cubicBezTo>
                  <a:cubicBezTo>
                    <a:pt x="92" y="631"/>
                    <a:pt x="107" y="616"/>
                    <a:pt x="122" y="586"/>
                  </a:cubicBezTo>
                  <a:cubicBezTo>
                    <a:pt x="152" y="555"/>
                    <a:pt x="152" y="495"/>
                    <a:pt x="152" y="434"/>
                  </a:cubicBezTo>
                  <a:lnTo>
                    <a:pt x="152" y="343"/>
                  </a:lnTo>
                  <a:lnTo>
                    <a:pt x="152" y="69"/>
                  </a:lnTo>
                  <a:cubicBezTo>
                    <a:pt x="152" y="23"/>
                    <a:pt x="130" y="1"/>
                    <a:pt x="107" y="1"/>
                  </a:cubicBezTo>
                  <a:close/>
                </a:path>
              </a:pathLst>
            </a:custGeom>
            <a:solidFill>
              <a:srgbClr val="B261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43"/>
            <p:cNvSpPr/>
            <p:nvPr/>
          </p:nvSpPr>
          <p:spPr>
            <a:xfrm>
              <a:off x="1624174" y="3809642"/>
              <a:ext cx="7470" cy="21878"/>
            </a:xfrm>
            <a:custGeom>
              <a:avLst/>
              <a:gdLst/>
              <a:ahLst/>
              <a:cxnLst/>
              <a:rect l="l" t="t" r="r" b="b"/>
              <a:pathLst>
                <a:path w="183" h="536" extrusionOk="0">
                  <a:moveTo>
                    <a:pt x="31" y="1"/>
                  </a:moveTo>
                  <a:cubicBezTo>
                    <a:pt x="14" y="1"/>
                    <a:pt x="0" y="13"/>
                    <a:pt x="0" y="49"/>
                  </a:cubicBezTo>
                  <a:lnTo>
                    <a:pt x="0" y="323"/>
                  </a:lnTo>
                  <a:cubicBezTo>
                    <a:pt x="0" y="353"/>
                    <a:pt x="31" y="383"/>
                    <a:pt x="31" y="414"/>
                  </a:cubicBezTo>
                  <a:cubicBezTo>
                    <a:pt x="31" y="475"/>
                    <a:pt x="61" y="535"/>
                    <a:pt x="91" y="535"/>
                  </a:cubicBezTo>
                  <a:lnTo>
                    <a:pt x="152" y="505"/>
                  </a:lnTo>
                  <a:cubicBezTo>
                    <a:pt x="183" y="475"/>
                    <a:pt x="152" y="414"/>
                    <a:pt x="152" y="383"/>
                  </a:cubicBezTo>
                  <a:cubicBezTo>
                    <a:pt x="152" y="353"/>
                    <a:pt x="91" y="323"/>
                    <a:pt x="91" y="262"/>
                  </a:cubicBezTo>
                  <a:lnTo>
                    <a:pt x="91" y="49"/>
                  </a:lnTo>
                  <a:cubicBezTo>
                    <a:pt x="91" y="30"/>
                    <a:pt x="58" y="1"/>
                    <a:pt x="31" y="1"/>
                  </a:cubicBezTo>
                  <a:close/>
                </a:path>
              </a:pathLst>
            </a:custGeom>
            <a:solidFill>
              <a:srgbClr val="B261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43"/>
            <p:cNvSpPr/>
            <p:nvPr/>
          </p:nvSpPr>
          <p:spPr>
            <a:xfrm>
              <a:off x="2254415" y="4424773"/>
              <a:ext cx="18654" cy="16939"/>
            </a:xfrm>
            <a:custGeom>
              <a:avLst/>
              <a:gdLst/>
              <a:ahLst/>
              <a:cxnLst/>
              <a:rect l="l" t="t" r="r" b="b"/>
              <a:pathLst>
                <a:path w="457" h="415" extrusionOk="0">
                  <a:moveTo>
                    <a:pt x="395" y="1"/>
                  </a:moveTo>
                  <a:cubicBezTo>
                    <a:pt x="388" y="1"/>
                    <a:pt x="380" y="9"/>
                    <a:pt x="365" y="24"/>
                  </a:cubicBezTo>
                  <a:cubicBezTo>
                    <a:pt x="304" y="85"/>
                    <a:pt x="243" y="145"/>
                    <a:pt x="213" y="176"/>
                  </a:cubicBezTo>
                  <a:cubicBezTo>
                    <a:pt x="122" y="206"/>
                    <a:pt x="91" y="237"/>
                    <a:pt x="61" y="297"/>
                  </a:cubicBezTo>
                  <a:cubicBezTo>
                    <a:pt x="61" y="297"/>
                    <a:pt x="0" y="328"/>
                    <a:pt x="0" y="358"/>
                  </a:cubicBezTo>
                  <a:cubicBezTo>
                    <a:pt x="0" y="358"/>
                    <a:pt x="0" y="389"/>
                    <a:pt x="61" y="389"/>
                  </a:cubicBezTo>
                  <a:cubicBezTo>
                    <a:pt x="70" y="407"/>
                    <a:pt x="80" y="415"/>
                    <a:pt x="89" y="415"/>
                  </a:cubicBezTo>
                  <a:cubicBezTo>
                    <a:pt x="110" y="415"/>
                    <a:pt x="131" y="379"/>
                    <a:pt x="152" y="358"/>
                  </a:cubicBezTo>
                  <a:cubicBezTo>
                    <a:pt x="243" y="237"/>
                    <a:pt x="365" y="176"/>
                    <a:pt x="426" y="85"/>
                  </a:cubicBezTo>
                  <a:cubicBezTo>
                    <a:pt x="456" y="54"/>
                    <a:pt x="456" y="24"/>
                    <a:pt x="426" y="24"/>
                  </a:cubicBezTo>
                  <a:cubicBezTo>
                    <a:pt x="411" y="9"/>
                    <a:pt x="403" y="1"/>
                    <a:pt x="395" y="1"/>
                  </a:cubicBezTo>
                  <a:close/>
                </a:path>
              </a:pathLst>
            </a:custGeom>
            <a:solidFill>
              <a:srgbClr val="B261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43"/>
            <p:cNvSpPr/>
            <p:nvPr/>
          </p:nvSpPr>
          <p:spPr>
            <a:xfrm>
              <a:off x="2253150" y="4402447"/>
              <a:ext cx="11225" cy="18041"/>
            </a:xfrm>
            <a:custGeom>
              <a:avLst/>
              <a:gdLst/>
              <a:ahLst/>
              <a:cxnLst/>
              <a:rect l="l" t="t" r="r" b="b"/>
              <a:pathLst>
                <a:path w="275" h="442" extrusionOk="0">
                  <a:moveTo>
                    <a:pt x="187" y="1"/>
                  </a:moveTo>
                  <a:cubicBezTo>
                    <a:pt x="176" y="1"/>
                    <a:pt x="168" y="8"/>
                    <a:pt x="153" y="24"/>
                  </a:cubicBezTo>
                  <a:cubicBezTo>
                    <a:pt x="122" y="115"/>
                    <a:pt x="92" y="145"/>
                    <a:pt x="31" y="236"/>
                  </a:cubicBezTo>
                  <a:cubicBezTo>
                    <a:pt x="1" y="267"/>
                    <a:pt x="1" y="297"/>
                    <a:pt x="1" y="328"/>
                  </a:cubicBezTo>
                  <a:cubicBezTo>
                    <a:pt x="1" y="388"/>
                    <a:pt x="1" y="388"/>
                    <a:pt x="31" y="388"/>
                  </a:cubicBezTo>
                  <a:lnTo>
                    <a:pt x="31" y="419"/>
                  </a:lnTo>
                  <a:cubicBezTo>
                    <a:pt x="31" y="434"/>
                    <a:pt x="46" y="442"/>
                    <a:pt x="62" y="442"/>
                  </a:cubicBezTo>
                  <a:cubicBezTo>
                    <a:pt x="77" y="442"/>
                    <a:pt x="92" y="434"/>
                    <a:pt x="92" y="419"/>
                  </a:cubicBezTo>
                  <a:cubicBezTo>
                    <a:pt x="122" y="419"/>
                    <a:pt x="122" y="419"/>
                    <a:pt x="122" y="388"/>
                  </a:cubicBezTo>
                  <a:lnTo>
                    <a:pt x="122" y="328"/>
                  </a:lnTo>
                  <a:lnTo>
                    <a:pt x="122" y="297"/>
                  </a:lnTo>
                  <a:lnTo>
                    <a:pt x="122" y="267"/>
                  </a:lnTo>
                  <a:cubicBezTo>
                    <a:pt x="153" y="176"/>
                    <a:pt x="183" y="145"/>
                    <a:pt x="244" y="115"/>
                  </a:cubicBezTo>
                  <a:cubicBezTo>
                    <a:pt x="274" y="84"/>
                    <a:pt x="274" y="24"/>
                    <a:pt x="244" y="24"/>
                  </a:cubicBezTo>
                  <a:cubicBezTo>
                    <a:pt x="214" y="8"/>
                    <a:pt x="198" y="1"/>
                    <a:pt x="187" y="1"/>
                  </a:cubicBezTo>
                  <a:close/>
                </a:path>
              </a:pathLst>
            </a:custGeom>
            <a:solidFill>
              <a:srgbClr val="B261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43"/>
            <p:cNvSpPr/>
            <p:nvPr/>
          </p:nvSpPr>
          <p:spPr>
            <a:xfrm>
              <a:off x="2012498" y="2339303"/>
              <a:ext cx="229558" cy="128493"/>
            </a:xfrm>
            <a:custGeom>
              <a:avLst/>
              <a:gdLst/>
              <a:ahLst/>
              <a:cxnLst/>
              <a:rect l="l" t="t" r="r" b="b"/>
              <a:pathLst>
                <a:path w="5624" h="3148" extrusionOk="0">
                  <a:moveTo>
                    <a:pt x="822" y="1"/>
                  </a:moveTo>
                  <a:cubicBezTo>
                    <a:pt x="721" y="1"/>
                    <a:pt x="630" y="26"/>
                    <a:pt x="547" y="85"/>
                  </a:cubicBezTo>
                  <a:cubicBezTo>
                    <a:pt x="0" y="510"/>
                    <a:pt x="517" y="1848"/>
                    <a:pt x="395" y="2182"/>
                  </a:cubicBezTo>
                  <a:cubicBezTo>
                    <a:pt x="308" y="2444"/>
                    <a:pt x="2376" y="3147"/>
                    <a:pt x="3770" y="3147"/>
                  </a:cubicBezTo>
                  <a:cubicBezTo>
                    <a:pt x="4313" y="3147"/>
                    <a:pt x="4754" y="3041"/>
                    <a:pt x="4924" y="2759"/>
                  </a:cubicBezTo>
                  <a:cubicBezTo>
                    <a:pt x="5289" y="2091"/>
                    <a:pt x="5623" y="936"/>
                    <a:pt x="4985" y="541"/>
                  </a:cubicBezTo>
                  <a:cubicBezTo>
                    <a:pt x="4926" y="511"/>
                    <a:pt x="4842" y="500"/>
                    <a:pt x="4738" y="500"/>
                  </a:cubicBezTo>
                  <a:cubicBezTo>
                    <a:pt x="4410" y="500"/>
                    <a:pt x="3884" y="612"/>
                    <a:pt x="3328" y="612"/>
                  </a:cubicBezTo>
                  <a:cubicBezTo>
                    <a:pt x="3152" y="612"/>
                    <a:pt x="2973" y="600"/>
                    <a:pt x="2796" y="571"/>
                  </a:cubicBezTo>
                  <a:cubicBezTo>
                    <a:pt x="1841" y="424"/>
                    <a:pt x="1242" y="1"/>
                    <a:pt x="82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43"/>
            <p:cNvSpPr/>
            <p:nvPr/>
          </p:nvSpPr>
          <p:spPr>
            <a:xfrm>
              <a:off x="1637807" y="2385343"/>
              <a:ext cx="902026" cy="1207708"/>
            </a:xfrm>
            <a:custGeom>
              <a:avLst/>
              <a:gdLst/>
              <a:ahLst/>
              <a:cxnLst/>
              <a:rect l="l" t="t" r="r" b="b"/>
              <a:pathLst>
                <a:path w="22099" h="29588" extrusionOk="0">
                  <a:moveTo>
                    <a:pt x="11252" y="0"/>
                  </a:moveTo>
                  <a:cubicBezTo>
                    <a:pt x="10981" y="0"/>
                    <a:pt x="10726" y="8"/>
                    <a:pt x="10487" y="20"/>
                  </a:cubicBezTo>
                  <a:cubicBezTo>
                    <a:pt x="10031" y="51"/>
                    <a:pt x="9484" y="142"/>
                    <a:pt x="8937" y="203"/>
                  </a:cubicBezTo>
                  <a:cubicBezTo>
                    <a:pt x="8207" y="355"/>
                    <a:pt x="7356" y="507"/>
                    <a:pt x="6536" y="750"/>
                  </a:cubicBezTo>
                  <a:cubicBezTo>
                    <a:pt x="6110" y="872"/>
                    <a:pt x="5745" y="1024"/>
                    <a:pt x="5320" y="1115"/>
                  </a:cubicBezTo>
                  <a:cubicBezTo>
                    <a:pt x="3922" y="1571"/>
                    <a:pt x="2615" y="2239"/>
                    <a:pt x="1824" y="2999"/>
                  </a:cubicBezTo>
                  <a:cubicBezTo>
                    <a:pt x="1" y="4762"/>
                    <a:pt x="5745" y="13790"/>
                    <a:pt x="6049" y="19778"/>
                  </a:cubicBezTo>
                  <a:cubicBezTo>
                    <a:pt x="6049" y="19778"/>
                    <a:pt x="122" y="27924"/>
                    <a:pt x="1186" y="28562"/>
                  </a:cubicBezTo>
                  <a:cubicBezTo>
                    <a:pt x="2053" y="29127"/>
                    <a:pt x="4661" y="29588"/>
                    <a:pt x="7677" y="29588"/>
                  </a:cubicBezTo>
                  <a:cubicBezTo>
                    <a:pt x="9526" y="29588"/>
                    <a:pt x="11527" y="29415"/>
                    <a:pt x="13375" y="28987"/>
                  </a:cubicBezTo>
                  <a:cubicBezTo>
                    <a:pt x="18238" y="27832"/>
                    <a:pt x="20092" y="25948"/>
                    <a:pt x="21034" y="24458"/>
                  </a:cubicBezTo>
                  <a:cubicBezTo>
                    <a:pt x="21490" y="23729"/>
                    <a:pt x="20183" y="20933"/>
                    <a:pt x="19302" y="19109"/>
                  </a:cubicBezTo>
                  <a:cubicBezTo>
                    <a:pt x="18755" y="17984"/>
                    <a:pt x="18876" y="16677"/>
                    <a:pt x="19484" y="15613"/>
                  </a:cubicBezTo>
                  <a:cubicBezTo>
                    <a:pt x="19940" y="14853"/>
                    <a:pt x="21490" y="13516"/>
                    <a:pt x="21703" y="11996"/>
                  </a:cubicBezTo>
                  <a:cubicBezTo>
                    <a:pt x="22098" y="8714"/>
                    <a:pt x="20366" y="4914"/>
                    <a:pt x="18299" y="1662"/>
                  </a:cubicBezTo>
                  <a:cubicBezTo>
                    <a:pt x="18086" y="1358"/>
                    <a:pt x="17600" y="1206"/>
                    <a:pt x="17083" y="1024"/>
                  </a:cubicBezTo>
                  <a:cubicBezTo>
                    <a:pt x="16931" y="963"/>
                    <a:pt x="16840" y="902"/>
                    <a:pt x="16688" y="872"/>
                  </a:cubicBezTo>
                  <a:cubicBezTo>
                    <a:pt x="16597" y="872"/>
                    <a:pt x="16566" y="811"/>
                    <a:pt x="16536" y="811"/>
                  </a:cubicBezTo>
                  <a:cubicBezTo>
                    <a:pt x="16110" y="720"/>
                    <a:pt x="15654" y="598"/>
                    <a:pt x="15198" y="476"/>
                  </a:cubicBezTo>
                  <a:cubicBezTo>
                    <a:pt x="15077" y="446"/>
                    <a:pt x="14955" y="446"/>
                    <a:pt x="14864" y="416"/>
                  </a:cubicBezTo>
                  <a:cubicBezTo>
                    <a:pt x="14104" y="264"/>
                    <a:pt x="13253" y="142"/>
                    <a:pt x="12493" y="51"/>
                  </a:cubicBezTo>
                  <a:cubicBezTo>
                    <a:pt x="12048" y="15"/>
                    <a:pt x="11634" y="0"/>
                    <a:pt x="1125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43"/>
            <p:cNvSpPr/>
            <p:nvPr/>
          </p:nvSpPr>
          <p:spPr>
            <a:xfrm>
              <a:off x="2463190" y="2609706"/>
              <a:ext cx="66696" cy="282457"/>
            </a:xfrm>
            <a:custGeom>
              <a:avLst/>
              <a:gdLst/>
              <a:ahLst/>
              <a:cxnLst/>
              <a:rect l="l" t="t" r="r" b="b"/>
              <a:pathLst>
                <a:path w="1634" h="6920" extrusionOk="0">
                  <a:moveTo>
                    <a:pt x="102" y="1"/>
                  </a:moveTo>
                  <a:cubicBezTo>
                    <a:pt x="57" y="1"/>
                    <a:pt x="0" y="51"/>
                    <a:pt x="22" y="116"/>
                  </a:cubicBezTo>
                  <a:cubicBezTo>
                    <a:pt x="113" y="420"/>
                    <a:pt x="204" y="694"/>
                    <a:pt x="326" y="937"/>
                  </a:cubicBezTo>
                  <a:cubicBezTo>
                    <a:pt x="448" y="1210"/>
                    <a:pt x="508" y="1484"/>
                    <a:pt x="630" y="1758"/>
                  </a:cubicBezTo>
                  <a:cubicBezTo>
                    <a:pt x="812" y="2274"/>
                    <a:pt x="964" y="2852"/>
                    <a:pt x="1086" y="3429"/>
                  </a:cubicBezTo>
                  <a:cubicBezTo>
                    <a:pt x="1208" y="3976"/>
                    <a:pt x="1268" y="4554"/>
                    <a:pt x="1329" y="5132"/>
                  </a:cubicBezTo>
                  <a:cubicBezTo>
                    <a:pt x="1359" y="5709"/>
                    <a:pt x="1359" y="6256"/>
                    <a:pt x="1390" y="6834"/>
                  </a:cubicBezTo>
                  <a:cubicBezTo>
                    <a:pt x="1390" y="6887"/>
                    <a:pt x="1441" y="6919"/>
                    <a:pt x="1484" y="6919"/>
                  </a:cubicBezTo>
                  <a:cubicBezTo>
                    <a:pt x="1515" y="6919"/>
                    <a:pt x="1542" y="6902"/>
                    <a:pt x="1542" y="6864"/>
                  </a:cubicBezTo>
                  <a:cubicBezTo>
                    <a:pt x="1633" y="6408"/>
                    <a:pt x="1633" y="5952"/>
                    <a:pt x="1572" y="5496"/>
                  </a:cubicBezTo>
                  <a:cubicBezTo>
                    <a:pt x="1572" y="5040"/>
                    <a:pt x="1511" y="4584"/>
                    <a:pt x="1481" y="4128"/>
                  </a:cubicBezTo>
                  <a:cubicBezTo>
                    <a:pt x="1329" y="3217"/>
                    <a:pt x="1116" y="2305"/>
                    <a:pt x="782" y="1393"/>
                  </a:cubicBezTo>
                  <a:cubicBezTo>
                    <a:pt x="630" y="937"/>
                    <a:pt x="448" y="420"/>
                    <a:pt x="144" y="25"/>
                  </a:cubicBezTo>
                  <a:cubicBezTo>
                    <a:pt x="135" y="8"/>
                    <a:pt x="120" y="1"/>
                    <a:pt x="1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43"/>
            <p:cNvSpPr/>
            <p:nvPr/>
          </p:nvSpPr>
          <p:spPr>
            <a:xfrm>
              <a:off x="1131932" y="3851315"/>
              <a:ext cx="293804" cy="414624"/>
            </a:xfrm>
            <a:custGeom>
              <a:avLst/>
              <a:gdLst/>
              <a:ahLst/>
              <a:cxnLst/>
              <a:rect l="l" t="t" r="r" b="b"/>
              <a:pathLst>
                <a:path w="7198" h="10158" extrusionOk="0">
                  <a:moveTo>
                    <a:pt x="4223" y="1"/>
                  </a:moveTo>
                  <a:cubicBezTo>
                    <a:pt x="3475" y="1"/>
                    <a:pt x="3019" y="648"/>
                    <a:pt x="2455" y="2979"/>
                  </a:cubicBezTo>
                  <a:cubicBezTo>
                    <a:pt x="2121" y="4347"/>
                    <a:pt x="1209" y="5928"/>
                    <a:pt x="571" y="6840"/>
                  </a:cubicBezTo>
                  <a:cubicBezTo>
                    <a:pt x="109" y="7456"/>
                    <a:pt x="0" y="7779"/>
                    <a:pt x="207" y="7779"/>
                  </a:cubicBezTo>
                  <a:cubicBezTo>
                    <a:pt x="326" y="7779"/>
                    <a:pt x="551" y="7670"/>
                    <a:pt x="875" y="7448"/>
                  </a:cubicBezTo>
                  <a:cubicBezTo>
                    <a:pt x="1603" y="6952"/>
                    <a:pt x="2052" y="6289"/>
                    <a:pt x="2222" y="6289"/>
                  </a:cubicBezTo>
                  <a:cubicBezTo>
                    <a:pt x="2229" y="6289"/>
                    <a:pt x="2236" y="6290"/>
                    <a:pt x="2242" y="6293"/>
                  </a:cubicBezTo>
                  <a:cubicBezTo>
                    <a:pt x="2303" y="6323"/>
                    <a:pt x="1938" y="6840"/>
                    <a:pt x="1331" y="7600"/>
                  </a:cubicBezTo>
                  <a:cubicBezTo>
                    <a:pt x="692" y="8359"/>
                    <a:pt x="236" y="8907"/>
                    <a:pt x="449" y="9119"/>
                  </a:cubicBezTo>
                  <a:cubicBezTo>
                    <a:pt x="470" y="9138"/>
                    <a:pt x="498" y="9147"/>
                    <a:pt x="533" y="9147"/>
                  </a:cubicBezTo>
                  <a:cubicBezTo>
                    <a:pt x="1014" y="9147"/>
                    <a:pt x="2751" y="7495"/>
                    <a:pt x="3063" y="6900"/>
                  </a:cubicBezTo>
                  <a:cubicBezTo>
                    <a:pt x="3108" y="6840"/>
                    <a:pt x="3133" y="6813"/>
                    <a:pt x="3143" y="6813"/>
                  </a:cubicBezTo>
                  <a:cubicBezTo>
                    <a:pt x="3227" y="6813"/>
                    <a:pt x="2136" y="8825"/>
                    <a:pt x="1482" y="9423"/>
                  </a:cubicBezTo>
                  <a:cubicBezTo>
                    <a:pt x="1088" y="9884"/>
                    <a:pt x="1067" y="10157"/>
                    <a:pt x="1304" y="10157"/>
                  </a:cubicBezTo>
                  <a:cubicBezTo>
                    <a:pt x="1505" y="10157"/>
                    <a:pt x="1892" y="9961"/>
                    <a:pt x="2394" y="9514"/>
                  </a:cubicBezTo>
                  <a:cubicBezTo>
                    <a:pt x="3458" y="8511"/>
                    <a:pt x="4036" y="7448"/>
                    <a:pt x="4279" y="7204"/>
                  </a:cubicBezTo>
                  <a:lnTo>
                    <a:pt x="4279" y="7204"/>
                  </a:lnTo>
                  <a:cubicBezTo>
                    <a:pt x="4279" y="7508"/>
                    <a:pt x="4218" y="7843"/>
                    <a:pt x="3489" y="9119"/>
                  </a:cubicBezTo>
                  <a:cubicBezTo>
                    <a:pt x="3178" y="9610"/>
                    <a:pt x="3184" y="9872"/>
                    <a:pt x="3379" y="9872"/>
                  </a:cubicBezTo>
                  <a:cubicBezTo>
                    <a:pt x="3546" y="9872"/>
                    <a:pt x="3853" y="9679"/>
                    <a:pt x="4218" y="9271"/>
                  </a:cubicBezTo>
                  <a:cubicBezTo>
                    <a:pt x="5160" y="8268"/>
                    <a:pt x="5616" y="6353"/>
                    <a:pt x="6011" y="6293"/>
                  </a:cubicBezTo>
                  <a:cubicBezTo>
                    <a:pt x="6315" y="6384"/>
                    <a:pt x="6194" y="6900"/>
                    <a:pt x="6528" y="7903"/>
                  </a:cubicBezTo>
                  <a:cubicBezTo>
                    <a:pt x="6610" y="8157"/>
                    <a:pt x="6694" y="8264"/>
                    <a:pt x="6772" y="8264"/>
                  </a:cubicBezTo>
                  <a:cubicBezTo>
                    <a:pt x="7012" y="8264"/>
                    <a:pt x="7197" y="7248"/>
                    <a:pt x="7106" y="6353"/>
                  </a:cubicBezTo>
                  <a:cubicBezTo>
                    <a:pt x="7015" y="5137"/>
                    <a:pt x="7106" y="3739"/>
                    <a:pt x="6771" y="2675"/>
                  </a:cubicBezTo>
                  <a:cubicBezTo>
                    <a:pt x="6346" y="1277"/>
                    <a:pt x="5707" y="305"/>
                    <a:pt x="4674" y="61"/>
                  </a:cubicBezTo>
                  <a:cubicBezTo>
                    <a:pt x="4512" y="23"/>
                    <a:pt x="4362" y="1"/>
                    <a:pt x="4223" y="1"/>
                  </a:cubicBezTo>
                  <a:close/>
                </a:path>
              </a:pathLst>
            </a:custGeom>
            <a:solidFill>
              <a:srgbClr val="C861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43"/>
            <p:cNvSpPr/>
            <p:nvPr/>
          </p:nvSpPr>
          <p:spPr>
            <a:xfrm>
              <a:off x="1186218" y="2462974"/>
              <a:ext cx="723368" cy="1495798"/>
            </a:xfrm>
            <a:custGeom>
              <a:avLst/>
              <a:gdLst/>
              <a:ahLst/>
              <a:cxnLst/>
              <a:rect l="l" t="t" r="r" b="b"/>
              <a:pathLst>
                <a:path w="17722" h="36646" extrusionOk="0">
                  <a:moveTo>
                    <a:pt x="14971" y="1"/>
                  </a:moveTo>
                  <a:cubicBezTo>
                    <a:pt x="13786" y="1"/>
                    <a:pt x="12601" y="1150"/>
                    <a:pt x="11672" y="2830"/>
                  </a:cubicBezTo>
                  <a:cubicBezTo>
                    <a:pt x="10365" y="5140"/>
                    <a:pt x="5472" y="12982"/>
                    <a:pt x="3526" y="19243"/>
                  </a:cubicBezTo>
                  <a:cubicBezTo>
                    <a:pt x="1551" y="25505"/>
                    <a:pt x="1" y="33256"/>
                    <a:pt x="456" y="36295"/>
                  </a:cubicBezTo>
                  <a:cubicBezTo>
                    <a:pt x="456" y="36295"/>
                    <a:pt x="2027" y="36646"/>
                    <a:pt x="3591" y="36646"/>
                  </a:cubicBezTo>
                  <a:cubicBezTo>
                    <a:pt x="4508" y="36646"/>
                    <a:pt x="5423" y="36525"/>
                    <a:pt x="6019" y="36143"/>
                  </a:cubicBezTo>
                  <a:cubicBezTo>
                    <a:pt x="6019" y="36143"/>
                    <a:pt x="5289" y="30672"/>
                    <a:pt x="8815" y="21006"/>
                  </a:cubicBezTo>
                  <a:cubicBezTo>
                    <a:pt x="12341" y="11310"/>
                    <a:pt x="14438" y="7359"/>
                    <a:pt x="15654" y="6112"/>
                  </a:cubicBezTo>
                  <a:cubicBezTo>
                    <a:pt x="16870" y="4836"/>
                    <a:pt x="17721" y="1644"/>
                    <a:pt x="16293" y="520"/>
                  </a:cubicBezTo>
                  <a:cubicBezTo>
                    <a:pt x="15861" y="163"/>
                    <a:pt x="15416" y="1"/>
                    <a:pt x="1497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43"/>
            <p:cNvSpPr/>
            <p:nvPr/>
          </p:nvSpPr>
          <p:spPr>
            <a:xfrm>
              <a:off x="1769316" y="2683419"/>
              <a:ext cx="62083" cy="109717"/>
            </a:xfrm>
            <a:custGeom>
              <a:avLst/>
              <a:gdLst/>
              <a:ahLst/>
              <a:cxnLst/>
              <a:rect l="l" t="t" r="r" b="b"/>
              <a:pathLst>
                <a:path w="1521" h="2688" extrusionOk="0">
                  <a:moveTo>
                    <a:pt x="1482" y="1"/>
                  </a:moveTo>
                  <a:cubicBezTo>
                    <a:pt x="1475" y="1"/>
                    <a:pt x="1467" y="5"/>
                    <a:pt x="1459" y="12"/>
                  </a:cubicBezTo>
                  <a:cubicBezTo>
                    <a:pt x="1156" y="408"/>
                    <a:pt x="882" y="863"/>
                    <a:pt x="639" y="1259"/>
                  </a:cubicBezTo>
                  <a:cubicBezTo>
                    <a:pt x="426" y="1715"/>
                    <a:pt x="0" y="2626"/>
                    <a:pt x="31" y="2687"/>
                  </a:cubicBezTo>
                  <a:cubicBezTo>
                    <a:pt x="92" y="2687"/>
                    <a:pt x="578" y="1806"/>
                    <a:pt x="791" y="1380"/>
                  </a:cubicBezTo>
                  <a:cubicBezTo>
                    <a:pt x="1034" y="955"/>
                    <a:pt x="1308" y="560"/>
                    <a:pt x="1520" y="104"/>
                  </a:cubicBezTo>
                  <a:cubicBezTo>
                    <a:pt x="1520" y="35"/>
                    <a:pt x="1503" y="1"/>
                    <a:pt x="14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42" name="Google Shape;842;p43"/>
          <p:cNvSpPr txBox="1"/>
          <p:nvPr/>
        </p:nvSpPr>
        <p:spPr>
          <a:xfrm>
            <a:off x="1860579" y="701239"/>
            <a:ext cx="1725600" cy="820633"/>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Times New Roman"/>
                <a:ea typeface="Bowlby One"/>
                <a:cs typeface="Bowlby One"/>
                <a:sym typeface="Bowlby One"/>
              </a:rPr>
              <a:t>Đọc</a:t>
            </a:r>
            <a:endParaRPr kumimoji="0" sz="3733" b="0" i="0" u="none" strike="noStrike" kern="0" cap="none" spc="0" normalizeH="0" baseline="0" noProof="0" dirty="0">
              <a:ln>
                <a:noFill/>
              </a:ln>
              <a:solidFill>
                <a:srgbClr val="FFFFFF"/>
              </a:solidFill>
              <a:effectLst/>
              <a:uLnTx/>
              <a:uFillTx/>
              <a:latin typeface="Times New Roman"/>
              <a:ea typeface="Bowlby One"/>
              <a:cs typeface="Bowlby One"/>
              <a:sym typeface="Bowlby One"/>
            </a:endParaRPr>
          </a:p>
        </p:txBody>
      </p:sp>
      <p:sp>
        <p:nvSpPr>
          <p:cNvPr id="7" name="TextBox 6">
            <a:extLst>
              <a:ext uri="{FF2B5EF4-FFF2-40B4-BE49-F238E27FC236}">
                <a16:creationId xmlns:a16="http://schemas.microsoft.com/office/drawing/2014/main" id="{65655803-452B-4BC6-B59D-2F69BEF4FBAC}"/>
              </a:ext>
            </a:extLst>
          </p:cNvPr>
          <p:cNvSpPr txBox="1"/>
          <p:nvPr/>
        </p:nvSpPr>
        <p:spPr>
          <a:xfrm>
            <a:off x="5439724" y="3276696"/>
            <a:ext cx="4337423" cy="14465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err="1">
                <a:ln>
                  <a:noFill/>
                </a:ln>
                <a:solidFill>
                  <a:srgbClr val="002060"/>
                </a:solidFill>
                <a:effectLst/>
                <a:uLnTx/>
                <a:uFillTx/>
                <a:latin typeface="Times New Roman"/>
                <a:ea typeface="+mn-ea"/>
                <a:cs typeface="Arial"/>
                <a:sym typeface="Arial"/>
              </a:rPr>
              <a:t>Luyện</a:t>
            </a:r>
            <a:r>
              <a:rPr kumimoji="0" lang="en-US" sz="4400" b="0" i="0" u="none" strike="noStrike" kern="0" cap="none" spc="0" normalizeH="0" baseline="0" noProof="0" dirty="0">
                <a:ln>
                  <a:noFill/>
                </a:ln>
                <a:solidFill>
                  <a:srgbClr val="002060"/>
                </a:solidFill>
                <a:effectLst/>
                <a:uLnTx/>
                <a:uFillTx/>
                <a:latin typeface="Times New Roman"/>
                <a:ea typeface="+mn-ea"/>
                <a:cs typeface="Arial"/>
                <a:sym typeface="Arial"/>
              </a:rPr>
              <a:t> </a:t>
            </a:r>
            <a:r>
              <a:rPr kumimoji="0" lang="en-US" sz="4400" b="0" i="0" u="none" strike="noStrike" kern="0" cap="none" spc="0" normalizeH="0" baseline="0" noProof="0" dirty="0" err="1">
                <a:ln>
                  <a:noFill/>
                </a:ln>
                <a:solidFill>
                  <a:srgbClr val="002060"/>
                </a:solidFill>
                <a:effectLst/>
                <a:uLnTx/>
                <a:uFillTx/>
                <a:latin typeface="Times New Roman"/>
                <a:ea typeface="+mn-ea"/>
                <a:cs typeface="Arial"/>
                <a:sym typeface="Arial"/>
              </a:rPr>
              <a:t>đọc</a:t>
            </a:r>
            <a:r>
              <a:rPr kumimoji="0" lang="en-US" sz="4400" b="0" i="0" u="none" strike="noStrike" kern="0" cap="none" spc="0" normalizeH="0" baseline="0" noProof="0" dirty="0">
                <a:ln>
                  <a:noFill/>
                </a:ln>
                <a:solidFill>
                  <a:srgbClr val="002060"/>
                </a:solidFill>
                <a:effectLst/>
                <a:uLnTx/>
                <a:uFillTx/>
                <a:latin typeface="Times New Roman"/>
                <a:ea typeface="+mn-ea"/>
                <a:cs typeface="Arial"/>
                <a:sym typeface="Arial"/>
              </a:rPr>
              <a:t> </a:t>
            </a:r>
            <a:r>
              <a:rPr kumimoji="0" lang="en-US" sz="4400" b="0" i="0" u="none" strike="noStrike" kern="0" cap="none" spc="0" normalizeH="0" baseline="0" noProof="0" dirty="0" err="1">
                <a:ln>
                  <a:noFill/>
                </a:ln>
                <a:solidFill>
                  <a:srgbClr val="002060"/>
                </a:solidFill>
                <a:effectLst/>
                <a:uLnTx/>
                <a:uFillTx/>
                <a:latin typeface="Times New Roman"/>
                <a:ea typeface="+mn-ea"/>
                <a:cs typeface="Arial"/>
                <a:sym typeface="Arial"/>
              </a:rPr>
              <a:t>đoạn</a:t>
            </a:r>
            <a:endParaRPr kumimoji="0" lang="en-US" sz="4400" b="0" i="0" u="none" strike="noStrike" kern="0" cap="none" spc="0" normalizeH="0" baseline="0" noProof="0" dirty="0">
              <a:ln>
                <a:noFill/>
              </a:ln>
              <a:solidFill>
                <a:srgbClr val="002060"/>
              </a:solidFill>
              <a:effectLst/>
              <a:uLnTx/>
              <a:uFillTx/>
              <a:latin typeface="Times New Roman"/>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400" kern="0" dirty="0">
                <a:solidFill>
                  <a:srgbClr val="002060"/>
                </a:solidFill>
                <a:latin typeface="Times New Roman"/>
                <a:cs typeface="Arial"/>
                <a:sym typeface="Arial"/>
              </a:rPr>
              <a:t>(</a:t>
            </a:r>
            <a:r>
              <a:rPr lang="en-US" sz="4400" kern="0" dirty="0" err="1">
                <a:solidFill>
                  <a:srgbClr val="002060"/>
                </a:solidFill>
                <a:latin typeface="Times New Roman"/>
                <a:cs typeface="Arial"/>
                <a:sym typeface="Arial"/>
              </a:rPr>
              <a:t>lần</a:t>
            </a:r>
            <a:r>
              <a:rPr lang="en-US" sz="4400" kern="0" dirty="0">
                <a:solidFill>
                  <a:srgbClr val="002060"/>
                </a:solidFill>
                <a:latin typeface="Times New Roman"/>
                <a:cs typeface="Arial"/>
                <a:sym typeface="Arial"/>
              </a:rPr>
              <a:t> 2)</a:t>
            </a:r>
            <a:endParaRPr kumimoji="0" lang="en-US" sz="4400" b="0" i="0" u="none" strike="noStrike" kern="0" cap="none" spc="0" normalizeH="0" baseline="0" noProof="0" dirty="0">
              <a:ln>
                <a:noFill/>
              </a:ln>
              <a:solidFill>
                <a:srgbClr val="002060"/>
              </a:solidFill>
              <a:effectLst/>
              <a:uLnTx/>
              <a:uFillTx/>
              <a:latin typeface="Times New Roman"/>
              <a:ea typeface="+mn-ea"/>
              <a:cs typeface="Arial"/>
              <a:sym typeface="Arial"/>
            </a:endParaRPr>
          </a:p>
        </p:txBody>
      </p:sp>
    </p:spTree>
    <p:extLst>
      <p:ext uri="{BB962C8B-B14F-4D97-AF65-F5344CB8AC3E}">
        <p14:creationId xmlns:p14="http://schemas.microsoft.com/office/powerpoint/2010/main" val="498149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02"/>
                                        </p:tgtEl>
                                        <p:attrNameLst>
                                          <p:attrName>style.visibility</p:attrName>
                                        </p:attrNameLst>
                                      </p:cBhvr>
                                      <p:to>
                                        <p:strVal val="visible"/>
                                      </p:to>
                                    </p:set>
                                    <p:anim calcmode="lin" valueType="num">
                                      <p:cBhvr additive="base">
                                        <p:cTn id="7" dur="500" fill="hold"/>
                                        <p:tgtEl>
                                          <p:spTgt spid="802"/>
                                        </p:tgtEl>
                                        <p:attrNameLst>
                                          <p:attrName>ppt_x</p:attrName>
                                        </p:attrNameLst>
                                      </p:cBhvr>
                                      <p:tavLst>
                                        <p:tav tm="0">
                                          <p:val>
                                            <p:strVal val="#ppt_x"/>
                                          </p:val>
                                        </p:tav>
                                        <p:tav tm="100000">
                                          <p:val>
                                            <p:strVal val="#ppt_x"/>
                                          </p:val>
                                        </p:tav>
                                      </p:tavLst>
                                    </p:anim>
                                    <p:anim calcmode="lin" valueType="num">
                                      <p:cBhvr additive="base">
                                        <p:cTn id="8" dur="500" fill="hold"/>
                                        <p:tgtEl>
                                          <p:spTgt spid="8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2"/>
                                        </p:tgtEl>
                                        <p:attrNameLst>
                                          <p:attrName>style.visibility</p:attrName>
                                        </p:attrNameLst>
                                      </p:cBhvr>
                                      <p:to>
                                        <p:strVal val="visible"/>
                                      </p:to>
                                    </p:set>
                                    <p:anim calcmode="lin" valueType="num">
                                      <p:cBhvr additive="base">
                                        <p:cTn id="15" dur="500" fill="hold"/>
                                        <p:tgtEl>
                                          <p:spTgt spid="842"/>
                                        </p:tgtEl>
                                        <p:attrNameLst>
                                          <p:attrName>ppt_x</p:attrName>
                                        </p:attrNameLst>
                                      </p:cBhvr>
                                      <p:tavLst>
                                        <p:tav tm="0">
                                          <p:val>
                                            <p:strVal val="#ppt_x"/>
                                          </p:val>
                                        </p:tav>
                                        <p:tav tm="100000">
                                          <p:val>
                                            <p:strVal val="#ppt_x"/>
                                          </p:val>
                                        </p:tav>
                                      </p:tavLst>
                                    </p:anim>
                                    <p:anim calcmode="lin" valueType="num">
                                      <p:cBhvr additive="base">
                                        <p:cTn id="16" dur="500" fill="hold"/>
                                        <p:tgtEl>
                                          <p:spTgt spid="8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655803-452B-4BC6-B59D-2F69BEF4FBAC}"/>
              </a:ext>
            </a:extLst>
          </p:cNvPr>
          <p:cNvSpPr txBox="1"/>
          <p:nvPr/>
        </p:nvSpPr>
        <p:spPr>
          <a:xfrm>
            <a:off x="3723770" y="219303"/>
            <a:ext cx="4337423" cy="769441"/>
          </a:xfrm>
          <a:prstGeom prst="rect">
            <a:avLst/>
          </a:prstGeom>
          <a:noFill/>
        </p:spPr>
        <p:txBody>
          <a:bodyPr wrap="square" rtlCol="0">
            <a:spAutoFit/>
          </a:bodyPr>
          <a:lstStyle/>
          <a:p>
            <a:pPr algn="ctr" defTabSz="1219170">
              <a:buClr>
                <a:srgbClr val="000000"/>
              </a:buClr>
            </a:pPr>
            <a:r>
              <a:rPr lang="en-US" sz="4400" kern="0" dirty="0" err="1">
                <a:solidFill>
                  <a:srgbClr val="002060"/>
                </a:solidFill>
                <a:latin typeface="Times New Roman"/>
                <a:cs typeface="Arial"/>
                <a:sym typeface="Arial"/>
              </a:rPr>
              <a:t>Luyện</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đọc</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đoạn</a:t>
            </a:r>
            <a:r>
              <a:rPr lang="en-US" sz="4400" kern="0" dirty="0">
                <a:solidFill>
                  <a:srgbClr val="002060"/>
                </a:solidFill>
                <a:latin typeface="Times New Roman"/>
                <a:cs typeface="Arial"/>
                <a:sym typeface="Arial"/>
              </a:rPr>
              <a:t> 1</a:t>
            </a:r>
          </a:p>
        </p:txBody>
      </p:sp>
      <p:sp>
        <p:nvSpPr>
          <p:cNvPr id="2" name="TextBox 1"/>
          <p:cNvSpPr txBox="1"/>
          <p:nvPr/>
        </p:nvSpPr>
        <p:spPr>
          <a:xfrm>
            <a:off x="548320" y="1544320"/>
            <a:ext cx="11359199" cy="2677656"/>
          </a:xfrm>
          <a:prstGeom prst="rect">
            <a:avLst/>
          </a:prstGeom>
          <a:noFill/>
        </p:spPr>
        <p:txBody>
          <a:bodyPr wrap="square" rtlCol="0">
            <a:spAutoFit/>
          </a:bodyPr>
          <a:lstStyle/>
          <a:p>
            <a:r>
              <a:rPr lang="en-US" sz="2800" dirty="0" smtClean="0">
                <a:solidFill>
                  <a:srgbClr val="0070C0"/>
                </a:solidFill>
                <a:latin typeface="Time new ro"/>
              </a:rPr>
              <a:t>1. </a:t>
            </a:r>
            <a:r>
              <a:rPr lang="en-US" sz="2800" dirty="0" err="1" smtClean="0">
                <a:solidFill>
                  <a:srgbClr val="0070C0"/>
                </a:solidFill>
                <a:latin typeface="Time new ro"/>
              </a:rPr>
              <a:t>Ngày</a:t>
            </a:r>
            <a:r>
              <a:rPr lang="en-US" sz="2800" dirty="0" smtClean="0">
                <a:solidFill>
                  <a:srgbClr val="0070C0"/>
                </a:solidFill>
                <a:latin typeface="Time new ro"/>
              </a:rPr>
              <a:t> </a:t>
            </a:r>
            <a:r>
              <a:rPr lang="en-US" sz="2800" dirty="0" err="1" smtClean="0">
                <a:solidFill>
                  <a:srgbClr val="0070C0"/>
                </a:solidFill>
                <a:latin typeface="Time new ro"/>
              </a:rPr>
              <a:t>mai</a:t>
            </a:r>
            <a:r>
              <a:rPr lang="en-US" sz="2800" dirty="0" smtClean="0">
                <a:solidFill>
                  <a:srgbClr val="0070C0"/>
                </a:solidFill>
                <a:latin typeface="Time new ro"/>
              </a:rPr>
              <a:t>, </a:t>
            </a:r>
            <a:r>
              <a:rPr lang="en-US" sz="2800" dirty="0" err="1" smtClean="0">
                <a:solidFill>
                  <a:srgbClr val="0070C0"/>
                </a:solidFill>
                <a:latin typeface="Time new ro"/>
              </a:rPr>
              <a:t>muông</a:t>
            </a:r>
            <a:r>
              <a:rPr lang="en-US" sz="2800" dirty="0" smtClean="0">
                <a:solidFill>
                  <a:srgbClr val="0070C0"/>
                </a:solidFill>
                <a:latin typeface="Time new ro"/>
              </a:rPr>
              <a:t> </a:t>
            </a:r>
            <a:r>
              <a:rPr lang="en-US" sz="2800" dirty="0" err="1" smtClean="0">
                <a:solidFill>
                  <a:srgbClr val="0070C0"/>
                </a:solidFill>
                <a:latin typeface="Time new ro"/>
              </a:rPr>
              <a:t>thú</a:t>
            </a:r>
            <a:r>
              <a:rPr lang="en-US" sz="2800" dirty="0" smtClean="0">
                <a:solidFill>
                  <a:srgbClr val="0070C0"/>
                </a:solidFill>
                <a:latin typeface="Time new ro"/>
              </a:rPr>
              <a:t> </a:t>
            </a:r>
            <a:r>
              <a:rPr lang="en-US" sz="2800" dirty="0" err="1" smtClean="0">
                <a:solidFill>
                  <a:srgbClr val="0070C0"/>
                </a:solidFill>
                <a:latin typeface="Time new ro"/>
              </a:rPr>
              <a:t>trong</a:t>
            </a:r>
            <a:r>
              <a:rPr lang="en-US" sz="2800" dirty="0" smtClean="0">
                <a:solidFill>
                  <a:srgbClr val="0070C0"/>
                </a:solidFill>
                <a:latin typeface="Time new ro"/>
              </a:rPr>
              <a:t> </a:t>
            </a:r>
            <a:r>
              <a:rPr lang="en-US" sz="2800" dirty="0" err="1" smtClean="0">
                <a:solidFill>
                  <a:srgbClr val="0070C0"/>
                </a:solidFill>
                <a:latin typeface="Time new ro"/>
              </a:rPr>
              <a:t>rừng</a:t>
            </a:r>
            <a:r>
              <a:rPr lang="en-US" sz="2800" dirty="0" smtClean="0">
                <a:solidFill>
                  <a:srgbClr val="0070C0"/>
                </a:solidFill>
                <a:latin typeface="Time new ro"/>
              </a:rPr>
              <a:t> </a:t>
            </a:r>
            <a:r>
              <a:rPr lang="en-US" sz="2800" dirty="0" err="1" smtClean="0">
                <a:solidFill>
                  <a:srgbClr val="0070C0"/>
                </a:solidFill>
                <a:latin typeface="Time new ro"/>
              </a:rPr>
              <a:t>mở</a:t>
            </a:r>
            <a:r>
              <a:rPr lang="en-US" sz="2800" dirty="0" smtClean="0">
                <a:solidFill>
                  <a:srgbClr val="0070C0"/>
                </a:solidFill>
                <a:latin typeface="Time new ro"/>
              </a:rPr>
              <a:t> </a:t>
            </a:r>
            <a:r>
              <a:rPr lang="en-US" sz="2800" dirty="0" err="1" smtClean="0">
                <a:solidFill>
                  <a:srgbClr val="0070C0"/>
                </a:solidFill>
                <a:latin typeface="Time new ro"/>
              </a:rPr>
              <a:t>hội</a:t>
            </a:r>
            <a:r>
              <a:rPr lang="en-US" sz="2800" dirty="0" smtClean="0">
                <a:solidFill>
                  <a:srgbClr val="0070C0"/>
                </a:solidFill>
                <a:latin typeface="Time new ro"/>
              </a:rPr>
              <a:t> </a:t>
            </a:r>
            <a:r>
              <a:rPr lang="en-US" sz="2800" dirty="0" err="1" smtClean="0">
                <a:solidFill>
                  <a:srgbClr val="0070C0"/>
                </a:solidFill>
                <a:latin typeface="Time new ro"/>
              </a:rPr>
              <a:t>thi</a:t>
            </a:r>
            <a:r>
              <a:rPr lang="en-US" sz="2800" dirty="0" smtClean="0">
                <a:solidFill>
                  <a:srgbClr val="0070C0"/>
                </a:solidFill>
                <a:latin typeface="Time new ro"/>
              </a:rPr>
              <a:t> </a:t>
            </a:r>
            <a:r>
              <a:rPr lang="en-US" sz="2800" dirty="0" err="1" smtClean="0">
                <a:solidFill>
                  <a:srgbClr val="0070C0"/>
                </a:solidFill>
                <a:latin typeface="Time new ro"/>
              </a:rPr>
              <a:t>chạy</a:t>
            </a:r>
            <a:r>
              <a:rPr lang="en-US" sz="2800" dirty="0" smtClean="0">
                <a:solidFill>
                  <a:srgbClr val="0070C0"/>
                </a:solidFill>
                <a:latin typeface="Time new ro"/>
              </a:rPr>
              <a:t> </a:t>
            </a:r>
            <a:r>
              <a:rPr lang="en-US" sz="2800" dirty="0" err="1" smtClean="0">
                <a:solidFill>
                  <a:srgbClr val="0070C0"/>
                </a:solidFill>
                <a:latin typeface="Time new ro"/>
              </a:rPr>
              <a:t>để</a:t>
            </a:r>
            <a:r>
              <a:rPr lang="en-US" sz="2800" dirty="0" smtClean="0">
                <a:solidFill>
                  <a:srgbClr val="0070C0"/>
                </a:solidFill>
                <a:latin typeface="Time new ro"/>
              </a:rPr>
              <a:t> </a:t>
            </a:r>
            <a:r>
              <a:rPr lang="en-US" sz="2800" dirty="0" err="1" smtClean="0">
                <a:solidFill>
                  <a:srgbClr val="0070C0"/>
                </a:solidFill>
                <a:latin typeface="Time new ro"/>
              </a:rPr>
              <a:t>chọn</a:t>
            </a:r>
            <a:r>
              <a:rPr lang="en-US" sz="2800" dirty="0" smtClean="0">
                <a:solidFill>
                  <a:srgbClr val="0070C0"/>
                </a:solidFill>
                <a:latin typeface="Time new ro"/>
              </a:rPr>
              <a:t> con </a:t>
            </a:r>
            <a:r>
              <a:rPr lang="en-US" sz="2800" dirty="0" err="1" smtClean="0">
                <a:solidFill>
                  <a:srgbClr val="0070C0"/>
                </a:solidFill>
                <a:latin typeface="Time new ro"/>
              </a:rPr>
              <a:t>vật</a:t>
            </a:r>
            <a:r>
              <a:rPr lang="en-US" sz="2800" dirty="0" smtClean="0">
                <a:solidFill>
                  <a:srgbClr val="0070C0"/>
                </a:solidFill>
                <a:latin typeface="Time new ro"/>
              </a:rPr>
              <a:t> </a:t>
            </a:r>
            <a:r>
              <a:rPr lang="en-US" sz="2800" dirty="0" err="1" smtClean="0">
                <a:solidFill>
                  <a:srgbClr val="0070C0"/>
                </a:solidFill>
                <a:latin typeface="Time new ro"/>
              </a:rPr>
              <a:t>nhanh</a:t>
            </a:r>
            <a:r>
              <a:rPr lang="en-US" sz="2800" dirty="0" smtClean="0">
                <a:solidFill>
                  <a:srgbClr val="0070C0"/>
                </a:solidFill>
                <a:latin typeface="Time new ro"/>
              </a:rPr>
              <a:t> </a:t>
            </a:r>
            <a:r>
              <a:rPr lang="en-US" sz="2800" dirty="0" err="1" smtClean="0">
                <a:solidFill>
                  <a:srgbClr val="0070C0"/>
                </a:solidFill>
                <a:latin typeface="Time new ro"/>
              </a:rPr>
              <a:t>nhất</a:t>
            </a:r>
            <a:r>
              <a:rPr lang="en-US" sz="2800" dirty="0" smtClean="0">
                <a:solidFill>
                  <a:srgbClr val="0070C0"/>
                </a:solidFill>
                <a:latin typeface="Time new ro"/>
              </a:rPr>
              <a:t>. </a:t>
            </a:r>
          </a:p>
          <a:p>
            <a:r>
              <a:rPr lang="en-US" sz="2800" dirty="0">
                <a:solidFill>
                  <a:srgbClr val="0070C0"/>
                </a:solidFill>
                <a:latin typeface="Time new ro"/>
              </a:rPr>
              <a:t> </a:t>
            </a:r>
            <a:r>
              <a:rPr lang="en-US" sz="2800" dirty="0" smtClean="0">
                <a:solidFill>
                  <a:srgbClr val="0070C0"/>
                </a:solidFill>
                <a:latin typeface="Time new ro"/>
              </a:rPr>
              <a:t>    </a:t>
            </a:r>
            <a:r>
              <a:rPr lang="en-US" sz="2800" dirty="0" err="1" smtClean="0">
                <a:solidFill>
                  <a:srgbClr val="0070C0"/>
                </a:solidFill>
                <a:latin typeface="Time new ro"/>
              </a:rPr>
              <a:t>Ngựa</a:t>
            </a:r>
            <a:r>
              <a:rPr lang="en-US" sz="2800" dirty="0" smtClean="0">
                <a:solidFill>
                  <a:srgbClr val="0070C0"/>
                </a:solidFill>
                <a:latin typeface="Time new ro"/>
              </a:rPr>
              <a:t> Con </a:t>
            </a:r>
            <a:r>
              <a:rPr lang="en-US" sz="2800" dirty="0" err="1" smtClean="0">
                <a:solidFill>
                  <a:srgbClr val="0070C0"/>
                </a:solidFill>
                <a:latin typeface="Time new ro"/>
              </a:rPr>
              <a:t>thích</a:t>
            </a:r>
            <a:r>
              <a:rPr lang="en-US" sz="2800" dirty="0" smtClean="0">
                <a:solidFill>
                  <a:srgbClr val="0070C0"/>
                </a:solidFill>
                <a:latin typeface="Time new ro"/>
              </a:rPr>
              <a:t> </a:t>
            </a:r>
            <a:r>
              <a:rPr lang="en-US" sz="2800" dirty="0" err="1" smtClean="0">
                <a:solidFill>
                  <a:srgbClr val="0070C0"/>
                </a:solidFill>
                <a:latin typeface="Time new ro"/>
              </a:rPr>
              <a:t>lắm</a:t>
            </a:r>
            <a:r>
              <a:rPr lang="en-US" sz="2800" dirty="0" smtClean="0">
                <a:solidFill>
                  <a:srgbClr val="0070C0"/>
                </a:solidFill>
                <a:latin typeface="Time new ro"/>
              </a:rPr>
              <a:t>. </a:t>
            </a:r>
            <a:r>
              <a:rPr lang="en-US" sz="2800" dirty="0" err="1" smtClean="0">
                <a:solidFill>
                  <a:srgbClr val="0070C0"/>
                </a:solidFill>
                <a:latin typeface="Time new ro"/>
              </a:rPr>
              <a:t>Chú</a:t>
            </a:r>
            <a:r>
              <a:rPr lang="en-US" sz="2800" dirty="0" smtClean="0">
                <a:solidFill>
                  <a:srgbClr val="0070C0"/>
                </a:solidFill>
                <a:latin typeface="Time new ro"/>
              </a:rPr>
              <a:t> tin </a:t>
            </a:r>
            <a:r>
              <a:rPr lang="en-US" sz="2800" dirty="0" err="1" smtClean="0">
                <a:solidFill>
                  <a:srgbClr val="0070C0"/>
                </a:solidFill>
                <a:latin typeface="Time new ro"/>
              </a:rPr>
              <a:t>chắc</a:t>
            </a:r>
            <a:r>
              <a:rPr lang="en-US" sz="2800" dirty="0" smtClean="0">
                <a:solidFill>
                  <a:srgbClr val="0070C0"/>
                </a:solidFill>
                <a:latin typeface="Time new ro"/>
              </a:rPr>
              <a:t> </a:t>
            </a:r>
            <a:r>
              <a:rPr lang="en-US" sz="2800" dirty="0" err="1" smtClean="0">
                <a:solidFill>
                  <a:srgbClr val="0070C0"/>
                </a:solidFill>
                <a:latin typeface="Time new ro"/>
              </a:rPr>
              <a:t>sẽ</a:t>
            </a:r>
            <a:r>
              <a:rPr lang="en-US" sz="2800" dirty="0" smtClean="0">
                <a:solidFill>
                  <a:srgbClr val="0070C0"/>
                </a:solidFill>
                <a:latin typeface="Time new ro"/>
              </a:rPr>
              <a:t> </a:t>
            </a:r>
            <a:r>
              <a:rPr lang="en-US" sz="2800" dirty="0" err="1" smtClean="0">
                <a:solidFill>
                  <a:srgbClr val="0070C0"/>
                </a:solidFill>
                <a:latin typeface="Time new ro"/>
              </a:rPr>
              <a:t>giành</a:t>
            </a:r>
            <a:r>
              <a:rPr lang="en-US" sz="2800" dirty="0" smtClean="0">
                <a:solidFill>
                  <a:srgbClr val="0070C0"/>
                </a:solidFill>
                <a:latin typeface="Time new ro"/>
              </a:rPr>
              <a:t> </a:t>
            </a:r>
            <a:r>
              <a:rPr lang="en-US" sz="2800" dirty="0" err="1" smtClean="0">
                <a:solidFill>
                  <a:srgbClr val="0070C0"/>
                </a:solidFill>
                <a:latin typeface="Time new ro"/>
              </a:rPr>
              <a:t>được</a:t>
            </a:r>
            <a:r>
              <a:rPr lang="en-US" sz="2800" dirty="0" smtClean="0">
                <a:solidFill>
                  <a:srgbClr val="0070C0"/>
                </a:solidFill>
                <a:latin typeface="Time new ro"/>
              </a:rPr>
              <a:t> </a:t>
            </a:r>
            <a:r>
              <a:rPr lang="en-US" sz="2800" dirty="0" err="1" smtClean="0">
                <a:solidFill>
                  <a:srgbClr val="0070C0"/>
                </a:solidFill>
                <a:latin typeface="Time new ro"/>
              </a:rPr>
              <a:t>vòng</a:t>
            </a:r>
            <a:r>
              <a:rPr lang="en-US" sz="2800" dirty="0" smtClean="0">
                <a:solidFill>
                  <a:srgbClr val="0070C0"/>
                </a:solidFill>
                <a:latin typeface="Time new ro"/>
              </a:rPr>
              <a:t> </a:t>
            </a:r>
            <a:r>
              <a:rPr lang="en-US" sz="2800" dirty="0" err="1" smtClean="0">
                <a:solidFill>
                  <a:srgbClr val="0070C0"/>
                </a:solidFill>
                <a:latin typeface="Time new ro"/>
              </a:rPr>
              <a:t>nguyệt</a:t>
            </a:r>
            <a:r>
              <a:rPr lang="en-US" sz="2800" dirty="0" smtClean="0">
                <a:solidFill>
                  <a:srgbClr val="0070C0"/>
                </a:solidFill>
                <a:latin typeface="Time new ro"/>
              </a:rPr>
              <a:t> </a:t>
            </a:r>
            <a:r>
              <a:rPr lang="en-US" sz="2800" dirty="0" err="1" smtClean="0">
                <a:solidFill>
                  <a:srgbClr val="0070C0"/>
                </a:solidFill>
                <a:latin typeface="Time new ro"/>
              </a:rPr>
              <a:t>quế</a:t>
            </a:r>
            <a:r>
              <a:rPr lang="en-US" sz="2800" dirty="0" smtClean="0">
                <a:solidFill>
                  <a:srgbClr val="0070C0"/>
                </a:solidFill>
                <a:latin typeface="Time new ro"/>
              </a:rPr>
              <a:t>. </a:t>
            </a:r>
            <a:r>
              <a:rPr lang="en-US" sz="2800" dirty="0" err="1" smtClean="0">
                <a:solidFill>
                  <a:srgbClr val="0070C0"/>
                </a:solidFill>
                <a:latin typeface="Time new ro"/>
              </a:rPr>
              <a:t>Chú</a:t>
            </a:r>
            <a:r>
              <a:rPr lang="en-US" sz="2800" dirty="0" smtClean="0">
                <a:solidFill>
                  <a:srgbClr val="0070C0"/>
                </a:solidFill>
                <a:latin typeface="Time new ro"/>
              </a:rPr>
              <a:t> </a:t>
            </a:r>
            <a:r>
              <a:rPr lang="en-US" sz="2800" dirty="0" err="1" smtClean="0">
                <a:solidFill>
                  <a:srgbClr val="0070C0"/>
                </a:solidFill>
                <a:latin typeface="Time new ro"/>
              </a:rPr>
              <a:t>sửa</a:t>
            </a:r>
            <a:r>
              <a:rPr lang="en-US" sz="2800" dirty="0" smtClean="0">
                <a:solidFill>
                  <a:srgbClr val="0070C0"/>
                </a:solidFill>
                <a:latin typeface="Time new ro"/>
              </a:rPr>
              <a:t> </a:t>
            </a:r>
            <a:r>
              <a:rPr lang="en-US" sz="2800" dirty="0" err="1" smtClean="0">
                <a:solidFill>
                  <a:srgbClr val="0070C0"/>
                </a:solidFill>
                <a:latin typeface="Time new ro"/>
              </a:rPr>
              <a:t>soạn</a:t>
            </a:r>
            <a:r>
              <a:rPr lang="en-US" sz="2800" dirty="0" smtClean="0">
                <a:solidFill>
                  <a:srgbClr val="0070C0"/>
                </a:solidFill>
                <a:latin typeface="Time new ro"/>
              </a:rPr>
              <a:t> </a:t>
            </a:r>
            <a:r>
              <a:rPr lang="en-US" sz="2800" dirty="0" err="1" smtClean="0">
                <a:solidFill>
                  <a:srgbClr val="0070C0"/>
                </a:solidFill>
                <a:latin typeface="Time new ro"/>
              </a:rPr>
              <a:t>không</a:t>
            </a:r>
            <a:r>
              <a:rPr lang="en-US" sz="2800" dirty="0" smtClean="0">
                <a:solidFill>
                  <a:srgbClr val="0070C0"/>
                </a:solidFill>
                <a:latin typeface="Time new ro"/>
              </a:rPr>
              <a:t> </a:t>
            </a:r>
            <a:r>
              <a:rPr lang="en-US" sz="2800" dirty="0" err="1" smtClean="0">
                <a:solidFill>
                  <a:srgbClr val="0070C0"/>
                </a:solidFill>
                <a:latin typeface="Time new ro"/>
              </a:rPr>
              <a:t>biết</a:t>
            </a:r>
            <a:r>
              <a:rPr lang="en-US" sz="2800" dirty="0" smtClean="0">
                <a:solidFill>
                  <a:srgbClr val="0070C0"/>
                </a:solidFill>
                <a:latin typeface="Time new ro"/>
              </a:rPr>
              <a:t> </a:t>
            </a:r>
            <a:r>
              <a:rPr lang="en-US" sz="2800" dirty="0" err="1" smtClean="0">
                <a:solidFill>
                  <a:srgbClr val="0070C0"/>
                </a:solidFill>
                <a:latin typeface="Time new ro"/>
              </a:rPr>
              <a:t>chán</a:t>
            </a:r>
            <a:r>
              <a:rPr lang="en-US" sz="2800" dirty="0" smtClean="0">
                <a:solidFill>
                  <a:srgbClr val="0070C0"/>
                </a:solidFill>
                <a:latin typeface="Time new ro"/>
              </a:rPr>
              <a:t> </a:t>
            </a:r>
            <a:r>
              <a:rPr lang="en-US" sz="2800" dirty="0" err="1" smtClean="0">
                <a:solidFill>
                  <a:srgbClr val="0070C0"/>
                </a:solidFill>
                <a:latin typeface="Time new ro"/>
              </a:rPr>
              <a:t>và</a:t>
            </a:r>
            <a:r>
              <a:rPr lang="en-US" sz="2800" dirty="0" smtClean="0">
                <a:solidFill>
                  <a:srgbClr val="0070C0"/>
                </a:solidFill>
                <a:latin typeface="Time new ro"/>
              </a:rPr>
              <a:t> </a:t>
            </a:r>
            <a:r>
              <a:rPr lang="en-US" sz="2800" dirty="0" err="1" smtClean="0">
                <a:solidFill>
                  <a:srgbClr val="0070C0"/>
                </a:solidFill>
                <a:latin typeface="Time new ro"/>
              </a:rPr>
              <a:t>mải</a:t>
            </a:r>
            <a:r>
              <a:rPr lang="en-US" sz="2800" dirty="0" smtClean="0">
                <a:solidFill>
                  <a:srgbClr val="0070C0"/>
                </a:solidFill>
                <a:latin typeface="Time new ro"/>
              </a:rPr>
              <a:t> </a:t>
            </a:r>
            <a:r>
              <a:rPr lang="en-US" sz="2800" dirty="0" err="1" smtClean="0">
                <a:solidFill>
                  <a:srgbClr val="0070C0"/>
                </a:solidFill>
                <a:latin typeface="Time new ro"/>
              </a:rPr>
              <a:t>mê</a:t>
            </a:r>
            <a:r>
              <a:rPr lang="en-US" sz="2800" dirty="0" smtClean="0">
                <a:solidFill>
                  <a:srgbClr val="0070C0"/>
                </a:solidFill>
                <a:latin typeface="Time new ro"/>
              </a:rPr>
              <a:t> </a:t>
            </a:r>
            <a:r>
              <a:rPr lang="en-US" sz="2800" dirty="0" err="1" smtClean="0">
                <a:solidFill>
                  <a:srgbClr val="0070C0"/>
                </a:solidFill>
                <a:latin typeface="Time new ro"/>
              </a:rPr>
              <a:t>soi</a:t>
            </a:r>
            <a:r>
              <a:rPr lang="en-US" sz="2800" dirty="0" smtClean="0">
                <a:solidFill>
                  <a:srgbClr val="0070C0"/>
                </a:solidFill>
                <a:latin typeface="Time new ro"/>
              </a:rPr>
              <a:t> </a:t>
            </a:r>
            <a:r>
              <a:rPr lang="en-US" sz="2800" dirty="0" err="1" smtClean="0">
                <a:solidFill>
                  <a:srgbClr val="0070C0"/>
                </a:solidFill>
                <a:latin typeface="Time new ro"/>
              </a:rPr>
              <a:t>bóng</a:t>
            </a:r>
            <a:r>
              <a:rPr lang="en-US" sz="2800" dirty="0" smtClean="0">
                <a:solidFill>
                  <a:srgbClr val="0070C0"/>
                </a:solidFill>
                <a:latin typeface="Time new ro"/>
              </a:rPr>
              <a:t> </a:t>
            </a:r>
            <a:r>
              <a:rPr lang="en-US" sz="2800" dirty="0" err="1" smtClean="0">
                <a:solidFill>
                  <a:srgbClr val="0070C0"/>
                </a:solidFill>
                <a:latin typeface="Time new ro"/>
              </a:rPr>
              <a:t>mình</a:t>
            </a:r>
            <a:r>
              <a:rPr lang="en-US" sz="2800" dirty="0" smtClean="0">
                <a:solidFill>
                  <a:srgbClr val="0070C0"/>
                </a:solidFill>
                <a:latin typeface="Time new ro"/>
              </a:rPr>
              <a:t> </a:t>
            </a:r>
            <a:r>
              <a:rPr lang="en-US" sz="2800" dirty="0" err="1" smtClean="0">
                <a:solidFill>
                  <a:srgbClr val="0070C0"/>
                </a:solidFill>
                <a:latin typeface="Time new ro"/>
              </a:rPr>
              <a:t>dưới</a:t>
            </a:r>
            <a:r>
              <a:rPr lang="en-US" sz="2800" dirty="0" smtClean="0">
                <a:solidFill>
                  <a:srgbClr val="0070C0"/>
                </a:solidFill>
                <a:latin typeface="Time new ro"/>
              </a:rPr>
              <a:t> </a:t>
            </a:r>
            <a:r>
              <a:rPr lang="en-US" sz="2800" dirty="0" err="1" smtClean="0">
                <a:solidFill>
                  <a:srgbClr val="0070C0"/>
                </a:solidFill>
                <a:latin typeface="Time new ro"/>
              </a:rPr>
              <a:t>dòng</a:t>
            </a:r>
            <a:r>
              <a:rPr lang="en-US" sz="2800" dirty="0" smtClean="0">
                <a:solidFill>
                  <a:srgbClr val="0070C0"/>
                </a:solidFill>
                <a:latin typeface="Time new ro"/>
              </a:rPr>
              <a:t> </a:t>
            </a:r>
            <a:r>
              <a:rPr lang="en-US" sz="2800" dirty="0" err="1" smtClean="0">
                <a:solidFill>
                  <a:srgbClr val="0070C0"/>
                </a:solidFill>
                <a:latin typeface="Time new ro"/>
              </a:rPr>
              <a:t>suối</a:t>
            </a:r>
            <a:r>
              <a:rPr lang="en-US" sz="2800" dirty="0" smtClean="0">
                <a:solidFill>
                  <a:srgbClr val="0070C0"/>
                </a:solidFill>
                <a:latin typeface="Time new ro"/>
              </a:rPr>
              <a:t> </a:t>
            </a:r>
            <a:r>
              <a:rPr lang="en-US" sz="2800" dirty="0" err="1" smtClean="0">
                <a:solidFill>
                  <a:srgbClr val="0070C0"/>
                </a:solidFill>
                <a:latin typeface="Time new ro"/>
              </a:rPr>
              <a:t>trong</a:t>
            </a:r>
            <a:r>
              <a:rPr lang="en-US" sz="2800" dirty="0" smtClean="0">
                <a:solidFill>
                  <a:srgbClr val="0070C0"/>
                </a:solidFill>
                <a:latin typeface="Time new ro"/>
              </a:rPr>
              <a:t> </a:t>
            </a:r>
            <a:r>
              <a:rPr lang="en-US" sz="2800" dirty="0" err="1" smtClean="0">
                <a:solidFill>
                  <a:srgbClr val="0070C0"/>
                </a:solidFill>
                <a:latin typeface="Time new ro"/>
              </a:rPr>
              <a:t>veo</a:t>
            </a:r>
            <a:r>
              <a:rPr lang="en-US" sz="2800" dirty="0" smtClean="0">
                <a:solidFill>
                  <a:srgbClr val="0070C0"/>
                </a:solidFill>
                <a:latin typeface="Time new ro"/>
              </a:rPr>
              <a:t>. </a:t>
            </a:r>
            <a:r>
              <a:rPr lang="en-US" sz="2800" dirty="0" err="1" smtClean="0">
                <a:solidFill>
                  <a:srgbClr val="0070C0"/>
                </a:solidFill>
                <a:latin typeface="Time new ro"/>
              </a:rPr>
              <a:t>Hình</a:t>
            </a:r>
            <a:r>
              <a:rPr lang="en-US" sz="2800" dirty="0" smtClean="0">
                <a:solidFill>
                  <a:srgbClr val="0070C0"/>
                </a:solidFill>
                <a:latin typeface="Time new ro"/>
              </a:rPr>
              <a:t> </a:t>
            </a:r>
            <a:r>
              <a:rPr lang="en-US" sz="2800" dirty="0" err="1" smtClean="0">
                <a:solidFill>
                  <a:srgbClr val="0070C0"/>
                </a:solidFill>
                <a:latin typeface="Time new ro"/>
              </a:rPr>
              <a:t>ảnh</a:t>
            </a:r>
            <a:r>
              <a:rPr lang="en-US" sz="2800" dirty="0" smtClean="0">
                <a:solidFill>
                  <a:srgbClr val="0070C0"/>
                </a:solidFill>
                <a:latin typeface="Time new ro"/>
              </a:rPr>
              <a:t> </a:t>
            </a:r>
            <a:r>
              <a:rPr lang="en-US" sz="2800" dirty="0" err="1" smtClean="0">
                <a:solidFill>
                  <a:srgbClr val="0070C0"/>
                </a:solidFill>
                <a:latin typeface="Time new ro"/>
              </a:rPr>
              <a:t>chú</a:t>
            </a:r>
            <a:r>
              <a:rPr lang="en-US" sz="2800" dirty="0" smtClean="0">
                <a:solidFill>
                  <a:srgbClr val="0070C0"/>
                </a:solidFill>
                <a:latin typeface="Time new ro"/>
              </a:rPr>
              <a:t> </a:t>
            </a:r>
            <a:r>
              <a:rPr lang="en-US" sz="2800" dirty="0" err="1" smtClean="0">
                <a:solidFill>
                  <a:srgbClr val="0070C0"/>
                </a:solidFill>
                <a:latin typeface="Time new ro"/>
              </a:rPr>
              <a:t>hiện</a:t>
            </a:r>
            <a:r>
              <a:rPr lang="en-US" sz="2800" dirty="0" smtClean="0">
                <a:solidFill>
                  <a:srgbClr val="0070C0"/>
                </a:solidFill>
                <a:latin typeface="Time new ro"/>
              </a:rPr>
              <a:t> </a:t>
            </a:r>
            <a:r>
              <a:rPr lang="en-US" sz="2800" dirty="0" err="1" smtClean="0">
                <a:solidFill>
                  <a:srgbClr val="0070C0"/>
                </a:solidFill>
                <a:latin typeface="Time new ro"/>
              </a:rPr>
              <a:t>lên</a:t>
            </a:r>
            <a:r>
              <a:rPr lang="en-US" sz="2800" dirty="0" smtClean="0">
                <a:solidFill>
                  <a:srgbClr val="0070C0"/>
                </a:solidFill>
                <a:latin typeface="Time new ro"/>
              </a:rPr>
              <a:t> </a:t>
            </a:r>
            <a:r>
              <a:rPr lang="en-US" sz="2800" dirty="0" err="1" smtClean="0">
                <a:solidFill>
                  <a:srgbClr val="0070C0"/>
                </a:solidFill>
                <a:latin typeface="Time new ro"/>
              </a:rPr>
              <a:t>với</a:t>
            </a:r>
            <a:r>
              <a:rPr lang="en-US" sz="2800" dirty="0" smtClean="0">
                <a:solidFill>
                  <a:srgbClr val="0070C0"/>
                </a:solidFill>
                <a:latin typeface="Time new ro"/>
              </a:rPr>
              <a:t> </a:t>
            </a:r>
            <a:r>
              <a:rPr lang="en-US" sz="2800" dirty="0" err="1" smtClean="0">
                <a:solidFill>
                  <a:srgbClr val="0070C0"/>
                </a:solidFill>
                <a:latin typeface="Time new ro"/>
              </a:rPr>
              <a:t>bộ</a:t>
            </a:r>
            <a:r>
              <a:rPr lang="en-US" sz="2800" dirty="0" smtClean="0">
                <a:solidFill>
                  <a:srgbClr val="0070C0"/>
                </a:solidFill>
                <a:latin typeface="Time new ro"/>
              </a:rPr>
              <a:t> </a:t>
            </a:r>
            <a:r>
              <a:rPr lang="en-US" sz="2800" dirty="0" err="1" smtClean="0">
                <a:solidFill>
                  <a:srgbClr val="0070C0"/>
                </a:solidFill>
                <a:latin typeface="Time new ro"/>
              </a:rPr>
              <a:t>đồ</a:t>
            </a:r>
            <a:r>
              <a:rPr lang="en-US" sz="2800" dirty="0" smtClean="0">
                <a:solidFill>
                  <a:srgbClr val="0070C0"/>
                </a:solidFill>
                <a:latin typeface="Time new ro"/>
              </a:rPr>
              <a:t> </a:t>
            </a:r>
            <a:r>
              <a:rPr lang="en-US" sz="2800" dirty="0" err="1" smtClean="0">
                <a:solidFill>
                  <a:srgbClr val="0070C0"/>
                </a:solidFill>
                <a:latin typeface="Time new ro"/>
              </a:rPr>
              <a:t>nâu</a:t>
            </a:r>
            <a:r>
              <a:rPr lang="en-US" sz="2800" dirty="0" smtClean="0">
                <a:solidFill>
                  <a:srgbClr val="0070C0"/>
                </a:solidFill>
                <a:latin typeface="Time new ro"/>
              </a:rPr>
              <a:t> </a:t>
            </a:r>
            <a:r>
              <a:rPr lang="en-US" sz="2800" dirty="0" err="1" smtClean="0">
                <a:solidFill>
                  <a:srgbClr val="0070C0"/>
                </a:solidFill>
                <a:latin typeface="Time new ro"/>
              </a:rPr>
              <a:t>tuyệt</a:t>
            </a:r>
            <a:r>
              <a:rPr lang="en-US" sz="2800" dirty="0" smtClean="0">
                <a:solidFill>
                  <a:srgbClr val="0070C0"/>
                </a:solidFill>
                <a:latin typeface="Time new ro"/>
              </a:rPr>
              <a:t> </a:t>
            </a:r>
            <a:r>
              <a:rPr lang="en-US" sz="2800" dirty="0" err="1" smtClean="0">
                <a:solidFill>
                  <a:srgbClr val="0070C0"/>
                </a:solidFill>
                <a:latin typeface="Time new ro"/>
              </a:rPr>
              <a:t>đẹp</a:t>
            </a:r>
            <a:r>
              <a:rPr lang="en-US" sz="2800" dirty="0" smtClean="0">
                <a:solidFill>
                  <a:srgbClr val="0070C0"/>
                </a:solidFill>
                <a:latin typeface="Time new ro"/>
              </a:rPr>
              <a:t>, </a:t>
            </a:r>
            <a:r>
              <a:rPr lang="en-US" sz="2800" dirty="0" err="1" smtClean="0">
                <a:solidFill>
                  <a:srgbClr val="0070C0"/>
                </a:solidFill>
                <a:latin typeface="Time new ro"/>
              </a:rPr>
              <a:t>với</a:t>
            </a:r>
            <a:r>
              <a:rPr lang="en-US" sz="2800" dirty="0" smtClean="0">
                <a:solidFill>
                  <a:srgbClr val="0070C0"/>
                </a:solidFill>
                <a:latin typeface="Time new ro"/>
              </a:rPr>
              <a:t> </a:t>
            </a:r>
            <a:r>
              <a:rPr lang="en-US" sz="2800" dirty="0" err="1" smtClean="0">
                <a:solidFill>
                  <a:srgbClr val="0070C0"/>
                </a:solidFill>
                <a:latin typeface="Time new ro"/>
              </a:rPr>
              <a:t>cái</a:t>
            </a:r>
            <a:r>
              <a:rPr lang="en-US" sz="2800" dirty="0" smtClean="0">
                <a:solidFill>
                  <a:srgbClr val="0070C0"/>
                </a:solidFill>
                <a:latin typeface="Time new ro"/>
              </a:rPr>
              <a:t> </a:t>
            </a:r>
            <a:r>
              <a:rPr lang="en-US" sz="2800" dirty="0" err="1" smtClean="0">
                <a:solidFill>
                  <a:srgbClr val="0070C0"/>
                </a:solidFill>
                <a:latin typeface="Time new ro"/>
              </a:rPr>
              <a:t>bờm</a:t>
            </a:r>
            <a:r>
              <a:rPr lang="en-US" sz="2800" dirty="0" smtClean="0">
                <a:solidFill>
                  <a:srgbClr val="0070C0"/>
                </a:solidFill>
                <a:latin typeface="Time new ro"/>
              </a:rPr>
              <a:t> </a:t>
            </a:r>
            <a:r>
              <a:rPr lang="en-US" sz="2800" dirty="0" err="1" smtClean="0">
                <a:solidFill>
                  <a:srgbClr val="0070C0"/>
                </a:solidFill>
                <a:latin typeface="Time new ro"/>
              </a:rPr>
              <a:t>dài</a:t>
            </a:r>
            <a:r>
              <a:rPr lang="en-US" sz="2800" dirty="0" smtClean="0">
                <a:solidFill>
                  <a:srgbClr val="0070C0"/>
                </a:solidFill>
                <a:latin typeface="Time new ro"/>
              </a:rPr>
              <a:t> </a:t>
            </a:r>
            <a:r>
              <a:rPr lang="en-US" sz="2800" dirty="0" err="1" smtClean="0">
                <a:solidFill>
                  <a:srgbClr val="0070C0"/>
                </a:solidFill>
                <a:latin typeface="Time new ro"/>
              </a:rPr>
              <a:t>được</a:t>
            </a:r>
            <a:r>
              <a:rPr lang="en-US" sz="2800" dirty="0" smtClean="0">
                <a:solidFill>
                  <a:srgbClr val="0070C0"/>
                </a:solidFill>
                <a:latin typeface="Time new ro"/>
              </a:rPr>
              <a:t> </a:t>
            </a:r>
            <a:r>
              <a:rPr lang="en-US" sz="2800" dirty="0" err="1" smtClean="0">
                <a:solidFill>
                  <a:srgbClr val="0070C0"/>
                </a:solidFill>
                <a:latin typeface="Time new ro"/>
              </a:rPr>
              <a:t>chải</a:t>
            </a:r>
            <a:r>
              <a:rPr lang="en-US" sz="2800" dirty="0" smtClean="0">
                <a:solidFill>
                  <a:srgbClr val="0070C0"/>
                </a:solidFill>
                <a:latin typeface="Time new ro"/>
              </a:rPr>
              <a:t> </a:t>
            </a:r>
            <a:r>
              <a:rPr lang="en-US" sz="2800" dirty="0" err="1" smtClean="0">
                <a:solidFill>
                  <a:srgbClr val="0070C0"/>
                </a:solidFill>
                <a:latin typeface="Time new ro"/>
              </a:rPr>
              <a:t>chuốt</a:t>
            </a:r>
            <a:r>
              <a:rPr lang="en-US" sz="2800" dirty="0" smtClean="0">
                <a:solidFill>
                  <a:srgbClr val="0070C0"/>
                </a:solidFill>
                <a:latin typeface="Time new ro"/>
              </a:rPr>
              <a:t> </a:t>
            </a:r>
            <a:r>
              <a:rPr lang="en-US" sz="2800" dirty="0" err="1" smtClean="0">
                <a:solidFill>
                  <a:srgbClr val="0070C0"/>
                </a:solidFill>
                <a:latin typeface="Time new ro"/>
              </a:rPr>
              <a:t>ra</a:t>
            </a:r>
            <a:r>
              <a:rPr lang="en-US" sz="2800" dirty="0" smtClean="0">
                <a:solidFill>
                  <a:srgbClr val="0070C0"/>
                </a:solidFill>
                <a:latin typeface="Time new ro"/>
              </a:rPr>
              <a:t> </a:t>
            </a:r>
            <a:r>
              <a:rPr lang="en-US" sz="2800" dirty="0" err="1" smtClean="0">
                <a:solidFill>
                  <a:srgbClr val="0070C0"/>
                </a:solidFill>
                <a:latin typeface="Time new ro"/>
              </a:rPr>
              <a:t>dáng</a:t>
            </a:r>
            <a:r>
              <a:rPr lang="en-US" sz="2800" dirty="0" smtClean="0">
                <a:solidFill>
                  <a:srgbClr val="0070C0"/>
                </a:solidFill>
                <a:latin typeface="Time new ro"/>
              </a:rPr>
              <a:t> </a:t>
            </a:r>
            <a:r>
              <a:rPr lang="en-US" sz="2800" dirty="0" err="1" smtClean="0">
                <a:solidFill>
                  <a:srgbClr val="0070C0"/>
                </a:solidFill>
                <a:latin typeface="Time new ro"/>
              </a:rPr>
              <a:t>một</a:t>
            </a:r>
            <a:r>
              <a:rPr lang="en-US" sz="2800" dirty="0" smtClean="0">
                <a:solidFill>
                  <a:srgbClr val="0070C0"/>
                </a:solidFill>
                <a:latin typeface="Time new ro"/>
              </a:rPr>
              <a:t> </a:t>
            </a:r>
            <a:r>
              <a:rPr lang="en-US" sz="2800" dirty="0" err="1" smtClean="0">
                <a:solidFill>
                  <a:srgbClr val="0070C0"/>
                </a:solidFill>
                <a:latin typeface="Time new ro"/>
              </a:rPr>
              <a:t>nhà</a:t>
            </a:r>
            <a:r>
              <a:rPr lang="en-US" sz="2800" dirty="0" smtClean="0">
                <a:solidFill>
                  <a:srgbClr val="0070C0"/>
                </a:solidFill>
                <a:latin typeface="Time new ro"/>
              </a:rPr>
              <a:t> </a:t>
            </a:r>
            <a:r>
              <a:rPr lang="en-US" sz="2800" dirty="0" err="1" smtClean="0">
                <a:solidFill>
                  <a:srgbClr val="0070C0"/>
                </a:solidFill>
                <a:latin typeface="Time new ro"/>
              </a:rPr>
              <a:t>vô</a:t>
            </a:r>
            <a:r>
              <a:rPr lang="en-US" sz="2800" dirty="0" smtClean="0">
                <a:solidFill>
                  <a:srgbClr val="0070C0"/>
                </a:solidFill>
                <a:latin typeface="Time new ro"/>
              </a:rPr>
              <a:t> </a:t>
            </a:r>
            <a:r>
              <a:rPr lang="en-US" sz="2800" dirty="0" err="1" smtClean="0">
                <a:solidFill>
                  <a:srgbClr val="0070C0"/>
                </a:solidFill>
                <a:latin typeface="Time new ro"/>
              </a:rPr>
              <a:t>địch</a:t>
            </a:r>
            <a:r>
              <a:rPr lang="en-US" sz="2800" dirty="0" smtClean="0">
                <a:solidFill>
                  <a:srgbClr val="0070C0"/>
                </a:solidFill>
                <a:latin typeface="Time new ro"/>
              </a:rPr>
              <a:t>…</a:t>
            </a:r>
            <a:endParaRPr lang="en-US" sz="2800" dirty="0">
              <a:solidFill>
                <a:srgbClr val="0070C0"/>
              </a:solidFill>
              <a:latin typeface="Time new ro"/>
            </a:endParaRPr>
          </a:p>
        </p:txBody>
      </p:sp>
      <p:cxnSp>
        <p:nvCxnSpPr>
          <p:cNvPr id="4" name="Straight Connector 3"/>
          <p:cNvCxnSpPr/>
          <p:nvPr/>
        </p:nvCxnSpPr>
        <p:spPr>
          <a:xfrm flipH="1">
            <a:off x="5486400" y="2926080"/>
            <a:ext cx="91440" cy="355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9885680" y="2834640"/>
            <a:ext cx="1696720" cy="2032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42400" y="4663440"/>
            <a:ext cx="6126800" cy="1200329"/>
          </a:xfrm>
          <a:prstGeom prst="rect">
            <a:avLst/>
          </a:prstGeom>
          <a:noFill/>
        </p:spPr>
        <p:txBody>
          <a:bodyPr wrap="square" rtlCol="0">
            <a:spAutoFit/>
          </a:bodyPr>
          <a:lstStyle/>
          <a:p>
            <a:r>
              <a:rPr lang="en-US" sz="2400" dirty="0" err="1" smtClean="0"/>
              <a:t>Nguyệt</a:t>
            </a:r>
            <a:r>
              <a:rPr lang="en-US" sz="2400" dirty="0" smtClean="0"/>
              <a:t> </a:t>
            </a:r>
            <a:r>
              <a:rPr lang="en-US" sz="2400" dirty="0" err="1" smtClean="0"/>
              <a:t>quế</a:t>
            </a:r>
            <a:r>
              <a:rPr lang="en-US" sz="2400" dirty="0" smtClean="0"/>
              <a:t>: </a:t>
            </a:r>
            <a:r>
              <a:rPr lang="en-US" sz="2400" dirty="0" err="1" smtClean="0"/>
              <a:t>cây</a:t>
            </a:r>
            <a:r>
              <a:rPr lang="en-US" sz="2400" dirty="0" smtClean="0"/>
              <a:t> </a:t>
            </a:r>
            <a:r>
              <a:rPr lang="en-US" sz="2400" dirty="0" err="1" smtClean="0"/>
              <a:t>lá</a:t>
            </a:r>
            <a:r>
              <a:rPr lang="en-US" sz="2400" dirty="0" smtClean="0"/>
              <a:t> </a:t>
            </a:r>
            <a:r>
              <a:rPr lang="en-US" sz="2400" dirty="0" err="1" smtClean="0"/>
              <a:t>mềm</a:t>
            </a:r>
            <a:r>
              <a:rPr lang="en-US" sz="2400" dirty="0" smtClean="0"/>
              <a:t> </a:t>
            </a:r>
            <a:r>
              <a:rPr lang="en-US" sz="2400" dirty="0" err="1" smtClean="0"/>
              <a:t>có</a:t>
            </a:r>
            <a:r>
              <a:rPr lang="en-US" sz="2400" dirty="0" smtClean="0"/>
              <a:t> </a:t>
            </a:r>
            <a:r>
              <a:rPr lang="en-US" sz="2400" dirty="0" err="1" smtClean="0"/>
              <a:t>màu</a:t>
            </a:r>
            <a:r>
              <a:rPr lang="en-US" sz="2400" dirty="0" smtClean="0"/>
              <a:t> </a:t>
            </a:r>
            <a:r>
              <a:rPr lang="en-US" sz="2400" dirty="0" err="1" smtClean="0"/>
              <a:t>sáng</a:t>
            </a:r>
            <a:r>
              <a:rPr lang="en-US" sz="2400" dirty="0" smtClean="0"/>
              <a:t> </a:t>
            </a:r>
            <a:r>
              <a:rPr lang="en-US" sz="2400" dirty="0" err="1" smtClean="0"/>
              <a:t>như</a:t>
            </a:r>
            <a:r>
              <a:rPr lang="en-US" sz="2400" dirty="0" smtClean="0"/>
              <a:t> </a:t>
            </a:r>
            <a:r>
              <a:rPr lang="en-US" sz="2400" dirty="0" err="1" smtClean="0"/>
              <a:t>dát</a:t>
            </a:r>
            <a:r>
              <a:rPr lang="en-US" sz="2400" dirty="0" smtClean="0"/>
              <a:t> </a:t>
            </a:r>
            <a:r>
              <a:rPr lang="en-US" sz="2400" dirty="0" err="1" smtClean="0"/>
              <a:t>vàng</a:t>
            </a:r>
            <a:r>
              <a:rPr lang="en-US" sz="2400" dirty="0" smtClean="0"/>
              <a:t>. </a:t>
            </a:r>
            <a:r>
              <a:rPr lang="en-US" sz="2400" dirty="0" err="1" smtClean="0"/>
              <a:t>Người</a:t>
            </a:r>
            <a:r>
              <a:rPr lang="en-US" sz="2400" dirty="0" smtClean="0"/>
              <a:t> </a:t>
            </a:r>
            <a:r>
              <a:rPr lang="en-US" sz="2400" dirty="0" err="1" smtClean="0"/>
              <a:t>xưa</a:t>
            </a:r>
            <a:r>
              <a:rPr lang="en-US" sz="2400" dirty="0" smtClean="0"/>
              <a:t> </a:t>
            </a:r>
            <a:r>
              <a:rPr lang="en-US" sz="2400" dirty="0" err="1" smtClean="0"/>
              <a:t>kết</a:t>
            </a:r>
            <a:r>
              <a:rPr lang="en-US" sz="2400" dirty="0" smtClean="0"/>
              <a:t> </a:t>
            </a:r>
            <a:r>
              <a:rPr lang="en-US" sz="2400" dirty="0" err="1" smtClean="0"/>
              <a:t>lá</a:t>
            </a:r>
            <a:r>
              <a:rPr lang="en-US" sz="2400" dirty="0" smtClean="0"/>
              <a:t> </a:t>
            </a:r>
            <a:r>
              <a:rPr lang="en-US" sz="2400" dirty="0" err="1" smtClean="0"/>
              <a:t>nguyệt</a:t>
            </a:r>
            <a:r>
              <a:rPr lang="en-US" sz="2400" dirty="0" smtClean="0"/>
              <a:t> </a:t>
            </a:r>
            <a:r>
              <a:rPr lang="en-US" sz="2400" dirty="0" err="1" smtClean="0"/>
              <a:t>quế</a:t>
            </a:r>
            <a:r>
              <a:rPr lang="en-US" sz="2400" dirty="0" smtClean="0"/>
              <a:t> </a:t>
            </a:r>
            <a:r>
              <a:rPr lang="en-US" sz="2400" dirty="0" err="1" smtClean="0"/>
              <a:t>thành</a:t>
            </a:r>
            <a:r>
              <a:rPr lang="en-US" sz="2400" dirty="0" smtClean="0"/>
              <a:t> </a:t>
            </a:r>
            <a:r>
              <a:rPr lang="en-US" sz="2400" dirty="0" err="1" smtClean="0"/>
              <a:t>vòng</a:t>
            </a:r>
            <a:r>
              <a:rPr lang="en-US" sz="2400" dirty="0" smtClean="0"/>
              <a:t> </a:t>
            </a:r>
            <a:r>
              <a:rPr lang="en-US" sz="2400" dirty="0" err="1" smtClean="0"/>
              <a:t>để</a:t>
            </a:r>
            <a:r>
              <a:rPr lang="en-US" sz="2400" dirty="0" smtClean="0"/>
              <a:t> </a:t>
            </a:r>
            <a:r>
              <a:rPr lang="en-US" sz="2400" dirty="0" err="1" smtClean="0"/>
              <a:t>tặng</a:t>
            </a:r>
            <a:r>
              <a:rPr lang="en-US" sz="2400" dirty="0" smtClean="0"/>
              <a:t> </a:t>
            </a:r>
            <a:r>
              <a:rPr lang="en-US" sz="2400" dirty="0" err="1" smtClean="0"/>
              <a:t>người</a:t>
            </a:r>
            <a:r>
              <a:rPr lang="en-US" sz="2400" dirty="0" smtClean="0"/>
              <a:t> </a:t>
            </a:r>
            <a:r>
              <a:rPr lang="en-US" sz="2400" dirty="0" err="1" smtClean="0"/>
              <a:t>chiến</a:t>
            </a:r>
            <a:r>
              <a:rPr lang="en-US" sz="2400" dirty="0" smtClean="0"/>
              <a:t> </a:t>
            </a:r>
            <a:r>
              <a:rPr lang="en-US" sz="2400" dirty="0" err="1" smtClean="0"/>
              <a:t>thắng</a:t>
            </a:r>
            <a:r>
              <a:rPr lang="en-US" sz="2400" dirty="0" smtClean="0"/>
              <a:t>. </a:t>
            </a:r>
            <a:endParaRPr lang="en-US" sz="2400" dirty="0"/>
          </a:p>
        </p:txBody>
      </p:sp>
      <p:pic>
        <p:nvPicPr>
          <p:cNvPr id="8" name="Picture 7"/>
          <p:cNvPicPr>
            <a:picLocks noChangeAspect="1"/>
          </p:cNvPicPr>
          <p:nvPr/>
        </p:nvPicPr>
        <p:blipFill>
          <a:blip r:embed="rId3"/>
          <a:stretch>
            <a:fillRect/>
          </a:stretch>
        </p:blipFill>
        <p:spPr>
          <a:xfrm>
            <a:off x="7457757" y="4207256"/>
            <a:ext cx="4124643" cy="2610079"/>
          </a:xfrm>
          <a:prstGeom prst="rect">
            <a:avLst/>
          </a:prstGeom>
        </p:spPr>
      </p:pic>
    </p:spTree>
    <p:extLst>
      <p:ext uri="{BB962C8B-B14F-4D97-AF65-F5344CB8AC3E}">
        <p14:creationId xmlns:p14="http://schemas.microsoft.com/office/powerpoint/2010/main" val="206639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655803-452B-4BC6-B59D-2F69BEF4FBAC}"/>
              </a:ext>
            </a:extLst>
          </p:cNvPr>
          <p:cNvSpPr txBox="1"/>
          <p:nvPr/>
        </p:nvSpPr>
        <p:spPr>
          <a:xfrm>
            <a:off x="3855850" y="167978"/>
            <a:ext cx="4337423" cy="769441"/>
          </a:xfrm>
          <a:prstGeom prst="rect">
            <a:avLst/>
          </a:prstGeom>
          <a:noFill/>
        </p:spPr>
        <p:txBody>
          <a:bodyPr wrap="square" rtlCol="0">
            <a:spAutoFit/>
          </a:bodyPr>
          <a:lstStyle/>
          <a:p>
            <a:pPr algn="ctr" defTabSz="1219170">
              <a:buClr>
                <a:srgbClr val="000000"/>
              </a:buClr>
            </a:pPr>
            <a:r>
              <a:rPr lang="en-US" sz="4400" kern="0" dirty="0" err="1">
                <a:solidFill>
                  <a:srgbClr val="002060"/>
                </a:solidFill>
                <a:latin typeface="Times New Roman"/>
                <a:cs typeface="Arial"/>
                <a:sym typeface="Arial"/>
              </a:rPr>
              <a:t>Luyện</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đọc</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đoạn</a:t>
            </a:r>
            <a:r>
              <a:rPr lang="en-US" sz="4400" kern="0" dirty="0">
                <a:solidFill>
                  <a:srgbClr val="002060"/>
                </a:solidFill>
                <a:latin typeface="Times New Roman"/>
                <a:cs typeface="Arial"/>
                <a:sym typeface="Arial"/>
              </a:rPr>
              <a:t> 2</a:t>
            </a:r>
          </a:p>
        </p:txBody>
      </p:sp>
      <p:sp>
        <p:nvSpPr>
          <p:cNvPr id="3" name="TextBox 2"/>
          <p:cNvSpPr txBox="1"/>
          <p:nvPr/>
        </p:nvSpPr>
        <p:spPr>
          <a:xfrm>
            <a:off x="548320" y="1493520"/>
            <a:ext cx="11359199" cy="2677656"/>
          </a:xfrm>
          <a:prstGeom prst="rect">
            <a:avLst/>
          </a:prstGeom>
          <a:noFill/>
        </p:spPr>
        <p:txBody>
          <a:bodyPr wrap="square" rtlCol="0">
            <a:spAutoFit/>
          </a:bodyPr>
          <a:lstStyle/>
          <a:p>
            <a:r>
              <a:rPr lang="en-US" sz="2800" dirty="0" smtClean="0">
                <a:solidFill>
                  <a:srgbClr val="0070C0"/>
                </a:solidFill>
                <a:latin typeface="Time new ro"/>
              </a:rPr>
              <a:t>2. </a:t>
            </a:r>
            <a:r>
              <a:rPr lang="en-US" sz="2800" dirty="0" err="1" smtClean="0">
                <a:solidFill>
                  <a:srgbClr val="0070C0"/>
                </a:solidFill>
                <a:latin typeface="Time new ro"/>
              </a:rPr>
              <a:t>Ngựa</a:t>
            </a:r>
            <a:r>
              <a:rPr lang="en-US" sz="2800" dirty="0" smtClean="0">
                <a:solidFill>
                  <a:srgbClr val="0070C0"/>
                </a:solidFill>
                <a:latin typeface="Time new ro"/>
              </a:rPr>
              <a:t> Cha </a:t>
            </a:r>
            <a:r>
              <a:rPr lang="en-US" sz="2800" dirty="0" err="1" smtClean="0">
                <a:solidFill>
                  <a:srgbClr val="0070C0"/>
                </a:solidFill>
                <a:latin typeface="Time new ro"/>
              </a:rPr>
              <a:t>thấy</a:t>
            </a:r>
            <a:r>
              <a:rPr lang="en-US" sz="2800" dirty="0" smtClean="0">
                <a:solidFill>
                  <a:srgbClr val="0070C0"/>
                </a:solidFill>
                <a:latin typeface="Time new ro"/>
              </a:rPr>
              <a:t> </a:t>
            </a:r>
            <a:r>
              <a:rPr lang="en-US" sz="2800" dirty="0" err="1" smtClean="0">
                <a:solidFill>
                  <a:srgbClr val="0070C0"/>
                </a:solidFill>
                <a:latin typeface="Time new ro"/>
              </a:rPr>
              <a:t>thế</a:t>
            </a:r>
            <a:r>
              <a:rPr lang="en-US" sz="2800" dirty="0" smtClean="0">
                <a:solidFill>
                  <a:srgbClr val="0070C0"/>
                </a:solidFill>
                <a:latin typeface="Time new ro"/>
              </a:rPr>
              <a:t>, </a:t>
            </a:r>
            <a:r>
              <a:rPr lang="en-US" sz="2800" dirty="0" err="1" smtClean="0">
                <a:solidFill>
                  <a:srgbClr val="0070C0"/>
                </a:solidFill>
                <a:latin typeface="Time new ro"/>
              </a:rPr>
              <a:t>bảo</a:t>
            </a:r>
            <a:r>
              <a:rPr lang="en-US" sz="2800" dirty="0" smtClean="0">
                <a:solidFill>
                  <a:srgbClr val="0070C0"/>
                </a:solidFill>
                <a:latin typeface="Time new ro"/>
              </a:rPr>
              <a:t>:</a:t>
            </a:r>
          </a:p>
          <a:p>
            <a:pPr marL="457200" indent="-457200">
              <a:buFontTx/>
              <a:buChar char="-"/>
            </a:pPr>
            <a:r>
              <a:rPr lang="en-US" sz="2800" dirty="0" smtClean="0">
                <a:solidFill>
                  <a:srgbClr val="0070C0"/>
                </a:solidFill>
                <a:latin typeface="Time new ro"/>
              </a:rPr>
              <a:t>Con </a:t>
            </a:r>
            <a:r>
              <a:rPr lang="en-US" sz="2800" dirty="0" err="1" smtClean="0">
                <a:solidFill>
                  <a:srgbClr val="0070C0"/>
                </a:solidFill>
                <a:latin typeface="Time new ro"/>
              </a:rPr>
              <a:t>trai</a:t>
            </a:r>
            <a:r>
              <a:rPr lang="en-US" sz="2800" dirty="0" smtClean="0">
                <a:solidFill>
                  <a:srgbClr val="0070C0"/>
                </a:solidFill>
                <a:latin typeface="Time new ro"/>
              </a:rPr>
              <a:t> à, con </a:t>
            </a:r>
            <a:r>
              <a:rPr lang="en-US" sz="2800" dirty="0" err="1" smtClean="0">
                <a:solidFill>
                  <a:srgbClr val="0070C0"/>
                </a:solidFill>
                <a:latin typeface="Time new ro"/>
              </a:rPr>
              <a:t>phải</a:t>
            </a:r>
            <a:r>
              <a:rPr lang="en-US" sz="2800" dirty="0" smtClean="0">
                <a:solidFill>
                  <a:srgbClr val="0070C0"/>
                </a:solidFill>
                <a:latin typeface="Time new ro"/>
              </a:rPr>
              <a:t> </a:t>
            </a:r>
            <a:r>
              <a:rPr lang="en-US" sz="2800" dirty="0" err="1" smtClean="0">
                <a:solidFill>
                  <a:srgbClr val="0070C0"/>
                </a:solidFill>
                <a:latin typeface="Time new ro"/>
              </a:rPr>
              <a:t>đến</a:t>
            </a:r>
            <a:r>
              <a:rPr lang="en-US" sz="2800" dirty="0" smtClean="0">
                <a:solidFill>
                  <a:srgbClr val="0070C0"/>
                </a:solidFill>
                <a:latin typeface="Time new ro"/>
              </a:rPr>
              <a:t> </a:t>
            </a:r>
            <a:r>
              <a:rPr lang="en-US" sz="2800" dirty="0" err="1" smtClean="0">
                <a:solidFill>
                  <a:srgbClr val="0070C0"/>
                </a:solidFill>
                <a:latin typeface="Time new ro"/>
              </a:rPr>
              <a:t>bác</a:t>
            </a:r>
            <a:r>
              <a:rPr lang="en-US" sz="2800" dirty="0" smtClean="0">
                <a:solidFill>
                  <a:srgbClr val="0070C0"/>
                </a:solidFill>
                <a:latin typeface="Time new ro"/>
              </a:rPr>
              <a:t> </a:t>
            </a:r>
            <a:r>
              <a:rPr lang="en-US" sz="2800" dirty="0" err="1" smtClean="0">
                <a:solidFill>
                  <a:srgbClr val="0070C0"/>
                </a:solidFill>
                <a:latin typeface="Time new ro"/>
              </a:rPr>
              <a:t>thợ</a:t>
            </a:r>
            <a:r>
              <a:rPr lang="en-US" sz="2800" dirty="0" smtClean="0">
                <a:solidFill>
                  <a:srgbClr val="0070C0"/>
                </a:solidFill>
                <a:latin typeface="Time new ro"/>
              </a:rPr>
              <a:t> </a:t>
            </a:r>
            <a:r>
              <a:rPr lang="en-US" sz="2800" dirty="0" err="1" smtClean="0">
                <a:solidFill>
                  <a:srgbClr val="0070C0"/>
                </a:solidFill>
                <a:latin typeface="Time new ro"/>
              </a:rPr>
              <a:t>rèn</a:t>
            </a:r>
            <a:r>
              <a:rPr lang="en-US" sz="2800" dirty="0" smtClean="0">
                <a:solidFill>
                  <a:srgbClr val="0070C0"/>
                </a:solidFill>
                <a:latin typeface="Time new ro"/>
              </a:rPr>
              <a:t> </a:t>
            </a:r>
            <a:r>
              <a:rPr lang="en-US" sz="2800" dirty="0" err="1" smtClean="0">
                <a:solidFill>
                  <a:srgbClr val="0070C0"/>
                </a:solidFill>
                <a:latin typeface="Time new ro"/>
              </a:rPr>
              <a:t>để</a:t>
            </a:r>
            <a:r>
              <a:rPr lang="en-US" sz="2800" dirty="0" smtClean="0">
                <a:solidFill>
                  <a:srgbClr val="0070C0"/>
                </a:solidFill>
                <a:latin typeface="Time new ro"/>
              </a:rPr>
              <a:t> </a:t>
            </a:r>
            <a:r>
              <a:rPr lang="en-US" sz="2800" dirty="0" err="1" smtClean="0">
                <a:solidFill>
                  <a:srgbClr val="0070C0"/>
                </a:solidFill>
                <a:latin typeface="Time new ro"/>
              </a:rPr>
              <a:t>xem</a:t>
            </a:r>
            <a:r>
              <a:rPr lang="en-US" sz="2800" dirty="0" smtClean="0">
                <a:solidFill>
                  <a:srgbClr val="0070C0"/>
                </a:solidFill>
                <a:latin typeface="Time new ro"/>
              </a:rPr>
              <a:t> </a:t>
            </a:r>
            <a:r>
              <a:rPr lang="en-US" sz="2800" dirty="0" err="1" smtClean="0">
                <a:solidFill>
                  <a:srgbClr val="0070C0"/>
                </a:solidFill>
                <a:latin typeface="Time new ro"/>
              </a:rPr>
              <a:t>lại</a:t>
            </a:r>
            <a:r>
              <a:rPr lang="en-US" sz="2800" dirty="0" smtClean="0">
                <a:solidFill>
                  <a:srgbClr val="0070C0"/>
                </a:solidFill>
                <a:latin typeface="Time new ro"/>
              </a:rPr>
              <a:t> </a:t>
            </a:r>
            <a:r>
              <a:rPr lang="en-US" sz="2800" dirty="0" err="1" smtClean="0">
                <a:solidFill>
                  <a:srgbClr val="0070C0"/>
                </a:solidFill>
                <a:latin typeface="Time new ro"/>
              </a:rPr>
              <a:t>bộ</a:t>
            </a:r>
            <a:r>
              <a:rPr lang="en-US" sz="2800" dirty="0" smtClean="0">
                <a:solidFill>
                  <a:srgbClr val="0070C0"/>
                </a:solidFill>
                <a:latin typeface="Time new ro"/>
              </a:rPr>
              <a:t> </a:t>
            </a:r>
            <a:r>
              <a:rPr lang="en-US" sz="2800" dirty="0" err="1" smtClean="0">
                <a:solidFill>
                  <a:srgbClr val="0070C0"/>
                </a:solidFill>
                <a:latin typeface="Time new ro"/>
              </a:rPr>
              <a:t>móng</a:t>
            </a:r>
            <a:r>
              <a:rPr lang="en-US" sz="2800" dirty="0" smtClean="0">
                <a:solidFill>
                  <a:srgbClr val="0070C0"/>
                </a:solidFill>
                <a:latin typeface="Time new ro"/>
              </a:rPr>
              <a:t>. </a:t>
            </a:r>
            <a:r>
              <a:rPr lang="en-US" sz="2800" dirty="0" err="1" smtClean="0">
                <a:solidFill>
                  <a:srgbClr val="0070C0"/>
                </a:solidFill>
                <a:latin typeface="Time new ro"/>
              </a:rPr>
              <a:t>Nó</a:t>
            </a:r>
            <a:r>
              <a:rPr lang="en-US" sz="2800" dirty="0" smtClean="0">
                <a:solidFill>
                  <a:srgbClr val="0070C0"/>
                </a:solidFill>
                <a:latin typeface="Time new ro"/>
              </a:rPr>
              <a:t> </a:t>
            </a:r>
            <a:r>
              <a:rPr lang="en-US" sz="2800" dirty="0" err="1" smtClean="0">
                <a:solidFill>
                  <a:srgbClr val="0070C0"/>
                </a:solidFill>
                <a:latin typeface="Time new ro"/>
              </a:rPr>
              <a:t>cần</a:t>
            </a:r>
            <a:r>
              <a:rPr lang="en-US" sz="2800" dirty="0" smtClean="0">
                <a:solidFill>
                  <a:srgbClr val="0070C0"/>
                </a:solidFill>
                <a:latin typeface="Time new ro"/>
              </a:rPr>
              <a:t> </a:t>
            </a:r>
            <a:r>
              <a:rPr lang="en-US" sz="2800" dirty="0" err="1" smtClean="0">
                <a:solidFill>
                  <a:srgbClr val="0070C0"/>
                </a:solidFill>
                <a:latin typeface="Time new ro"/>
              </a:rPr>
              <a:t>thiết</a:t>
            </a:r>
            <a:r>
              <a:rPr lang="en-US" sz="2800" dirty="0" smtClean="0">
                <a:solidFill>
                  <a:srgbClr val="0070C0"/>
                </a:solidFill>
                <a:latin typeface="Time new ro"/>
              </a:rPr>
              <a:t> </a:t>
            </a:r>
            <a:r>
              <a:rPr lang="en-US" sz="2800" dirty="0" err="1" smtClean="0">
                <a:solidFill>
                  <a:srgbClr val="0070C0"/>
                </a:solidFill>
                <a:latin typeface="Time new ro"/>
              </a:rPr>
              <a:t>cho</a:t>
            </a:r>
            <a:r>
              <a:rPr lang="en-US" sz="2800" dirty="0" smtClean="0">
                <a:solidFill>
                  <a:srgbClr val="0070C0"/>
                </a:solidFill>
                <a:latin typeface="Time new ro"/>
              </a:rPr>
              <a:t> </a:t>
            </a:r>
            <a:r>
              <a:rPr lang="en-US" sz="2800" dirty="0" err="1" smtClean="0">
                <a:solidFill>
                  <a:srgbClr val="0070C0"/>
                </a:solidFill>
                <a:latin typeface="Time new ro"/>
              </a:rPr>
              <a:t>cuộc</a:t>
            </a:r>
            <a:r>
              <a:rPr lang="en-US" sz="2800" dirty="0" smtClean="0">
                <a:solidFill>
                  <a:srgbClr val="0070C0"/>
                </a:solidFill>
                <a:latin typeface="Time new ro"/>
              </a:rPr>
              <a:t> </a:t>
            </a:r>
            <a:r>
              <a:rPr lang="en-US" sz="2800" dirty="0" err="1" smtClean="0">
                <a:solidFill>
                  <a:srgbClr val="0070C0"/>
                </a:solidFill>
                <a:latin typeface="Time new ro"/>
              </a:rPr>
              <a:t>đua</a:t>
            </a:r>
            <a:r>
              <a:rPr lang="en-US" sz="2800" dirty="0" smtClean="0">
                <a:solidFill>
                  <a:srgbClr val="0070C0"/>
                </a:solidFill>
                <a:latin typeface="Time new ro"/>
              </a:rPr>
              <a:t> </a:t>
            </a:r>
            <a:r>
              <a:rPr lang="en-US" sz="2800" dirty="0" err="1" smtClean="0">
                <a:solidFill>
                  <a:srgbClr val="0070C0"/>
                </a:solidFill>
                <a:latin typeface="Time new ro"/>
              </a:rPr>
              <a:t>hơn</a:t>
            </a:r>
            <a:r>
              <a:rPr lang="en-US" sz="2800" dirty="0" smtClean="0">
                <a:solidFill>
                  <a:srgbClr val="0070C0"/>
                </a:solidFill>
                <a:latin typeface="Time new ro"/>
              </a:rPr>
              <a:t> </a:t>
            </a:r>
            <a:r>
              <a:rPr lang="en-US" sz="2800" dirty="0" err="1" smtClean="0">
                <a:solidFill>
                  <a:srgbClr val="0070C0"/>
                </a:solidFill>
                <a:latin typeface="Time new ro"/>
              </a:rPr>
              <a:t>là</a:t>
            </a:r>
            <a:r>
              <a:rPr lang="en-US" sz="2800" dirty="0" smtClean="0">
                <a:solidFill>
                  <a:srgbClr val="0070C0"/>
                </a:solidFill>
                <a:latin typeface="Time new ro"/>
              </a:rPr>
              <a:t> </a:t>
            </a:r>
            <a:r>
              <a:rPr lang="en-US" sz="2800" dirty="0" err="1" smtClean="0">
                <a:solidFill>
                  <a:srgbClr val="0070C0"/>
                </a:solidFill>
                <a:latin typeface="Time new ro"/>
              </a:rPr>
              <a:t>bộ</a:t>
            </a:r>
            <a:r>
              <a:rPr lang="en-US" sz="2800" dirty="0" smtClean="0">
                <a:solidFill>
                  <a:srgbClr val="0070C0"/>
                </a:solidFill>
                <a:latin typeface="Time new ro"/>
              </a:rPr>
              <a:t> </a:t>
            </a:r>
            <a:r>
              <a:rPr lang="en-US" sz="2800" dirty="0" err="1" smtClean="0">
                <a:solidFill>
                  <a:srgbClr val="0070C0"/>
                </a:solidFill>
                <a:latin typeface="Time new ro"/>
              </a:rPr>
              <a:t>đồ</a:t>
            </a:r>
            <a:r>
              <a:rPr lang="en-US" sz="2800" dirty="0" smtClean="0">
                <a:solidFill>
                  <a:srgbClr val="0070C0"/>
                </a:solidFill>
                <a:latin typeface="Time new ro"/>
              </a:rPr>
              <a:t> </a:t>
            </a:r>
            <a:r>
              <a:rPr lang="en-US" sz="2800" dirty="0" err="1" smtClean="0">
                <a:solidFill>
                  <a:srgbClr val="0070C0"/>
                </a:solidFill>
                <a:latin typeface="Time new ro"/>
              </a:rPr>
              <a:t>đẹp</a:t>
            </a:r>
            <a:r>
              <a:rPr lang="en-US" sz="2800" dirty="0" smtClean="0">
                <a:solidFill>
                  <a:srgbClr val="0070C0"/>
                </a:solidFill>
                <a:latin typeface="Time new ro"/>
              </a:rPr>
              <a:t>.</a:t>
            </a:r>
          </a:p>
          <a:p>
            <a:r>
              <a:rPr lang="en-US" sz="2800" dirty="0" err="1" smtClean="0">
                <a:solidFill>
                  <a:srgbClr val="0070C0"/>
                </a:solidFill>
                <a:latin typeface="Time new ro"/>
              </a:rPr>
              <a:t>Ngựa</a:t>
            </a:r>
            <a:r>
              <a:rPr lang="en-US" sz="2800" dirty="0" smtClean="0">
                <a:solidFill>
                  <a:srgbClr val="0070C0"/>
                </a:solidFill>
                <a:latin typeface="Time new ro"/>
              </a:rPr>
              <a:t> Con </a:t>
            </a:r>
            <a:r>
              <a:rPr lang="en-US" sz="2800" dirty="0" err="1" smtClean="0">
                <a:solidFill>
                  <a:srgbClr val="0070C0"/>
                </a:solidFill>
                <a:latin typeface="Time new ro"/>
              </a:rPr>
              <a:t>mắt</a:t>
            </a:r>
            <a:r>
              <a:rPr lang="en-US" sz="2800" dirty="0" smtClean="0">
                <a:solidFill>
                  <a:srgbClr val="0070C0"/>
                </a:solidFill>
                <a:latin typeface="Time new ro"/>
              </a:rPr>
              <a:t> </a:t>
            </a:r>
            <a:r>
              <a:rPr lang="en-US" sz="2800" dirty="0" err="1" smtClean="0">
                <a:solidFill>
                  <a:srgbClr val="0070C0"/>
                </a:solidFill>
                <a:latin typeface="Time new ro"/>
              </a:rPr>
              <a:t>không</a:t>
            </a:r>
            <a:r>
              <a:rPr lang="en-US" sz="2800" dirty="0" smtClean="0">
                <a:solidFill>
                  <a:srgbClr val="0070C0"/>
                </a:solidFill>
                <a:latin typeface="Time new ro"/>
              </a:rPr>
              <a:t> </a:t>
            </a:r>
            <a:r>
              <a:rPr lang="en-US" sz="2800" dirty="0" err="1" smtClean="0">
                <a:solidFill>
                  <a:srgbClr val="0070C0"/>
                </a:solidFill>
                <a:latin typeface="Time new ro"/>
              </a:rPr>
              <a:t>rời</a:t>
            </a:r>
            <a:r>
              <a:rPr lang="en-US" sz="2800" dirty="0" smtClean="0">
                <a:solidFill>
                  <a:srgbClr val="0070C0"/>
                </a:solidFill>
                <a:latin typeface="Time new ro"/>
              </a:rPr>
              <a:t> </a:t>
            </a:r>
            <a:r>
              <a:rPr lang="en-US" sz="2800" dirty="0" err="1" smtClean="0">
                <a:solidFill>
                  <a:srgbClr val="0070C0"/>
                </a:solidFill>
                <a:latin typeface="Time new ro"/>
              </a:rPr>
              <a:t>bóng</a:t>
            </a:r>
            <a:r>
              <a:rPr lang="en-US" sz="2800" dirty="0" smtClean="0">
                <a:solidFill>
                  <a:srgbClr val="0070C0"/>
                </a:solidFill>
                <a:latin typeface="Time new ro"/>
              </a:rPr>
              <a:t> </a:t>
            </a:r>
            <a:r>
              <a:rPr lang="en-US" sz="2800" dirty="0" err="1" smtClean="0">
                <a:solidFill>
                  <a:srgbClr val="0070C0"/>
                </a:solidFill>
                <a:latin typeface="Time new ro"/>
              </a:rPr>
              <a:t>mình</a:t>
            </a:r>
            <a:r>
              <a:rPr lang="en-US" sz="2800" dirty="0" smtClean="0">
                <a:solidFill>
                  <a:srgbClr val="0070C0"/>
                </a:solidFill>
                <a:latin typeface="Time new ro"/>
              </a:rPr>
              <a:t> </a:t>
            </a:r>
            <a:r>
              <a:rPr lang="en-US" sz="2800" dirty="0" err="1" smtClean="0">
                <a:solidFill>
                  <a:srgbClr val="0070C0"/>
                </a:solidFill>
                <a:latin typeface="Time new ro"/>
              </a:rPr>
              <a:t>dưới</a:t>
            </a:r>
            <a:r>
              <a:rPr lang="en-US" sz="2800" dirty="0" smtClean="0">
                <a:solidFill>
                  <a:srgbClr val="0070C0"/>
                </a:solidFill>
                <a:latin typeface="Time new ro"/>
              </a:rPr>
              <a:t> </a:t>
            </a:r>
            <a:r>
              <a:rPr lang="en-US" sz="2800" dirty="0" err="1" smtClean="0">
                <a:solidFill>
                  <a:srgbClr val="0070C0"/>
                </a:solidFill>
                <a:latin typeface="Time new ro"/>
              </a:rPr>
              <a:t>nước</a:t>
            </a:r>
            <a:r>
              <a:rPr lang="en-US" sz="2800" dirty="0" smtClean="0">
                <a:solidFill>
                  <a:srgbClr val="0070C0"/>
                </a:solidFill>
                <a:latin typeface="Time new ro"/>
              </a:rPr>
              <a:t>, </a:t>
            </a:r>
            <a:r>
              <a:rPr lang="en-US" sz="2800" dirty="0" err="1" smtClean="0">
                <a:solidFill>
                  <a:srgbClr val="0070C0"/>
                </a:solidFill>
                <a:latin typeface="Time new ro"/>
              </a:rPr>
              <a:t>ngúng</a:t>
            </a:r>
            <a:r>
              <a:rPr lang="en-US" sz="2800" dirty="0" smtClean="0">
                <a:solidFill>
                  <a:srgbClr val="0070C0"/>
                </a:solidFill>
                <a:latin typeface="Time new ro"/>
              </a:rPr>
              <a:t> </a:t>
            </a:r>
            <a:r>
              <a:rPr lang="en-US" sz="2800" dirty="0" err="1" smtClean="0">
                <a:solidFill>
                  <a:srgbClr val="0070C0"/>
                </a:solidFill>
                <a:latin typeface="Time new ro"/>
              </a:rPr>
              <a:t>nguẩy</a:t>
            </a:r>
            <a:r>
              <a:rPr lang="en-US" sz="2800" dirty="0" smtClean="0">
                <a:solidFill>
                  <a:srgbClr val="0070C0"/>
                </a:solidFill>
                <a:latin typeface="Time new ro"/>
              </a:rPr>
              <a:t> </a:t>
            </a:r>
            <a:r>
              <a:rPr lang="en-US" sz="2800" dirty="0" err="1" smtClean="0">
                <a:solidFill>
                  <a:srgbClr val="0070C0"/>
                </a:solidFill>
                <a:latin typeface="Time new ro"/>
              </a:rPr>
              <a:t>đáp</a:t>
            </a:r>
            <a:r>
              <a:rPr lang="en-US" sz="2800" dirty="0" smtClean="0">
                <a:solidFill>
                  <a:srgbClr val="0070C0"/>
                </a:solidFill>
                <a:latin typeface="Time new ro"/>
              </a:rPr>
              <a:t>:</a:t>
            </a:r>
          </a:p>
          <a:p>
            <a:r>
              <a:rPr lang="en-US" sz="2800" dirty="0" smtClean="0">
                <a:solidFill>
                  <a:srgbClr val="0070C0"/>
                </a:solidFill>
                <a:latin typeface="Time new ro"/>
              </a:rPr>
              <a:t>-   Cha </a:t>
            </a:r>
            <a:r>
              <a:rPr lang="en-US" sz="2800" dirty="0" err="1" smtClean="0">
                <a:solidFill>
                  <a:srgbClr val="0070C0"/>
                </a:solidFill>
                <a:latin typeface="Time new ro"/>
              </a:rPr>
              <a:t>yên</a:t>
            </a:r>
            <a:r>
              <a:rPr lang="en-US" sz="2800" dirty="0" smtClean="0">
                <a:solidFill>
                  <a:srgbClr val="0070C0"/>
                </a:solidFill>
                <a:latin typeface="Time new ro"/>
              </a:rPr>
              <a:t> </a:t>
            </a:r>
            <a:r>
              <a:rPr lang="en-US" sz="2800" dirty="0" err="1" smtClean="0">
                <a:solidFill>
                  <a:srgbClr val="0070C0"/>
                </a:solidFill>
                <a:latin typeface="Time new ro"/>
              </a:rPr>
              <a:t>tâm</a:t>
            </a:r>
            <a:r>
              <a:rPr lang="en-US" sz="2800" dirty="0" smtClean="0">
                <a:solidFill>
                  <a:srgbClr val="0070C0"/>
                </a:solidFill>
                <a:latin typeface="Time new ro"/>
              </a:rPr>
              <a:t> </a:t>
            </a:r>
            <a:r>
              <a:rPr lang="en-US" sz="2800" dirty="0" err="1" smtClean="0">
                <a:solidFill>
                  <a:srgbClr val="0070C0"/>
                </a:solidFill>
                <a:latin typeface="Time new ro"/>
              </a:rPr>
              <a:t>đi</a:t>
            </a:r>
            <a:r>
              <a:rPr lang="en-US" sz="2800" dirty="0" smtClean="0">
                <a:solidFill>
                  <a:srgbClr val="0070C0"/>
                </a:solidFill>
                <a:latin typeface="Time new ro"/>
              </a:rPr>
              <a:t>. </a:t>
            </a:r>
            <a:r>
              <a:rPr lang="en-US" sz="2800" dirty="0" err="1" smtClean="0">
                <a:solidFill>
                  <a:srgbClr val="0070C0"/>
                </a:solidFill>
                <a:latin typeface="Time new ro"/>
              </a:rPr>
              <a:t>Móng</a:t>
            </a:r>
            <a:r>
              <a:rPr lang="en-US" sz="2800" dirty="0" smtClean="0">
                <a:solidFill>
                  <a:srgbClr val="0070C0"/>
                </a:solidFill>
                <a:latin typeface="Time new ro"/>
              </a:rPr>
              <a:t> </a:t>
            </a:r>
            <a:r>
              <a:rPr lang="en-US" sz="2800" dirty="0" err="1" smtClean="0">
                <a:solidFill>
                  <a:srgbClr val="0070C0"/>
                </a:solidFill>
                <a:latin typeface="Time new ro"/>
              </a:rPr>
              <a:t>của</a:t>
            </a:r>
            <a:r>
              <a:rPr lang="en-US" sz="2800" dirty="0" smtClean="0">
                <a:solidFill>
                  <a:srgbClr val="0070C0"/>
                </a:solidFill>
                <a:latin typeface="Time new ro"/>
              </a:rPr>
              <a:t> con </a:t>
            </a:r>
            <a:r>
              <a:rPr lang="en-US" sz="2800" dirty="0" err="1" smtClean="0">
                <a:solidFill>
                  <a:srgbClr val="0070C0"/>
                </a:solidFill>
                <a:latin typeface="Time new ro"/>
              </a:rPr>
              <a:t>chắc</a:t>
            </a:r>
            <a:r>
              <a:rPr lang="en-US" sz="2800" dirty="0" smtClean="0">
                <a:solidFill>
                  <a:srgbClr val="0070C0"/>
                </a:solidFill>
                <a:latin typeface="Time new ro"/>
              </a:rPr>
              <a:t> </a:t>
            </a:r>
            <a:r>
              <a:rPr lang="en-US" sz="2800" dirty="0" err="1" smtClean="0">
                <a:solidFill>
                  <a:srgbClr val="0070C0"/>
                </a:solidFill>
                <a:latin typeface="Time new ro"/>
              </a:rPr>
              <a:t>chắn</a:t>
            </a:r>
            <a:r>
              <a:rPr lang="en-US" sz="2800" dirty="0" smtClean="0">
                <a:solidFill>
                  <a:srgbClr val="0070C0"/>
                </a:solidFill>
                <a:latin typeface="Time new ro"/>
              </a:rPr>
              <a:t> </a:t>
            </a:r>
            <a:r>
              <a:rPr lang="en-US" sz="2800" dirty="0" err="1" smtClean="0">
                <a:solidFill>
                  <a:srgbClr val="0070C0"/>
                </a:solidFill>
                <a:latin typeface="Time new ro"/>
              </a:rPr>
              <a:t>lắm</a:t>
            </a:r>
            <a:r>
              <a:rPr lang="en-US" sz="2800" dirty="0" smtClean="0">
                <a:solidFill>
                  <a:srgbClr val="0070C0"/>
                </a:solidFill>
                <a:latin typeface="Time new ro"/>
              </a:rPr>
              <a:t>. Con </a:t>
            </a:r>
            <a:r>
              <a:rPr lang="en-US" sz="2800" dirty="0" err="1" smtClean="0">
                <a:solidFill>
                  <a:srgbClr val="0070C0"/>
                </a:solidFill>
                <a:latin typeface="Time new ro"/>
              </a:rPr>
              <a:t>nhất</a:t>
            </a:r>
            <a:r>
              <a:rPr lang="en-US" sz="2800" dirty="0" smtClean="0">
                <a:solidFill>
                  <a:srgbClr val="0070C0"/>
                </a:solidFill>
                <a:latin typeface="Time new ro"/>
              </a:rPr>
              <a:t> </a:t>
            </a:r>
            <a:r>
              <a:rPr lang="en-US" sz="2800" dirty="0" err="1" smtClean="0">
                <a:solidFill>
                  <a:srgbClr val="0070C0"/>
                </a:solidFill>
                <a:latin typeface="Time new ro"/>
              </a:rPr>
              <a:t>định</a:t>
            </a:r>
            <a:r>
              <a:rPr lang="en-US" sz="2800" dirty="0" smtClean="0">
                <a:solidFill>
                  <a:srgbClr val="0070C0"/>
                </a:solidFill>
                <a:latin typeface="Time new ro"/>
              </a:rPr>
              <a:t> </a:t>
            </a:r>
            <a:r>
              <a:rPr lang="en-US" sz="2800" dirty="0" err="1" smtClean="0">
                <a:solidFill>
                  <a:srgbClr val="0070C0"/>
                </a:solidFill>
                <a:latin typeface="Time new ro"/>
              </a:rPr>
              <a:t>sẽ</a:t>
            </a:r>
            <a:r>
              <a:rPr lang="en-US" sz="2800" dirty="0" smtClean="0">
                <a:solidFill>
                  <a:srgbClr val="0070C0"/>
                </a:solidFill>
                <a:latin typeface="Time new ro"/>
              </a:rPr>
              <a:t> </a:t>
            </a:r>
            <a:r>
              <a:rPr lang="en-US" sz="2800" dirty="0" err="1" smtClean="0">
                <a:solidFill>
                  <a:srgbClr val="0070C0"/>
                </a:solidFill>
                <a:latin typeface="Time new ro"/>
              </a:rPr>
              <a:t>thắng</a:t>
            </a:r>
            <a:r>
              <a:rPr lang="en-US" sz="2800" dirty="0" smtClean="0">
                <a:solidFill>
                  <a:srgbClr val="0070C0"/>
                </a:solidFill>
                <a:latin typeface="Time new ro"/>
              </a:rPr>
              <a:t> </a:t>
            </a:r>
            <a:r>
              <a:rPr lang="en-US" sz="2800" dirty="0" err="1" smtClean="0">
                <a:solidFill>
                  <a:srgbClr val="0070C0"/>
                </a:solidFill>
                <a:latin typeface="Time new ro"/>
              </a:rPr>
              <a:t>mà</a:t>
            </a:r>
            <a:r>
              <a:rPr lang="en-US" sz="2800" dirty="0" smtClean="0">
                <a:solidFill>
                  <a:srgbClr val="0070C0"/>
                </a:solidFill>
                <a:latin typeface="Time new ro"/>
              </a:rPr>
              <a:t>!</a:t>
            </a:r>
            <a:endParaRPr lang="en-US" sz="2800" dirty="0">
              <a:solidFill>
                <a:srgbClr val="0070C0"/>
              </a:solidFill>
              <a:latin typeface="Time new ro"/>
            </a:endParaRPr>
          </a:p>
        </p:txBody>
      </p:sp>
      <p:cxnSp>
        <p:nvCxnSpPr>
          <p:cNvPr id="4" name="Straight Connector 3"/>
          <p:cNvCxnSpPr/>
          <p:nvPr/>
        </p:nvCxnSpPr>
        <p:spPr>
          <a:xfrm>
            <a:off x="9123680" y="2377440"/>
            <a:ext cx="833120" cy="2032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8320" y="4796963"/>
            <a:ext cx="6126800" cy="830997"/>
          </a:xfrm>
          <a:prstGeom prst="rect">
            <a:avLst/>
          </a:prstGeom>
          <a:noFill/>
        </p:spPr>
        <p:txBody>
          <a:bodyPr wrap="square" rtlCol="0">
            <a:spAutoFit/>
          </a:bodyPr>
          <a:lstStyle/>
          <a:p>
            <a:r>
              <a:rPr lang="en-US" sz="2400" dirty="0" err="1" smtClean="0"/>
              <a:t>Móng</a:t>
            </a:r>
            <a:r>
              <a:rPr lang="en-US" sz="2400" dirty="0" smtClean="0"/>
              <a:t>: </a:t>
            </a:r>
            <a:r>
              <a:rPr lang="en-US" sz="2400" dirty="0" err="1" smtClean="0"/>
              <a:t>miếng</a:t>
            </a:r>
            <a:r>
              <a:rPr lang="en-US" sz="2400" dirty="0" smtClean="0"/>
              <a:t> </a:t>
            </a:r>
            <a:r>
              <a:rPr lang="en-US" sz="2400" dirty="0" err="1" smtClean="0"/>
              <a:t>sắt</a:t>
            </a:r>
            <a:r>
              <a:rPr lang="en-US" sz="2400" dirty="0" smtClean="0"/>
              <a:t> </a:t>
            </a:r>
            <a:r>
              <a:rPr lang="en-US" sz="2400" dirty="0" err="1" smtClean="0"/>
              <a:t>hình</a:t>
            </a:r>
            <a:r>
              <a:rPr lang="en-US" sz="2400" dirty="0" smtClean="0"/>
              <a:t> </a:t>
            </a:r>
            <a:r>
              <a:rPr lang="en-US" sz="2400" dirty="0" err="1" smtClean="0"/>
              <a:t>vòng</a:t>
            </a:r>
            <a:r>
              <a:rPr lang="en-US" sz="2400" dirty="0" smtClean="0"/>
              <a:t> </a:t>
            </a:r>
            <a:r>
              <a:rPr lang="en-US" sz="2400" dirty="0" err="1" smtClean="0"/>
              <a:t>cung</a:t>
            </a:r>
            <a:r>
              <a:rPr lang="en-US" sz="2400" dirty="0" smtClean="0"/>
              <a:t> </a:t>
            </a:r>
            <a:r>
              <a:rPr lang="en-US" sz="2400" dirty="0" err="1" smtClean="0"/>
              <a:t>gắn</a:t>
            </a:r>
            <a:r>
              <a:rPr lang="en-US" sz="2400" dirty="0" smtClean="0"/>
              <a:t> </a:t>
            </a:r>
            <a:r>
              <a:rPr lang="en-US" sz="2400" dirty="0" err="1" smtClean="0"/>
              <a:t>vào</a:t>
            </a:r>
            <a:r>
              <a:rPr lang="en-US" sz="2400" dirty="0" smtClean="0"/>
              <a:t> </a:t>
            </a:r>
            <a:r>
              <a:rPr lang="en-US" sz="2400" dirty="0" err="1" smtClean="0"/>
              <a:t>dưới</a:t>
            </a:r>
            <a:r>
              <a:rPr lang="en-US" sz="2400" dirty="0" smtClean="0"/>
              <a:t> </a:t>
            </a:r>
            <a:r>
              <a:rPr lang="en-US" sz="2400" dirty="0" err="1" smtClean="0"/>
              <a:t>móng</a:t>
            </a:r>
            <a:r>
              <a:rPr lang="en-US" sz="2400" dirty="0" smtClean="0"/>
              <a:t> </a:t>
            </a:r>
            <a:r>
              <a:rPr lang="en-US" sz="2400" dirty="0" err="1" smtClean="0"/>
              <a:t>chân</a:t>
            </a:r>
            <a:r>
              <a:rPr lang="en-US" sz="2400" dirty="0" smtClean="0"/>
              <a:t> </a:t>
            </a:r>
            <a:r>
              <a:rPr lang="en-US" sz="2400" dirty="0" err="1" smtClean="0"/>
              <a:t>lừa</a:t>
            </a:r>
            <a:r>
              <a:rPr lang="en-US" sz="2400" dirty="0" smtClean="0"/>
              <a:t>, </a:t>
            </a:r>
            <a:r>
              <a:rPr lang="en-US" sz="2400" dirty="0" err="1" smtClean="0"/>
              <a:t>ngựa</a:t>
            </a:r>
            <a:r>
              <a:rPr lang="en-US" sz="2400" dirty="0" smtClean="0"/>
              <a:t>,….</a:t>
            </a:r>
            <a:r>
              <a:rPr lang="en-US" sz="2400" dirty="0" err="1" smtClean="0"/>
              <a:t>để</a:t>
            </a:r>
            <a:r>
              <a:rPr lang="en-US" sz="2400" dirty="0" smtClean="0"/>
              <a:t> </a:t>
            </a:r>
            <a:r>
              <a:rPr lang="en-US" sz="2400" dirty="0" err="1" smtClean="0"/>
              <a:t>bảo</a:t>
            </a:r>
            <a:r>
              <a:rPr lang="en-US" sz="2400" dirty="0" smtClean="0"/>
              <a:t> </a:t>
            </a:r>
            <a:r>
              <a:rPr lang="en-US" sz="2400" dirty="0" err="1" smtClean="0"/>
              <a:t>vệ</a:t>
            </a:r>
            <a:r>
              <a:rPr lang="en-US" sz="2400" dirty="0" smtClean="0"/>
              <a:t> </a:t>
            </a:r>
            <a:r>
              <a:rPr lang="en-US" sz="2400" dirty="0" err="1" smtClean="0"/>
              <a:t>chân</a:t>
            </a:r>
            <a:r>
              <a:rPr lang="en-US" sz="2400" dirty="0" smtClean="0"/>
              <a:t>.</a:t>
            </a:r>
            <a:endParaRPr lang="en-US" sz="2400" dirty="0"/>
          </a:p>
        </p:txBody>
      </p:sp>
      <p:pic>
        <p:nvPicPr>
          <p:cNvPr id="8" name="Picture 7"/>
          <p:cNvPicPr>
            <a:picLocks noChangeAspect="1"/>
          </p:cNvPicPr>
          <p:nvPr/>
        </p:nvPicPr>
        <p:blipFill>
          <a:blip r:embed="rId2"/>
          <a:stretch>
            <a:fillRect/>
          </a:stretch>
        </p:blipFill>
        <p:spPr>
          <a:xfrm>
            <a:off x="6675120" y="3658365"/>
            <a:ext cx="5140960" cy="3108195"/>
          </a:xfrm>
          <a:prstGeom prst="rect">
            <a:avLst/>
          </a:prstGeom>
        </p:spPr>
      </p:pic>
    </p:spTree>
    <p:extLst>
      <p:ext uri="{BB962C8B-B14F-4D97-AF65-F5344CB8AC3E}">
        <p14:creationId xmlns:p14="http://schemas.microsoft.com/office/powerpoint/2010/main" val="418187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655803-452B-4BC6-B59D-2F69BEF4FBAC}"/>
              </a:ext>
            </a:extLst>
          </p:cNvPr>
          <p:cNvSpPr txBox="1"/>
          <p:nvPr/>
        </p:nvSpPr>
        <p:spPr>
          <a:xfrm>
            <a:off x="3855850" y="716618"/>
            <a:ext cx="4337423" cy="769441"/>
          </a:xfrm>
          <a:prstGeom prst="rect">
            <a:avLst/>
          </a:prstGeom>
          <a:noFill/>
        </p:spPr>
        <p:txBody>
          <a:bodyPr wrap="square" rtlCol="0">
            <a:spAutoFit/>
          </a:bodyPr>
          <a:lstStyle/>
          <a:p>
            <a:pPr algn="ctr" defTabSz="1219170">
              <a:buClr>
                <a:srgbClr val="000000"/>
              </a:buClr>
            </a:pPr>
            <a:r>
              <a:rPr lang="en-US" sz="4400" kern="0" dirty="0" err="1">
                <a:solidFill>
                  <a:srgbClr val="002060"/>
                </a:solidFill>
                <a:latin typeface="Times New Roman"/>
                <a:cs typeface="Arial"/>
                <a:sym typeface="Arial"/>
              </a:rPr>
              <a:t>Luyện</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đọc</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đoạn</a:t>
            </a:r>
            <a:r>
              <a:rPr lang="en-US" sz="4400" kern="0" dirty="0">
                <a:solidFill>
                  <a:srgbClr val="002060"/>
                </a:solidFill>
                <a:latin typeface="Times New Roman"/>
                <a:cs typeface="Arial"/>
                <a:sym typeface="Arial"/>
              </a:rPr>
              <a:t> 3</a:t>
            </a:r>
          </a:p>
        </p:txBody>
      </p:sp>
      <p:sp>
        <p:nvSpPr>
          <p:cNvPr id="4" name="TextBox 3"/>
          <p:cNvSpPr txBox="1"/>
          <p:nvPr/>
        </p:nvSpPr>
        <p:spPr>
          <a:xfrm>
            <a:off x="548321" y="2042160"/>
            <a:ext cx="10861360" cy="1815882"/>
          </a:xfrm>
          <a:prstGeom prst="rect">
            <a:avLst/>
          </a:prstGeom>
          <a:noFill/>
        </p:spPr>
        <p:txBody>
          <a:bodyPr wrap="square" rtlCol="0">
            <a:spAutoFit/>
          </a:bodyPr>
          <a:lstStyle/>
          <a:p>
            <a:r>
              <a:rPr lang="en-US" sz="2800" dirty="0" smtClean="0">
                <a:solidFill>
                  <a:srgbClr val="0070C0"/>
                </a:solidFill>
                <a:latin typeface="Time new ro"/>
              </a:rPr>
              <a:t>3. </a:t>
            </a:r>
            <a:r>
              <a:rPr lang="en-US" sz="2800" dirty="0" err="1" smtClean="0">
                <a:solidFill>
                  <a:srgbClr val="0070C0"/>
                </a:solidFill>
                <a:latin typeface="Time new ro"/>
              </a:rPr>
              <a:t>Cuộc</a:t>
            </a:r>
            <a:r>
              <a:rPr lang="en-US" sz="2800" dirty="0" smtClean="0">
                <a:solidFill>
                  <a:srgbClr val="0070C0"/>
                </a:solidFill>
                <a:latin typeface="Time new ro"/>
              </a:rPr>
              <a:t> </a:t>
            </a:r>
            <a:r>
              <a:rPr lang="en-US" sz="2800" dirty="0" err="1" smtClean="0">
                <a:solidFill>
                  <a:srgbClr val="0070C0"/>
                </a:solidFill>
                <a:latin typeface="Time new ro"/>
              </a:rPr>
              <a:t>thi</a:t>
            </a:r>
            <a:r>
              <a:rPr lang="en-US" sz="2800" dirty="0" smtClean="0">
                <a:solidFill>
                  <a:srgbClr val="0070C0"/>
                </a:solidFill>
                <a:latin typeface="Time new ro"/>
              </a:rPr>
              <a:t> </a:t>
            </a:r>
            <a:r>
              <a:rPr lang="en-US" sz="2800" dirty="0" err="1" smtClean="0">
                <a:solidFill>
                  <a:srgbClr val="0070C0"/>
                </a:solidFill>
                <a:latin typeface="Time new ro"/>
              </a:rPr>
              <a:t>đã</a:t>
            </a:r>
            <a:r>
              <a:rPr lang="en-US" sz="2800" dirty="0" smtClean="0">
                <a:solidFill>
                  <a:srgbClr val="0070C0"/>
                </a:solidFill>
                <a:latin typeface="Time new ro"/>
              </a:rPr>
              <a:t> </a:t>
            </a:r>
            <a:r>
              <a:rPr lang="en-US" sz="2800" dirty="0" err="1" smtClean="0">
                <a:solidFill>
                  <a:srgbClr val="0070C0"/>
                </a:solidFill>
                <a:latin typeface="Time new ro"/>
              </a:rPr>
              <a:t>đến</a:t>
            </a:r>
            <a:r>
              <a:rPr lang="en-US" sz="2800" dirty="0" smtClean="0">
                <a:solidFill>
                  <a:srgbClr val="0070C0"/>
                </a:solidFill>
                <a:latin typeface="Time new ro"/>
              </a:rPr>
              <a:t>. </a:t>
            </a:r>
            <a:r>
              <a:rPr lang="en-US" sz="2800" dirty="0" err="1" smtClean="0">
                <a:solidFill>
                  <a:srgbClr val="0070C0"/>
                </a:solidFill>
                <a:latin typeface="Time new ro"/>
              </a:rPr>
              <a:t>Sáng</a:t>
            </a:r>
            <a:r>
              <a:rPr lang="en-US" sz="2800" dirty="0" smtClean="0">
                <a:solidFill>
                  <a:srgbClr val="0070C0"/>
                </a:solidFill>
                <a:latin typeface="Time new ro"/>
              </a:rPr>
              <a:t> </a:t>
            </a:r>
            <a:r>
              <a:rPr lang="en-US" sz="2800" dirty="0" err="1" smtClean="0">
                <a:solidFill>
                  <a:srgbClr val="0070C0"/>
                </a:solidFill>
                <a:latin typeface="Time new ro"/>
              </a:rPr>
              <a:t>sớm</a:t>
            </a:r>
            <a:r>
              <a:rPr lang="en-US" sz="2800" dirty="0" smtClean="0">
                <a:solidFill>
                  <a:srgbClr val="0070C0"/>
                </a:solidFill>
                <a:latin typeface="Time new ro"/>
              </a:rPr>
              <a:t>, </a:t>
            </a:r>
            <a:r>
              <a:rPr lang="en-US" sz="2800" dirty="0" err="1" smtClean="0">
                <a:solidFill>
                  <a:srgbClr val="0070C0"/>
                </a:solidFill>
                <a:latin typeface="Time new ro"/>
              </a:rPr>
              <a:t>bãi</a:t>
            </a:r>
            <a:r>
              <a:rPr lang="en-US" sz="2800" dirty="0" smtClean="0">
                <a:solidFill>
                  <a:srgbClr val="0070C0"/>
                </a:solidFill>
                <a:latin typeface="Time new ro"/>
              </a:rPr>
              <a:t> </a:t>
            </a:r>
            <a:r>
              <a:rPr lang="en-US" sz="2800" dirty="0" err="1" smtClean="0">
                <a:solidFill>
                  <a:srgbClr val="0070C0"/>
                </a:solidFill>
                <a:latin typeface="Time new ro"/>
              </a:rPr>
              <a:t>cỏ</a:t>
            </a:r>
            <a:r>
              <a:rPr lang="en-US" sz="2800" dirty="0" smtClean="0">
                <a:solidFill>
                  <a:srgbClr val="0070C0"/>
                </a:solidFill>
                <a:latin typeface="Time new ro"/>
              </a:rPr>
              <a:t> </a:t>
            </a:r>
            <a:r>
              <a:rPr lang="en-US" sz="2800" dirty="0" err="1" smtClean="0">
                <a:solidFill>
                  <a:srgbClr val="0070C0"/>
                </a:solidFill>
                <a:latin typeface="Time new ro"/>
              </a:rPr>
              <a:t>đông</a:t>
            </a:r>
            <a:r>
              <a:rPr lang="en-US" sz="2800" dirty="0" smtClean="0">
                <a:solidFill>
                  <a:srgbClr val="0070C0"/>
                </a:solidFill>
                <a:latin typeface="Time new ro"/>
              </a:rPr>
              <a:t> </a:t>
            </a:r>
            <a:r>
              <a:rPr lang="en-US" sz="2800" dirty="0" err="1" smtClean="0">
                <a:solidFill>
                  <a:srgbClr val="0070C0"/>
                </a:solidFill>
                <a:latin typeface="Time new ro"/>
              </a:rPr>
              <a:t>nghẹt</a:t>
            </a:r>
            <a:r>
              <a:rPr lang="en-US" sz="2800" dirty="0" smtClean="0">
                <a:solidFill>
                  <a:srgbClr val="0070C0"/>
                </a:solidFill>
                <a:latin typeface="Time new ro"/>
              </a:rPr>
              <a:t>. </a:t>
            </a:r>
            <a:r>
              <a:rPr lang="en-US" sz="2800" dirty="0" err="1" smtClean="0">
                <a:solidFill>
                  <a:srgbClr val="0070C0"/>
                </a:solidFill>
                <a:latin typeface="Time new ro"/>
              </a:rPr>
              <a:t>Chị</a:t>
            </a:r>
            <a:r>
              <a:rPr lang="en-US" sz="2800" dirty="0" smtClean="0">
                <a:solidFill>
                  <a:srgbClr val="0070C0"/>
                </a:solidFill>
                <a:latin typeface="Time new ro"/>
              </a:rPr>
              <a:t> </a:t>
            </a:r>
            <a:r>
              <a:rPr lang="en-US" sz="2800" dirty="0" err="1" smtClean="0">
                <a:solidFill>
                  <a:srgbClr val="0070C0"/>
                </a:solidFill>
                <a:latin typeface="Time new ro"/>
              </a:rPr>
              <a:t>em</a:t>
            </a:r>
            <a:r>
              <a:rPr lang="en-US" sz="2800" dirty="0" smtClean="0">
                <a:solidFill>
                  <a:srgbClr val="0070C0"/>
                </a:solidFill>
                <a:latin typeface="Time new ro"/>
              </a:rPr>
              <a:t> </a:t>
            </a:r>
            <a:r>
              <a:rPr lang="en-US" sz="2800" dirty="0" err="1" smtClean="0">
                <a:solidFill>
                  <a:srgbClr val="0070C0"/>
                </a:solidFill>
                <a:latin typeface="Time new ro"/>
              </a:rPr>
              <a:t>nhà</a:t>
            </a:r>
            <a:r>
              <a:rPr lang="en-US" sz="2800" dirty="0" smtClean="0">
                <a:solidFill>
                  <a:srgbClr val="0070C0"/>
                </a:solidFill>
                <a:latin typeface="Time new ro"/>
              </a:rPr>
              <a:t> </a:t>
            </a:r>
            <a:r>
              <a:rPr lang="en-US" sz="2800" dirty="0" err="1" smtClean="0">
                <a:solidFill>
                  <a:srgbClr val="0070C0"/>
                </a:solidFill>
                <a:latin typeface="Time new ro"/>
              </a:rPr>
              <a:t>Hươu</a:t>
            </a:r>
            <a:r>
              <a:rPr lang="en-US" sz="2800" dirty="0" smtClean="0">
                <a:solidFill>
                  <a:srgbClr val="0070C0"/>
                </a:solidFill>
                <a:latin typeface="Time new ro"/>
              </a:rPr>
              <a:t> </a:t>
            </a:r>
            <a:r>
              <a:rPr lang="en-US" sz="2800" dirty="0" err="1" smtClean="0">
                <a:solidFill>
                  <a:srgbClr val="0070C0"/>
                </a:solidFill>
                <a:latin typeface="Time new ro"/>
              </a:rPr>
              <a:t>sốt</a:t>
            </a:r>
            <a:r>
              <a:rPr lang="en-US" sz="2800" dirty="0" smtClean="0">
                <a:solidFill>
                  <a:srgbClr val="0070C0"/>
                </a:solidFill>
                <a:latin typeface="Time new ro"/>
              </a:rPr>
              <a:t> </a:t>
            </a:r>
            <a:r>
              <a:rPr lang="en-US" sz="2800" dirty="0" err="1" smtClean="0">
                <a:solidFill>
                  <a:srgbClr val="0070C0"/>
                </a:solidFill>
                <a:latin typeface="Time new ro"/>
              </a:rPr>
              <a:t>ruột</a:t>
            </a:r>
            <a:r>
              <a:rPr lang="en-US" sz="2800" dirty="0" smtClean="0">
                <a:solidFill>
                  <a:srgbClr val="0070C0"/>
                </a:solidFill>
                <a:latin typeface="Time new ro"/>
              </a:rPr>
              <a:t> </a:t>
            </a:r>
            <a:r>
              <a:rPr lang="en-US" sz="2800" dirty="0" err="1" smtClean="0">
                <a:solidFill>
                  <a:srgbClr val="0070C0"/>
                </a:solidFill>
                <a:latin typeface="Time new ro"/>
              </a:rPr>
              <a:t>gặm</a:t>
            </a:r>
            <a:r>
              <a:rPr lang="en-US" sz="2800" dirty="0" smtClean="0">
                <a:solidFill>
                  <a:srgbClr val="0070C0"/>
                </a:solidFill>
                <a:latin typeface="Time new ro"/>
              </a:rPr>
              <a:t> </a:t>
            </a:r>
            <a:r>
              <a:rPr lang="en-US" sz="2800" dirty="0" err="1" smtClean="0">
                <a:solidFill>
                  <a:srgbClr val="0070C0"/>
                </a:solidFill>
                <a:latin typeface="Time new ro"/>
              </a:rPr>
              <a:t>lá</a:t>
            </a:r>
            <a:r>
              <a:rPr lang="en-US" sz="2800" dirty="0" smtClean="0">
                <a:solidFill>
                  <a:srgbClr val="0070C0"/>
                </a:solidFill>
                <a:latin typeface="Time new ro"/>
              </a:rPr>
              <a:t>. </a:t>
            </a:r>
            <a:r>
              <a:rPr lang="en-US" sz="2800" dirty="0" err="1" smtClean="0">
                <a:solidFill>
                  <a:srgbClr val="0070C0"/>
                </a:solidFill>
                <a:latin typeface="Time new ro"/>
              </a:rPr>
              <a:t>Thỏ</a:t>
            </a:r>
            <a:r>
              <a:rPr lang="en-US" sz="2800" dirty="0" smtClean="0">
                <a:solidFill>
                  <a:srgbClr val="0070C0"/>
                </a:solidFill>
                <a:latin typeface="Time new ro"/>
              </a:rPr>
              <a:t> </a:t>
            </a:r>
            <a:r>
              <a:rPr lang="en-US" sz="2800" dirty="0" err="1">
                <a:solidFill>
                  <a:srgbClr val="0070C0"/>
                </a:solidFill>
                <a:latin typeface="Time new ro"/>
              </a:rPr>
              <a:t>T</a:t>
            </a:r>
            <a:r>
              <a:rPr lang="en-US" sz="2800" dirty="0" err="1" smtClean="0">
                <a:solidFill>
                  <a:srgbClr val="0070C0"/>
                </a:solidFill>
                <a:latin typeface="Time new ro"/>
              </a:rPr>
              <a:t>rắng</a:t>
            </a:r>
            <a:r>
              <a:rPr lang="en-US" sz="2800" dirty="0" smtClean="0">
                <a:solidFill>
                  <a:srgbClr val="0070C0"/>
                </a:solidFill>
                <a:latin typeface="Time new ro"/>
              </a:rPr>
              <a:t>, </a:t>
            </a:r>
            <a:r>
              <a:rPr lang="en-US" sz="2800" dirty="0" err="1" smtClean="0">
                <a:solidFill>
                  <a:srgbClr val="0070C0"/>
                </a:solidFill>
                <a:latin typeface="Time new ro"/>
              </a:rPr>
              <a:t>Thỏ</a:t>
            </a:r>
            <a:r>
              <a:rPr lang="en-US" sz="2800" dirty="0" smtClean="0">
                <a:solidFill>
                  <a:srgbClr val="0070C0"/>
                </a:solidFill>
                <a:latin typeface="Time new ro"/>
              </a:rPr>
              <a:t> </a:t>
            </a:r>
            <a:r>
              <a:rPr lang="en-US" sz="2800" dirty="0" err="1" smtClean="0">
                <a:solidFill>
                  <a:srgbClr val="0070C0"/>
                </a:solidFill>
                <a:latin typeface="Time new ro"/>
              </a:rPr>
              <a:t>Xám</a:t>
            </a:r>
            <a:r>
              <a:rPr lang="en-US" sz="2800" dirty="0" smtClean="0">
                <a:solidFill>
                  <a:srgbClr val="0070C0"/>
                </a:solidFill>
                <a:latin typeface="Time new ro"/>
              </a:rPr>
              <a:t> </a:t>
            </a:r>
            <a:r>
              <a:rPr lang="en-US" sz="2800" dirty="0" err="1" smtClean="0">
                <a:solidFill>
                  <a:srgbClr val="0070C0"/>
                </a:solidFill>
                <a:latin typeface="Time new ro"/>
              </a:rPr>
              <a:t>thận</a:t>
            </a:r>
            <a:r>
              <a:rPr lang="en-US" sz="2800" dirty="0" smtClean="0">
                <a:solidFill>
                  <a:srgbClr val="0070C0"/>
                </a:solidFill>
                <a:latin typeface="Time new ro"/>
              </a:rPr>
              <a:t> </a:t>
            </a:r>
            <a:r>
              <a:rPr lang="en-US" sz="2800" dirty="0" err="1" smtClean="0">
                <a:solidFill>
                  <a:srgbClr val="0070C0"/>
                </a:solidFill>
                <a:latin typeface="Time new ro"/>
              </a:rPr>
              <a:t>trọng</a:t>
            </a:r>
            <a:r>
              <a:rPr lang="en-US" sz="2800" dirty="0" smtClean="0">
                <a:solidFill>
                  <a:srgbClr val="0070C0"/>
                </a:solidFill>
                <a:latin typeface="Time new ro"/>
              </a:rPr>
              <a:t> </a:t>
            </a:r>
            <a:r>
              <a:rPr lang="en-US" sz="2800" dirty="0" err="1" smtClean="0">
                <a:solidFill>
                  <a:srgbClr val="0070C0"/>
                </a:solidFill>
                <a:latin typeface="Time new ro"/>
              </a:rPr>
              <a:t>ngắm</a:t>
            </a:r>
            <a:r>
              <a:rPr lang="en-US" sz="2800" dirty="0" smtClean="0">
                <a:solidFill>
                  <a:srgbClr val="0070C0"/>
                </a:solidFill>
                <a:latin typeface="Time new ro"/>
              </a:rPr>
              <a:t> </a:t>
            </a:r>
            <a:r>
              <a:rPr lang="en-US" sz="2800" dirty="0" err="1" smtClean="0">
                <a:solidFill>
                  <a:srgbClr val="0070C0"/>
                </a:solidFill>
                <a:latin typeface="Time new ro"/>
              </a:rPr>
              <a:t>nghía</a:t>
            </a:r>
            <a:r>
              <a:rPr lang="en-US" sz="2800" dirty="0" smtClean="0">
                <a:solidFill>
                  <a:srgbClr val="0070C0"/>
                </a:solidFill>
                <a:latin typeface="Time new ro"/>
              </a:rPr>
              <a:t> </a:t>
            </a:r>
            <a:r>
              <a:rPr lang="en-US" sz="2800" dirty="0" err="1" smtClean="0">
                <a:solidFill>
                  <a:srgbClr val="0070C0"/>
                </a:solidFill>
                <a:latin typeface="Time new ro"/>
              </a:rPr>
              <a:t>các</a:t>
            </a:r>
            <a:r>
              <a:rPr lang="en-US" sz="2800" dirty="0" smtClean="0">
                <a:solidFill>
                  <a:srgbClr val="0070C0"/>
                </a:solidFill>
                <a:latin typeface="Time new ro"/>
              </a:rPr>
              <a:t> </a:t>
            </a:r>
            <a:r>
              <a:rPr lang="en-US" sz="2800" dirty="0" err="1" smtClean="0">
                <a:solidFill>
                  <a:srgbClr val="0070C0"/>
                </a:solidFill>
                <a:latin typeface="Time new ro"/>
              </a:rPr>
              <a:t>đối</a:t>
            </a:r>
            <a:r>
              <a:rPr lang="en-US" sz="2800" dirty="0" smtClean="0">
                <a:solidFill>
                  <a:srgbClr val="0070C0"/>
                </a:solidFill>
                <a:latin typeface="Time new ro"/>
              </a:rPr>
              <a:t> </a:t>
            </a:r>
            <a:r>
              <a:rPr lang="en-US" sz="2800" dirty="0" err="1" smtClean="0">
                <a:solidFill>
                  <a:srgbClr val="0070C0"/>
                </a:solidFill>
                <a:latin typeface="Time new ro"/>
              </a:rPr>
              <a:t>thủ</a:t>
            </a:r>
            <a:r>
              <a:rPr lang="en-US" sz="2800" dirty="0" smtClean="0">
                <a:solidFill>
                  <a:srgbClr val="0070C0"/>
                </a:solidFill>
                <a:latin typeface="Time new ro"/>
              </a:rPr>
              <a:t>. </a:t>
            </a:r>
            <a:r>
              <a:rPr lang="en-US" sz="2800" dirty="0" err="1" smtClean="0">
                <a:solidFill>
                  <a:srgbClr val="0070C0"/>
                </a:solidFill>
                <a:latin typeface="Time new ro"/>
              </a:rPr>
              <a:t>Bác</a:t>
            </a:r>
            <a:r>
              <a:rPr lang="en-US" sz="2800" dirty="0" smtClean="0">
                <a:solidFill>
                  <a:srgbClr val="0070C0"/>
                </a:solidFill>
                <a:latin typeface="Time new ro"/>
              </a:rPr>
              <a:t> </a:t>
            </a:r>
            <a:r>
              <a:rPr lang="en-US" sz="2800" dirty="0" err="1" smtClean="0">
                <a:solidFill>
                  <a:srgbClr val="0070C0"/>
                </a:solidFill>
                <a:latin typeface="Time new ro"/>
              </a:rPr>
              <a:t>Quạ</a:t>
            </a:r>
            <a:r>
              <a:rPr lang="en-US" sz="2800" dirty="0" smtClean="0">
                <a:solidFill>
                  <a:srgbClr val="0070C0"/>
                </a:solidFill>
                <a:latin typeface="Time new ro"/>
              </a:rPr>
              <a:t> bay </a:t>
            </a:r>
            <a:r>
              <a:rPr lang="en-US" sz="2800" dirty="0" err="1" smtClean="0">
                <a:solidFill>
                  <a:srgbClr val="0070C0"/>
                </a:solidFill>
                <a:latin typeface="Time new ro"/>
              </a:rPr>
              <a:t>đi</a:t>
            </a:r>
            <a:r>
              <a:rPr lang="en-US" sz="2800" dirty="0" smtClean="0">
                <a:solidFill>
                  <a:srgbClr val="0070C0"/>
                </a:solidFill>
                <a:latin typeface="Time new ro"/>
              </a:rPr>
              <a:t> bay </a:t>
            </a:r>
            <a:r>
              <a:rPr lang="en-US" sz="2800" dirty="0" err="1" smtClean="0">
                <a:solidFill>
                  <a:srgbClr val="0070C0"/>
                </a:solidFill>
                <a:latin typeface="Time new ro"/>
              </a:rPr>
              <a:t>lại</a:t>
            </a:r>
            <a:r>
              <a:rPr lang="en-US" sz="2800" dirty="0" smtClean="0">
                <a:solidFill>
                  <a:srgbClr val="0070C0"/>
                </a:solidFill>
                <a:latin typeface="Time new ro"/>
              </a:rPr>
              <a:t> </a:t>
            </a:r>
            <a:r>
              <a:rPr lang="en-US" sz="2800" dirty="0" err="1" smtClean="0">
                <a:solidFill>
                  <a:srgbClr val="0070C0"/>
                </a:solidFill>
                <a:latin typeface="Time new ro"/>
              </a:rPr>
              <a:t>giữ</a:t>
            </a:r>
            <a:r>
              <a:rPr lang="en-US" sz="2800" dirty="0" smtClean="0">
                <a:solidFill>
                  <a:srgbClr val="0070C0"/>
                </a:solidFill>
                <a:latin typeface="Time new ro"/>
              </a:rPr>
              <a:t> </a:t>
            </a:r>
            <a:r>
              <a:rPr lang="en-US" sz="2800" dirty="0" err="1" smtClean="0">
                <a:solidFill>
                  <a:srgbClr val="0070C0"/>
                </a:solidFill>
                <a:latin typeface="Time new ro"/>
              </a:rPr>
              <a:t>trật</a:t>
            </a:r>
            <a:r>
              <a:rPr lang="en-US" sz="2800" dirty="0" smtClean="0">
                <a:solidFill>
                  <a:srgbClr val="0070C0"/>
                </a:solidFill>
                <a:latin typeface="Time new ro"/>
              </a:rPr>
              <a:t> </a:t>
            </a:r>
            <a:r>
              <a:rPr lang="en-US" sz="2800" dirty="0" err="1" smtClean="0">
                <a:solidFill>
                  <a:srgbClr val="0070C0"/>
                </a:solidFill>
                <a:latin typeface="Time new ro"/>
              </a:rPr>
              <a:t>tự</a:t>
            </a:r>
            <a:r>
              <a:rPr lang="en-US" sz="2800" dirty="0" smtClean="0">
                <a:solidFill>
                  <a:srgbClr val="0070C0"/>
                </a:solidFill>
                <a:latin typeface="Time new ro"/>
              </a:rPr>
              <a:t>. </a:t>
            </a:r>
            <a:r>
              <a:rPr lang="en-US" sz="2800" dirty="0" err="1" smtClean="0">
                <a:solidFill>
                  <a:srgbClr val="0070C0"/>
                </a:solidFill>
                <a:latin typeface="Time new ro"/>
              </a:rPr>
              <a:t>Ngựa</a:t>
            </a:r>
            <a:r>
              <a:rPr lang="en-US" sz="2800" dirty="0" smtClean="0">
                <a:solidFill>
                  <a:srgbClr val="0070C0"/>
                </a:solidFill>
                <a:latin typeface="Time new ro"/>
              </a:rPr>
              <a:t> Con </a:t>
            </a:r>
            <a:r>
              <a:rPr lang="en-US" sz="2800" dirty="0" err="1" smtClean="0">
                <a:solidFill>
                  <a:srgbClr val="0070C0"/>
                </a:solidFill>
                <a:latin typeface="Time new ro"/>
              </a:rPr>
              <a:t>ung</a:t>
            </a:r>
            <a:r>
              <a:rPr lang="en-US" sz="2800" dirty="0" smtClean="0">
                <a:solidFill>
                  <a:srgbClr val="0070C0"/>
                </a:solidFill>
                <a:latin typeface="Time new ro"/>
              </a:rPr>
              <a:t> dung </a:t>
            </a:r>
            <a:r>
              <a:rPr lang="en-US" sz="2800" dirty="0" err="1" smtClean="0">
                <a:solidFill>
                  <a:srgbClr val="0070C0"/>
                </a:solidFill>
                <a:latin typeface="Time new ro"/>
              </a:rPr>
              <a:t>bước</a:t>
            </a:r>
            <a:r>
              <a:rPr lang="en-US" sz="2800" dirty="0" smtClean="0">
                <a:solidFill>
                  <a:srgbClr val="0070C0"/>
                </a:solidFill>
                <a:latin typeface="Time new ro"/>
              </a:rPr>
              <a:t> </a:t>
            </a:r>
            <a:r>
              <a:rPr lang="en-US" sz="2800" dirty="0" err="1" smtClean="0">
                <a:solidFill>
                  <a:srgbClr val="0070C0"/>
                </a:solidFill>
                <a:latin typeface="Time new ro"/>
              </a:rPr>
              <a:t>vào</a:t>
            </a:r>
            <a:r>
              <a:rPr lang="en-US" sz="2800" dirty="0" smtClean="0">
                <a:solidFill>
                  <a:srgbClr val="0070C0"/>
                </a:solidFill>
                <a:latin typeface="Time new ro"/>
              </a:rPr>
              <a:t> </a:t>
            </a:r>
            <a:r>
              <a:rPr lang="en-US" sz="2800" dirty="0" err="1" smtClean="0">
                <a:solidFill>
                  <a:srgbClr val="0070C0"/>
                </a:solidFill>
                <a:latin typeface="Time new ro"/>
              </a:rPr>
              <a:t>vạch</a:t>
            </a:r>
            <a:r>
              <a:rPr lang="en-US" sz="2800" dirty="0" smtClean="0">
                <a:solidFill>
                  <a:srgbClr val="0070C0"/>
                </a:solidFill>
                <a:latin typeface="Time new ro"/>
              </a:rPr>
              <a:t> </a:t>
            </a:r>
            <a:r>
              <a:rPr lang="en-US" sz="2800" dirty="0" err="1" smtClean="0">
                <a:solidFill>
                  <a:srgbClr val="0070C0"/>
                </a:solidFill>
                <a:latin typeface="Time new ro"/>
              </a:rPr>
              <a:t>xuất</a:t>
            </a:r>
            <a:r>
              <a:rPr lang="en-US" sz="2800" dirty="0" smtClean="0">
                <a:solidFill>
                  <a:srgbClr val="0070C0"/>
                </a:solidFill>
                <a:latin typeface="Time new ro"/>
              </a:rPr>
              <a:t> </a:t>
            </a:r>
            <a:r>
              <a:rPr lang="en-US" sz="2800" dirty="0" err="1" smtClean="0">
                <a:solidFill>
                  <a:srgbClr val="0070C0"/>
                </a:solidFill>
                <a:latin typeface="Time new ro"/>
              </a:rPr>
              <a:t>phát</a:t>
            </a:r>
            <a:r>
              <a:rPr lang="en-US" sz="2800" dirty="0" smtClean="0">
                <a:solidFill>
                  <a:srgbClr val="0070C0"/>
                </a:solidFill>
                <a:latin typeface="Time new ro"/>
              </a:rPr>
              <a:t>.</a:t>
            </a:r>
            <a:endParaRPr lang="en-US" sz="2800" dirty="0">
              <a:solidFill>
                <a:srgbClr val="0070C0"/>
              </a:solidFill>
              <a:latin typeface="Time new ro"/>
            </a:endParaRPr>
          </a:p>
        </p:txBody>
      </p:sp>
      <p:cxnSp>
        <p:nvCxnSpPr>
          <p:cNvPr id="5" name="Straight Connector 4"/>
          <p:cNvCxnSpPr/>
          <p:nvPr/>
        </p:nvCxnSpPr>
        <p:spPr>
          <a:xfrm flipV="1">
            <a:off x="1310640" y="3322320"/>
            <a:ext cx="1066800" cy="1016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8320" y="4702373"/>
            <a:ext cx="10556560" cy="461665"/>
          </a:xfrm>
          <a:prstGeom prst="rect">
            <a:avLst/>
          </a:prstGeom>
          <a:noFill/>
        </p:spPr>
        <p:txBody>
          <a:bodyPr wrap="square" rtlCol="0">
            <a:spAutoFit/>
          </a:bodyPr>
          <a:lstStyle/>
          <a:p>
            <a:r>
              <a:rPr lang="en-US" sz="2400" dirty="0" err="1" smtClean="0"/>
              <a:t>Đối</a:t>
            </a:r>
            <a:r>
              <a:rPr lang="en-US" sz="2400" dirty="0" smtClean="0"/>
              <a:t> </a:t>
            </a:r>
            <a:r>
              <a:rPr lang="en-US" sz="2400" dirty="0" err="1" smtClean="0"/>
              <a:t>thủ</a:t>
            </a:r>
            <a:r>
              <a:rPr lang="en-US" sz="2400" dirty="0" smtClean="0"/>
              <a:t>: </a:t>
            </a:r>
            <a:r>
              <a:rPr lang="en-US" sz="2400" dirty="0" err="1" smtClean="0"/>
              <a:t>người</a:t>
            </a:r>
            <a:r>
              <a:rPr lang="en-US" sz="2400" dirty="0" smtClean="0"/>
              <a:t> ( </a:t>
            </a:r>
            <a:r>
              <a:rPr lang="en-US" sz="2400" dirty="0" err="1" smtClean="0"/>
              <a:t>hoặc</a:t>
            </a:r>
            <a:r>
              <a:rPr lang="en-US" sz="2400" dirty="0" smtClean="0"/>
              <a:t> </a:t>
            </a:r>
            <a:r>
              <a:rPr lang="en-US" sz="2400" dirty="0" err="1" smtClean="0"/>
              <a:t>đội</a:t>
            </a:r>
            <a:r>
              <a:rPr lang="en-US" sz="2400" dirty="0" smtClean="0"/>
              <a:t>) </a:t>
            </a:r>
            <a:r>
              <a:rPr lang="en-US" sz="2400" dirty="0" err="1" smtClean="0"/>
              <a:t>tranh</a:t>
            </a:r>
            <a:r>
              <a:rPr lang="en-US" sz="2400" dirty="0" smtClean="0"/>
              <a:t> </a:t>
            </a:r>
            <a:r>
              <a:rPr lang="en-US" sz="2400" dirty="0" err="1" smtClean="0"/>
              <a:t>thắng</a:t>
            </a:r>
            <a:r>
              <a:rPr lang="en-US" sz="2400" dirty="0" smtClean="0"/>
              <a:t> </a:t>
            </a:r>
            <a:r>
              <a:rPr lang="en-US" sz="2400" dirty="0" err="1" smtClean="0"/>
              <a:t>thua</a:t>
            </a:r>
            <a:r>
              <a:rPr lang="en-US" sz="2400" dirty="0" smtClean="0"/>
              <a:t> </a:t>
            </a:r>
            <a:r>
              <a:rPr lang="en-US" sz="2400" dirty="0" err="1" smtClean="0"/>
              <a:t>với</a:t>
            </a:r>
            <a:r>
              <a:rPr lang="en-US" sz="2400" dirty="0" smtClean="0"/>
              <a:t> </a:t>
            </a:r>
            <a:r>
              <a:rPr lang="en-US" sz="2400" dirty="0" err="1" smtClean="0"/>
              <a:t>người</a:t>
            </a:r>
            <a:r>
              <a:rPr lang="en-US" sz="2400" dirty="0" smtClean="0"/>
              <a:t> ( </a:t>
            </a:r>
            <a:r>
              <a:rPr lang="en-US" sz="2400" dirty="0" err="1" smtClean="0"/>
              <a:t>đội</a:t>
            </a:r>
            <a:r>
              <a:rPr lang="en-US" sz="2400" dirty="0" smtClean="0"/>
              <a:t>) </a:t>
            </a:r>
            <a:r>
              <a:rPr lang="en-US" sz="2400" dirty="0" err="1" smtClean="0"/>
              <a:t>khác</a:t>
            </a:r>
            <a:r>
              <a:rPr lang="en-US" sz="2400" dirty="0" smtClean="0"/>
              <a:t>.</a:t>
            </a:r>
            <a:endParaRPr lang="en-US" sz="2400" dirty="0"/>
          </a:p>
        </p:txBody>
      </p:sp>
    </p:spTree>
    <p:extLst>
      <p:ext uri="{BB962C8B-B14F-4D97-AF65-F5344CB8AC3E}">
        <p14:creationId xmlns:p14="http://schemas.microsoft.com/office/powerpoint/2010/main" val="24176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655803-452B-4BC6-B59D-2F69BEF4FBAC}"/>
              </a:ext>
            </a:extLst>
          </p:cNvPr>
          <p:cNvSpPr txBox="1"/>
          <p:nvPr/>
        </p:nvSpPr>
        <p:spPr>
          <a:xfrm>
            <a:off x="3723770" y="0"/>
            <a:ext cx="4337423" cy="769441"/>
          </a:xfrm>
          <a:prstGeom prst="rect">
            <a:avLst/>
          </a:prstGeom>
          <a:noFill/>
        </p:spPr>
        <p:txBody>
          <a:bodyPr wrap="square" rtlCol="0">
            <a:spAutoFit/>
          </a:bodyPr>
          <a:lstStyle/>
          <a:p>
            <a:pPr algn="ctr" defTabSz="1219170">
              <a:buClr>
                <a:srgbClr val="000000"/>
              </a:buClr>
            </a:pPr>
            <a:r>
              <a:rPr lang="en-US" sz="4400" kern="0" dirty="0" err="1">
                <a:solidFill>
                  <a:srgbClr val="002060"/>
                </a:solidFill>
                <a:latin typeface="Times New Roman"/>
                <a:cs typeface="Arial"/>
                <a:sym typeface="Arial"/>
              </a:rPr>
              <a:t>Luyện</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đọc</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đoạn</a:t>
            </a:r>
            <a:r>
              <a:rPr lang="en-US" sz="4400" kern="0" dirty="0">
                <a:solidFill>
                  <a:srgbClr val="002060"/>
                </a:solidFill>
                <a:latin typeface="Times New Roman"/>
                <a:cs typeface="Arial"/>
                <a:sym typeface="Arial"/>
              </a:rPr>
              <a:t> 4</a:t>
            </a:r>
          </a:p>
        </p:txBody>
      </p:sp>
      <p:sp>
        <p:nvSpPr>
          <p:cNvPr id="3" name="TextBox 2"/>
          <p:cNvSpPr txBox="1"/>
          <p:nvPr/>
        </p:nvSpPr>
        <p:spPr>
          <a:xfrm>
            <a:off x="436560" y="769441"/>
            <a:ext cx="11359199" cy="3970318"/>
          </a:xfrm>
          <a:prstGeom prst="rect">
            <a:avLst/>
          </a:prstGeom>
          <a:noFill/>
        </p:spPr>
        <p:txBody>
          <a:bodyPr wrap="square" rtlCol="0">
            <a:spAutoFit/>
          </a:bodyPr>
          <a:lstStyle/>
          <a:p>
            <a:r>
              <a:rPr lang="en-US" sz="2800" dirty="0" smtClean="0">
                <a:solidFill>
                  <a:srgbClr val="0070C0"/>
                </a:solidFill>
                <a:latin typeface="Time new ro"/>
              </a:rPr>
              <a:t>4.  </a:t>
            </a:r>
            <a:r>
              <a:rPr lang="en-US" sz="2800" dirty="0" err="1" smtClean="0">
                <a:solidFill>
                  <a:srgbClr val="0070C0"/>
                </a:solidFill>
                <a:latin typeface="Time new ro"/>
              </a:rPr>
              <a:t>Tiếng</a:t>
            </a:r>
            <a:r>
              <a:rPr lang="en-US" sz="2800" dirty="0" smtClean="0">
                <a:solidFill>
                  <a:srgbClr val="0070C0"/>
                </a:solidFill>
                <a:latin typeface="Time new ro"/>
              </a:rPr>
              <a:t> </a:t>
            </a:r>
            <a:r>
              <a:rPr lang="en-US" sz="2800" dirty="0" err="1" smtClean="0">
                <a:solidFill>
                  <a:srgbClr val="0070C0"/>
                </a:solidFill>
                <a:latin typeface="Time new ro"/>
              </a:rPr>
              <a:t>hô</a:t>
            </a:r>
            <a:r>
              <a:rPr lang="en-US" sz="2800" dirty="0" smtClean="0">
                <a:solidFill>
                  <a:srgbClr val="0070C0"/>
                </a:solidFill>
                <a:latin typeface="Time new ro"/>
              </a:rPr>
              <a:t> “ </a:t>
            </a:r>
            <a:r>
              <a:rPr lang="en-US" sz="2800" dirty="0" err="1" smtClean="0">
                <a:solidFill>
                  <a:srgbClr val="0070C0"/>
                </a:solidFill>
                <a:latin typeface="Time new ro"/>
              </a:rPr>
              <a:t>Bắt</a:t>
            </a:r>
            <a:r>
              <a:rPr lang="en-US" sz="2800" dirty="0" smtClean="0">
                <a:solidFill>
                  <a:srgbClr val="0070C0"/>
                </a:solidFill>
                <a:latin typeface="Time new ro"/>
              </a:rPr>
              <a:t> </a:t>
            </a:r>
            <a:r>
              <a:rPr lang="en-US" sz="2800" dirty="0" err="1" smtClean="0">
                <a:solidFill>
                  <a:srgbClr val="0070C0"/>
                </a:solidFill>
                <a:latin typeface="Time new ro"/>
              </a:rPr>
              <a:t>đầu</a:t>
            </a:r>
            <a:r>
              <a:rPr lang="en-US" sz="2800" dirty="0" smtClean="0">
                <a:solidFill>
                  <a:srgbClr val="0070C0"/>
                </a:solidFill>
                <a:latin typeface="Time new ro"/>
              </a:rPr>
              <a:t> !” </a:t>
            </a:r>
            <a:r>
              <a:rPr lang="en-US" sz="2800" dirty="0" err="1" smtClean="0">
                <a:solidFill>
                  <a:srgbClr val="0070C0"/>
                </a:solidFill>
                <a:latin typeface="Time new ro"/>
              </a:rPr>
              <a:t>vang</a:t>
            </a:r>
            <a:r>
              <a:rPr lang="en-US" sz="2800" dirty="0" smtClean="0">
                <a:solidFill>
                  <a:srgbClr val="0070C0"/>
                </a:solidFill>
                <a:latin typeface="Time new ro"/>
              </a:rPr>
              <a:t> </a:t>
            </a:r>
            <a:r>
              <a:rPr lang="en-US" sz="2800" dirty="0" err="1" smtClean="0">
                <a:solidFill>
                  <a:srgbClr val="0070C0"/>
                </a:solidFill>
                <a:latin typeface="Time new ro"/>
              </a:rPr>
              <a:t>lên</a:t>
            </a:r>
            <a:r>
              <a:rPr lang="en-US" sz="2800" dirty="0" smtClean="0">
                <a:solidFill>
                  <a:srgbClr val="0070C0"/>
                </a:solidFill>
                <a:latin typeface="Time new ro"/>
              </a:rPr>
              <a:t>. </a:t>
            </a:r>
            <a:r>
              <a:rPr lang="en-US" sz="2800" dirty="0" err="1" smtClean="0">
                <a:solidFill>
                  <a:srgbClr val="0070C0"/>
                </a:solidFill>
                <a:latin typeface="Time new ro"/>
              </a:rPr>
              <a:t>Các</a:t>
            </a:r>
            <a:r>
              <a:rPr lang="en-US" sz="2800" dirty="0" smtClean="0">
                <a:solidFill>
                  <a:srgbClr val="0070C0"/>
                </a:solidFill>
                <a:latin typeface="Time new ro"/>
              </a:rPr>
              <a:t>  </a:t>
            </a:r>
            <a:r>
              <a:rPr lang="en-US" sz="2800" dirty="0" err="1" smtClean="0">
                <a:solidFill>
                  <a:srgbClr val="0070C0"/>
                </a:solidFill>
                <a:latin typeface="Time new ro"/>
              </a:rPr>
              <a:t>vận</a:t>
            </a:r>
            <a:r>
              <a:rPr lang="en-US" sz="2800" dirty="0" smtClean="0">
                <a:solidFill>
                  <a:srgbClr val="0070C0"/>
                </a:solidFill>
                <a:latin typeface="Time new ro"/>
              </a:rPr>
              <a:t>  </a:t>
            </a:r>
            <a:r>
              <a:rPr lang="en-US" sz="2800" dirty="0" err="1" smtClean="0">
                <a:solidFill>
                  <a:srgbClr val="0070C0"/>
                </a:solidFill>
                <a:latin typeface="Time new ro"/>
              </a:rPr>
              <a:t>động</a:t>
            </a:r>
            <a:r>
              <a:rPr lang="en-US" sz="2800" dirty="0" smtClean="0">
                <a:solidFill>
                  <a:srgbClr val="0070C0"/>
                </a:solidFill>
                <a:latin typeface="Time new ro"/>
              </a:rPr>
              <a:t>  </a:t>
            </a:r>
            <a:r>
              <a:rPr lang="en-US" sz="2800" dirty="0" err="1" smtClean="0">
                <a:solidFill>
                  <a:srgbClr val="0070C0"/>
                </a:solidFill>
                <a:latin typeface="Time new ro"/>
              </a:rPr>
              <a:t>viên</a:t>
            </a:r>
            <a:r>
              <a:rPr lang="en-US" sz="2800" dirty="0" smtClean="0">
                <a:solidFill>
                  <a:srgbClr val="0070C0"/>
                </a:solidFill>
                <a:latin typeface="Time new ro"/>
              </a:rPr>
              <a:t>  </a:t>
            </a:r>
            <a:r>
              <a:rPr lang="en-US" sz="2800" dirty="0" err="1" smtClean="0">
                <a:solidFill>
                  <a:srgbClr val="0070C0"/>
                </a:solidFill>
                <a:latin typeface="Time new ro"/>
              </a:rPr>
              <a:t>rần</a:t>
            </a:r>
            <a:r>
              <a:rPr lang="en-US" sz="2800" dirty="0" smtClean="0">
                <a:solidFill>
                  <a:srgbClr val="0070C0"/>
                </a:solidFill>
                <a:latin typeface="Time new ro"/>
              </a:rPr>
              <a:t>  </a:t>
            </a:r>
            <a:r>
              <a:rPr lang="en-US" sz="2800" dirty="0" err="1" smtClean="0">
                <a:solidFill>
                  <a:srgbClr val="0070C0"/>
                </a:solidFill>
                <a:latin typeface="Time new ro"/>
              </a:rPr>
              <a:t>rần</a:t>
            </a:r>
            <a:r>
              <a:rPr lang="en-US" sz="2800" dirty="0" smtClean="0">
                <a:solidFill>
                  <a:srgbClr val="0070C0"/>
                </a:solidFill>
                <a:latin typeface="Time new ro"/>
              </a:rPr>
              <a:t> </a:t>
            </a:r>
            <a:r>
              <a:rPr lang="en-US" sz="2800" dirty="0" err="1" smtClean="0">
                <a:solidFill>
                  <a:srgbClr val="0070C0"/>
                </a:solidFill>
                <a:latin typeface="Time new ro"/>
              </a:rPr>
              <a:t>chuyển</a:t>
            </a:r>
            <a:r>
              <a:rPr lang="en-US" sz="2800" dirty="0" smtClean="0">
                <a:solidFill>
                  <a:srgbClr val="0070C0"/>
                </a:solidFill>
                <a:latin typeface="Time new ro"/>
              </a:rPr>
              <a:t> </a:t>
            </a:r>
            <a:r>
              <a:rPr lang="en-US" sz="2800" dirty="0" err="1" smtClean="0">
                <a:solidFill>
                  <a:srgbClr val="0070C0"/>
                </a:solidFill>
                <a:latin typeface="Time new ro"/>
              </a:rPr>
              <a:t>động</a:t>
            </a:r>
            <a:r>
              <a:rPr lang="en-US" sz="2800" dirty="0" smtClean="0">
                <a:solidFill>
                  <a:srgbClr val="0070C0"/>
                </a:solidFill>
                <a:latin typeface="Time new ro"/>
              </a:rPr>
              <a:t>. </a:t>
            </a:r>
            <a:r>
              <a:rPr lang="en-US" sz="2800" dirty="0" err="1" smtClean="0">
                <a:solidFill>
                  <a:srgbClr val="0070C0"/>
                </a:solidFill>
                <a:latin typeface="Time new ro"/>
              </a:rPr>
              <a:t>Vòng</a:t>
            </a:r>
            <a:r>
              <a:rPr lang="en-US" sz="2800" dirty="0" smtClean="0">
                <a:solidFill>
                  <a:srgbClr val="0070C0"/>
                </a:solidFill>
                <a:latin typeface="Time new ro"/>
              </a:rPr>
              <a:t> </a:t>
            </a:r>
            <a:r>
              <a:rPr lang="en-US" sz="2800" dirty="0" err="1" smtClean="0">
                <a:solidFill>
                  <a:srgbClr val="0070C0"/>
                </a:solidFill>
                <a:latin typeface="Time new ro"/>
              </a:rPr>
              <a:t>thứ</a:t>
            </a:r>
            <a:r>
              <a:rPr lang="en-US" sz="2800" dirty="0" smtClean="0">
                <a:solidFill>
                  <a:srgbClr val="0070C0"/>
                </a:solidFill>
                <a:latin typeface="Time new ro"/>
              </a:rPr>
              <a:t> </a:t>
            </a:r>
            <a:r>
              <a:rPr lang="en-US" sz="2800" dirty="0" err="1" smtClean="0">
                <a:solidFill>
                  <a:srgbClr val="0070C0"/>
                </a:solidFill>
                <a:latin typeface="Time new ro"/>
              </a:rPr>
              <a:t>nhất</a:t>
            </a:r>
            <a:r>
              <a:rPr lang="en-US" sz="2800" dirty="0" smtClean="0">
                <a:solidFill>
                  <a:srgbClr val="0070C0"/>
                </a:solidFill>
                <a:latin typeface="Time new ro"/>
              </a:rPr>
              <a:t>…</a:t>
            </a:r>
            <a:r>
              <a:rPr lang="en-US" sz="2800" dirty="0" err="1" smtClean="0">
                <a:solidFill>
                  <a:srgbClr val="0070C0"/>
                </a:solidFill>
                <a:latin typeface="Time new ro"/>
              </a:rPr>
              <a:t>Vòng</a:t>
            </a:r>
            <a:r>
              <a:rPr lang="en-US" sz="2800" dirty="0" smtClean="0">
                <a:solidFill>
                  <a:srgbClr val="0070C0"/>
                </a:solidFill>
                <a:latin typeface="Time new ro"/>
              </a:rPr>
              <a:t> </a:t>
            </a:r>
            <a:r>
              <a:rPr lang="en-US" sz="2800" dirty="0" err="1" smtClean="0">
                <a:solidFill>
                  <a:srgbClr val="0070C0"/>
                </a:solidFill>
                <a:latin typeface="Time new ro"/>
              </a:rPr>
              <a:t>thứ</a:t>
            </a:r>
            <a:r>
              <a:rPr lang="en-US" sz="2800" dirty="0" smtClean="0">
                <a:solidFill>
                  <a:srgbClr val="0070C0"/>
                </a:solidFill>
                <a:latin typeface="Time new ro"/>
              </a:rPr>
              <a:t> </a:t>
            </a:r>
            <a:r>
              <a:rPr lang="en-US" sz="2800" dirty="0" err="1" smtClean="0">
                <a:solidFill>
                  <a:srgbClr val="0070C0"/>
                </a:solidFill>
                <a:latin typeface="Time new ro"/>
              </a:rPr>
              <a:t>hai</a:t>
            </a:r>
            <a:r>
              <a:rPr lang="en-US" sz="2800" dirty="0" smtClean="0">
                <a:solidFill>
                  <a:srgbClr val="0070C0"/>
                </a:solidFill>
                <a:latin typeface="Time new ro"/>
              </a:rPr>
              <a:t>… </a:t>
            </a:r>
            <a:r>
              <a:rPr lang="en-US" sz="2800" dirty="0" err="1" smtClean="0">
                <a:solidFill>
                  <a:srgbClr val="0070C0"/>
                </a:solidFill>
                <a:latin typeface="Time new ro"/>
              </a:rPr>
              <a:t>Ngựa</a:t>
            </a:r>
            <a:r>
              <a:rPr lang="en-US" sz="2800" dirty="0" smtClean="0">
                <a:solidFill>
                  <a:srgbClr val="0070C0"/>
                </a:solidFill>
                <a:latin typeface="Time new ro"/>
              </a:rPr>
              <a:t> Con </a:t>
            </a:r>
            <a:r>
              <a:rPr lang="en-US" sz="2800" dirty="0" err="1" smtClean="0">
                <a:solidFill>
                  <a:srgbClr val="0070C0"/>
                </a:solidFill>
                <a:latin typeface="Time new ro"/>
              </a:rPr>
              <a:t>dẫn</a:t>
            </a:r>
            <a:r>
              <a:rPr lang="en-US" sz="2800" dirty="0" smtClean="0">
                <a:solidFill>
                  <a:srgbClr val="0070C0"/>
                </a:solidFill>
                <a:latin typeface="Time new ro"/>
              </a:rPr>
              <a:t> </a:t>
            </a:r>
            <a:r>
              <a:rPr lang="en-US" sz="2800" dirty="0" err="1" smtClean="0">
                <a:solidFill>
                  <a:srgbClr val="0070C0"/>
                </a:solidFill>
                <a:latin typeface="Time new ro"/>
              </a:rPr>
              <a:t>đầu</a:t>
            </a:r>
            <a:r>
              <a:rPr lang="en-US" sz="2800" dirty="0" smtClean="0">
                <a:solidFill>
                  <a:srgbClr val="0070C0"/>
                </a:solidFill>
                <a:latin typeface="Time new ro"/>
              </a:rPr>
              <a:t> </a:t>
            </a:r>
            <a:r>
              <a:rPr lang="en-US" sz="2800" dirty="0" err="1" smtClean="0">
                <a:solidFill>
                  <a:srgbClr val="0070C0"/>
                </a:solidFill>
                <a:latin typeface="Time new ro"/>
              </a:rPr>
              <a:t>bằng</a:t>
            </a:r>
            <a:r>
              <a:rPr lang="en-US" sz="2800" dirty="0" smtClean="0">
                <a:solidFill>
                  <a:srgbClr val="0070C0"/>
                </a:solidFill>
                <a:latin typeface="Time new ro"/>
              </a:rPr>
              <a:t> </a:t>
            </a:r>
            <a:r>
              <a:rPr lang="en-US" sz="2800" dirty="0" err="1" smtClean="0">
                <a:solidFill>
                  <a:srgbClr val="0070C0"/>
                </a:solidFill>
                <a:latin typeface="Time new ro"/>
              </a:rPr>
              <a:t>những</a:t>
            </a:r>
            <a:r>
              <a:rPr lang="en-US" sz="2800" dirty="0" smtClean="0">
                <a:solidFill>
                  <a:srgbClr val="0070C0"/>
                </a:solidFill>
                <a:latin typeface="Time new ro"/>
              </a:rPr>
              <a:t> </a:t>
            </a:r>
            <a:r>
              <a:rPr lang="en-US" sz="2800" dirty="0" err="1" smtClean="0">
                <a:solidFill>
                  <a:srgbClr val="0070C0"/>
                </a:solidFill>
                <a:latin typeface="Time new ro"/>
              </a:rPr>
              <a:t>bước</a:t>
            </a:r>
            <a:r>
              <a:rPr lang="en-US" sz="2800" dirty="0" smtClean="0">
                <a:solidFill>
                  <a:srgbClr val="0070C0"/>
                </a:solidFill>
                <a:latin typeface="Time new ro"/>
              </a:rPr>
              <a:t> </a:t>
            </a:r>
            <a:r>
              <a:rPr lang="en-US" sz="2800" dirty="0" err="1" smtClean="0">
                <a:solidFill>
                  <a:srgbClr val="0070C0"/>
                </a:solidFill>
                <a:latin typeface="Time new ro"/>
              </a:rPr>
              <a:t>sải</a:t>
            </a:r>
            <a:r>
              <a:rPr lang="en-US" sz="2800" dirty="0" smtClean="0">
                <a:solidFill>
                  <a:srgbClr val="0070C0"/>
                </a:solidFill>
                <a:latin typeface="Time new ro"/>
              </a:rPr>
              <a:t> </a:t>
            </a:r>
            <a:r>
              <a:rPr lang="en-US" sz="2800" dirty="0" err="1" smtClean="0">
                <a:solidFill>
                  <a:srgbClr val="0070C0"/>
                </a:solidFill>
                <a:latin typeface="Time new ro"/>
              </a:rPr>
              <a:t>dài</a:t>
            </a:r>
            <a:r>
              <a:rPr lang="en-US" sz="2800" dirty="0" smtClean="0">
                <a:solidFill>
                  <a:srgbClr val="0070C0"/>
                </a:solidFill>
                <a:latin typeface="Time new ro"/>
              </a:rPr>
              <a:t> </a:t>
            </a:r>
            <a:r>
              <a:rPr lang="en-US" sz="2800" dirty="0" err="1" smtClean="0">
                <a:solidFill>
                  <a:srgbClr val="0070C0"/>
                </a:solidFill>
                <a:latin typeface="Time new ro"/>
              </a:rPr>
              <a:t>khỏe</a:t>
            </a:r>
            <a:r>
              <a:rPr lang="en-US" sz="2800" dirty="0" smtClean="0">
                <a:solidFill>
                  <a:srgbClr val="0070C0"/>
                </a:solidFill>
                <a:latin typeface="Time new ro"/>
              </a:rPr>
              <a:t> </a:t>
            </a:r>
            <a:r>
              <a:rPr lang="en-US" sz="2800" dirty="0" err="1" smtClean="0">
                <a:solidFill>
                  <a:srgbClr val="0070C0"/>
                </a:solidFill>
                <a:latin typeface="Time new ro"/>
              </a:rPr>
              <a:t>khoắn</a:t>
            </a:r>
            <a:r>
              <a:rPr lang="en-US" sz="2800" dirty="0" smtClean="0">
                <a:solidFill>
                  <a:srgbClr val="0070C0"/>
                </a:solidFill>
                <a:latin typeface="Time new ro"/>
              </a:rPr>
              <a:t>. </a:t>
            </a:r>
            <a:r>
              <a:rPr lang="en-US" sz="2800" dirty="0" err="1" smtClean="0">
                <a:solidFill>
                  <a:srgbClr val="0070C0"/>
                </a:solidFill>
                <a:latin typeface="Time new ro"/>
              </a:rPr>
              <a:t>Bỗng</a:t>
            </a:r>
            <a:r>
              <a:rPr lang="en-US" sz="2800" dirty="0" smtClean="0">
                <a:solidFill>
                  <a:srgbClr val="0070C0"/>
                </a:solidFill>
                <a:latin typeface="Time new ro"/>
              </a:rPr>
              <a:t> </a:t>
            </a:r>
            <a:r>
              <a:rPr lang="en-US" sz="2800" dirty="0" err="1" smtClean="0">
                <a:solidFill>
                  <a:srgbClr val="0070C0"/>
                </a:solidFill>
                <a:latin typeface="Time new ro"/>
              </a:rPr>
              <a:t>chú</a:t>
            </a:r>
            <a:r>
              <a:rPr lang="en-US" sz="2800" dirty="0" smtClean="0">
                <a:solidFill>
                  <a:srgbClr val="0070C0"/>
                </a:solidFill>
                <a:latin typeface="Time new ro"/>
              </a:rPr>
              <a:t> </a:t>
            </a:r>
            <a:r>
              <a:rPr lang="en-US" sz="2800" dirty="0" err="1" smtClean="0">
                <a:solidFill>
                  <a:srgbClr val="0070C0"/>
                </a:solidFill>
                <a:latin typeface="Time new ro"/>
              </a:rPr>
              <a:t>có</a:t>
            </a:r>
            <a:r>
              <a:rPr lang="en-US" sz="2800" dirty="0" smtClean="0">
                <a:solidFill>
                  <a:srgbClr val="0070C0"/>
                </a:solidFill>
                <a:latin typeface="Time new ro"/>
              </a:rPr>
              <a:t> </a:t>
            </a:r>
            <a:r>
              <a:rPr lang="en-US" sz="2800" dirty="0" err="1" smtClean="0">
                <a:solidFill>
                  <a:srgbClr val="0070C0"/>
                </a:solidFill>
                <a:latin typeface="Time new ro"/>
              </a:rPr>
              <a:t>cảm</a:t>
            </a:r>
            <a:r>
              <a:rPr lang="en-US" sz="2800" dirty="0" smtClean="0">
                <a:solidFill>
                  <a:srgbClr val="0070C0"/>
                </a:solidFill>
                <a:latin typeface="Time new ro"/>
              </a:rPr>
              <a:t> </a:t>
            </a:r>
            <a:r>
              <a:rPr lang="en-US" sz="2800" dirty="0" err="1" smtClean="0">
                <a:solidFill>
                  <a:srgbClr val="0070C0"/>
                </a:solidFill>
                <a:latin typeface="Time new ro"/>
              </a:rPr>
              <a:t>giác</a:t>
            </a:r>
            <a:r>
              <a:rPr lang="en-US" sz="2800" dirty="0" smtClean="0">
                <a:solidFill>
                  <a:srgbClr val="0070C0"/>
                </a:solidFill>
                <a:latin typeface="Time new ro"/>
              </a:rPr>
              <a:t> </a:t>
            </a:r>
            <a:r>
              <a:rPr lang="en-US" sz="2800" dirty="0" err="1" smtClean="0">
                <a:solidFill>
                  <a:srgbClr val="0070C0"/>
                </a:solidFill>
                <a:latin typeface="Time new ro"/>
              </a:rPr>
              <a:t>vướng</a:t>
            </a:r>
            <a:r>
              <a:rPr lang="en-US" sz="2800" dirty="0" smtClean="0">
                <a:solidFill>
                  <a:srgbClr val="0070C0"/>
                </a:solidFill>
                <a:latin typeface="Time new ro"/>
              </a:rPr>
              <a:t> </a:t>
            </a:r>
            <a:r>
              <a:rPr lang="en-US" sz="2800" dirty="0" err="1" smtClean="0">
                <a:solidFill>
                  <a:srgbClr val="0070C0"/>
                </a:solidFill>
                <a:latin typeface="Time new ro"/>
              </a:rPr>
              <a:t>vướng</a:t>
            </a:r>
            <a:r>
              <a:rPr lang="en-US" sz="2800" dirty="0" smtClean="0">
                <a:solidFill>
                  <a:srgbClr val="0070C0"/>
                </a:solidFill>
                <a:latin typeface="Time new ro"/>
              </a:rPr>
              <a:t> ở </a:t>
            </a:r>
            <a:r>
              <a:rPr lang="en-US" sz="2800" dirty="0" err="1" smtClean="0">
                <a:solidFill>
                  <a:srgbClr val="0070C0"/>
                </a:solidFill>
                <a:latin typeface="Time new ro"/>
              </a:rPr>
              <a:t>chân</a:t>
            </a:r>
            <a:r>
              <a:rPr lang="en-US" sz="2800" dirty="0" smtClean="0">
                <a:solidFill>
                  <a:srgbClr val="0070C0"/>
                </a:solidFill>
                <a:latin typeface="Time new ro"/>
              </a:rPr>
              <a:t> </a:t>
            </a:r>
            <a:r>
              <a:rPr lang="en-US" sz="2800" dirty="0" err="1" smtClean="0">
                <a:solidFill>
                  <a:srgbClr val="0070C0"/>
                </a:solidFill>
                <a:latin typeface="Time new ro"/>
              </a:rPr>
              <a:t>và</a:t>
            </a:r>
            <a:r>
              <a:rPr lang="en-US" sz="2800" dirty="0" smtClean="0">
                <a:solidFill>
                  <a:srgbClr val="0070C0"/>
                </a:solidFill>
                <a:latin typeface="Time new ro"/>
              </a:rPr>
              <a:t> </a:t>
            </a:r>
            <a:r>
              <a:rPr lang="en-US" sz="2800" dirty="0" err="1" smtClean="0">
                <a:solidFill>
                  <a:srgbClr val="0070C0"/>
                </a:solidFill>
                <a:latin typeface="Time new ro"/>
              </a:rPr>
              <a:t>giật</a:t>
            </a:r>
            <a:r>
              <a:rPr lang="en-US" sz="2800" dirty="0" smtClean="0">
                <a:solidFill>
                  <a:srgbClr val="0070C0"/>
                </a:solidFill>
                <a:latin typeface="Time new ro"/>
              </a:rPr>
              <a:t> </a:t>
            </a:r>
            <a:r>
              <a:rPr lang="en-US" sz="2800" dirty="0" err="1" smtClean="0">
                <a:solidFill>
                  <a:srgbClr val="0070C0"/>
                </a:solidFill>
                <a:latin typeface="Time new ro"/>
              </a:rPr>
              <a:t>mình</a:t>
            </a:r>
            <a:r>
              <a:rPr lang="en-US" sz="2800" dirty="0" smtClean="0">
                <a:solidFill>
                  <a:srgbClr val="0070C0"/>
                </a:solidFill>
                <a:latin typeface="Time new ro"/>
              </a:rPr>
              <a:t> </a:t>
            </a:r>
            <a:r>
              <a:rPr lang="en-US" sz="2800" dirty="0" err="1" smtClean="0">
                <a:solidFill>
                  <a:srgbClr val="0070C0"/>
                </a:solidFill>
                <a:latin typeface="Time new ro"/>
              </a:rPr>
              <a:t>thảng</a:t>
            </a:r>
            <a:r>
              <a:rPr lang="en-US" sz="2800" dirty="0" smtClean="0">
                <a:solidFill>
                  <a:srgbClr val="0070C0"/>
                </a:solidFill>
                <a:latin typeface="Time new ro"/>
              </a:rPr>
              <a:t> </a:t>
            </a:r>
            <a:r>
              <a:rPr lang="en-US" sz="2800" dirty="0" err="1" smtClean="0">
                <a:solidFill>
                  <a:srgbClr val="0070C0"/>
                </a:solidFill>
                <a:latin typeface="Time new ro"/>
              </a:rPr>
              <a:t>thốt</a:t>
            </a:r>
            <a:r>
              <a:rPr lang="en-US" sz="2800" dirty="0" smtClean="0">
                <a:solidFill>
                  <a:srgbClr val="0070C0"/>
                </a:solidFill>
                <a:latin typeface="Time new ro"/>
              </a:rPr>
              <a:t>: </a:t>
            </a:r>
            <a:r>
              <a:rPr lang="en-US" sz="2800" dirty="0" err="1" smtClean="0">
                <a:solidFill>
                  <a:srgbClr val="0070C0"/>
                </a:solidFill>
                <a:latin typeface="Time new ro"/>
              </a:rPr>
              <a:t>một</a:t>
            </a:r>
            <a:r>
              <a:rPr lang="en-US" sz="2800" dirty="0" smtClean="0">
                <a:solidFill>
                  <a:srgbClr val="0070C0"/>
                </a:solidFill>
                <a:latin typeface="Time new ro"/>
              </a:rPr>
              <a:t> </a:t>
            </a:r>
            <a:r>
              <a:rPr lang="en-US" sz="2800" dirty="0" err="1" smtClean="0">
                <a:solidFill>
                  <a:srgbClr val="0070C0"/>
                </a:solidFill>
                <a:latin typeface="Time new ro"/>
              </a:rPr>
              <a:t>cái</a:t>
            </a:r>
            <a:r>
              <a:rPr lang="en-US" sz="2800" dirty="0" smtClean="0">
                <a:solidFill>
                  <a:srgbClr val="0070C0"/>
                </a:solidFill>
                <a:latin typeface="Time new ro"/>
              </a:rPr>
              <a:t> </a:t>
            </a:r>
            <a:r>
              <a:rPr lang="en-US" sz="2800" dirty="0" err="1" smtClean="0">
                <a:solidFill>
                  <a:srgbClr val="0070C0"/>
                </a:solidFill>
                <a:latin typeface="Time new ro"/>
              </a:rPr>
              <a:t>móng</a:t>
            </a:r>
            <a:r>
              <a:rPr lang="en-US" sz="2800" dirty="0" smtClean="0">
                <a:solidFill>
                  <a:srgbClr val="0070C0"/>
                </a:solidFill>
                <a:latin typeface="Time new ro"/>
              </a:rPr>
              <a:t> lung lay </a:t>
            </a:r>
            <a:r>
              <a:rPr lang="en-US" sz="2800" dirty="0" err="1" smtClean="0">
                <a:solidFill>
                  <a:srgbClr val="0070C0"/>
                </a:solidFill>
                <a:latin typeface="Time new ro"/>
              </a:rPr>
              <a:t>rồi</a:t>
            </a:r>
            <a:r>
              <a:rPr lang="en-US" sz="2800" dirty="0" smtClean="0">
                <a:solidFill>
                  <a:srgbClr val="0070C0"/>
                </a:solidFill>
                <a:latin typeface="Time new ro"/>
              </a:rPr>
              <a:t> </a:t>
            </a:r>
            <a:r>
              <a:rPr lang="en-US" sz="2800" dirty="0" err="1" smtClean="0">
                <a:solidFill>
                  <a:srgbClr val="0070C0"/>
                </a:solidFill>
                <a:latin typeface="Time new ro"/>
              </a:rPr>
              <a:t>rời</a:t>
            </a:r>
            <a:r>
              <a:rPr lang="en-US" sz="2800" dirty="0" smtClean="0">
                <a:solidFill>
                  <a:srgbClr val="0070C0"/>
                </a:solidFill>
                <a:latin typeface="Time new ro"/>
              </a:rPr>
              <a:t> </a:t>
            </a:r>
            <a:r>
              <a:rPr lang="en-US" sz="2800" dirty="0" err="1" smtClean="0">
                <a:solidFill>
                  <a:srgbClr val="0070C0"/>
                </a:solidFill>
                <a:latin typeface="Time new ro"/>
              </a:rPr>
              <a:t>hẳn</a:t>
            </a:r>
            <a:r>
              <a:rPr lang="en-US" sz="2800" dirty="0" smtClean="0">
                <a:solidFill>
                  <a:srgbClr val="0070C0"/>
                </a:solidFill>
                <a:latin typeface="Time new ro"/>
              </a:rPr>
              <a:t> </a:t>
            </a:r>
            <a:r>
              <a:rPr lang="en-US" sz="2800" dirty="0" err="1" smtClean="0">
                <a:solidFill>
                  <a:srgbClr val="0070C0"/>
                </a:solidFill>
                <a:latin typeface="Time new ro"/>
              </a:rPr>
              <a:t>ra.</a:t>
            </a:r>
            <a:r>
              <a:rPr lang="en-US" sz="2800" dirty="0" smtClean="0">
                <a:solidFill>
                  <a:srgbClr val="0070C0"/>
                </a:solidFill>
                <a:latin typeface="Time new ro"/>
              </a:rPr>
              <a:t> </a:t>
            </a:r>
            <a:r>
              <a:rPr lang="en-US" sz="2800" dirty="0" err="1" smtClean="0">
                <a:solidFill>
                  <a:srgbClr val="0070C0"/>
                </a:solidFill>
                <a:latin typeface="Time new ro"/>
              </a:rPr>
              <a:t>Gai</a:t>
            </a:r>
            <a:r>
              <a:rPr lang="en-US" sz="2800" dirty="0" smtClean="0">
                <a:solidFill>
                  <a:srgbClr val="0070C0"/>
                </a:solidFill>
                <a:latin typeface="Time new ro"/>
              </a:rPr>
              <a:t> </a:t>
            </a:r>
            <a:r>
              <a:rPr lang="en-US" sz="2800" dirty="0" err="1" smtClean="0">
                <a:solidFill>
                  <a:srgbClr val="0070C0"/>
                </a:solidFill>
                <a:latin typeface="Time new ro"/>
              </a:rPr>
              <a:t>nhọn</a:t>
            </a:r>
            <a:r>
              <a:rPr lang="en-US" sz="2800" dirty="0" smtClean="0">
                <a:solidFill>
                  <a:srgbClr val="0070C0"/>
                </a:solidFill>
                <a:latin typeface="Time new ro"/>
              </a:rPr>
              <a:t> </a:t>
            </a:r>
            <a:r>
              <a:rPr lang="en-US" sz="2800" dirty="0" err="1" smtClean="0">
                <a:solidFill>
                  <a:srgbClr val="0070C0"/>
                </a:solidFill>
                <a:latin typeface="Time new ro"/>
              </a:rPr>
              <a:t>đâm</a:t>
            </a:r>
            <a:r>
              <a:rPr lang="en-US" sz="2800" dirty="0" smtClean="0">
                <a:solidFill>
                  <a:srgbClr val="0070C0"/>
                </a:solidFill>
                <a:latin typeface="Time new ro"/>
              </a:rPr>
              <a:t> </a:t>
            </a:r>
            <a:r>
              <a:rPr lang="en-US" sz="2800" dirty="0" err="1" smtClean="0">
                <a:solidFill>
                  <a:srgbClr val="0070C0"/>
                </a:solidFill>
                <a:latin typeface="Time new ro"/>
              </a:rPr>
              <a:t>vào</a:t>
            </a:r>
            <a:r>
              <a:rPr lang="en-US" sz="2800" dirty="0" smtClean="0">
                <a:solidFill>
                  <a:srgbClr val="0070C0"/>
                </a:solidFill>
                <a:latin typeface="Time new ro"/>
              </a:rPr>
              <a:t> </a:t>
            </a:r>
            <a:r>
              <a:rPr lang="en-US" sz="2800" dirty="0" err="1" smtClean="0">
                <a:solidFill>
                  <a:srgbClr val="0070C0"/>
                </a:solidFill>
                <a:latin typeface="Time new ro"/>
              </a:rPr>
              <a:t>chân</a:t>
            </a:r>
            <a:r>
              <a:rPr lang="en-US" sz="2800" dirty="0" smtClean="0">
                <a:solidFill>
                  <a:srgbClr val="0070C0"/>
                </a:solidFill>
                <a:latin typeface="Time new ro"/>
              </a:rPr>
              <a:t> </a:t>
            </a:r>
            <a:r>
              <a:rPr lang="en-US" sz="2800" dirty="0" err="1" smtClean="0">
                <a:solidFill>
                  <a:srgbClr val="0070C0"/>
                </a:solidFill>
                <a:latin typeface="Time new ro"/>
              </a:rPr>
              <a:t>làm</a:t>
            </a:r>
            <a:r>
              <a:rPr lang="en-US" sz="2800" dirty="0" smtClean="0">
                <a:solidFill>
                  <a:srgbClr val="0070C0"/>
                </a:solidFill>
                <a:latin typeface="Time new ro"/>
              </a:rPr>
              <a:t> </a:t>
            </a:r>
            <a:r>
              <a:rPr lang="en-US" sz="2800" dirty="0" err="1" smtClean="0">
                <a:solidFill>
                  <a:srgbClr val="0070C0"/>
                </a:solidFill>
                <a:latin typeface="Time new ro"/>
              </a:rPr>
              <a:t>Ngựa</a:t>
            </a:r>
            <a:r>
              <a:rPr lang="en-US" sz="2800" dirty="0" smtClean="0">
                <a:solidFill>
                  <a:srgbClr val="0070C0"/>
                </a:solidFill>
                <a:latin typeface="Time new ro"/>
              </a:rPr>
              <a:t> Con </a:t>
            </a:r>
            <a:r>
              <a:rPr lang="en-US" sz="2800" dirty="0" err="1" smtClean="0">
                <a:solidFill>
                  <a:srgbClr val="0070C0"/>
                </a:solidFill>
                <a:latin typeface="Time new ro"/>
              </a:rPr>
              <a:t>đau</a:t>
            </a:r>
            <a:r>
              <a:rPr lang="en-US" sz="2800" dirty="0" smtClean="0">
                <a:solidFill>
                  <a:srgbClr val="0070C0"/>
                </a:solidFill>
                <a:latin typeface="Time new ro"/>
              </a:rPr>
              <a:t> </a:t>
            </a:r>
            <a:r>
              <a:rPr lang="en-US" sz="2800" dirty="0" err="1" smtClean="0">
                <a:solidFill>
                  <a:srgbClr val="0070C0"/>
                </a:solidFill>
                <a:latin typeface="Time new ro"/>
              </a:rPr>
              <a:t>điếng</a:t>
            </a:r>
            <a:r>
              <a:rPr lang="en-US" sz="2800" dirty="0" smtClean="0">
                <a:solidFill>
                  <a:srgbClr val="0070C0"/>
                </a:solidFill>
                <a:latin typeface="Time new ro"/>
              </a:rPr>
              <a:t>. </a:t>
            </a:r>
            <a:r>
              <a:rPr lang="en-US" sz="2800" dirty="0" err="1" smtClean="0">
                <a:solidFill>
                  <a:srgbClr val="0070C0"/>
                </a:solidFill>
                <a:latin typeface="Time new ro"/>
              </a:rPr>
              <a:t>Chú</a:t>
            </a:r>
            <a:r>
              <a:rPr lang="en-US" sz="2800" dirty="0" smtClean="0">
                <a:solidFill>
                  <a:srgbClr val="0070C0"/>
                </a:solidFill>
                <a:latin typeface="Time new ro"/>
              </a:rPr>
              <a:t> </a:t>
            </a:r>
            <a:r>
              <a:rPr lang="en-US" sz="2800" dirty="0" err="1" smtClean="0">
                <a:solidFill>
                  <a:srgbClr val="0070C0"/>
                </a:solidFill>
                <a:latin typeface="Time new ro"/>
              </a:rPr>
              <a:t>chạy</a:t>
            </a:r>
            <a:r>
              <a:rPr lang="en-US" sz="2800" dirty="0" smtClean="0">
                <a:solidFill>
                  <a:srgbClr val="0070C0"/>
                </a:solidFill>
                <a:latin typeface="Time new ro"/>
              </a:rPr>
              <a:t> </a:t>
            </a:r>
            <a:r>
              <a:rPr lang="en-US" sz="2800" dirty="0" err="1" smtClean="0">
                <a:solidFill>
                  <a:srgbClr val="0070C0"/>
                </a:solidFill>
                <a:latin typeface="Time new ro"/>
              </a:rPr>
              <a:t>tập</a:t>
            </a:r>
            <a:r>
              <a:rPr lang="en-US" sz="2800" dirty="0" smtClean="0">
                <a:solidFill>
                  <a:srgbClr val="0070C0"/>
                </a:solidFill>
                <a:latin typeface="Time new ro"/>
              </a:rPr>
              <a:t> </a:t>
            </a:r>
            <a:r>
              <a:rPr lang="en-US" sz="2800" dirty="0" err="1" smtClean="0">
                <a:solidFill>
                  <a:srgbClr val="0070C0"/>
                </a:solidFill>
                <a:latin typeface="Time new ro"/>
              </a:rPr>
              <a:t>tễnh</a:t>
            </a:r>
            <a:r>
              <a:rPr lang="en-US" sz="2800" dirty="0" smtClean="0">
                <a:solidFill>
                  <a:srgbClr val="0070C0"/>
                </a:solidFill>
                <a:latin typeface="Time new ro"/>
              </a:rPr>
              <a:t> </a:t>
            </a:r>
            <a:r>
              <a:rPr lang="en-US" sz="2800" dirty="0" err="1" smtClean="0">
                <a:solidFill>
                  <a:srgbClr val="0070C0"/>
                </a:solidFill>
                <a:latin typeface="Time new ro"/>
              </a:rPr>
              <a:t>và</a:t>
            </a:r>
            <a:r>
              <a:rPr lang="en-US" sz="2800" dirty="0" smtClean="0">
                <a:solidFill>
                  <a:srgbClr val="0070C0"/>
                </a:solidFill>
                <a:latin typeface="Time new ro"/>
              </a:rPr>
              <a:t> </a:t>
            </a:r>
            <a:r>
              <a:rPr lang="en-US" sz="2800" dirty="0" err="1" smtClean="0">
                <a:solidFill>
                  <a:srgbClr val="0070C0"/>
                </a:solidFill>
                <a:latin typeface="Time new ro"/>
              </a:rPr>
              <a:t>cuối</a:t>
            </a:r>
            <a:r>
              <a:rPr lang="en-US" sz="2800" dirty="0" smtClean="0">
                <a:solidFill>
                  <a:srgbClr val="0070C0"/>
                </a:solidFill>
                <a:latin typeface="Time new ro"/>
              </a:rPr>
              <a:t> </a:t>
            </a:r>
            <a:r>
              <a:rPr lang="en-US" sz="2800" dirty="0" err="1" smtClean="0">
                <a:solidFill>
                  <a:srgbClr val="0070C0"/>
                </a:solidFill>
                <a:latin typeface="Time new ro"/>
              </a:rPr>
              <a:t>cùng</a:t>
            </a:r>
            <a:r>
              <a:rPr lang="en-US" sz="2800" dirty="0" smtClean="0">
                <a:solidFill>
                  <a:srgbClr val="0070C0"/>
                </a:solidFill>
                <a:latin typeface="Time new ro"/>
              </a:rPr>
              <a:t> </a:t>
            </a:r>
            <a:r>
              <a:rPr lang="en-US" sz="2800" dirty="0" err="1" smtClean="0">
                <a:solidFill>
                  <a:srgbClr val="0070C0"/>
                </a:solidFill>
                <a:latin typeface="Time new ro"/>
              </a:rPr>
              <a:t>dừng</a:t>
            </a:r>
            <a:r>
              <a:rPr lang="en-US" sz="2800" dirty="0" smtClean="0">
                <a:solidFill>
                  <a:srgbClr val="0070C0"/>
                </a:solidFill>
                <a:latin typeface="Time new ro"/>
              </a:rPr>
              <a:t> </a:t>
            </a:r>
            <a:r>
              <a:rPr lang="en-US" sz="2800" dirty="0" err="1" smtClean="0">
                <a:solidFill>
                  <a:srgbClr val="0070C0"/>
                </a:solidFill>
                <a:latin typeface="Time new ro"/>
              </a:rPr>
              <a:t>hẳn</a:t>
            </a:r>
            <a:r>
              <a:rPr lang="en-US" sz="2800" dirty="0" smtClean="0">
                <a:solidFill>
                  <a:srgbClr val="0070C0"/>
                </a:solidFill>
                <a:latin typeface="Time new ro"/>
              </a:rPr>
              <a:t> </a:t>
            </a:r>
            <a:r>
              <a:rPr lang="en-US" sz="2800" dirty="0" err="1" smtClean="0">
                <a:solidFill>
                  <a:srgbClr val="0070C0"/>
                </a:solidFill>
                <a:latin typeface="Time new ro"/>
              </a:rPr>
              <a:t>lại</a:t>
            </a:r>
            <a:r>
              <a:rPr lang="en-US" sz="2800" dirty="0" smtClean="0">
                <a:solidFill>
                  <a:srgbClr val="0070C0"/>
                </a:solidFill>
                <a:latin typeface="Time new ro"/>
              </a:rPr>
              <a:t>. </a:t>
            </a:r>
            <a:r>
              <a:rPr lang="en-US" sz="2800" dirty="0" err="1" smtClean="0">
                <a:solidFill>
                  <a:srgbClr val="0070C0"/>
                </a:solidFill>
                <a:latin typeface="Time new ro"/>
              </a:rPr>
              <a:t>Nhìn</a:t>
            </a:r>
            <a:r>
              <a:rPr lang="en-US" sz="2800" dirty="0" smtClean="0">
                <a:solidFill>
                  <a:srgbClr val="0070C0"/>
                </a:solidFill>
                <a:latin typeface="Time new ro"/>
              </a:rPr>
              <a:t> </a:t>
            </a:r>
            <a:r>
              <a:rPr lang="en-US" sz="2800" dirty="0" err="1" smtClean="0">
                <a:solidFill>
                  <a:srgbClr val="0070C0"/>
                </a:solidFill>
                <a:latin typeface="Time new ro"/>
              </a:rPr>
              <a:t>bạn</a:t>
            </a:r>
            <a:r>
              <a:rPr lang="en-US" sz="2800" dirty="0" smtClean="0">
                <a:solidFill>
                  <a:srgbClr val="0070C0"/>
                </a:solidFill>
                <a:latin typeface="Time new ro"/>
              </a:rPr>
              <a:t> </a:t>
            </a:r>
            <a:r>
              <a:rPr lang="en-US" sz="2800" dirty="0" err="1" smtClean="0">
                <a:solidFill>
                  <a:srgbClr val="0070C0"/>
                </a:solidFill>
                <a:latin typeface="Time new ro"/>
              </a:rPr>
              <a:t>bè</a:t>
            </a:r>
            <a:r>
              <a:rPr lang="en-US" sz="2800" dirty="0" smtClean="0">
                <a:solidFill>
                  <a:srgbClr val="0070C0"/>
                </a:solidFill>
                <a:latin typeface="Time new ro"/>
              </a:rPr>
              <a:t> </a:t>
            </a:r>
            <a:r>
              <a:rPr lang="en-US" sz="2800" dirty="0" err="1" smtClean="0">
                <a:solidFill>
                  <a:srgbClr val="0070C0"/>
                </a:solidFill>
                <a:latin typeface="Time new ro"/>
              </a:rPr>
              <a:t>lướt</a:t>
            </a:r>
            <a:r>
              <a:rPr lang="en-US" sz="2800" dirty="0" smtClean="0">
                <a:solidFill>
                  <a:srgbClr val="0070C0"/>
                </a:solidFill>
                <a:latin typeface="Time new ro"/>
              </a:rPr>
              <a:t> qua </a:t>
            </a:r>
            <a:r>
              <a:rPr lang="en-US" sz="2800" dirty="0" err="1" smtClean="0">
                <a:solidFill>
                  <a:srgbClr val="0070C0"/>
                </a:solidFill>
                <a:latin typeface="Time new ro"/>
              </a:rPr>
              <a:t>mặt</a:t>
            </a:r>
            <a:r>
              <a:rPr lang="en-US" sz="2800" dirty="0" smtClean="0">
                <a:solidFill>
                  <a:srgbClr val="0070C0"/>
                </a:solidFill>
                <a:latin typeface="Time new ro"/>
              </a:rPr>
              <a:t>, </a:t>
            </a:r>
            <a:r>
              <a:rPr lang="en-US" sz="2800" dirty="0" err="1" smtClean="0">
                <a:solidFill>
                  <a:srgbClr val="0070C0"/>
                </a:solidFill>
                <a:latin typeface="Time new ro"/>
              </a:rPr>
              <a:t>Ngựa</a:t>
            </a:r>
            <a:r>
              <a:rPr lang="en-US" sz="2800" dirty="0" smtClean="0">
                <a:solidFill>
                  <a:srgbClr val="0070C0"/>
                </a:solidFill>
                <a:latin typeface="Time new ro"/>
              </a:rPr>
              <a:t> Con </a:t>
            </a:r>
            <a:r>
              <a:rPr lang="en-US" sz="2800" dirty="0" err="1" smtClean="0">
                <a:solidFill>
                  <a:srgbClr val="0070C0"/>
                </a:solidFill>
                <a:latin typeface="Time new ro"/>
              </a:rPr>
              <a:t>đỏ</a:t>
            </a:r>
            <a:r>
              <a:rPr lang="en-US" sz="2800" dirty="0" smtClean="0">
                <a:solidFill>
                  <a:srgbClr val="0070C0"/>
                </a:solidFill>
                <a:latin typeface="Time new ro"/>
              </a:rPr>
              <a:t> hoe </a:t>
            </a:r>
            <a:r>
              <a:rPr lang="en-US" sz="2800" dirty="0" err="1" smtClean="0">
                <a:solidFill>
                  <a:srgbClr val="0070C0"/>
                </a:solidFill>
                <a:latin typeface="Time new ro"/>
              </a:rPr>
              <a:t>mắt</a:t>
            </a:r>
            <a:r>
              <a:rPr lang="en-US" sz="2800" dirty="0" smtClean="0">
                <a:solidFill>
                  <a:srgbClr val="0070C0"/>
                </a:solidFill>
                <a:latin typeface="Time new ro"/>
              </a:rPr>
              <a:t>, </a:t>
            </a:r>
            <a:r>
              <a:rPr lang="en-US" sz="2800" dirty="0" err="1" smtClean="0">
                <a:solidFill>
                  <a:srgbClr val="0070C0"/>
                </a:solidFill>
                <a:latin typeface="Time new ro"/>
              </a:rPr>
              <a:t>ân</a:t>
            </a:r>
            <a:r>
              <a:rPr lang="en-US" sz="2800" dirty="0" smtClean="0">
                <a:solidFill>
                  <a:srgbClr val="0070C0"/>
                </a:solidFill>
                <a:latin typeface="Time new ro"/>
              </a:rPr>
              <a:t> </a:t>
            </a:r>
            <a:r>
              <a:rPr lang="en-US" sz="2800" dirty="0" err="1" smtClean="0">
                <a:solidFill>
                  <a:srgbClr val="0070C0"/>
                </a:solidFill>
                <a:latin typeface="Time new ro"/>
              </a:rPr>
              <a:t>hận</a:t>
            </a:r>
            <a:r>
              <a:rPr lang="en-US" sz="2800" dirty="0" smtClean="0">
                <a:solidFill>
                  <a:srgbClr val="0070C0"/>
                </a:solidFill>
                <a:latin typeface="Time new ro"/>
              </a:rPr>
              <a:t> </a:t>
            </a:r>
            <a:r>
              <a:rPr lang="en-US" sz="2800" dirty="0" err="1" smtClean="0">
                <a:solidFill>
                  <a:srgbClr val="0070C0"/>
                </a:solidFill>
                <a:latin typeface="Time new ro"/>
              </a:rPr>
              <a:t>vì</a:t>
            </a:r>
            <a:r>
              <a:rPr lang="en-US" sz="2800" dirty="0" smtClean="0">
                <a:solidFill>
                  <a:srgbClr val="0070C0"/>
                </a:solidFill>
                <a:latin typeface="Time new ro"/>
              </a:rPr>
              <a:t> </a:t>
            </a:r>
            <a:r>
              <a:rPr lang="en-US" sz="2800" dirty="0" err="1" smtClean="0">
                <a:solidFill>
                  <a:srgbClr val="0070C0"/>
                </a:solidFill>
                <a:latin typeface="Time new ro"/>
              </a:rPr>
              <a:t>không</a:t>
            </a:r>
            <a:r>
              <a:rPr lang="en-US" sz="2800" dirty="0" smtClean="0">
                <a:solidFill>
                  <a:srgbClr val="0070C0"/>
                </a:solidFill>
                <a:latin typeface="Time new ro"/>
              </a:rPr>
              <a:t> </a:t>
            </a:r>
            <a:r>
              <a:rPr lang="en-US" sz="2800" dirty="0" err="1" smtClean="0">
                <a:solidFill>
                  <a:srgbClr val="0070C0"/>
                </a:solidFill>
                <a:latin typeface="Time new ro"/>
              </a:rPr>
              <a:t>làm</a:t>
            </a:r>
            <a:r>
              <a:rPr lang="en-US" sz="2800" dirty="0" smtClean="0">
                <a:solidFill>
                  <a:srgbClr val="0070C0"/>
                </a:solidFill>
                <a:latin typeface="Time new ro"/>
              </a:rPr>
              <a:t> </a:t>
            </a:r>
            <a:r>
              <a:rPr lang="en-US" sz="2800" dirty="0" err="1" smtClean="0">
                <a:solidFill>
                  <a:srgbClr val="0070C0"/>
                </a:solidFill>
                <a:latin typeface="Time new ro"/>
              </a:rPr>
              <a:t>theo</a:t>
            </a:r>
            <a:r>
              <a:rPr lang="en-US" sz="2800" dirty="0" smtClean="0">
                <a:solidFill>
                  <a:srgbClr val="0070C0"/>
                </a:solidFill>
                <a:latin typeface="Time new ro"/>
              </a:rPr>
              <a:t> </a:t>
            </a:r>
            <a:r>
              <a:rPr lang="en-US" sz="2800" dirty="0" err="1" smtClean="0">
                <a:solidFill>
                  <a:srgbClr val="0070C0"/>
                </a:solidFill>
                <a:latin typeface="Time new ro"/>
              </a:rPr>
              <a:t>lời</a:t>
            </a:r>
            <a:r>
              <a:rPr lang="en-US" sz="2800" dirty="0" smtClean="0">
                <a:solidFill>
                  <a:srgbClr val="0070C0"/>
                </a:solidFill>
                <a:latin typeface="Time new ro"/>
              </a:rPr>
              <a:t> cha </a:t>
            </a:r>
            <a:r>
              <a:rPr lang="en-US" sz="2800" dirty="0" err="1" smtClean="0">
                <a:solidFill>
                  <a:srgbClr val="0070C0"/>
                </a:solidFill>
                <a:latin typeface="Time new ro"/>
              </a:rPr>
              <a:t>dặn</a:t>
            </a:r>
            <a:r>
              <a:rPr lang="en-US" sz="2800" dirty="0" smtClean="0">
                <a:solidFill>
                  <a:srgbClr val="0070C0"/>
                </a:solidFill>
                <a:latin typeface="Time new ro"/>
              </a:rPr>
              <a:t>.</a:t>
            </a:r>
          </a:p>
          <a:p>
            <a:r>
              <a:rPr lang="en-US" sz="2800" dirty="0">
                <a:solidFill>
                  <a:srgbClr val="0070C0"/>
                </a:solidFill>
                <a:latin typeface="Time new ro"/>
              </a:rPr>
              <a:t> </a:t>
            </a:r>
            <a:r>
              <a:rPr lang="en-US" sz="2800" dirty="0" smtClean="0">
                <a:solidFill>
                  <a:srgbClr val="0070C0"/>
                </a:solidFill>
                <a:latin typeface="Time new ro"/>
              </a:rPr>
              <a:t>     </a:t>
            </a:r>
            <a:r>
              <a:rPr lang="en-US" sz="2800" dirty="0" err="1" smtClean="0">
                <a:solidFill>
                  <a:srgbClr val="0070C0"/>
                </a:solidFill>
                <a:latin typeface="Time new ro"/>
              </a:rPr>
              <a:t>Ngựa</a:t>
            </a:r>
            <a:r>
              <a:rPr lang="en-US" sz="2800" dirty="0" smtClean="0">
                <a:solidFill>
                  <a:srgbClr val="0070C0"/>
                </a:solidFill>
                <a:latin typeface="Time new ro"/>
              </a:rPr>
              <a:t> Con  </a:t>
            </a:r>
            <a:r>
              <a:rPr lang="en-US" sz="2800" dirty="0" err="1" smtClean="0">
                <a:solidFill>
                  <a:srgbClr val="0070C0"/>
                </a:solidFill>
                <a:latin typeface="Time new ro"/>
              </a:rPr>
              <a:t>rút</a:t>
            </a:r>
            <a:r>
              <a:rPr lang="en-US" sz="2800" dirty="0" smtClean="0">
                <a:solidFill>
                  <a:srgbClr val="0070C0"/>
                </a:solidFill>
                <a:latin typeface="Time new ro"/>
              </a:rPr>
              <a:t>  </a:t>
            </a:r>
            <a:r>
              <a:rPr lang="en-US" sz="2800" dirty="0" err="1" smtClean="0">
                <a:solidFill>
                  <a:srgbClr val="0070C0"/>
                </a:solidFill>
                <a:latin typeface="Time new ro"/>
              </a:rPr>
              <a:t>ra</a:t>
            </a:r>
            <a:r>
              <a:rPr lang="en-US" sz="2800" dirty="0" smtClean="0">
                <a:solidFill>
                  <a:srgbClr val="0070C0"/>
                </a:solidFill>
                <a:latin typeface="Time new ro"/>
              </a:rPr>
              <a:t>  </a:t>
            </a:r>
            <a:r>
              <a:rPr lang="en-US" sz="2800" dirty="0" err="1" smtClean="0">
                <a:solidFill>
                  <a:srgbClr val="0070C0"/>
                </a:solidFill>
                <a:latin typeface="Time new ro"/>
              </a:rPr>
              <a:t>bài</a:t>
            </a:r>
            <a:r>
              <a:rPr lang="en-US" sz="2800" dirty="0" smtClean="0">
                <a:solidFill>
                  <a:srgbClr val="0070C0"/>
                </a:solidFill>
                <a:latin typeface="Time new ro"/>
              </a:rPr>
              <a:t> </a:t>
            </a:r>
            <a:r>
              <a:rPr lang="en-US" sz="2800" dirty="0" err="1" smtClean="0">
                <a:solidFill>
                  <a:srgbClr val="0070C0"/>
                </a:solidFill>
                <a:latin typeface="Time new ro"/>
              </a:rPr>
              <a:t>học</a:t>
            </a:r>
            <a:r>
              <a:rPr lang="en-US" sz="2800" dirty="0" smtClean="0">
                <a:solidFill>
                  <a:srgbClr val="0070C0"/>
                </a:solidFill>
                <a:latin typeface="Time new ro"/>
              </a:rPr>
              <a:t>  </a:t>
            </a:r>
            <a:r>
              <a:rPr lang="en-US" sz="2800" dirty="0" err="1" smtClean="0">
                <a:solidFill>
                  <a:srgbClr val="0070C0"/>
                </a:solidFill>
                <a:latin typeface="Time new ro"/>
              </a:rPr>
              <a:t>quý</a:t>
            </a:r>
            <a:r>
              <a:rPr lang="en-US" sz="2800" dirty="0" smtClean="0">
                <a:solidFill>
                  <a:srgbClr val="0070C0"/>
                </a:solidFill>
                <a:latin typeface="Time new ro"/>
              </a:rPr>
              <a:t>  </a:t>
            </a:r>
            <a:r>
              <a:rPr lang="en-US" sz="2800" dirty="0" err="1" smtClean="0">
                <a:solidFill>
                  <a:srgbClr val="0070C0"/>
                </a:solidFill>
                <a:latin typeface="Time new ro"/>
              </a:rPr>
              <a:t>giá</a:t>
            </a:r>
            <a:r>
              <a:rPr lang="en-US" sz="2800" dirty="0" smtClean="0">
                <a:solidFill>
                  <a:srgbClr val="0070C0"/>
                </a:solidFill>
                <a:latin typeface="Time new ro"/>
              </a:rPr>
              <a:t> :  </a:t>
            </a:r>
            <a:r>
              <a:rPr lang="en-US" sz="2800" dirty="0" err="1" smtClean="0">
                <a:solidFill>
                  <a:srgbClr val="0070C0"/>
                </a:solidFill>
                <a:latin typeface="Time new ro"/>
              </a:rPr>
              <a:t>đừng</a:t>
            </a:r>
            <a:r>
              <a:rPr lang="en-US" sz="2800" dirty="0" smtClean="0">
                <a:solidFill>
                  <a:srgbClr val="0070C0"/>
                </a:solidFill>
                <a:latin typeface="Time new ro"/>
              </a:rPr>
              <a:t>  </a:t>
            </a:r>
            <a:r>
              <a:rPr lang="en-US" sz="2800" dirty="0" err="1" smtClean="0">
                <a:solidFill>
                  <a:srgbClr val="0070C0"/>
                </a:solidFill>
                <a:latin typeface="Time new ro"/>
              </a:rPr>
              <a:t>bao</a:t>
            </a:r>
            <a:r>
              <a:rPr lang="en-US" sz="2800" dirty="0" smtClean="0">
                <a:solidFill>
                  <a:srgbClr val="0070C0"/>
                </a:solidFill>
                <a:latin typeface="Time new ro"/>
              </a:rPr>
              <a:t> </a:t>
            </a:r>
            <a:r>
              <a:rPr lang="en-US" sz="2800" dirty="0" err="1" smtClean="0">
                <a:solidFill>
                  <a:srgbClr val="0070C0"/>
                </a:solidFill>
                <a:latin typeface="Time new ro"/>
              </a:rPr>
              <a:t>giờ</a:t>
            </a:r>
            <a:r>
              <a:rPr lang="en-US" sz="2800" dirty="0" smtClean="0">
                <a:solidFill>
                  <a:srgbClr val="0070C0"/>
                </a:solidFill>
                <a:latin typeface="Time new ro"/>
              </a:rPr>
              <a:t>  </a:t>
            </a:r>
            <a:r>
              <a:rPr lang="en-US" sz="2800" dirty="0" err="1" smtClean="0">
                <a:solidFill>
                  <a:srgbClr val="0070C0"/>
                </a:solidFill>
                <a:latin typeface="Time new ro"/>
              </a:rPr>
              <a:t>chủ</a:t>
            </a:r>
            <a:r>
              <a:rPr lang="en-US" sz="2800" dirty="0" smtClean="0">
                <a:solidFill>
                  <a:srgbClr val="0070C0"/>
                </a:solidFill>
                <a:latin typeface="Time new ro"/>
              </a:rPr>
              <a:t>  </a:t>
            </a:r>
            <a:r>
              <a:rPr lang="en-US" sz="2800" dirty="0" err="1" smtClean="0">
                <a:solidFill>
                  <a:srgbClr val="0070C0"/>
                </a:solidFill>
                <a:latin typeface="Time new ro"/>
              </a:rPr>
              <a:t>quan</a:t>
            </a:r>
            <a:r>
              <a:rPr lang="en-US" sz="2800" dirty="0" smtClean="0">
                <a:solidFill>
                  <a:srgbClr val="0070C0"/>
                </a:solidFill>
                <a:latin typeface="Time new ro"/>
              </a:rPr>
              <a:t>, </a:t>
            </a:r>
            <a:r>
              <a:rPr lang="en-US" sz="2800" dirty="0" err="1" smtClean="0">
                <a:solidFill>
                  <a:srgbClr val="0070C0"/>
                </a:solidFill>
                <a:latin typeface="Time new ro"/>
              </a:rPr>
              <a:t>cho</a:t>
            </a:r>
            <a:r>
              <a:rPr lang="en-US" sz="2800" dirty="0" smtClean="0">
                <a:solidFill>
                  <a:srgbClr val="0070C0"/>
                </a:solidFill>
                <a:latin typeface="Time new ro"/>
              </a:rPr>
              <a:t> </a:t>
            </a:r>
            <a:r>
              <a:rPr lang="en-US" sz="2800" dirty="0" err="1" smtClean="0">
                <a:solidFill>
                  <a:srgbClr val="0070C0"/>
                </a:solidFill>
                <a:latin typeface="Time new ro"/>
              </a:rPr>
              <a:t>dù</a:t>
            </a:r>
            <a:r>
              <a:rPr lang="en-US" sz="2800" dirty="0" smtClean="0">
                <a:solidFill>
                  <a:srgbClr val="0070C0"/>
                </a:solidFill>
                <a:latin typeface="Time new ro"/>
              </a:rPr>
              <a:t> </a:t>
            </a:r>
            <a:r>
              <a:rPr lang="en-US" sz="2800" dirty="0" err="1" smtClean="0">
                <a:solidFill>
                  <a:srgbClr val="0070C0"/>
                </a:solidFill>
                <a:latin typeface="Time new ro"/>
              </a:rPr>
              <a:t>đó</a:t>
            </a:r>
            <a:r>
              <a:rPr lang="en-US" sz="2800" dirty="0" smtClean="0">
                <a:solidFill>
                  <a:srgbClr val="0070C0"/>
                </a:solidFill>
                <a:latin typeface="Time new ro"/>
              </a:rPr>
              <a:t> </a:t>
            </a:r>
            <a:r>
              <a:rPr lang="en-US" sz="2800" dirty="0" err="1" smtClean="0">
                <a:solidFill>
                  <a:srgbClr val="0070C0"/>
                </a:solidFill>
                <a:latin typeface="Time new ro"/>
              </a:rPr>
              <a:t>là</a:t>
            </a:r>
            <a:r>
              <a:rPr lang="en-US" sz="2800" dirty="0" smtClean="0">
                <a:solidFill>
                  <a:srgbClr val="0070C0"/>
                </a:solidFill>
                <a:latin typeface="Time new ro"/>
              </a:rPr>
              <a:t> </a:t>
            </a:r>
            <a:r>
              <a:rPr lang="en-US" sz="2800" dirty="0" err="1" smtClean="0">
                <a:solidFill>
                  <a:srgbClr val="0070C0"/>
                </a:solidFill>
                <a:latin typeface="Time new ro"/>
              </a:rPr>
              <a:t>việc</a:t>
            </a:r>
            <a:r>
              <a:rPr lang="en-US" sz="2800" dirty="0" smtClean="0">
                <a:solidFill>
                  <a:srgbClr val="0070C0"/>
                </a:solidFill>
                <a:latin typeface="Time new ro"/>
              </a:rPr>
              <a:t> </a:t>
            </a:r>
            <a:r>
              <a:rPr lang="en-US" sz="2800" dirty="0" err="1" smtClean="0">
                <a:solidFill>
                  <a:srgbClr val="0070C0"/>
                </a:solidFill>
                <a:latin typeface="Time new ro"/>
              </a:rPr>
              <a:t>nhỏ</a:t>
            </a:r>
            <a:r>
              <a:rPr lang="en-US" sz="2800" dirty="0" smtClean="0">
                <a:solidFill>
                  <a:srgbClr val="0070C0"/>
                </a:solidFill>
                <a:latin typeface="Time new ro"/>
              </a:rPr>
              <a:t> </a:t>
            </a:r>
            <a:r>
              <a:rPr lang="en-US" sz="2800" dirty="0" err="1" smtClean="0">
                <a:solidFill>
                  <a:srgbClr val="0070C0"/>
                </a:solidFill>
                <a:latin typeface="Time new ro"/>
              </a:rPr>
              <a:t>nhất</a:t>
            </a:r>
            <a:r>
              <a:rPr lang="en-US" sz="2800" dirty="0" smtClean="0">
                <a:solidFill>
                  <a:srgbClr val="0070C0"/>
                </a:solidFill>
                <a:latin typeface="Time new ro"/>
              </a:rPr>
              <a:t>.</a:t>
            </a:r>
            <a:endParaRPr lang="en-US" sz="2800" dirty="0">
              <a:solidFill>
                <a:srgbClr val="0070C0"/>
              </a:solidFill>
              <a:latin typeface="Time new ro"/>
            </a:endParaRPr>
          </a:p>
        </p:txBody>
      </p:sp>
      <p:cxnSp>
        <p:nvCxnSpPr>
          <p:cNvPr id="5" name="Straight Connector 4"/>
          <p:cNvCxnSpPr/>
          <p:nvPr/>
        </p:nvCxnSpPr>
        <p:spPr>
          <a:xfrm flipH="1">
            <a:off x="2357120" y="830401"/>
            <a:ext cx="91440" cy="355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705599" y="1186001"/>
            <a:ext cx="2377441"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8320" y="4702373"/>
            <a:ext cx="6126800" cy="461665"/>
          </a:xfrm>
          <a:prstGeom prst="rect">
            <a:avLst/>
          </a:prstGeom>
          <a:noFill/>
        </p:spPr>
        <p:txBody>
          <a:bodyPr wrap="square" rtlCol="0">
            <a:spAutoFit/>
          </a:bodyPr>
          <a:lstStyle/>
          <a:p>
            <a:r>
              <a:rPr lang="en-US" sz="2400" dirty="0" err="1" smtClean="0"/>
              <a:t>Vận</a:t>
            </a:r>
            <a:r>
              <a:rPr lang="en-US" sz="2400" dirty="0" smtClean="0"/>
              <a:t> </a:t>
            </a:r>
            <a:r>
              <a:rPr lang="en-US" sz="2400" dirty="0" err="1" smtClean="0"/>
              <a:t>động</a:t>
            </a:r>
            <a:r>
              <a:rPr lang="en-US" sz="2400" dirty="0" smtClean="0"/>
              <a:t> </a:t>
            </a:r>
            <a:r>
              <a:rPr lang="en-US" sz="2400" dirty="0" err="1" smtClean="0"/>
              <a:t>viên</a:t>
            </a:r>
            <a:r>
              <a:rPr lang="en-US" sz="2400" dirty="0" smtClean="0"/>
              <a:t>: </a:t>
            </a:r>
            <a:r>
              <a:rPr lang="en-US" sz="2400" dirty="0" err="1" smtClean="0"/>
              <a:t>người</a:t>
            </a:r>
            <a:r>
              <a:rPr lang="en-US" sz="2400" dirty="0" smtClean="0"/>
              <a:t> </a:t>
            </a:r>
            <a:r>
              <a:rPr lang="en-US" sz="2400" dirty="0" err="1" smtClean="0"/>
              <a:t>thi</a:t>
            </a:r>
            <a:r>
              <a:rPr lang="en-US" sz="2400" dirty="0" smtClean="0"/>
              <a:t> </a:t>
            </a:r>
            <a:r>
              <a:rPr lang="en-US" sz="2400" dirty="0" err="1" smtClean="0"/>
              <a:t>đấu</a:t>
            </a:r>
            <a:r>
              <a:rPr lang="en-US" sz="2400" dirty="0" smtClean="0"/>
              <a:t> </a:t>
            </a:r>
            <a:r>
              <a:rPr lang="en-US" sz="2400" dirty="0" err="1" smtClean="0"/>
              <a:t>thể</a:t>
            </a:r>
            <a:r>
              <a:rPr lang="en-US" sz="2400" dirty="0" smtClean="0"/>
              <a:t> </a:t>
            </a:r>
            <a:r>
              <a:rPr lang="en-US" sz="2400" dirty="0" err="1" smtClean="0"/>
              <a:t>thao</a:t>
            </a:r>
            <a:r>
              <a:rPr lang="en-US" sz="2400" dirty="0" smtClean="0"/>
              <a:t>.</a:t>
            </a:r>
            <a:endParaRPr lang="en-US" sz="2400" dirty="0"/>
          </a:p>
        </p:txBody>
      </p:sp>
      <p:cxnSp>
        <p:nvCxnSpPr>
          <p:cNvPr id="8" name="Straight Connector 7"/>
          <p:cNvCxnSpPr/>
          <p:nvPr/>
        </p:nvCxnSpPr>
        <p:spPr>
          <a:xfrm flipV="1">
            <a:off x="4927438" y="2479040"/>
            <a:ext cx="1503842" cy="17601"/>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519919" y="4223841"/>
            <a:ext cx="1524001" cy="2719"/>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8320" y="5278367"/>
            <a:ext cx="6126800" cy="461665"/>
          </a:xfrm>
          <a:prstGeom prst="rect">
            <a:avLst/>
          </a:prstGeom>
          <a:noFill/>
        </p:spPr>
        <p:txBody>
          <a:bodyPr wrap="square" rtlCol="0">
            <a:spAutoFit/>
          </a:bodyPr>
          <a:lstStyle/>
          <a:p>
            <a:r>
              <a:rPr lang="en-US" sz="2400" dirty="0" err="1" smtClean="0"/>
              <a:t>Thảng</a:t>
            </a:r>
            <a:r>
              <a:rPr lang="en-US" sz="2400" dirty="0" smtClean="0"/>
              <a:t> </a:t>
            </a:r>
            <a:r>
              <a:rPr lang="en-US" sz="2400" dirty="0" err="1" smtClean="0"/>
              <a:t>thốt</a:t>
            </a:r>
            <a:r>
              <a:rPr lang="en-US" sz="2400" dirty="0" smtClean="0"/>
              <a:t>: </a:t>
            </a:r>
            <a:r>
              <a:rPr lang="en-US" sz="2400" dirty="0" err="1" smtClean="0"/>
              <a:t>hoảng</a:t>
            </a:r>
            <a:r>
              <a:rPr lang="en-US" sz="2400" dirty="0" smtClean="0"/>
              <a:t> </a:t>
            </a:r>
            <a:r>
              <a:rPr lang="en-US" sz="2400" dirty="0" err="1" smtClean="0"/>
              <a:t>hốt</a:t>
            </a:r>
            <a:r>
              <a:rPr lang="en-US" sz="2400" dirty="0" smtClean="0"/>
              <a:t> </a:t>
            </a:r>
            <a:r>
              <a:rPr lang="en-US" sz="2400" dirty="0" err="1" smtClean="0"/>
              <a:t>vì</a:t>
            </a:r>
            <a:r>
              <a:rPr lang="en-US" sz="2400" dirty="0" smtClean="0"/>
              <a:t> </a:t>
            </a:r>
            <a:r>
              <a:rPr lang="en-US" sz="2400" dirty="0" err="1" smtClean="0"/>
              <a:t>bất</a:t>
            </a:r>
            <a:r>
              <a:rPr lang="en-US" sz="2400" dirty="0" smtClean="0"/>
              <a:t> </a:t>
            </a:r>
            <a:r>
              <a:rPr lang="en-US" sz="2400" dirty="0" err="1" smtClean="0"/>
              <a:t>ngờ</a:t>
            </a:r>
            <a:r>
              <a:rPr lang="en-US" sz="2400" dirty="0" smtClean="0"/>
              <a:t>.</a:t>
            </a:r>
            <a:endParaRPr lang="en-US" sz="2400" dirty="0"/>
          </a:p>
        </p:txBody>
      </p:sp>
      <p:sp>
        <p:nvSpPr>
          <p:cNvPr id="13" name="TextBox 12"/>
          <p:cNvSpPr txBox="1"/>
          <p:nvPr/>
        </p:nvSpPr>
        <p:spPr>
          <a:xfrm>
            <a:off x="548319" y="5849528"/>
            <a:ext cx="7512873" cy="461665"/>
          </a:xfrm>
          <a:prstGeom prst="rect">
            <a:avLst/>
          </a:prstGeom>
          <a:noFill/>
        </p:spPr>
        <p:txBody>
          <a:bodyPr wrap="square" rtlCol="0">
            <a:spAutoFit/>
          </a:bodyPr>
          <a:lstStyle/>
          <a:p>
            <a:r>
              <a:rPr lang="en-US" sz="2400" dirty="0" err="1" smtClean="0"/>
              <a:t>Chủ</a:t>
            </a:r>
            <a:r>
              <a:rPr lang="en-US" sz="2400" dirty="0" smtClean="0"/>
              <a:t> </a:t>
            </a:r>
            <a:r>
              <a:rPr lang="en-US" sz="2400" dirty="0" err="1" smtClean="0"/>
              <a:t>quan</a:t>
            </a:r>
            <a:r>
              <a:rPr lang="en-US" sz="2400" dirty="0" smtClean="0"/>
              <a:t>: </a:t>
            </a:r>
            <a:r>
              <a:rPr lang="en-US" sz="2400" dirty="0" err="1" smtClean="0"/>
              <a:t>tự</a:t>
            </a:r>
            <a:r>
              <a:rPr lang="en-US" sz="2400" dirty="0" smtClean="0"/>
              <a:t> tin </a:t>
            </a:r>
            <a:r>
              <a:rPr lang="vi-VN" sz="2400" dirty="0" smtClean="0"/>
              <a:t>quá mức, không lường trước khó khăn.</a:t>
            </a:r>
            <a:endParaRPr lang="en-US" sz="2400" dirty="0"/>
          </a:p>
        </p:txBody>
      </p:sp>
      <p:pic>
        <p:nvPicPr>
          <p:cNvPr id="14" name="Picture 18" descr="Us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840" y="4420418"/>
            <a:ext cx="3774440" cy="2177562"/>
          </a:xfrm>
          <a:prstGeom prst="rect">
            <a:avLst/>
          </a:prstGeom>
          <a:noFill/>
          <a:ln w="1905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84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075680" cy="6845644"/>
          </a:xfrm>
          <a:prstGeom prst="rect">
            <a:avLst/>
          </a:prstGeom>
        </p:spPr>
      </p:pic>
      <p:pic>
        <p:nvPicPr>
          <p:cNvPr id="6" name="Picture 5"/>
          <p:cNvPicPr>
            <a:picLocks noChangeAspect="1"/>
          </p:cNvPicPr>
          <p:nvPr/>
        </p:nvPicPr>
        <p:blipFill>
          <a:blip r:embed="rId4"/>
          <a:stretch>
            <a:fillRect/>
          </a:stretch>
        </p:blipFill>
        <p:spPr>
          <a:xfrm>
            <a:off x="5862320" y="0"/>
            <a:ext cx="6329680" cy="6858000"/>
          </a:xfrm>
          <a:prstGeom prst="rect">
            <a:avLst/>
          </a:prstGeom>
        </p:spPr>
      </p:pic>
    </p:spTree>
    <p:extLst>
      <p:ext uri="{BB962C8B-B14F-4D97-AF65-F5344CB8AC3E}">
        <p14:creationId xmlns:p14="http://schemas.microsoft.com/office/powerpoint/2010/main" val="10087633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E2935A4-F2ED-46A6-81FD-6A96D76AF2D8}"/>
              </a:ext>
            </a:extLst>
          </p:cNvPr>
          <p:cNvSpPr>
            <a:spLocks noGrp="1" noChangeArrowheads="1"/>
          </p:cNvSpPr>
          <p:nvPr>
            <p:ph type="title"/>
          </p:nvPr>
        </p:nvSpPr>
        <p:spPr>
          <a:xfrm>
            <a:off x="4973863" y="226237"/>
            <a:ext cx="2447422" cy="776945"/>
          </a:xfrm>
          <a:ln>
            <a:solidFill>
              <a:schemeClr val="accent1"/>
            </a:solidFill>
            <a:miter lim="800000"/>
            <a:headEnd/>
            <a:tailEnd/>
          </a:ln>
        </p:spPr>
        <p:txBody>
          <a:bodyPr/>
          <a:lstStyle/>
          <a:p>
            <a:pPr algn="ctr" eaLnBrk="1" hangingPunct="1"/>
            <a:r>
              <a:rPr lang="en-US" altLang="en-US" dirty="0">
                <a:highlight>
                  <a:srgbClr val="FFFF00"/>
                </a:highlight>
                <a:latin typeface="Times New Roman" panose="02020603050405020304" pitchFamily="18" charset="0"/>
                <a:cs typeface="Times New Roman" panose="02020603050405020304" pitchFamily="18" charset="0"/>
              </a:rPr>
              <a:t>MỤC TIÊU</a:t>
            </a:r>
          </a:p>
        </p:txBody>
      </p:sp>
      <p:sp>
        <p:nvSpPr>
          <p:cNvPr id="2" name="Rectangle: Rounded Corners 1">
            <a:extLst>
              <a:ext uri="{FF2B5EF4-FFF2-40B4-BE49-F238E27FC236}">
                <a16:creationId xmlns:a16="http://schemas.microsoft.com/office/drawing/2014/main" id="{734FAF63-D4C8-42BD-9405-612C3F38A403}"/>
              </a:ext>
            </a:extLst>
          </p:cNvPr>
          <p:cNvSpPr/>
          <p:nvPr/>
        </p:nvSpPr>
        <p:spPr>
          <a:xfrm>
            <a:off x="472212" y="1124331"/>
            <a:ext cx="11022299" cy="110807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5A36128-5617-4A63-AF04-42E777781131}"/>
              </a:ext>
            </a:extLst>
          </p:cNvPr>
          <p:cNvSpPr txBox="1">
            <a:spLocks noChangeArrowheads="1"/>
          </p:cNvSpPr>
          <p:nvPr/>
        </p:nvSpPr>
        <p:spPr bwMode="auto">
          <a:xfrm>
            <a:off x="741570" y="1288676"/>
            <a:ext cx="10190889" cy="467204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Đọc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trôi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chảy</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cả</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bài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đọc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đúng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từ</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khó</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dễ</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phát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âm</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sai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biết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ngắt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nghỉ</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hơi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hợp</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lí</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514350" lvl="0" indent="-514350">
              <a:buFontTx/>
              <a:buAutoNum type="arabicPeriod"/>
              <a:defRPr/>
            </a:pP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Hiểu</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nghĩa</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từ</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mới</a:t>
            </a:r>
            <a:r>
              <a:rPr kumimoji="0" lang="en-US" sz="24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a:t>
            </a:r>
            <a:r>
              <a:rPr lang="en-US" sz="2400" dirty="0" err="1">
                <a:solidFill>
                  <a:srgbClr val="002060"/>
                </a:solidFill>
                <a:latin typeface="Times New Roman" pitchFamily="18" charset="0"/>
                <a:cs typeface="Times New Roman" pitchFamily="18" charset="0"/>
              </a:rPr>
              <a:t>nguyệt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móng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đối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thảng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thốt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quan</a:t>
            </a:r>
            <a:r>
              <a:rPr lang="en-US" sz="2400" dirty="0">
                <a:solidFill>
                  <a:srgbClr val="002060"/>
                </a:solidFill>
                <a:latin typeface="Times New Roman" pitchFamily="18" charset="0"/>
                <a:cs typeface="Times New Roman" pitchFamily="18" charset="0"/>
              </a:rPr>
              <a:t>.</a:t>
            </a:r>
          </a:p>
          <a:p>
            <a:pPr marL="514350" lvl="0" indent="-514350">
              <a:buFontTx/>
              <a:buAutoNum type="arabicPeriod"/>
              <a:defRPr/>
            </a:pPr>
            <a:endParaRPr lang="en-US" sz="2400" dirty="0">
              <a:solidFill>
                <a:srgbClr val="002060"/>
              </a:solidFill>
              <a:latin typeface="Times New Roman" pitchFamily="18" charset="0"/>
              <a:cs typeface="Times New Roman" pitchFamily="18" charset="0"/>
            </a:endParaRPr>
          </a:p>
          <a:p>
            <a:pPr marL="514350" lvl="0" indent="-514350">
              <a:buFontTx/>
              <a:buAutoNum type="arabicPeriod"/>
              <a:defRPr/>
            </a:pPr>
            <a:r>
              <a:rPr lang="en-US" altLang="en-US" sz="2400" dirty="0" err="1">
                <a:solidFill>
                  <a:srgbClr val="002060"/>
                </a:solidFill>
                <a:latin typeface="Times New Roman" panose="02020603050405020304" pitchFamily="18" charset="0"/>
              </a:rPr>
              <a:t>Hiểu</a:t>
            </a:r>
            <a:r>
              <a:rPr lang="en-US" altLang="en-US" sz="2400" dirty="0">
                <a:solidFill>
                  <a:srgbClr val="002060"/>
                </a:solidFill>
                <a:latin typeface="Times New Roman" panose="02020603050405020304" pitchFamily="18" charset="0"/>
              </a:rPr>
              <a:t> ND: </a:t>
            </a:r>
            <a:r>
              <a:rPr lang="en-US" altLang="en-US" sz="2400" dirty="0" err="1">
                <a:solidFill>
                  <a:srgbClr val="002060"/>
                </a:solidFill>
                <a:latin typeface="Times New Roman" panose="02020603050405020304" pitchFamily="18" charset="0"/>
              </a:rPr>
              <a:t>Làm</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việc</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gì</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cũng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phải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cẩn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thận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đáo</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Nếu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chủ</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quan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coi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thường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những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thứ</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tưởng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chừng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nhỏ</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thì</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sẽ</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thất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bại</a:t>
            </a:r>
            <a:r>
              <a:rPr lang="en-US" altLang="en-US" sz="2400" dirty="0">
                <a:solidFill>
                  <a:srgbClr val="002060"/>
                </a:solidFill>
                <a:latin typeface="Times New Roman" panose="02020603050405020304" pitchFamily="18" charset="0"/>
              </a:rPr>
              <a:t>.</a:t>
            </a:r>
          </a:p>
          <a:p>
            <a:pPr marL="514350" lvl="0" indent="-514350">
              <a:buFontTx/>
              <a:buAutoNum type="arabicPeriod"/>
              <a:defRPr/>
            </a:pPr>
            <a:endParaRPr lang="en-US" altLang="en-US" sz="2400" dirty="0">
              <a:solidFill>
                <a:srgbClr val="002060"/>
              </a:solidFill>
              <a:latin typeface="Times New Roman" panose="02020603050405020304" pitchFamily="18" charset="0"/>
            </a:endParaRPr>
          </a:p>
          <a:p>
            <a:pPr lvl="0">
              <a:buNone/>
              <a:defRPr/>
            </a:pPr>
            <a:endParaRPr lang="en-US" altLang="en-US" sz="2400" dirty="0">
              <a:solidFill>
                <a:srgbClr val="002060"/>
              </a:solidFill>
              <a:latin typeface="Times New Roman" panose="02020603050405020304" pitchFamily="18" charset="0"/>
            </a:endParaRPr>
          </a:p>
          <a:p>
            <a:pPr lvl="0">
              <a:buNone/>
              <a:defRPr/>
            </a:pPr>
            <a:r>
              <a:rPr lang="en-US" altLang="en-US" sz="2400" dirty="0">
                <a:solidFill>
                  <a:srgbClr val="002060"/>
                </a:solidFill>
                <a:latin typeface="Times New Roman" panose="02020603050405020304" pitchFamily="18" charset="0"/>
              </a:rPr>
              <a:t>4.    </a:t>
            </a:r>
            <a:r>
              <a:rPr lang="en-US" altLang="en-US" sz="2400" dirty="0" err="1">
                <a:solidFill>
                  <a:srgbClr val="002060"/>
                </a:solidFill>
                <a:latin typeface="Times New Roman" panose="02020603050405020304" pitchFamily="18" charset="0"/>
              </a:rPr>
              <a:t>Kể</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lại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câu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chuyện</a:t>
            </a:r>
            <a:r>
              <a:rPr lang="en-US" altLang="en-US" sz="2400"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Cuộc</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chạy</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đua</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trong</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rừng</a:t>
            </a:r>
            <a:r>
              <a:rPr lang="en-US" altLang="en-US" sz="2400" i="1" dirty="0">
                <a:solidFill>
                  <a:srgbClr val="002060"/>
                </a:solidFill>
                <a:latin typeface="Times New Roman" panose="02020603050405020304" pitchFamily="18" charset="0"/>
              </a:rPr>
              <a:t>.</a:t>
            </a:r>
            <a:endParaRPr lang="en-US" sz="2400" dirty="0">
              <a:solidFill>
                <a:srgbClr val="00206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A5F9CF3-44B9-48B9-86B3-85D506589E93}"/>
              </a:ext>
            </a:extLst>
          </p:cNvPr>
          <p:cNvSpPr/>
          <p:nvPr/>
        </p:nvSpPr>
        <p:spPr>
          <a:xfrm>
            <a:off x="472212" y="2493235"/>
            <a:ext cx="11022299" cy="1016448"/>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6D28351-44B3-431D-A6C0-AD0B0B60B8AD}"/>
              </a:ext>
            </a:extLst>
          </p:cNvPr>
          <p:cNvSpPr/>
          <p:nvPr/>
        </p:nvSpPr>
        <p:spPr>
          <a:xfrm>
            <a:off x="440784" y="3647135"/>
            <a:ext cx="11053727" cy="127030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EC16B04E-929B-4684-98EE-AA38577E052A}"/>
              </a:ext>
            </a:extLst>
          </p:cNvPr>
          <p:cNvSpPr/>
          <p:nvPr/>
        </p:nvSpPr>
        <p:spPr>
          <a:xfrm>
            <a:off x="472212" y="5344539"/>
            <a:ext cx="11053727" cy="815059"/>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22CA6C3D-B316-4945-9476-56CEB6D63E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497" y="1313941"/>
            <a:ext cx="883593" cy="883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14F057B-34DA-47C0-A417-B9A585E705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497" y="2492283"/>
            <a:ext cx="883593" cy="88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075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11000"/>
          </a:stretch>
        </a:blipFill>
        <a:effectLst/>
      </p:bgPr>
    </p:bg>
    <p:spTree>
      <p:nvGrpSpPr>
        <p:cNvPr id="1" name=""/>
        <p:cNvGrpSpPr/>
        <p:nvPr/>
      </p:nvGrpSpPr>
      <p:grpSpPr>
        <a:xfrm>
          <a:off x="0" y="0"/>
          <a:ext cx="0" cy="0"/>
          <a:chOff x="0" y="0"/>
          <a:chExt cx="0" cy="0"/>
        </a:xfrm>
      </p:grpSpPr>
      <p:sp>
        <p:nvSpPr>
          <p:cNvPr id="2" name="Rectangle 1"/>
          <p:cNvSpPr/>
          <p:nvPr/>
        </p:nvSpPr>
        <p:spPr>
          <a:xfrm>
            <a:off x="4081403" y="1518166"/>
            <a:ext cx="4390946" cy="3046988"/>
          </a:xfrm>
          <a:prstGeom prst="rect">
            <a:avLst/>
          </a:prstGeom>
          <a:noFill/>
        </p:spPr>
        <p:txBody>
          <a:bodyPr wrap="none" lIns="91440" tIns="45720" rIns="91440" bIns="45720">
            <a:spAutoFit/>
          </a:bodyPr>
          <a:lstStyle/>
          <a:p>
            <a:pPr algn="ctr"/>
            <a:r>
              <a:rPr lang="en-US" sz="96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Tìm</a:t>
            </a: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p>
          <a:p>
            <a:pPr algn="ctr"/>
            <a:r>
              <a:rPr lang="en-US" sz="96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hiểu</a:t>
            </a: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96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a:t>
            </a:r>
            <a:endPar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763" b="17940"/>
          <a:stretch/>
        </p:blipFill>
        <p:spPr>
          <a:xfrm>
            <a:off x="4831914" y="4179508"/>
            <a:ext cx="2889925" cy="156210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614" y="2438683"/>
            <a:ext cx="1795900" cy="209521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5828" y="65045"/>
            <a:ext cx="2906243" cy="290624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9248" y="4499752"/>
            <a:ext cx="2924100" cy="2924100"/>
          </a:xfrm>
          <a:prstGeom prst="rect">
            <a:avLst/>
          </a:prstGeom>
        </p:spPr>
      </p:pic>
    </p:spTree>
    <p:extLst>
      <p:ext uri="{BB962C8B-B14F-4D97-AF65-F5344CB8AC3E}">
        <p14:creationId xmlns:p14="http://schemas.microsoft.com/office/powerpoint/2010/main" val="20073294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Effect transition="in" filter="fade">
                                      <p:cBhvr>
                                        <p:cTn id="27" dur="1000"/>
                                        <p:tgtEl>
                                          <p:spTgt spid="4"/>
                                        </p:tgtEl>
                                      </p:cBhvr>
                                    </p:animEffect>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 y="146303"/>
            <a:ext cx="6469888" cy="666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269" y="1063942"/>
            <a:ext cx="5855971" cy="4391978"/>
          </a:xfrm>
          <a:prstGeom prst="rect">
            <a:avLst/>
          </a:prstGeom>
        </p:spPr>
      </p:pic>
    </p:spTree>
    <p:extLst>
      <p:ext uri="{BB962C8B-B14F-4D97-AF65-F5344CB8AC3E}">
        <p14:creationId xmlns:p14="http://schemas.microsoft.com/office/powerpoint/2010/main" val="152093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a:extLst>
              <a:ext uri="{FF2B5EF4-FFF2-40B4-BE49-F238E27FC236}">
                <a16:creationId xmlns:a16="http://schemas.microsoft.com/office/drawing/2014/main" id="{8321A82D-8327-4E72-8830-DD473845EB9E}"/>
              </a:ext>
            </a:extLst>
          </p:cNvPr>
          <p:cNvSpPr>
            <a:spLocks noChangeArrowheads="1"/>
          </p:cNvSpPr>
          <p:nvPr/>
        </p:nvSpPr>
        <p:spPr bwMode="auto">
          <a:xfrm>
            <a:off x="375484" y="3006739"/>
            <a:ext cx="10115964"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marL="342900" indent="-342900"/>
            <a:r>
              <a:rPr lang="vi-VN" altLang="en-US" sz="2800" b="1" dirty="0" smtClean="0">
                <a:solidFill>
                  <a:srgbClr val="990000"/>
                </a:solidFill>
                <a:latin typeface="Times New Roman" panose="02020603050405020304" pitchFamily="18" charset="0"/>
              </a:rPr>
              <a:t>Ngựa Con chuẩn bị tham dự đại hội như thế nào?</a:t>
            </a:r>
            <a:endParaRPr lang="en-US" altLang="en-US" sz="2800" b="1" dirty="0">
              <a:solidFill>
                <a:srgbClr val="99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ounded Rectangle 1"/>
          <p:cNvSpPr/>
          <p:nvPr/>
        </p:nvSpPr>
        <p:spPr>
          <a:xfrm>
            <a:off x="148287" y="421467"/>
            <a:ext cx="1329874" cy="1397726"/>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61E35"/>
                </a:solidFill>
                <a:effectLst/>
                <a:uLnTx/>
                <a:uFillTx/>
                <a:latin typeface="Time new ro"/>
                <a:ea typeface="+mn-ea"/>
                <a:cs typeface="+mn-cs"/>
              </a:rPr>
              <a:t>Đọc</a:t>
            </a:r>
            <a:r>
              <a:rPr kumimoji="0" lang="en-US" sz="2400" b="0" i="0" u="none" strike="noStrike" kern="1200" cap="none" spc="0" normalizeH="0" baseline="0" noProof="0" dirty="0">
                <a:ln>
                  <a:noFill/>
                </a:ln>
                <a:solidFill>
                  <a:srgbClr val="261E35"/>
                </a:solidFill>
                <a:effectLst/>
                <a:uLnTx/>
                <a:uFillTx/>
                <a:latin typeface="Time new ro"/>
                <a:ea typeface="+mn-ea"/>
                <a:cs typeface="+mn-cs"/>
              </a:rPr>
              <a:t> </a:t>
            </a:r>
            <a:r>
              <a:rPr kumimoji="0" lang="en-US" sz="2400" b="0" i="0" u="none" strike="noStrike" kern="1200" cap="none" spc="0" normalizeH="0" baseline="0" noProof="0" dirty="0" err="1">
                <a:ln>
                  <a:noFill/>
                </a:ln>
                <a:solidFill>
                  <a:srgbClr val="261E35"/>
                </a:solidFill>
                <a:effectLst/>
                <a:uLnTx/>
                <a:uFillTx/>
                <a:latin typeface="Time new ro"/>
                <a:ea typeface="+mn-ea"/>
                <a:cs typeface="+mn-cs"/>
              </a:rPr>
              <a:t>thầm</a:t>
            </a:r>
            <a:r>
              <a:rPr kumimoji="0" lang="en-US" sz="2400" b="0" i="0" u="none" strike="noStrike" kern="1200" cap="none" spc="0" normalizeH="0" baseline="0" noProof="0" dirty="0">
                <a:ln>
                  <a:noFill/>
                </a:ln>
                <a:solidFill>
                  <a:srgbClr val="261E35"/>
                </a:solidFill>
                <a:effectLst/>
                <a:uLnTx/>
                <a:uFillTx/>
                <a:latin typeface="Time new ro"/>
                <a:ea typeface="+mn-ea"/>
                <a:cs typeface="+mn-cs"/>
              </a:rPr>
              <a:t> </a:t>
            </a:r>
            <a:r>
              <a:rPr kumimoji="0" lang="en-US" sz="2400" b="0" i="0" u="none" strike="noStrike" kern="1200" cap="none" spc="0" normalizeH="0" baseline="0" noProof="0" dirty="0" err="1">
                <a:ln>
                  <a:noFill/>
                </a:ln>
                <a:solidFill>
                  <a:srgbClr val="261E35"/>
                </a:solidFill>
                <a:effectLst/>
                <a:uLnTx/>
                <a:uFillTx/>
                <a:latin typeface="Time new ro"/>
                <a:ea typeface="+mn-ea"/>
                <a:cs typeface="+mn-cs"/>
              </a:rPr>
              <a:t>đoạn</a:t>
            </a:r>
            <a:r>
              <a:rPr kumimoji="0" lang="en-US" sz="2400" b="0" i="0" u="none" strike="noStrike" kern="1200" cap="none" spc="0" normalizeH="0" baseline="0" noProof="0" dirty="0">
                <a:ln>
                  <a:noFill/>
                </a:ln>
                <a:solidFill>
                  <a:srgbClr val="261E35"/>
                </a:solidFill>
                <a:effectLst/>
                <a:uLnTx/>
                <a:uFillTx/>
                <a:latin typeface="Time new ro"/>
                <a:ea typeface="+mn-ea"/>
                <a:cs typeface="+mn-cs"/>
              </a:rPr>
              <a:t> 1</a:t>
            </a:r>
          </a:p>
        </p:txBody>
      </p:sp>
      <p:pic>
        <p:nvPicPr>
          <p:cNvPr id="8" name="图片 48135" descr="16"/>
          <p:cNvPicPr>
            <a:picLocks noChangeAspect="1"/>
          </p:cNvPicPr>
          <p:nvPr/>
        </p:nvPicPr>
        <p:blipFill>
          <a:blip r:embed="rId2"/>
          <a:stretch>
            <a:fillRect/>
          </a:stretch>
        </p:blipFill>
        <p:spPr>
          <a:xfrm rot="1868478">
            <a:off x="-3322976" y="5546233"/>
            <a:ext cx="6175619" cy="2623534"/>
          </a:xfrm>
          <a:prstGeom prst="rect">
            <a:avLst/>
          </a:prstGeom>
          <a:noFill/>
          <a:ln w="9525">
            <a:noFill/>
          </a:ln>
        </p:spPr>
      </p:pic>
      <p:sp>
        <p:nvSpPr>
          <p:cNvPr id="18" name="Text Box 5"/>
          <p:cNvSpPr txBox="1"/>
          <p:nvPr/>
        </p:nvSpPr>
        <p:spPr>
          <a:xfrm>
            <a:off x="1102130" y="3842906"/>
            <a:ext cx="10030158" cy="1384995"/>
          </a:xfrm>
          <a:prstGeom prst="rect">
            <a:avLst/>
          </a:prstGeom>
          <a:noFill/>
          <a:ln w="9525">
            <a:noFill/>
          </a:ln>
        </p:spPr>
        <p:txBody>
          <a:bodyPr wrap="square" anchor="t" anchorCtr="0">
            <a:spAutoFit/>
          </a:bodyPr>
          <a:lstStyle/>
          <a:p>
            <a:r>
              <a:rPr lang="vi-VN" altLang="en-US" sz="2800" i="1" dirty="0" smtClean="0">
                <a:solidFill>
                  <a:srgbClr val="002060"/>
                </a:solidFill>
                <a:latin typeface="Times New Roman" panose="02020603050405020304" pitchFamily="18" charset="0"/>
              </a:rPr>
              <a:t>Chú sửa soạn không biết chán. Chú mải mê soi bóng mình dưới dòng suối trong veo để thấy hình ảnh mình hiện lên với bộ đồ nâu tuyệt đẹp, với cái bờm dài được chải chuốt ra dáng một nhà vô địch.</a:t>
            </a:r>
            <a:endParaRPr lang="en-US" altLang="en-US" sz="2800" i="1" dirty="0">
              <a:solidFill>
                <a:srgbClr val="002060"/>
              </a:solidFill>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484782" y="0"/>
            <a:ext cx="3707218" cy="27804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209" y="240315"/>
            <a:ext cx="6783574" cy="2322131"/>
          </a:xfrm>
          <a:prstGeom prst="rect">
            <a:avLst/>
          </a:prstGeom>
        </p:spPr>
      </p:pic>
    </p:spTree>
    <p:extLst>
      <p:ext uri="{BB962C8B-B14F-4D97-AF65-F5344CB8AC3E}">
        <p14:creationId xmlns:p14="http://schemas.microsoft.com/office/powerpoint/2010/main" val="243312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0550" y="807271"/>
            <a:ext cx="1833804" cy="704768"/>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61E35"/>
                </a:solidFill>
                <a:effectLst/>
                <a:uLnTx/>
                <a:uFillTx/>
                <a:latin typeface="Time new ro"/>
                <a:ea typeface="+mn-ea"/>
                <a:cs typeface="+mn-cs"/>
              </a:rPr>
              <a:t>Đọc</a:t>
            </a:r>
            <a:r>
              <a:rPr kumimoji="0" lang="en-US" sz="2400" b="0" i="0" u="none" strike="noStrike" kern="1200" cap="none" spc="0" normalizeH="0" baseline="0" noProof="0" dirty="0">
                <a:ln>
                  <a:noFill/>
                </a:ln>
                <a:solidFill>
                  <a:srgbClr val="261E35"/>
                </a:solidFill>
                <a:effectLst/>
                <a:uLnTx/>
                <a:uFillTx/>
                <a:latin typeface="Time new ro"/>
                <a:ea typeface="+mn-ea"/>
                <a:cs typeface="+mn-cs"/>
              </a:rPr>
              <a:t> </a:t>
            </a:r>
            <a:r>
              <a:rPr kumimoji="0" lang="en-US" sz="2400" b="0" i="0" u="none" strike="noStrike" kern="1200" cap="none" spc="0" normalizeH="0" baseline="0" noProof="0" dirty="0" err="1">
                <a:ln>
                  <a:noFill/>
                </a:ln>
                <a:solidFill>
                  <a:srgbClr val="261E35"/>
                </a:solidFill>
                <a:effectLst/>
                <a:uLnTx/>
                <a:uFillTx/>
                <a:latin typeface="Time new ro"/>
                <a:ea typeface="+mn-ea"/>
                <a:cs typeface="+mn-cs"/>
              </a:rPr>
              <a:t>thầm</a:t>
            </a:r>
            <a:r>
              <a:rPr kumimoji="0" lang="en-US" sz="2400" b="0" i="0" u="none" strike="noStrike" kern="1200" cap="none" spc="0" normalizeH="0" baseline="0" noProof="0" dirty="0">
                <a:ln>
                  <a:noFill/>
                </a:ln>
                <a:solidFill>
                  <a:srgbClr val="261E35"/>
                </a:solidFill>
                <a:effectLst/>
                <a:uLnTx/>
                <a:uFillTx/>
                <a:latin typeface="Time new ro"/>
                <a:ea typeface="+mn-ea"/>
                <a:cs typeface="+mn-cs"/>
              </a:rPr>
              <a:t> </a:t>
            </a:r>
            <a:r>
              <a:rPr kumimoji="0" lang="en-US" sz="2400" b="0" i="0" u="none" strike="noStrike" kern="1200" cap="none" spc="0" normalizeH="0" baseline="0" noProof="0" dirty="0" err="1">
                <a:ln>
                  <a:noFill/>
                </a:ln>
                <a:solidFill>
                  <a:srgbClr val="261E35"/>
                </a:solidFill>
                <a:effectLst/>
                <a:uLnTx/>
                <a:uFillTx/>
                <a:latin typeface="Time new ro"/>
                <a:ea typeface="+mn-ea"/>
                <a:cs typeface="+mn-cs"/>
              </a:rPr>
              <a:t>đoạn</a:t>
            </a:r>
            <a:r>
              <a:rPr kumimoji="0" lang="en-US" sz="2400" b="0" i="0" u="none" strike="noStrike" kern="1200" cap="none" spc="0" normalizeH="0" baseline="0" noProof="0" dirty="0">
                <a:ln>
                  <a:noFill/>
                </a:ln>
                <a:solidFill>
                  <a:srgbClr val="261E35"/>
                </a:solidFill>
                <a:effectLst/>
                <a:uLnTx/>
                <a:uFillTx/>
                <a:latin typeface="Time new ro"/>
                <a:ea typeface="+mn-ea"/>
                <a:cs typeface="+mn-cs"/>
              </a:rPr>
              <a:t> 2</a:t>
            </a:r>
          </a:p>
        </p:txBody>
      </p:sp>
      <p:pic>
        <p:nvPicPr>
          <p:cNvPr id="8" name="图片 48135" descr="16"/>
          <p:cNvPicPr>
            <a:picLocks noChangeAspect="1"/>
          </p:cNvPicPr>
          <p:nvPr/>
        </p:nvPicPr>
        <p:blipFill>
          <a:blip r:embed="rId2"/>
          <a:stretch>
            <a:fillRect/>
          </a:stretch>
        </p:blipFill>
        <p:spPr>
          <a:xfrm rot="1868478">
            <a:off x="-3322976" y="5546233"/>
            <a:ext cx="6175619" cy="2623534"/>
          </a:xfrm>
          <a:prstGeom prst="rect">
            <a:avLst/>
          </a:prstGeom>
          <a:noFill/>
          <a:ln w="9525">
            <a:noFill/>
          </a:ln>
        </p:spPr>
      </p:pic>
      <p:sp>
        <p:nvSpPr>
          <p:cNvPr id="9" name="TextBox 8"/>
          <p:cNvSpPr txBox="1">
            <a:spLocks noChangeArrowheads="1"/>
          </p:cNvSpPr>
          <p:nvPr/>
        </p:nvSpPr>
        <p:spPr bwMode="auto">
          <a:xfrm>
            <a:off x="1646752" y="3322225"/>
            <a:ext cx="5338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400" b="1" dirty="0" smtClean="0">
                <a:solidFill>
                  <a:srgbClr val="990000"/>
                </a:solidFill>
                <a:latin typeface="Times New Roman" panose="02020603050405020304" pitchFamily="18" charset="0"/>
              </a:rPr>
              <a:t>Ngựa Cha khuyên nhủ con điều gì?</a:t>
            </a:r>
            <a:endParaRPr lang="en-US" altLang="en-US" sz="2400" b="1" dirty="0">
              <a:solidFill>
                <a:srgbClr val="990000"/>
              </a:solidFill>
              <a:latin typeface="Times New Roman" panose="02020603050405020304" pitchFamily="18" charset="0"/>
              <a:ea typeface="Times New Roman" panose="02020603050405020304" pitchFamily="18" charset="0"/>
            </a:endParaRPr>
          </a:p>
        </p:txBody>
      </p:sp>
      <p:sp>
        <p:nvSpPr>
          <p:cNvPr id="12" name="Text Box 12"/>
          <p:cNvSpPr txBox="1"/>
          <p:nvPr/>
        </p:nvSpPr>
        <p:spPr>
          <a:xfrm>
            <a:off x="1646752" y="4138403"/>
            <a:ext cx="9144000" cy="1338828"/>
          </a:xfrm>
          <a:prstGeom prst="rect">
            <a:avLst/>
          </a:prstGeom>
          <a:noFill/>
          <a:ln w="9525">
            <a:noFill/>
          </a:ln>
        </p:spPr>
        <p:txBody>
          <a:bodyPr anchor="t" anchorCtr="0">
            <a:spAutoFit/>
          </a:bodyPr>
          <a:lstStyle/>
          <a:p>
            <a:r>
              <a:rPr lang="vi-VN" altLang="en-US" sz="2700" i="1" dirty="0" smtClean="0">
                <a:solidFill>
                  <a:srgbClr val="002060"/>
                </a:solidFill>
                <a:latin typeface="Times New Roman" panose="02020603050405020304" pitchFamily="18" charset="0"/>
              </a:rPr>
              <a:t>Ngựa Cha thấy con chỉ mải ngắm vuốt, khuyên con: phải đến bác thợ rèn để xem lại bộ móng. Nó cần thiết cho cuộc đua hơn là bộ đồ đẹp.</a:t>
            </a:r>
            <a:endParaRPr lang="en-US" altLang="en-US" sz="2700" i="1" dirty="0">
              <a:solidFill>
                <a:srgbClr val="002060"/>
              </a:solidFill>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829108" y="64775"/>
            <a:ext cx="4249478" cy="30611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2958" y="348711"/>
            <a:ext cx="5426150" cy="15013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354" y="1255381"/>
            <a:ext cx="5644754" cy="1575550"/>
          </a:xfrm>
          <a:prstGeom prst="rect">
            <a:avLst/>
          </a:prstGeom>
        </p:spPr>
      </p:pic>
    </p:spTree>
    <p:extLst>
      <p:ext uri="{BB962C8B-B14F-4D97-AF65-F5344CB8AC3E}">
        <p14:creationId xmlns:p14="http://schemas.microsoft.com/office/powerpoint/2010/main" val="419782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0550" y="807271"/>
            <a:ext cx="1833804" cy="704768"/>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61E35"/>
                </a:solidFill>
                <a:effectLst/>
                <a:uLnTx/>
                <a:uFillTx/>
                <a:latin typeface="Time new ro"/>
                <a:ea typeface="+mn-ea"/>
                <a:cs typeface="+mn-cs"/>
              </a:rPr>
              <a:t>Đọc</a:t>
            </a:r>
            <a:r>
              <a:rPr kumimoji="0" lang="en-US" sz="2400" b="0" i="0" u="none" strike="noStrike" kern="1200" cap="none" spc="0" normalizeH="0" baseline="0" noProof="0" dirty="0">
                <a:ln>
                  <a:noFill/>
                </a:ln>
                <a:solidFill>
                  <a:srgbClr val="261E35"/>
                </a:solidFill>
                <a:effectLst/>
                <a:uLnTx/>
                <a:uFillTx/>
                <a:latin typeface="Time new ro"/>
                <a:ea typeface="+mn-ea"/>
                <a:cs typeface="+mn-cs"/>
              </a:rPr>
              <a:t> </a:t>
            </a:r>
            <a:r>
              <a:rPr kumimoji="0" lang="en-US" sz="2400" b="0" i="0" u="none" strike="noStrike" kern="1200" cap="none" spc="0" normalizeH="0" baseline="0" noProof="0" dirty="0" err="1">
                <a:ln>
                  <a:noFill/>
                </a:ln>
                <a:solidFill>
                  <a:srgbClr val="261E35"/>
                </a:solidFill>
                <a:effectLst/>
                <a:uLnTx/>
                <a:uFillTx/>
                <a:latin typeface="Time new ro"/>
                <a:ea typeface="+mn-ea"/>
                <a:cs typeface="+mn-cs"/>
              </a:rPr>
              <a:t>thầm</a:t>
            </a:r>
            <a:r>
              <a:rPr kumimoji="0" lang="en-US" sz="2400" b="0" i="0" u="none" strike="noStrike" kern="1200" cap="none" spc="0" normalizeH="0" baseline="0" noProof="0" dirty="0">
                <a:ln>
                  <a:noFill/>
                </a:ln>
                <a:solidFill>
                  <a:srgbClr val="261E35"/>
                </a:solidFill>
                <a:effectLst/>
                <a:uLnTx/>
                <a:uFillTx/>
                <a:latin typeface="Time new ro"/>
                <a:ea typeface="+mn-ea"/>
                <a:cs typeface="+mn-cs"/>
              </a:rPr>
              <a:t> </a:t>
            </a:r>
            <a:r>
              <a:rPr kumimoji="0" lang="en-US" sz="2400" b="0" i="0" u="none" strike="noStrike" kern="1200" cap="none" spc="0" normalizeH="0" baseline="0" noProof="0" dirty="0" err="1">
                <a:ln>
                  <a:noFill/>
                </a:ln>
                <a:solidFill>
                  <a:srgbClr val="261E35"/>
                </a:solidFill>
                <a:effectLst/>
                <a:uLnTx/>
                <a:uFillTx/>
                <a:latin typeface="Time new ro"/>
                <a:ea typeface="+mn-ea"/>
                <a:cs typeface="+mn-cs"/>
              </a:rPr>
              <a:t>đoạn</a:t>
            </a:r>
            <a:r>
              <a:rPr kumimoji="0" lang="en-US" sz="2400" b="0" i="0" u="none" strike="noStrike" kern="1200" cap="none" spc="0" normalizeH="0" baseline="0" noProof="0" dirty="0">
                <a:ln>
                  <a:noFill/>
                </a:ln>
                <a:solidFill>
                  <a:srgbClr val="261E35"/>
                </a:solidFill>
                <a:effectLst/>
                <a:uLnTx/>
                <a:uFillTx/>
                <a:latin typeface="Time new ro"/>
                <a:ea typeface="+mn-ea"/>
                <a:cs typeface="+mn-cs"/>
              </a:rPr>
              <a:t> </a:t>
            </a:r>
            <a:r>
              <a:rPr kumimoji="0" lang="vi-VN" sz="2400" b="0" i="0" u="none" strike="noStrike" kern="1200" cap="none" spc="0" normalizeH="0" baseline="0" noProof="0" dirty="0" smtClean="0">
                <a:ln>
                  <a:noFill/>
                </a:ln>
                <a:solidFill>
                  <a:srgbClr val="261E35"/>
                </a:solidFill>
                <a:effectLst/>
                <a:uLnTx/>
                <a:uFillTx/>
                <a:latin typeface="Time new ro"/>
                <a:ea typeface="+mn-ea"/>
                <a:cs typeface="+mn-cs"/>
              </a:rPr>
              <a:t>3,4</a:t>
            </a:r>
            <a:endParaRPr kumimoji="0" lang="en-US" sz="2400" b="0" i="0" u="none" strike="noStrike" kern="1200" cap="none" spc="0" normalizeH="0" baseline="0" noProof="0" dirty="0">
              <a:ln>
                <a:noFill/>
              </a:ln>
              <a:solidFill>
                <a:srgbClr val="261E35"/>
              </a:solidFill>
              <a:effectLst/>
              <a:uLnTx/>
              <a:uFillTx/>
              <a:latin typeface="Time new ro"/>
              <a:ea typeface="+mn-ea"/>
              <a:cs typeface="+mn-cs"/>
            </a:endParaRPr>
          </a:p>
        </p:txBody>
      </p:sp>
      <p:pic>
        <p:nvPicPr>
          <p:cNvPr id="8" name="图片 48135" descr="16"/>
          <p:cNvPicPr>
            <a:picLocks noChangeAspect="1"/>
          </p:cNvPicPr>
          <p:nvPr/>
        </p:nvPicPr>
        <p:blipFill>
          <a:blip r:embed="rId2"/>
          <a:stretch>
            <a:fillRect/>
          </a:stretch>
        </p:blipFill>
        <p:spPr>
          <a:xfrm rot="1868478">
            <a:off x="-3322976" y="5546233"/>
            <a:ext cx="6175619" cy="2623534"/>
          </a:xfrm>
          <a:prstGeom prst="rect">
            <a:avLst/>
          </a:prstGeom>
          <a:noFill/>
          <a:ln w="9525">
            <a:noFill/>
          </a:ln>
        </p:spPr>
      </p:pic>
      <p:sp>
        <p:nvSpPr>
          <p:cNvPr id="9" name="TextBox 8"/>
          <p:cNvSpPr txBox="1">
            <a:spLocks noChangeArrowheads="1"/>
          </p:cNvSpPr>
          <p:nvPr/>
        </p:nvSpPr>
        <p:spPr bwMode="auto">
          <a:xfrm>
            <a:off x="1189552" y="2840622"/>
            <a:ext cx="96054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400" b="1" dirty="0" smtClean="0">
                <a:solidFill>
                  <a:srgbClr val="990000"/>
                </a:solidFill>
                <a:latin typeface="Times New Roman" panose="02020603050405020304" pitchFamily="18" charset="0"/>
              </a:rPr>
              <a:t>Vì sao Ngựa Con không đạt kết quả trong hội thi?</a:t>
            </a:r>
            <a:endParaRPr lang="en-US" altLang="en-US" sz="2400" b="1" dirty="0">
              <a:solidFill>
                <a:srgbClr val="990000"/>
              </a:solidFill>
              <a:latin typeface="Times New Roman" panose="02020603050405020304" pitchFamily="18" charset="0"/>
              <a:ea typeface="Times New Roman" panose="02020603050405020304" pitchFamily="18" charset="0"/>
            </a:endParaRPr>
          </a:p>
        </p:txBody>
      </p:sp>
      <p:sp>
        <p:nvSpPr>
          <p:cNvPr id="11" name="Text Box 10"/>
          <p:cNvSpPr txBox="1"/>
          <p:nvPr/>
        </p:nvSpPr>
        <p:spPr>
          <a:xfrm>
            <a:off x="1267452" y="3353573"/>
            <a:ext cx="9144000" cy="1569660"/>
          </a:xfrm>
          <a:prstGeom prst="rect">
            <a:avLst/>
          </a:prstGeom>
          <a:noFill/>
          <a:ln w="9525">
            <a:noFill/>
          </a:ln>
        </p:spPr>
        <p:txBody>
          <a:bodyPr anchor="t" anchorCtr="0">
            <a:spAutoFit/>
          </a:bodyPr>
          <a:lstStyle/>
          <a:p>
            <a:r>
              <a:rPr lang="vi-VN" altLang="en-US" sz="2400" i="1" dirty="0" smtClean="0">
                <a:solidFill>
                  <a:srgbClr val="002060"/>
                </a:solidFill>
                <a:latin typeface="Times New Roman" panose="02020603050405020304" pitchFamily="18" charset="0"/>
              </a:rPr>
              <a:t>Ngựa Con chuẩn bị cho cuộc thi không chu đáo. Để đạt kết quả tốt trong cuộc thi, đáng lẽ phải lo sửa sang bộ móng sắt thì Ngựa Con lại chỉ lo chải chuốt, không nghe lời khuyên của cha. Giữa chừng cuộc đua, một cái móng lung lay rồi rời ra làm chú phải bỏ dở cuộc đua. </a:t>
            </a:r>
            <a:endParaRPr lang="en-US" altLang="en-US" sz="2400" i="1" dirty="0">
              <a:solidFill>
                <a:srgbClr val="002060"/>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676167" y="214257"/>
            <a:ext cx="3402419" cy="2595563"/>
          </a:xfrm>
          <a:prstGeom prst="rect">
            <a:avLst/>
          </a:prstGeom>
        </p:spPr>
      </p:pic>
      <p:sp>
        <p:nvSpPr>
          <p:cNvPr id="12" name="TextBox 11"/>
          <p:cNvSpPr txBox="1">
            <a:spLocks noChangeArrowheads="1"/>
          </p:cNvSpPr>
          <p:nvPr/>
        </p:nvSpPr>
        <p:spPr bwMode="auto">
          <a:xfrm>
            <a:off x="1267452" y="4906169"/>
            <a:ext cx="96054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400" b="1" dirty="0" smtClean="0">
                <a:solidFill>
                  <a:srgbClr val="990000"/>
                </a:solidFill>
                <a:latin typeface="Times New Roman" panose="02020603050405020304" pitchFamily="18" charset="0"/>
              </a:rPr>
              <a:t>Ngựa Con đã rút ra bài học gì?</a:t>
            </a:r>
            <a:endParaRPr lang="en-US" altLang="en-US" sz="2400" b="1" dirty="0">
              <a:solidFill>
                <a:srgbClr val="990000"/>
              </a:solidFill>
              <a:latin typeface="Times New Roman" panose="02020603050405020304" pitchFamily="18" charset="0"/>
              <a:ea typeface="Times New Roman" panose="02020603050405020304" pitchFamily="18" charset="0"/>
            </a:endParaRPr>
          </a:p>
        </p:txBody>
      </p:sp>
      <p:sp>
        <p:nvSpPr>
          <p:cNvPr id="13" name="TextBox 12"/>
          <p:cNvSpPr txBox="1">
            <a:spLocks noChangeArrowheads="1"/>
          </p:cNvSpPr>
          <p:nvPr/>
        </p:nvSpPr>
        <p:spPr bwMode="auto">
          <a:xfrm>
            <a:off x="1373849" y="5528516"/>
            <a:ext cx="96054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400" i="1" dirty="0" smtClean="0">
                <a:solidFill>
                  <a:schemeClr val="bg2"/>
                </a:solidFill>
                <a:latin typeface="Times New Roman" panose="02020603050405020304" pitchFamily="18" charset="0"/>
              </a:rPr>
              <a:t>Đừng bao giờ chủ quan, cho dù đó là việc nhỏ nhất.</a:t>
            </a:r>
            <a:endParaRPr lang="en-US" altLang="en-US" sz="2400" i="1" dirty="0">
              <a:solidFill>
                <a:schemeClr val="bg2"/>
              </a:solidFill>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3486" y="389026"/>
            <a:ext cx="5555601" cy="2290914"/>
          </a:xfrm>
          <a:prstGeom prst="rect">
            <a:avLst/>
          </a:prstGeom>
        </p:spPr>
      </p:pic>
    </p:spTree>
    <p:extLst>
      <p:ext uri="{BB962C8B-B14F-4D97-AF65-F5344CB8AC3E}">
        <p14:creationId xmlns:p14="http://schemas.microsoft.com/office/powerpoint/2010/main" val="343842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3" name="Google Shape;963;p47"/>
          <p:cNvSpPr/>
          <p:nvPr/>
        </p:nvSpPr>
        <p:spPr>
          <a:xfrm>
            <a:off x="12081857" y="3730846"/>
            <a:ext cx="60" cy="60"/>
          </a:xfrm>
          <a:custGeom>
            <a:avLst/>
            <a:gdLst/>
            <a:ahLst/>
            <a:cxnLst/>
            <a:rect l="l" t="t" r="r" b="b"/>
            <a:pathLst>
              <a:path w="1" h="1" fill="none" extrusionOk="0">
                <a:moveTo>
                  <a:pt x="0" y="1"/>
                </a:moveTo>
                <a:close/>
              </a:path>
            </a:pathLst>
          </a:custGeom>
          <a:noFill/>
          <a:ln w="98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id="{350D3AEF-8A05-4D00-A315-6C3979ABFD93}"/>
              </a:ext>
            </a:extLst>
          </p:cNvPr>
          <p:cNvGrpSpPr/>
          <p:nvPr/>
        </p:nvGrpSpPr>
        <p:grpSpPr>
          <a:xfrm>
            <a:off x="824497" y="2469857"/>
            <a:ext cx="2323359" cy="3345689"/>
            <a:chOff x="6697400" y="1869858"/>
            <a:chExt cx="1742519" cy="2509267"/>
          </a:xfrm>
        </p:grpSpPr>
        <p:sp>
          <p:nvSpPr>
            <p:cNvPr id="966" name="Google Shape;966;p47"/>
            <p:cNvSpPr/>
            <p:nvPr/>
          </p:nvSpPr>
          <p:spPr>
            <a:xfrm>
              <a:off x="7076429" y="2643112"/>
              <a:ext cx="91884" cy="71158"/>
            </a:xfrm>
            <a:custGeom>
              <a:avLst/>
              <a:gdLst/>
              <a:ahLst/>
              <a:cxnLst/>
              <a:rect l="l" t="t" r="r" b="b"/>
              <a:pathLst>
                <a:path w="2159" h="1672" extrusionOk="0">
                  <a:moveTo>
                    <a:pt x="2067" y="0"/>
                  </a:moveTo>
                  <a:lnTo>
                    <a:pt x="2067" y="0"/>
                  </a:lnTo>
                  <a:cubicBezTo>
                    <a:pt x="1429" y="182"/>
                    <a:pt x="730" y="334"/>
                    <a:pt x="0" y="456"/>
                  </a:cubicBezTo>
                  <a:lnTo>
                    <a:pt x="183" y="1277"/>
                  </a:lnTo>
                  <a:cubicBezTo>
                    <a:pt x="269" y="1264"/>
                    <a:pt x="357" y="1258"/>
                    <a:pt x="445" y="1258"/>
                  </a:cubicBezTo>
                  <a:cubicBezTo>
                    <a:pt x="1191" y="1258"/>
                    <a:pt x="1946" y="1672"/>
                    <a:pt x="1946" y="1672"/>
                  </a:cubicBezTo>
                  <a:cubicBezTo>
                    <a:pt x="1946" y="1672"/>
                    <a:pt x="2159" y="1034"/>
                    <a:pt x="2067" y="0"/>
                  </a:cubicBezTo>
                  <a:close/>
                </a:path>
              </a:pathLst>
            </a:custGeom>
            <a:solidFill>
              <a:srgbClr val="A06A47"/>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67" name="Google Shape;967;p47"/>
            <p:cNvSpPr/>
            <p:nvPr/>
          </p:nvSpPr>
          <p:spPr>
            <a:xfrm>
              <a:off x="6697400" y="1869858"/>
              <a:ext cx="1742519" cy="1875429"/>
            </a:xfrm>
            <a:custGeom>
              <a:avLst/>
              <a:gdLst/>
              <a:ahLst/>
              <a:cxnLst/>
              <a:rect l="l" t="t" r="r" b="b"/>
              <a:pathLst>
                <a:path w="40944" h="44067" extrusionOk="0">
                  <a:moveTo>
                    <a:pt x="17607" y="0"/>
                  </a:moveTo>
                  <a:cubicBezTo>
                    <a:pt x="14855" y="0"/>
                    <a:pt x="11434" y="1004"/>
                    <a:pt x="8329" y="4795"/>
                  </a:cubicBezTo>
                  <a:cubicBezTo>
                    <a:pt x="1855" y="12668"/>
                    <a:pt x="0" y="38990"/>
                    <a:pt x="5381" y="44066"/>
                  </a:cubicBezTo>
                  <a:cubicBezTo>
                    <a:pt x="6140" y="41270"/>
                    <a:pt x="7143" y="38686"/>
                    <a:pt x="8329" y="37349"/>
                  </a:cubicBezTo>
                  <a:cubicBezTo>
                    <a:pt x="11824" y="33428"/>
                    <a:pt x="16445" y="33033"/>
                    <a:pt x="16445" y="33033"/>
                  </a:cubicBezTo>
                  <a:lnTo>
                    <a:pt x="16445" y="32881"/>
                  </a:lnTo>
                  <a:lnTo>
                    <a:pt x="16779" y="29264"/>
                  </a:lnTo>
                  <a:cubicBezTo>
                    <a:pt x="14043" y="28382"/>
                    <a:pt x="11733" y="26528"/>
                    <a:pt x="10852" y="24674"/>
                  </a:cubicBezTo>
                  <a:cubicBezTo>
                    <a:pt x="10852" y="24674"/>
                    <a:pt x="10710" y="24693"/>
                    <a:pt x="10481" y="24693"/>
                  </a:cubicBezTo>
                  <a:cubicBezTo>
                    <a:pt x="9808" y="24693"/>
                    <a:pt x="8387" y="24524"/>
                    <a:pt x="7660" y="23184"/>
                  </a:cubicBezTo>
                  <a:cubicBezTo>
                    <a:pt x="6900" y="21786"/>
                    <a:pt x="7660" y="20054"/>
                    <a:pt x="8846" y="19598"/>
                  </a:cubicBezTo>
                  <a:cubicBezTo>
                    <a:pt x="8937" y="19567"/>
                    <a:pt x="8998" y="19567"/>
                    <a:pt x="9119" y="19537"/>
                  </a:cubicBezTo>
                  <a:lnTo>
                    <a:pt x="8967" y="18655"/>
                  </a:lnTo>
                  <a:cubicBezTo>
                    <a:pt x="9697" y="18534"/>
                    <a:pt x="10365" y="18382"/>
                    <a:pt x="11004" y="18200"/>
                  </a:cubicBezTo>
                  <a:cubicBezTo>
                    <a:pt x="21004" y="15434"/>
                    <a:pt x="22919" y="6497"/>
                    <a:pt x="22919" y="6497"/>
                  </a:cubicBezTo>
                  <a:cubicBezTo>
                    <a:pt x="23618" y="9537"/>
                    <a:pt x="25654" y="12576"/>
                    <a:pt x="29454" y="14430"/>
                  </a:cubicBezTo>
                  <a:cubicBezTo>
                    <a:pt x="29180" y="17744"/>
                    <a:pt x="30062" y="18747"/>
                    <a:pt x="30062" y="18747"/>
                  </a:cubicBezTo>
                  <a:cubicBezTo>
                    <a:pt x="30549" y="18505"/>
                    <a:pt x="30982" y="18399"/>
                    <a:pt x="31359" y="18399"/>
                  </a:cubicBezTo>
                  <a:cubicBezTo>
                    <a:pt x="33456" y="18399"/>
                    <a:pt x="33859" y="21665"/>
                    <a:pt x="32494" y="23184"/>
                  </a:cubicBezTo>
                  <a:cubicBezTo>
                    <a:pt x="31859" y="23863"/>
                    <a:pt x="31265" y="24041"/>
                    <a:pt x="30816" y="24041"/>
                  </a:cubicBezTo>
                  <a:cubicBezTo>
                    <a:pt x="30320" y="24041"/>
                    <a:pt x="30001" y="23823"/>
                    <a:pt x="30001" y="23823"/>
                  </a:cubicBezTo>
                  <a:cubicBezTo>
                    <a:pt x="30001" y="23823"/>
                    <a:pt x="28177" y="27409"/>
                    <a:pt x="23618" y="29112"/>
                  </a:cubicBezTo>
                  <a:lnTo>
                    <a:pt x="24043" y="32516"/>
                  </a:lnTo>
                  <a:cubicBezTo>
                    <a:pt x="24043" y="32516"/>
                    <a:pt x="29515" y="33823"/>
                    <a:pt x="32433" y="36285"/>
                  </a:cubicBezTo>
                  <a:cubicBezTo>
                    <a:pt x="33618" y="37258"/>
                    <a:pt x="34712" y="39355"/>
                    <a:pt x="35685" y="41756"/>
                  </a:cubicBezTo>
                  <a:cubicBezTo>
                    <a:pt x="40944" y="35707"/>
                    <a:pt x="38360" y="7743"/>
                    <a:pt x="31338" y="1968"/>
                  </a:cubicBezTo>
                  <a:cubicBezTo>
                    <a:pt x="29560" y="525"/>
                    <a:pt x="27922" y="77"/>
                    <a:pt x="26574" y="77"/>
                  </a:cubicBezTo>
                  <a:cubicBezTo>
                    <a:pt x="24375" y="77"/>
                    <a:pt x="22949" y="1269"/>
                    <a:pt x="22949" y="1269"/>
                  </a:cubicBezTo>
                  <a:cubicBezTo>
                    <a:pt x="22949" y="1269"/>
                    <a:pt x="20701" y="0"/>
                    <a:pt x="1760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68" name="Google Shape;968;p47"/>
            <p:cNvSpPr/>
            <p:nvPr/>
          </p:nvSpPr>
          <p:spPr>
            <a:xfrm>
              <a:off x="6826780" y="3252387"/>
              <a:ext cx="1534236" cy="1126738"/>
            </a:xfrm>
            <a:custGeom>
              <a:avLst/>
              <a:gdLst/>
              <a:ahLst/>
              <a:cxnLst/>
              <a:rect l="l" t="t" r="r" b="b"/>
              <a:pathLst>
                <a:path w="36050" h="26475" extrusionOk="0">
                  <a:moveTo>
                    <a:pt x="20973" y="0"/>
                  </a:moveTo>
                  <a:cubicBezTo>
                    <a:pt x="20436" y="537"/>
                    <a:pt x="19343" y="1308"/>
                    <a:pt x="17350" y="1308"/>
                  </a:cubicBezTo>
                  <a:cubicBezTo>
                    <a:pt x="17312" y="1308"/>
                    <a:pt x="17273" y="1308"/>
                    <a:pt x="17234" y="1307"/>
                  </a:cubicBezTo>
                  <a:cubicBezTo>
                    <a:pt x="15320" y="1307"/>
                    <a:pt x="13982" y="730"/>
                    <a:pt x="13344" y="335"/>
                  </a:cubicBezTo>
                  <a:lnTo>
                    <a:pt x="13344" y="487"/>
                  </a:lnTo>
                  <a:cubicBezTo>
                    <a:pt x="13344" y="487"/>
                    <a:pt x="8663" y="912"/>
                    <a:pt x="5198" y="4833"/>
                  </a:cubicBezTo>
                  <a:cubicBezTo>
                    <a:pt x="4012" y="6171"/>
                    <a:pt x="3040" y="8754"/>
                    <a:pt x="2280" y="11551"/>
                  </a:cubicBezTo>
                  <a:cubicBezTo>
                    <a:pt x="730" y="17235"/>
                    <a:pt x="0" y="23983"/>
                    <a:pt x="0" y="23983"/>
                  </a:cubicBezTo>
                  <a:cubicBezTo>
                    <a:pt x="0" y="23983"/>
                    <a:pt x="8268" y="26475"/>
                    <a:pt x="19818" y="26475"/>
                  </a:cubicBezTo>
                  <a:cubicBezTo>
                    <a:pt x="31368" y="26475"/>
                    <a:pt x="36049" y="21095"/>
                    <a:pt x="36049" y="21095"/>
                  </a:cubicBezTo>
                  <a:cubicBezTo>
                    <a:pt x="36049" y="21095"/>
                    <a:pt x="34651" y="14438"/>
                    <a:pt x="32554" y="9241"/>
                  </a:cubicBezTo>
                  <a:cubicBezTo>
                    <a:pt x="31612" y="6839"/>
                    <a:pt x="30517" y="4742"/>
                    <a:pt x="29302" y="3739"/>
                  </a:cubicBezTo>
                  <a:cubicBezTo>
                    <a:pt x="26444" y="1247"/>
                    <a:pt x="20973" y="0"/>
                    <a:pt x="2097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69" name="Google Shape;969;p47"/>
            <p:cNvSpPr/>
            <p:nvPr/>
          </p:nvSpPr>
          <p:spPr>
            <a:xfrm>
              <a:off x="6989737" y="2146364"/>
              <a:ext cx="1147337" cy="1160530"/>
            </a:xfrm>
            <a:custGeom>
              <a:avLst/>
              <a:gdLst/>
              <a:ahLst/>
              <a:cxnLst/>
              <a:rect l="l" t="t" r="r" b="b"/>
              <a:pathLst>
                <a:path w="26959" h="27269" extrusionOk="0">
                  <a:moveTo>
                    <a:pt x="15989" y="0"/>
                  </a:moveTo>
                  <a:cubicBezTo>
                    <a:pt x="15989" y="0"/>
                    <a:pt x="14105" y="8937"/>
                    <a:pt x="4104" y="11703"/>
                  </a:cubicBezTo>
                  <a:cubicBezTo>
                    <a:pt x="4196" y="12736"/>
                    <a:pt x="3983" y="13374"/>
                    <a:pt x="3983" y="13374"/>
                  </a:cubicBezTo>
                  <a:cubicBezTo>
                    <a:pt x="3983" y="13374"/>
                    <a:pt x="3238" y="12990"/>
                    <a:pt x="2496" y="12990"/>
                  </a:cubicBezTo>
                  <a:cubicBezTo>
                    <a:pt x="2404" y="12990"/>
                    <a:pt x="2311" y="12996"/>
                    <a:pt x="2220" y="13010"/>
                  </a:cubicBezTo>
                  <a:cubicBezTo>
                    <a:pt x="2098" y="13040"/>
                    <a:pt x="2007" y="13040"/>
                    <a:pt x="1946" y="13070"/>
                  </a:cubicBezTo>
                  <a:cubicBezTo>
                    <a:pt x="761" y="13526"/>
                    <a:pt x="1" y="15228"/>
                    <a:pt x="761" y="16627"/>
                  </a:cubicBezTo>
                  <a:cubicBezTo>
                    <a:pt x="1465" y="17966"/>
                    <a:pt x="2897" y="18135"/>
                    <a:pt x="3578" y="18135"/>
                  </a:cubicBezTo>
                  <a:cubicBezTo>
                    <a:pt x="3808" y="18135"/>
                    <a:pt x="3952" y="18116"/>
                    <a:pt x="3952" y="18116"/>
                  </a:cubicBezTo>
                  <a:cubicBezTo>
                    <a:pt x="4834" y="19970"/>
                    <a:pt x="7144" y="21855"/>
                    <a:pt x="9880" y="22706"/>
                  </a:cubicBezTo>
                  <a:lnTo>
                    <a:pt x="9545" y="26323"/>
                  </a:lnTo>
                  <a:cubicBezTo>
                    <a:pt x="10183" y="26718"/>
                    <a:pt x="11521" y="27265"/>
                    <a:pt x="13436" y="27265"/>
                  </a:cubicBezTo>
                  <a:cubicBezTo>
                    <a:pt x="13509" y="27267"/>
                    <a:pt x="13581" y="27268"/>
                    <a:pt x="13651" y="27268"/>
                  </a:cubicBezTo>
                  <a:cubicBezTo>
                    <a:pt x="15584" y="27268"/>
                    <a:pt x="16676" y="26487"/>
                    <a:pt x="17174" y="25988"/>
                  </a:cubicBezTo>
                  <a:lnTo>
                    <a:pt x="16749" y="22584"/>
                  </a:lnTo>
                  <a:cubicBezTo>
                    <a:pt x="21308" y="20852"/>
                    <a:pt x="23132" y="17295"/>
                    <a:pt x="23132" y="17295"/>
                  </a:cubicBezTo>
                  <a:cubicBezTo>
                    <a:pt x="23132" y="17295"/>
                    <a:pt x="23451" y="17513"/>
                    <a:pt x="23943" y="17513"/>
                  </a:cubicBezTo>
                  <a:cubicBezTo>
                    <a:pt x="24387" y="17513"/>
                    <a:pt x="24974" y="17335"/>
                    <a:pt x="25594" y="16657"/>
                  </a:cubicBezTo>
                  <a:cubicBezTo>
                    <a:pt x="26959" y="15163"/>
                    <a:pt x="26557" y="11902"/>
                    <a:pt x="24442" y="11902"/>
                  </a:cubicBezTo>
                  <a:cubicBezTo>
                    <a:pt x="24061" y="11902"/>
                    <a:pt x="23624" y="12008"/>
                    <a:pt x="23132" y="12250"/>
                  </a:cubicBezTo>
                  <a:cubicBezTo>
                    <a:pt x="23132" y="12250"/>
                    <a:pt x="22281" y="11247"/>
                    <a:pt x="22524" y="7933"/>
                  </a:cubicBezTo>
                  <a:cubicBezTo>
                    <a:pt x="18725" y="6079"/>
                    <a:pt x="16719" y="3040"/>
                    <a:pt x="15989" y="0"/>
                  </a:cubicBezTo>
                  <a:close/>
                </a:path>
              </a:pathLst>
            </a:custGeom>
            <a:solidFill>
              <a:srgbClr val="FFC6A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0" name="Google Shape;970;p47"/>
            <p:cNvSpPr/>
            <p:nvPr/>
          </p:nvSpPr>
          <p:spPr>
            <a:xfrm>
              <a:off x="7401110" y="3110069"/>
              <a:ext cx="304038" cy="79798"/>
            </a:xfrm>
            <a:custGeom>
              <a:avLst/>
              <a:gdLst/>
              <a:ahLst/>
              <a:cxnLst/>
              <a:rect l="l" t="t" r="r" b="b"/>
              <a:pathLst>
                <a:path w="7144" h="1875" extrusionOk="0">
                  <a:moveTo>
                    <a:pt x="7053" y="1"/>
                  </a:moveTo>
                  <a:cubicBezTo>
                    <a:pt x="6597" y="183"/>
                    <a:pt x="6110" y="335"/>
                    <a:pt x="5624" y="457"/>
                  </a:cubicBezTo>
                  <a:cubicBezTo>
                    <a:pt x="4952" y="616"/>
                    <a:pt x="4264" y="690"/>
                    <a:pt x="3574" y="690"/>
                  </a:cubicBezTo>
                  <a:cubicBezTo>
                    <a:pt x="2422" y="690"/>
                    <a:pt x="1267" y="484"/>
                    <a:pt x="183" y="123"/>
                  </a:cubicBezTo>
                  <a:lnTo>
                    <a:pt x="1" y="1825"/>
                  </a:lnTo>
                  <a:cubicBezTo>
                    <a:pt x="590" y="1853"/>
                    <a:pt x="1180" y="1875"/>
                    <a:pt x="1764" y="1875"/>
                  </a:cubicBezTo>
                  <a:cubicBezTo>
                    <a:pt x="3680" y="1875"/>
                    <a:pt x="5537" y="1641"/>
                    <a:pt x="7144" y="639"/>
                  </a:cubicBezTo>
                  <a:lnTo>
                    <a:pt x="7053" y="1"/>
                  </a:lnTo>
                  <a:close/>
                </a:path>
              </a:pathLst>
            </a:custGeom>
            <a:solidFill>
              <a:srgbClr val="54004C"/>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1" name="Google Shape;971;p47"/>
            <p:cNvSpPr/>
            <p:nvPr/>
          </p:nvSpPr>
          <p:spPr>
            <a:xfrm>
              <a:off x="7042808" y="2138575"/>
              <a:ext cx="632590" cy="531726"/>
            </a:xfrm>
            <a:custGeom>
              <a:avLst/>
              <a:gdLst/>
              <a:ahLst/>
              <a:cxnLst/>
              <a:rect l="l" t="t" r="r" b="b"/>
              <a:pathLst>
                <a:path w="14864" h="12494" extrusionOk="0">
                  <a:moveTo>
                    <a:pt x="14742" y="1"/>
                  </a:moveTo>
                  <a:cubicBezTo>
                    <a:pt x="14712" y="1"/>
                    <a:pt x="14620" y="31"/>
                    <a:pt x="14620" y="62"/>
                  </a:cubicBezTo>
                  <a:cubicBezTo>
                    <a:pt x="14438" y="882"/>
                    <a:pt x="14104" y="1673"/>
                    <a:pt x="13769" y="2432"/>
                  </a:cubicBezTo>
                  <a:lnTo>
                    <a:pt x="13496" y="3010"/>
                  </a:lnTo>
                  <a:lnTo>
                    <a:pt x="13192" y="3527"/>
                  </a:lnTo>
                  <a:cubicBezTo>
                    <a:pt x="13010" y="3922"/>
                    <a:pt x="12766" y="4256"/>
                    <a:pt x="12554" y="4591"/>
                  </a:cubicBezTo>
                  <a:cubicBezTo>
                    <a:pt x="11642" y="5989"/>
                    <a:pt x="10487" y="7265"/>
                    <a:pt x="9210" y="8329"/>
                  </a:cubicBezTo>
                  <a:cubicBezTo>
                    <a:pt x="8997" y="8420"/>
                    <a:pt x="8906" y="8572"/>
                    <a:pt x="8693" y="8694"/>
                  </a:cubicBezTo>
                  <a:lnTo>
                    <a:pt x="8207" y="9089"/>
                  </a:lnTo>
                  <a:cubicBezTo>
                    <a:pt x="7873" y="9302"/>
                    <a:pt x="7538" y="9575"/>
                    <a:pt x="7143" y="9758"/>
                  </a:cubicBezTo>
                  <a:cubicBezTo>
                    <a:pt x="6778" y="9940"/>
                    <a:pt x="6414" y="10183"/>
                    <a:pt x="6049" y="10366"/>
                  </a:cubicBezTo>
                  <a:lnTo>
                    <a:pt x="4894" y="10913"/>
                  </a:lnTo>
                  <a:cubicBezTo>
                    <a:pt x="4529" y="11095"/>
                    <a:pt x="4104" y="11217"/>
                    <a:pt x="3739" y="11369"/>
                  </a:cubicBezTo>
                  <a:lnTo>
                    <a:pt x="3131" y="11551"/>
                  </a:lnTo>
                  <a:cubicBezTo>
                    <a:pt x="2949" y="11612"/>
                    <a:pt x="2705" y="11703"/>
                    <a:pt x="2523" y="11734"/>
                  </a:cubicBezTo>
                  <a:lnTo>
                    <a:pt x="1307" y="12037"/>
                  </a:lnTo>
                  <a:cubicBezTo>
                    <a:pt x="1125" y="12068"/>
                    <a:pt x="882" y="12159"/>
                    <a:pt x="699" y="12189"/>
                  </a:cubicBezTo>
                  <a:lnTo>
                    <a:pt x="91" y="12311"/>
                  </a:lnTo>
                  <a:cubicBezTo>
                    <a:pt x="61" y="12341"/>
                    <a:pt x="0" y="12372"/>
                    <a:pt x="0" y="12433"/>
                  </a:cubicBezTo>
                  <a:cubicBezTo>
                    <a:pt x="0" y="12463"/>
                    <a:pt x="91" y="12493"/>
                    <a:pt x="122" y="12493"/>
                  </a:cubicBezTo>
                  <a:lnTo>
                    <a:pt x="760" y="12433"/>
                  </a:lnTo>
                  <a:cubicBezTo>
                    <a:pt x="973" y="12372"/>
                    <a:pt x="1186" y="12341"/>
                    <a:pt x="1368" y="12311"/>
                  </a:cubicBezTo>
                  <a:lnTo>
                    <a:pt x="2645" y="12037"/>
                  </a:lnTo>
                  <a:cubicBezTo>
                    <a:pt x="2827" y="12007"/>
                    <a:pt x="3040" y="11977"/>
                    <a:pt x="3252" y="11886"/>
                  </a:cubicBezTo>
                  <a:lnTo>
                    <a:pt x="3830" y="11703"/>
                  </a:lnTo>
                  <a:cubicBezTo>
                    <a:pt x="4256" y="11582"/>
                    <a:pt x="4681" y="11460"/>
                    <a:pt x="5076" y="11278"/>
                  </a:cubicBezTo>
                  <a:lnTo>
                    <a:pt x="6231" y="10791"/>
                  </a:lnTo>
                  <a:cubicBezTo>
                    <a:pt x="6626" y="10609"/>
                    <a:pt x="6961" y="10366"/>
                    <a:pt x="7356" y="10183"/>
                  </a:cubicBezTo>
                  <a:cubicBezTo>
                    <a:pt x="7721" y="10001"/>
                    <a:pt x="8055" y="9727"/>
                    <a:pt x="8389" y="9484"/>
                  </a:cubicBezTo>
                  <a:lnTo>
                    <a:pt x="8936" y="9120"/>
                  </a:lnTo>
                  <a:cubicBezTo>
                    <a:pt x="9119" y="8968"/>
                    <a:pt x="9271" y="8846"/>
                    <a:pt x="9423" y="8694"/>
                  </a:cubicBezTo>
                  <a:cubicBezTo>
                    <a:pt x="10760" y="7600"/>
                    <a:pt x="11915" y="6293"/>
                    <a:pt x="12827" y="4864"/>
                  </a:cubicBezTo>
                  <a:cubicBezTo>
                    <a:pt x="13709" y="3405"/>
                    <a:pt x="14438" y="1855"/>
                    <a:pt x="14833" y="183"/>
                  </a:cubicBezTo>
                  <a:cubicBezTo>
                    <a:pt x="14864" y="153"/>
                    <a:pt x="14833" y="122"/>
                    <a:pt x="14742" y="1"/>
                  </a:cubicBezTo>
                  <a:close/>
                </a:path>
              </a:pathLst>
            </a:custGeom>
            <a:solidFill>
              <a:srgbClr val="4517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2" name="Google Shape;972;p47"/>
            <p:cNvSpPr/>
            <p:nvPr/>
          </p:nvSpPr>
          <p:spPr>
            <a:xfrm>
              <a:off x="7661145" y="2107550"/>
              <a:ext cx="445035" cy="434694"/>
            </a:xfrm>
            <a:custGeom>
              <a:avLst/>
              <a:gdLst/>
              <a:ahLst/>
              <a:cxnLst/>
              <a:rect l="l" t="t" r="r" b="b"/>
              <a:pathLst>
                <a:path w="10457" h="10214" extrusionOk="0">
                  <a:moveTo>
                    <a:pt x="61" y="0"/>
                  </a:moveTo>
                  <a:cubicBezTo>
                    <a:pt x="31" y="0"/>
                    <a:pt x="0" y="92"/>
                    <a:pt x="0" y="122"/>
                  </a:cubicBezTo>
                  <a:cubicBezTo>
                    <a:pt x="61" y="730"/>
                    <a:pt x="213" y="1368"/>
                    <a:pt x="426" y="1976"/>
                  </a:cubicBezTo>
                  <a:cubicBezTo>
                    <a:pt x="639" y="2584"/>
                    <a:pt x="882" y="3192"/>
                    <a:pt x="1186" y="3769"/>
                  </a:cubicBezTo>
                  <a:cubicBezTo>
                    <a:pt x="1429" y="4347"/>
                    <a:pt x="1824" y="4864"/>
                    <a:pt x="2189" y="5411"/>
                  </a:cubicBezTo>
                  <a:cubicBezTo>
                    <a:pt x="2584" y="5927"/>
                    <a:pt x="3040" y="6383"/>
                    <a:pt x="3496" y="6839"/>
                  </a:cubicBezTo>
                  <a:cubicBezTo>
                    <a:pt x="4438" y="7721"/>
                    <a:pt x="5532" y="8450"/>
                    <a:pt x="6687" y="8997"/>
                  </a:cubicBezTo>
                  <a:cubicBezTo>
                    <a:pt x="7873" y="9575"/>
                    <a:pt x="9089" y="9970"/>
                    <a:pt x="10335" y="10213"/>
                  </a:cubicBezTo>
                  <a:cubicBezTo>
                    <a:pt x="10365" y="10213"/>
                    <a:pt x="10456" y="10183"/>
                    <a:pt x="10456" y="10152"/>
                  </a:cubicBezTo>
                  <a:cubicBezTo>
                    <a:pt x="10456" y="10122"/>
                    <a:pt x="10396" y="10031"/>
                    <a:pt x="10365" y="10031"/>
                  </a:cubicBezTo>
                  <a:cubicBezTo>
                    <a:pt x="9149" y="9697"/>
                    <a:pt x="7934" y="9271"/>
                    <a:pt x="6839" y="8693"/>
                  </a:cubicBezTo>
                  <a:cubicBezTo>
                    <a:pt x="5745" y="8146"/>
                    <a:pt x="4681" y="7447"/>
                    <a:pt x="3769" y="6566"/>
                  </a:cubicBezTo>
                  <a:cubicBezTo>
                    <a:pt x="3253" y="6171"/>
                    <a:pt x="2857" y="5715"/>
                    <a:pt x="2462" y="5198"/>
                  </a:cubicBezTo>
                  <a:cubicBezTo>
                    <a:pt x="2098" y="4712"/>
                    <a:pt x="1733" y="4195"/>
                    <a:pt x="1429" y="3648"/>
                  </a:cubicBezTo>
                  <a:cubicBezTo>
                    <a:pt x="821" y="2554"/>
                    <a:pt x="426" y="1368"/>
                    <a:pt x="152" y="122"/>
                  </a:cubicBezTo>
                  <a:cubicBezTo>
                    <a:pt x="152" y="31"/>
                    <a:pt x="122" y="0"/>
                    <a:pt x="61" y="0"/>
                  </a:cubicBezTo>
                  <a:close/>
                </a:path>
              </a:pathLst>
            </a:custGeom>
            <a:solidFill>
              <a:srgbClr val="4517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3" name="Google Shape;973;p47"/>
            <p:cNvSpPr/>
            <p:nvPr/>
          </p:nvSpPr>
          <p:spPr>
            <a:xfrm>
              <a:off x="7359743" y="3224893"/>
              <a:ext cx="386815" cy="106439"/>
            </a:xfrm>
            <a:custGeom>
              <a:avLst/>
              <a:gdLst/>
              <a:ahLst/>
              <a:cxnLst/>
              <a:rect l="l" t="t" r="r" b="b"/>
              <a:pathLst>
                <a:path w="9089" h="2501" extrusionOk="0">
                  <a:moveTo>
                    <a:pt x="8796" y="1"/>
                  </a:moveTo>
                  <a:cubicBezTo>
                    <a:pt x="8731" y="1"/>
                    <a:pt x="8663" y="23"/>
                    <a:pt x="8602" y="69"/>
                  </a:cubicBezTo>
                  <a:lnTo>
                    <a:pt x="8572" y="130"/>
                  </a:lnTo>
                  <a:cubicBezTo>
                    <a:pt x="8055" y="586"/>
                    <a:pt x="7417" y="950"/>
                    <a:pt x="6778" y="1133"/>
                  </a:cubicBezTo>
                  <a:cubicBezTo>
                    <a:pt x="6079" y="1376"/>
                    <a:pt x="5411" y="1406"/>
                    <a:pt x="4681" y="1406"/>
                  </a:cubicBezTo>
                  <a:cubicBezTo>
                    <a:pt x="3952" y="1406"/>
                    <a:pt x="3252" y="1346"/>
                    <a:pt x="2523" y="1194"/>
                  </a:cubicBezTo>
                  <a:cubicBezTo>
                    <a:pt x="1824" y="1042"/>
                    <a:pt x="1125" y="798"/>
                    <a:pt x="456" y="494"/>
                  </a:cubicBezTo>
                  <a:cubicBezTo>
                    <a:pt x="417" y="469"/>
                    <a:pt x="374" y="459"/>
                    <a:pt x="326" y="459"/>
                  </a:cubicBezTo>
                  <a:cubicBezTo>
                    <a:pt x="262" y="459"/>
                    <a:pt x="192" y="477"/>
                    <a:pt x="122" y="494"/>
                  </a:cubicBezTo>
                  <a:cubicBezTo>
                    <a:pt x="0" y="616"/>
                    <a:pt x="0" y="768"/>
                    <a:pt x="122" y="890"/>
                  </a:cubicBezTo>
                  <a:cubicBezTo>
                    <a:pt x="730" y="1437"/>
                    <a:pt x="1489" y="1832"/>
                    <a:pt x="2249" y="2105"/>
                  </a:cubicBezTo>
                  <a:cubicBezTo>
                    <a:pt x="3009" y="2349"/>
                    <a:pt x="3860" y="2470"/>
                    <a:pt x="4651" y="2501"/>
                  </a:cubicBezTo>
                  <a:cubicBezTo>
                    <a:pt x="5471" y="2501"/>
                    <a:pt x="6322" y="2409"/>
                    <a:pt x="7113" y="2045"/>
                  </a:cubicBezTo>
                  <a:cubicBezTo>
                    <a:pt x="7873" y="1710"/>
                    <a:pt x="8602" y="1194"/>
                    <a:pt x="9028" y="373"/>
                  </a:cubicBezTo>
                  <a:cubicBezTo>
                    <a:pt x="9088" y="312"/>
                    <a:pt x="9058" y="160"/>
                    <a:pt x="8967" y="69"/>
                  </a:cubicBezTo>
                  <a:cubicBezTo>
                    <a:pt x="8921" y="23"/>
                    <a:pt x="8860" y="1"/>
                    <a:pt x="8796" y="1"/>
                  </a:cubicBezTo>
                  <a:close/>
                </a:path>
              </a:pathLst>
            </a:custGeom>
            <a:solidFill>
              <a:srgbClr val="4517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4" name="Google Shape;974;p47"/>
            <p:cNvSpPr/>
            <p:nvPr/>
          </p:nvSpPr>
          <p:spPr>
            <a:xfrm>
              <a:off x="7040212" y="2746573"/>
              <a:ext cx="109972" cy="58901"/>
            </a:xfrm>
            <a:custGeom>
              <a:avLst/>
              <a:gdLst/>
              <a:ahLst/>
              <a:cxnLst/>
              <a:rect l="l" t="t" r="r" b="b"/>
              <a:pathLst>
                <a:path w="2584" h="1384" extrusionOk="0">
                  <a:moveTo>
                    <a:pt x="1277" y="1"/>
                  </a:moveTo>
                  <a:cubicBezTo>
                    <a:pt x="943" y="1"/>
                    <a:pt x="608" y="153"/>
                    <a:pt x="365" y="366"/>
                  </a:cubicBezTo>
                  <a:cubicBezTo>
                    <a:pt x="152" y="609"/>
                    <a:pt x="31" y="882"/>
                    <a:pt x="0" y="1186"/>
                  </a:cubicBezTo>
                  <a:cubicBezTo>
                    <a:pt x="0" y="1217"/>
                    <a:pt x="31" y="1277"/>
                    <a:pt x="61" y="1338"/>
                  </a:cubicBezTo>
                  <a:cubicBezTo>
                    <a:pt x="107" y="1369"/>
                    <a:pt x="160" y="1384"/>
                    <a:pt x="209" y="1384"/>
                  </a:cubicBezTo>
                  <a:cubicBezTo>
                    <a:pt x="259" y="1384"/>
                    <a:pt x="304" y="1369"/>
                    <a:pt x="335" y="1338"/>
                  </a:cubicBezTo>
                  <a:lnTo>
                    <a:pt x="365" y="1277"/>
                  </a:lnTo>
                  <a:cubicBezTo>
                    <a:pt x="517" y="1125"/>
                    <a:pt x="669" y="943"/>
                    <a:pt x="821" y="852"/>
                  </a:cubicBezTo>
                  <a:cubicBezTo>
                    <a:pt x="973" y="791"/>
                    <a:pt x="1125" y="761"/>
                    <a:pt x="1277" y="761"/>
                  </a:cubicBezTo>
                  <a:cubicBezTo>
                    <a:pt x="1490" y="761"/>
                    <a:pt x="1642" y="791"/>
                    <a:pt x="1794" y="852"/>
                  </a:cubicBezTo>
                  <a:cubicBezTo>
                    <a:pt x="1946" y="943"/>
                    <a:pt x="2098" y="1095"/>
                    <a:pt x="2189" y="1247"/>
                  </a:cubicBezTo>
                  <a:lnTo>
                    <a:pt x="2250" y="1277"/>
                  </a:lnTo>
                  <a:cubicBezTo>
                    <a:pt x="2280" y="1308"/>
                    <a:pt x="2310" y="1369"/>
                    <a:pt x="2402" y="1369"/>
                  </a:cubicBezTo>
                  <a:cubicBezTo>
                    <a:pt x="2493" y="1369"/>
                    <a:pt x="2584" y="1277"/>
                    <a:pt x="2584" y="1156"/>
                  </a:cubicBezTo>
                  <a:cubicBezTo>
                    <a:pt x="2554" y="852"/>
                    <a:pt x="2432" y="578"/>
                    <a:pt x="2189" y="335"/>
                  </a:cubicBezTo>
                  <a:cubicBezTo>
                    <a:pt x="1976" y="122"/>
                    <a:pt x="1581" y="1"/>
                    <a:pt x="127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5" name="Google Shape;975;p47"/>
            <p:cNvSpPr/>
            <p:nvPr/>
          </p:nvSpPr>
          <p:spPr>
            <a:xfrm>
              <a:off x="7972888" y="2697417"/>
              <a:ext cx="111291" cy="58901"/>
            </a:xfrm>
            <a:custGeom>
              <a:avLst/>
              <a:gdLst/>
              <a:ahLst/>
              <a:cxnLst/>
              <a:rect l="l" t="t" r="r" b="b"/>
              <a:pathLst>
                <a:path w="2615" h="1384" extrusionOk="0">
                  <a:moveTo>
                    <a:pt x="1338" y="1"/>
                  </a:moveTo>
                  <a:cubicBezTo>
                    <a:pt x="973" y="1"/>
                    <a:pt x="639" y="153"/>
                    <a:pt x="426" y="396"/>
                  </a:cubicBezTo>
                  <a:cubicBezTo>
                    <a:pt x="183" y="609"/>
                    <a:pt x="61" y="882"/>
                    <a:pt x="31" y="1186"/>
                  </a:cubicBezTo>
                  <a:cubicBezTo>
                    <a:pt x="1" y="1217"/>
                    <a:pt x="31" y="1308"/>
                    <a:pt x="122" y="1338"/>
                  </a:cubicBezTo>
                  <a:cubicBezTo>
                    <a:pt x="153" y="1369"/>
                    <a:pt x="198" y="1384"/>
                    <a:pt x="248" y="1384"/>
                  </a:cubicBezTo>
                  <a:cubicBezTo>
                    <a:pt x="297" y="1384"/>
                    <a:pt x="350" y="1369"/>
                    <a:pt x="396" y="1338"/>
                  </a:cubicBezTo>
                  <a:lnTo>
                    <a:pt x="426" y="1308"/>
                  </a:lnTo>
                  <a:cubicBezTo>
                    <a:pt x="578" y="1156"/>
                    <a:pt x="730" y="943"/>
                    <a:pt x="882" y="882"/>
                  </a:cubicBezTo>
                  <a:cubicBezTo>
                    <a:pt x="1034" y="791"/>
                    <a:pt x="1186" y="761"/>
                    <a:pt x="1338" y="761"/>
                  </a:cubicBezTo>
                  <a:cubicBezTo>
                    <a:pt x="1520" y="761"/>
                    <a:pt x="1672" y="791"/>
                    <a:pt x="1824" y="882"/>
                  </a:cubicBezTo>
                  <a:cubicBezTo>
                    <a:pt x="1976" y="943"/>
                    <a:pt x="2128" y="1095"/>
                    <a:pt x="2250" y="1247"/>
                  </a:cubicBezTo>
                  <a:lnTo>
                    <a:pt x="2280" y="1308"/>
                  </a:lnTo>
                  <a:cubicBezTo>
                    <a:pt x="2311" y="1338"/>
                    <a:pt x="2372" y="1369"/>
                    <a:pt x="2432" y="1369"/>
                  </a:cubicBezTo>
                  <a:cubicBezTo>
                    <a:pt x="2554" y="1369"/>
                    <a:pt x="2615" y="1308"/>
                    <a:pt x="2615" y="1186"/>
                  </a:cubicBezTo>
                  <a:cubicBezTo>
                    <a:pt x="2584" y="882"/>
                    <a:pt x="2463" y="578"/>
                    <a:pt x="2250" y="335"/>
                  </a:cubicBezTo>
                  <a:cubicBezTo>
                    <a:pt x="2007" y="122"/>
                    <a:pt x="1642" y="1"/>
                    <a:pt x="133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6" name="Google Shape;976;p47"/>
            <p:cNvSpPr/>
            <p:nvPr/>
          </p:nvSpPr>
          <p:spPr>
            <a:xfrm>
              <a:off x="7226492" y="2725890"/>
              <a:ext cx="219942" cy="219942"/>
            </a:xfrm>
            <a:custGeom>
              <a:avLst/>
              <a:gdLst/>
              <a:ahLst/>
              <a:cxnLst/>
              <a:rect l="l" t="t" r="r" b="b"/>
              <a:pathLst>
                <a:path w="5168" h="5168" extrusionOk="0">
                  <a:moveTo>
                    <a:pt x="2584" y="0"/>
                  </a:moveTo>
                  <a:cubicBezTo>
                    <a:pt x="1155" y="0"/>
                    <a:pt x="0" y="1155"/>
                    <a:pt x="0" y="2584"/>
                  </a:cubicBezTo>
                  <a:cubicBezTo>
                    <a:pt x="0" y="4013"/>
                    <a:pt x="1155" y="5168"/>
                    <a:pt x="2584" y="5168"/>
                  </a:cubicBezTo>
                  <a:cubicBezTo>
                    <a:pt x="3982" y="5168"/>
                    <a:pt x="5168" y="4013"/>
                    <a:pt x="5168" y="2584"/>
                  </a:cubicBezTo>
                  <a:cubicBezTo>
                    <a:pt x="5168" y="1125"/>
                    <a:pt x="3982" y="0"/>
                    <a:pt x="258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7" name="Google Shape;977;p47"/>
            <p:cNvSpPr/>
            <p:nvPr/>
          </p:nvSpPr>
          <p:spPr>
            <a:xfrm>
              <a:off x="7671487" y="2731081"/>
              <a:ext cx="219942" cy="221219"/>
            </a:xfrm>
            <a:custGeom>
              <a:avLst/>
              <a:gdLst/>
              <a:ahLst/>
              <a:cxnLst/>
              <a:rect l="l" t="t" r="r" b="b"/>
              <a:pathLst>
                <a:path w="5168" h="5198" extrusionOk="0">
                  <a:moveTo>
                    <a:pt x="2584" y="0"/>
                  </a:moveTo>
                  <a:cubicBezTo>
                    <a:pt x="1186" y="0"/>
                    <a:pt x="0" y="1185"/>
                    <a:pt x="0" y="2614"/>
                  </a:cubicBezTo>
                  <a:cubicBezTo>
                    <a:pt x="0" y="4012"/>
                    <a:pt x="1186" y="5198"/>
                    <a:pt x="2584" y="5198"/>
                  </a:cubicBezTo>
                  <a:cubicBezTo>
                    <a:pt x="4013" y="5198"/>
                    <a:pt x="5168" y="4012"/>
                    <a:pt x="5168" y="2614"/>
                  </a:cubicBezTo>
                  <a:cubicBezTo>
                    <a:pt x="5168" y="1185"/>
                    <a:pt x="4013" y="0"/>
                    <a:pt x="258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8" name="Google Shape;978;p47"/>
            <p:cNvSpPr/>
            <p:nvPr/>
          </p:nvSpPr>
          <p:spPr>
            <a:xfrm>
              <a:off x="7366212" y="2751765"/>
              <a:ext cx="355747" cy="155424"/>
            </a:xfrm>
            <a:custGeom>
              <a:avLst/>
              <a:gdLst/>
              <a:ahLst/>
              <a:cxnLst/>
              <a:rect l="l" t="t" r="r" b="b"/>
              <a:pathLst>
                <a:path w="8359" h="3652" extrusionOk="0">
                  <a:moveTo>
                    <a:pt x="182" y="0"/>
                  </a:moveTo>
                  <a:cubicBezTo>
                    <a:pt x="91" y="31"/>
                    <a:pt x="0" y="92"/>
                    <a:pt x="30" y="213"/>
                  </a:cubicBezTo>
                  <a:cubicBezTo>
                    <a:pt x="274" y="1125"/>
                    <a:pt x="730" y="1976"/>
                    <a:pt x="1459" y="2614"/>
                  </a:cubicBezTo>
                  <a:cubicBezTo>
                    <a:pt x="2158" y="3253"/>
                    <a:pt x="3131" y="3587"/>
                    <a:pt x="4073" y="3648"/>
                  </a:cubicBezTo>
                  <a:cubicBezTo>
                    <a:pt x="4137" y="3650"/>
                    <a:pt x="4201" y="3651"/>
                    <a:pt x="4265" y="3651"/>
                  </a:cubicBezTo>
                  <a:cubicBezTo>
                    <a:pt x="5120" y="3651"/>
                    <a:pt x="6015" y="3458"/>
                    <a:pt x="6778" y="2949"/>
                  </a:cubicBezTo>
                  <a:cubicBezTo>
                    <a:pt x="7569" y="2432"/>
                    <a:pt x="8146" y="1611"/>
                    <a:pt x="8359" y="699"/>
                  </a:cubicBezTo>
                  <a:cubicBezTo>
                    <a:pt x="8359" y="639"/>
                    <a:pt x="8328" y="547"/>
                    <a:pt x="8237" y="517"/>
                  </a:cubicBezTo>
                  <a:cubicBezTo>
                    <a:pt x="8222" y="509"/>
                    <a:pt x="8203" y="506"/>
                    <a:pt x="8183" y="506"/>
                  </a:cubicBezTo>
                  <a:cubicBezTo>
                    <a:pt x="8121" y="506"/>
                    <a:pt x="8047" y="540"/>
                    <a:pt x="8025" y="608"/>
                  </a:cubicBezTo>
                  <a:lnTo>
                    <a:pt x="8025" y="639"/>
                  </a:lnTo>
                  <a:cubicBezTo>
                    <a:pt x="7690" y="1399"/>
                    <a:pt x="7082" y="2037"/>
                    <a:pt x="6383" y="2432"/>
                  </a:cubicBezTo>
                  <a:cubicBezTo>
                    <a:pt x="5769" y="2795"/>
                    <a:pt x="5002" y="2952"/>
                    <a:pt x="4269" y="2952"/>
                  </a:cubicBezTo>
                  <a:cubicBezTo>
                    <a:pt x="4203" y="2952"/>
                    <a:pt x="4138" y="2951"/>
                    <a:pt x="4073" y="2949"/>
                  </a:cubicBezTo>
                  <a:cubicBezTo>
                    <a:pt x="3252" y="2949"/>
                    <a:pt x="2493" y="2675"/>
                    <a:pt x="1824" y="2189"/>
                  </a:cubicBezTo>
                  <a:cubicBezTo>
                    <a:pt x="1216" y="1702"/>
                    <a:pt x="699" y="973"/>
                    <a:pt x="395" y="213"/>
                  </a:cubicBezTo>
                  <a:cubicBezTo>
                    <a:pt x="365" y="92"/>
                    <a:pt x="274" y="61"/>
                    <a:pt x="182"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9" name="Google Shape;979;p47"/>
            <p:cNvSpPr/>
            <p:nvPr/>
          </p:nvSpPr>
          <p:spPr>
            <a:xfrm>
              <a:off x="7476141" y="2650858"/>
              <a:ext cx="116482" cy="100949"/>
            </a:xfrm>
            <a:custGeom>
              <a:avLst/>
              <a:gdLst/>
              <a:ahLst/>
              <a:cxnLst/>
              <a:rect l="l" t="t" r="r" b="b"/>
              <a:pathLst>
                <a:path w="2737" h="2372" extrusionOk="0">
                  <a:moveTo>
                    <a:pt x="1369" y="0"/>
                  </a:moveTo>
                  <a:cubicBezTo>
                    <a:pt x="609" y="0"/>
                    <a:pt x="1" y="548"/>
                    <a:pt x="1" y="1186"/>
                  </a:cubicBezTo>
                  <a:cubicBezTo>
                    <a:pt x="1" y="1824"/>
                    <a:pt x="609" y="2371"/>
                    <a:pt x="1369" y="2371"/>
                  </a:cubicBezTo>
                  <a:cubicBezTo>
                    <a:pt x="2128" y="2371"/>
                    <a:pt x="2736" y="1824"/>
                    <a:pt x="2736" y="1186"/>
                  </a:cubicBezTo>
                  <a:cubicBezTo>
                    <a:pt x="2736" y="548"/>
                    <a:pt x="2098" y="31"/>
                    <a:pt x="136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80" name="Google Shape;980;p47"/>
            <p:cNvSpPr/>
            <p:nvPr/>
          </p:nvSpPr>
          <p:spPr>
            <a:xfrm>
              <a:off x="7032423" y="3559279"/>
              <a:ext cx="66050" cy="66987"/>
            </a:xfrm>
            <a:custGeom>
              <a:avLst/>
              <a:gdLst/>
              <a:ahLst/>
              <a:cxnLst/>
              <a:rect l="l" t="t" r="r" b="b"/>
              <a:pathLst>
                <a:path w="1552" h="1574" extrusionOk="0">
                  <a:moveTo>
                    <a:pt x="784" y="1"/>
                  </a:moveTo>
                  <a:cubicBezTo>
                    <a:pt x="647" y="1"/>
                    <a:pt x="503" y="39"/>
                    <a:pt x="366" y="115"/>
                  </a:cubicBezTo>
                  <a:cubicBezTo>
                    <a:pt x="244" y="206"/>
                    <a:pt x="153" y="267"/>
                    <a:pt x="92" y="388"/>
                  </a:cubicBezTo>
                  <a:cubicBezTo>
                    <a:pt x="31" y="510"/>
                    <a:pt x="1" y="662"/>
                    <a:pt x="1" y="783"/>
                  </a:cubicBezTo>
                  <a:cubicBezTo>
                    <a:pt x="1" y="844"/>
                    <a:pt x="1" y="905"/>
                    <a:pt x="31" y="996"/>
                  </a:cubicBezTo>
                  <a:lnTo>
                    <a:pt x="31" y="1027"/>
                  </a:lnTo>
                  <a:cubicBezTo>
                    <a:pt x="62" y="1118"/>
                    <a:pt x="62" y="1148"/>
                    <a:pt x="92" y="1239"/>
                  </a:cubicBezTo>
                  <a:cubicBezTo>
                    <a:pt x="92" y="1239"/>
                    <a:pt x="92" y="1270"/>
                    <a:pt x="153" y="1270"/>
                  </a:cubicBezTo>
                  <a:cubicBezTo>
                    <a:pt x="214" y="1391"/>
                    <a:pt x="305" y="1452"/>
                    <a:pt x="366" y="1483"/>
                  </a:cubicBezTo>
                  <a:cubicBezTo>
                    <a:pt x="487" y="1574"/>
                    <a:pt x="579" y="1574"/>
                    <a:pt x="700" y="1574"/>
                  </a:cubicBezTo>
                  <a:cubicBezTo>
                    <a:pt x="913" y="1574"/>
                    <a:pt x="1095" y="1452"/>
                    <a:pt x="1247" y="1331"/>
                  </a:cubicBezTo>
                  <a:lnTo>
                    <a:pt x="1278" y="1300"/>
                  </a:lnTo>
                  <a:cubicBezTo>
                    <a:pt x="1369" y="1270"/>
                    <a:pt x="1399" y="1179"/>
                    <a:pt x="1430" y="1118"/>
                  </a:cubicBezTo>
                  <a:cubicBezTo>
                    <a:pt x="1521" y="996"/>
                    <a:pt x="1551" y="844"/>
                    <a:pt x="1551" y="723"/>
                  </a:cubicBezTo>
                  <a:cubicBezTo>
                    <a:pt x="1551" y="540"/>
                    <a:pt x="1399" y="267"/>
                    <a:pt x="1156" y="115"/>
                  </a:cubicBezTo>
                  <a:cubicBezTo>
                    <a:pt x="1050" y="39"/>
                    <a:pt x="920" y="1"/>
                    <a:pt x="784"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81" name="Google Shape;981;p47"/>
            <p:cNvSpPr/>
            <p:nvPr/>
          </p:nvSpPr>
          <p:spPr>
            <a:xfrm>
              <a:off x="6925090" y="3829316"/>
              <a:ext cx="77627" cy="77670"/>
            </a:xfrm>
            <a:custGeom>
              <a:avLst/>
              <a:gdLst/>
              <a:ahLst/>
              <a:cxnLst/>
              <a:rect l="l" t="t" r="r" b="b"/>
              <a:pathLst>
                <a:path w="1824" h="1825" extrusionOk="0">
                  <a:moveTo>
                    <a:pt x="912" y="1"/>
                  </a:moveTo>
                  <a:cubicBezTo>
                    <a:pt x="790" y="1"/>
                    <a:pt x="699" y="62"/>
                    <a:pt x="578" y="92"/>
                  </a:cubicBezTo>
                  <a:cubicBezTo>
                    <a:pt x="456" y="122"/>
                    <a:pt x="334" y="214"/>
                    <a:pt x="274" y="274"/>
                  </a:cubicBezTo>
                  <a:cubicBezTo>
                    <a:pt x="183" y="366"/>
                    <a:pt x="122" y="457"/>
                    <a:pt x="91" y="578"/>
                  </a:cubicBezTo>
                  <a:cubicBezTo>
                    <a:pt x="0" y="700"/>
                    <a:pt x="0" y="822"/>
                    <a:pt x="0" y="913"/>
                  </a:cubicBezTo>
                  <a:cubicBezTo>
                    <a:pt x="0" y="1004"/>
                    <a:pt x="31" y="1065"/>
                    <a:pt x="31" y="1156"/>
                  </a:cubicBezTo>
                  <a:cubicBezTo>
                    <a:pt x="61" y="1308"/>
                    <a:pt x="152" y="1460"/>
                    <a:pt x="274" y="1581"/>
                  </a:cubicBezTo>
                  <a:cubicBezTo>
                    <a:pt x="334" y="1612"/>
                    <a:pt x="365" y="1673"/>
                    <a:pt x="456" y="1733"/>
                  </a:cubicBezTo>
                  <a:cubicBezTo>
                    <a:pt x="608" y="1794"/>
                    <a:pt x="760" y="1825"/>
                    <a:pt x="912" y="1825"/>
                  </a:cubicBezTo>
                  <a:cubicBezTo>
                    <a:pt x="1034" y="1825"/>
                    <a:pt x="1125" y="1794"/>
                    <a:pt x="1246" y="1764"/>
                  </a:cubicBezTo>
                  <a:cubicBezTo>
                    <a:pt x="1368" y="1703"/>
                    <a:pt x="1490" y="1642"/>
                    <a:pt x="1550" y="1551"/>
                  </a:cubicBezTo>
                  <a:cubicBezTo>
                    <a:pt x="1642" y="1490"/>
                    <a:pt x="1702" y="1369"/>
                    <a:pt x="1763" y="1277"/>
                  </a:cubicBezTo>
                  <a:cubicBezTo>
                    <a:pt x="1824" y="1156"/>
                    <a:pt x="1824" y="1034"/>
                    <a:pt x="1824" y="913"/>
                  </a:cubicBezTo>
                  <a:cubicBezTo>
                    <a:pt x="1824" y="852"/>
                    <a:pt x="1793" y="761"/>
                    <a:pt x="1793" y="700"/>
                  </a:cubicBezTo>
                  <a:cubicBezTo>
                    <a:pt x="1763" y="548"/>
                    <a:pt x="1672" y="396"/>
                    <a:pt x="1550" y="274"/>
                  </a:cubicBezTo>
                  <a:cubicBezTo>
                    <a:pt x="1490" y="244"/>
                    <a:pt x="1459" y="153"/>
                    <a:pt x="1368" y="122"/>
                  </a:cubicBezTo>
                  <a:cubicBezTo>
                    <a:pt x="1216" y="31"/>
                    <a:pt x="1064" y="1"/>
                    <a:pt x="912"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82" name="Google Shape;982;p47"/>
            <p:cNvSpPr/>
            <p:nvPr/>
          </p:nvSpPr>
          <p:spPr>
            <a:xfrm>
              <a:off x="7080302" y="4041472"/>
              <a:ext cx="64732" cy="64732"/>
            </a:xfrm>
            <a:custGeom>
              <a:avLst/>
              <a:gdLst/>
              <a:ahLst/>
              <a:cxnLst/>
              <a:rect l="l" t="t" r="r" b="b"/>
              <a:pathLst>
                <a:path w="1521" h="1521" extrusionOk="0">
                  <a:moveTo>
                    <a:pt x="761" y="1"/>
                  </a:moveTo>
                  <a:cubicBezTo>
                    <a:pt x="639" y="1"/>
                    <a:pt x="578" y="1"/>
                    <a:pt x="457" y="92"/>
                  </a:cubicBezTo>
                  <a:cubicBezTo>
                    <a:pt x="396" y="122"/>
                    <a:pt x="274" y="153"/>
                    <a:pt x="244" y="244"/>
                  </a:cubicBezTo>
                  <a:cubicBezTo>
                    <a:pt x="153" y="305"/>
                    <a:pt x="122" y="396"/>
                    <a:pt x="92" y="457"/>
                  </a:cubicBezTo>
                  <a:cubicBezTo>
                    <a:pt x="31" y="548"/>
                    <a:pt x="1" y="639"/>
                    <a:pt x="1" y="761"/>
                  </a:cubicBezTo>
                  <a:cubicBezTo>
                    <a:pt x="1" y="852"/>
                    <a:pt x="1" y="913"/>
                    <a:pt x="31" y="943"/>
                  </a:cubicBezTo>
                  <a:cubicBezTo>
                    <a:pt x="61" y="1065"/>
                    <a:pt x="153" y="1186"/>
                    <a:pt x="213" y="1308"/>
                  </a:cubicBezTo>
                  <a:cubicBezTo>
                    <a:pt x="274" y="1338"/>
                    <a:pt x="335" y="1369"/>
                    <a:pt x="396" y="1399"/>
                  </a:cubicBezTo>
                  <a:cubicBezTo>
                    <a:pt x="487" y="1490"/>
                    <a:pt x="639" y="1521"/>
                    <a:pt x="761" y="1521"/>
                  </a:cubicBezTo>
                  <a:cubicBezTo>
                    <a:pt x="882" y="1521"/>
                    <a:pt x="943" y="1521"/>
                    <a:pt x="1064" y="1460"/>
                  </a:cubicBezTo>
                  <a:cubicBezTo>
                    <a:pt x="1156" y="1399"/>
                    <a:pt x="1247" y="1369"/>
                    <a:pt x="1277" y="1308"/>
                  </a:cubicBezTo>
                  <a:cubicBezTo>
                    <a:pt x="1368" y="1217"/>
                    <a:pt x="1399" y="1156"/>
                    <a:pt x="1429" y="1065"/>
                  </a:cubicBezTo>
                  <a:cubicBezTo>
                    <a:pt x="1490" y="973"/>
                    <a:pt x="1520" y="882"/>
                    <a:pt x="1520" y="761"/>
                  </a:cubicBezTo>
                  <a:cubicBezTo>
                    <a:pt x="1490" y="730"/>
                    <a:pt x="1490" y="639"/>
                    <a:pt x="1490" y="578"/>
                  </a:cubicBezTo>
                  <a:cubicBezTo>
                    <a:pt x="1460" y="457"/>
                    <a:pt x="1368" y="335"/>
                    <a:pt x="1308" y="244"/>
                  </a:cubicBezTo>
                  <a:cubicBezTo>
                    <a:pt x="1247" y="183"/>
                    <a:pt x="1186" y="153"/>
                    <a:pt x="1156" y="122"/>
                  </a:cubicBezTo>
                  <a:cubicBezTo>
                    <a:pt x="1034" y="31"/>
                    <a:pt x="882" y="1"/>
                    <a:pt x="761"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83" name="Google Shape;983;p47"/>
            <p:cNvSpPr/>
            <p:nvPr/>
          </p:nvSpPr>
          <p:spPr>
            <a:xfrm>
              <a:off x="6899215" y="4103566"/>
              <a:ext cx="66009" cy="67328"/>
            </a:xfrm>
            <a:custGeom>
              <a:avLst/>
              <a:gdLst/>
              <a:ahLst/>
              <a:cxnLst/>
              <a:rect l="l" t="t" r="r" b="b"/>
              <a:pathLst>
                <a:path w="1551" h="1582" extrusionOk="0">
                  <a:moveTo>
                    <a:pt x="791" y="1"/>
                  </a:moveTo>
                  <a:cubicBezTo>
                    <a:pt x="669" y="1"/>
                    <a:pt x="578" y="1"/>
                    <a:pt x="487" y="62"/>
                  </a:cubicBezTo>
                  <a:cubicBezTo>
                    <a:pt x="365" y="92"/>
                    <a:pt x="304" y="153"/>
                    <a:pt x="213" y="213"/>
                  </a:cubicBezTo>
                  <a:cubicBezTo>
                    <a:pt x="152" y="305"/>
                    <a:pt x="122" y="365"/>
                    <a:pt x="61" y="487"/>
                  </a:cubicBezTo>
                  <a:cubicBezTo>
                    <a:pt x="31" y="548"/>
                    <a:pt x="0" y="669"/>
                    <a:pt x="0" y="791"/>
                  </a:cubicBezTo>
                  <a:cubicBezTo>
                    <a:pt x="0" y="852"/>
                    <a:pt x="0" y="943"/>
                    <a:pt x="31" y="1004"/>
                  </a:cubicBezTo>
                  <a:cubicBezTo>
                    <a:pt x="61" y="1156"/>
                    <a:pt x="152" y="1277"/>
                    <a:pt x="213" y="1369"/>
                  </a:cubicBezTo>
                  <a:cubicBezTo>
                    <a:pt x="274" y="1399"/>
                    <a:pt x="335" y="1429"/>
                    <a:pt x="365" y="1460"/>
                  </a:cubicBezTo>
                  <a:cubicBezTo>
                    <a:pt x="487" y="1551"/>
                    <a:pt x="639" y="1581"/>
                    <a:pt x="760" y="1581"/>
                  </a:cubicBezTo>
                  <a:cubicBezTo>
                    <a:pt x="882" y="1581"/>
                    <a:pt x="973" y="1581"/>
                    <a:pt x="1064" y="1521"/>
                  </a:cubicBezTo>
                  <a:cubicBezTo>
                    <a:pt x="1186" y="1460"/>
                    <a:pt x="1246" y="1429"/>
                    <a:pt x="1338" y="1369"/>
                  </a:cubicBezTo>
                  <a:cubicBezTo>
                    <a:pt x="1398" y="1277"/>
                    <a:pt x="1429" y="1217"/>
                    <a:pt x="1490" y="1095"/>
                  </a:cubicBezTo>
                  <a:cubicBezTo>
                    <a:pt x="1520" y="1004"/>
                    <a:pt x="1550" y="913"/>
                    <a:pt x="1550" y="791"/>
                  </a:cubicBezTo>
                  <a:cubicBezTo>
                    <a:pt x="1520" y="669"/>
                    <a:pt x="1520" y="639"/>
                    <a:pt x="1520" y="548"/>
                  </a:cubicBezTo>
                  <a:cubicBezTo>
                    <a:pt x="1490" y="396"/>
                    <a:pt x="1398" y="274"/>
                    <a:pt x="1338" y="213"/>
                  </a:cubicBezTo>
                  <a:cubicBezTo>
                    <a:pt x="1307" y="183"/>
                    <a:pt x="1216" y="153"/>
                    <a:pt x="1186" y="92"/>
                  </a:cubicBezTo>
                  <a:cubicBezTo>
                    <a:pt x="1064" y="31"/>
                    <a:pt x="912" y="1"/>
                    <a:pt x="791"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84" name="Google Shape;984;p47"/>
            <p:cNvSpPr/>
            <p:nvPr/>
          </p:nvSpPr>
          <p:spPr>
            <a:xfrm>
              <a:off x="6945774" y="4009127"/>
              <a:ext cx="76350" cy="75074"/>
            </a:xfrm>
            <a:custGeom>
              <a:avLst/>
              <a:gdLst/>
              <a:ahLst/>
              <a:cxnLst/>
              <a:rect l="l" t="t" r="r" b="b"/>
              <a:pathLst>
                <a:path w="1794" h="1764" extrusionOk="0">
                  <a:moveTo>
                    <a:pt x="882" y="1"/>
                  </a:moveTo>
                  <a:cubicBezTo>
                    <a:pt x="760" y="1"/>
                    <a:pt x="669" y="31"/>
                    <a:pt x="548" y="92"/>
                  </a:cubicBezTo>
                  <a:cubicBezTo>
                    <a:pt x="426" y="122"/>
                    <a:pt x="335" y="183"/>
                    <a:pt x="274" y="274"/>
                  </a:cubicBezTo>
                  <a:cubicBezTo>
                    <a:pt x="183" y="335"/>
                    <a:pt x="122" y="457"/>
                    <a:pt x="92" y="548"/>
                  </a:cubicBezTo>
                  <a:cubicBezTo>
                    <a:pt x="31" y="639"/>
                    <a:pt x="0" y="761"/>
                    <a:pt x="0" y="882"/>
                  </a:cubicBezTo>
                  <a:cubicBezTo>
                    <a:pt x="0" y="943"/>
                    <a:pt x="31" y="1034"/>
                    <a:pt x="31" y="1095"/>
                  </a:cubicBezTo>
                  <a:cubicBezTo>
                    <a:pt x="92" y="1247"/>
                    <a:pt x="152" y="1369"/>
                    <a:pt x="274" y="1490"/>
                  </a:cubicBezTo>
                  <a:cubicBezTo>
                    <a:pt x="335" y="1521"/>
                    <a:pt x="396" y="1551"/>
                    <a:pt x="456" y="1642"/>
                  </a:cubicBezTo>
                  <a:cubicBezTo>
                    <a:pt x="608" y="1703"/>
                    <a:pt x="730" y="1764"/>
                    <a:pt x="912" y="1764"/>
                  </a:cubicBezTo>
                  <a:cubicBezTo>
                    <a:pt x="1034" y="1764"/>
                    <a:pt x="1156" y="1703"/>
                    <a:pt x="1247" y="1673"/>
                  </a:cubicBezTo>
                  <a:cubicBezTo>
                    <a:pt x="1368" y="1642"/>
                    <a:pt x="1459" y="1551"/>
                    <a:pt x="1520" y="1490"/>
                  </a:cubicBezTo>
                  <a:cubicBezTo>
                    <a:pt x="1611" y="1399"/>
                    <a:pt x="1672" y="1308"/>
                    <a:pt x="1703" y="1217"/>
                  </a:cubicBezTo>
                  <a:cubicBezTo>
                    <a:pt x="1763" y="1095"/>
                    <a:pt x="1794" y="974"/>
                    <a:pt x="1794" y="882"/>
                  </a:cubicBezTo>
                  <a:cubicBezTo>
                    <a:pt x="1794" y="791"/>
                    <a:pt x="1763" y="730"/>
                    <a:pt x="1763" y="639"/>
                  </a:cubicBezTo>
                  <a:cubicBezTo>
                    <a:pt x="1733" y="487"/>
                    <a:pt x="1642" y="366"/>
                    <a:pt x="1520" y="274"/>
                  </a:cubicBezTo>
                  <a:cubicBezTo>
                    <a:pt x="1459" y="214"/>
                    <a:pt x="1429" y="183"/>
                    <a:pt x="1338" y="122"/>
                  </a:cubicBezTo>
                  <a:cubicBezTo>
                    <a:pt x="1186" y="31"/>
                    <a:pt x="1064" y="1"/>
                    <a:pt x="882"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85" name="Google Shape;985;p47"/>
            <p:cNvSpPr/>
            <p:nvPr/>
          </p:nvSpPr>
          <p:spPr>
            <a:xfrm>
              <a:off x="7261433" y="3405045"/>
              <a:ext cx="87969" cy="86692"/>
            </a:xfrm>
            <a:custGeom>
              <a:avLst/>
              <a:gdLst/>
              <a:ahLst/>
              <a:cxnLst/>
              <a:rect l="l" t="t" r="r" b="b"/>
              <a:pathLst>
                <a:path w="2067" h="2037" extrusionOk="0">
                  <a:moveTo>
                    <a:pt x="1033" y="0"/>
                  </a:moveTo>
                  <a:cubicBezTo>
                    <a:pt x="882" y="0"/>
                    <a:pt x="760" y="31"/>
                    <a:pt x="638" y="61"/>
                  </a:cubicBezTo>
                  <a:cubicBezTo>
                    <a:pt x="517" y="91"/>
                    <a:pt x="426" y="182"/>
                    <a:pt x="304" y="304"/>
                  </a:cubicBezTo>
                  <a:cubicBezTo>
                    <a:pt x="182" y="365"/>
                    <a:pt x="122" y="486"/>
                    <a:pt x="61" y="638"/>
                  </a:cubicBezTo>
                  <a:cubicBezTo>
                    <a:pt x="0" y="760"/>
                    <a:pt x="0" y="912"/>
                    <a:pt x="0" y="1003"/>
                  </a:cubicBezTo>
                  <a:cubicBezTo>
                    <a:pt x="0" y="1094"/>
                    <a:pt x="30" y="1216"/>
                    <a:pt x="30" y="1277"/>
                  </a:cubicBezTo>
                  <a:cubicBezTo>
                    <a:pt x="61" y="1459"/>
                    <a:pt x="182" y="1611"/>
                    <a:pt x="304" y="1733"/>
                  </a:cubicBezTo>
                  <a:cubicBezTo>
                    <a:pt x="365" y="1763"/>
                    <a:pt x="456" y="1854"/>
                    <a:pt x="486" y="1885"/>
                  </a:cubicBezTo>
                  <a:cubicBezTo>
                    <a:pt x="638" y="1976"/>
                    <a:pt x="821" y="2037"/>
                    <a:pt x="1033" y="2037"/>
                  </a:cubicBezTo>
                  <a:cubicBezTo>
                    <a:pt x="1185" y="2037"/>
                    <a:pt x="1277" y="2006"/>
                    <a:pt x="1398" y="1976"/>
                  </a:cubicBezTo>
                  <a:cubicBezTo>
                    <a:pt x="1520" y="1915"/>
                    <a:pt x="1641" y="1854"/>
                    <a:pt x="1733" y="1733"/>
                  </a:cubicBezTo>
                  <a:cubicBezTo>
                    <a:pt x="1854" y="1672"/>
                    <a:pt x="1945" y="1550"/>
                    <a:pt x="1976" y="1398"/>
                  </a:cubicBezTo>
                  <a:cubicBezTo>
                    <a:pt x="2037" y="1277"/>
                    <a:pt x="2037" y="1125"/>
                    <a:pt x="2037" y="1003"/>
                  </a:cubicBezTo>
                  <a:cubicBezTo>
                    <a:pt x="2067" y="912"/>
                    <a:pt x="2006" y="821"/>
                    <a:pt x="2006" y="760"/>
                  </a:cubicBezTo>
                  <a:cubicBezTo>
                    <a:pt x="1976" y="547"/>
                    <a:pt x="1854" y="395"/>
                    <a:pt x="1733" y="304"/>
                  </a:cubicBezTo>
                  <a:cubicBezTo>
                    <a:pt x="1672" y="243"/>
                    <a:pt x="1581" y="182"/>
                    <a:pt x="1550" y="152"/>
                  </a:cubicBezTo>
                  <a:cubicBezTo>
                    <a:pt x="1398" y="61"/>
                    <a:pt x="1216" y="0"/>
                    <a:pt x="1033"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86" name="Google Shape;986;p47"/>
            <p:cNvSpPr/>
            <p:nvPr/>
          </p:nvSpPr>
          <p:spPr>
            <a:xfrm>
              <a:off x="7327399" y="3705128"/>
              <a:ext cx="94481" cy="91884"/>
            </a:xfrm>
            <a:custGeom>
              <a:avLst/>
              <a:gdLst/>
              <a:ahLst/>
              <a:cxnLst/>
              <a:rect l="l" t="t" r="r" b="b"/>
              <a:pathLst>
                <a:path w="2220" h="2159" extrusionOk="0">
                  <a:moveTo>
                    <a:pt x="1125" y="1"/>
                  </a:moveTo>
                  <a:cubicBezTo>
                    <a:pt x="942" y="1"/>
                    <a:pt x="821" y="31"/>
                    <a:pt x="699" y="92"/>
                  </a:cubicBezTo>
                  <a:cubicBezTo>
                    <a:pt x="547" y="122"/>
                    <a:pt x="426" y="183"/>
                    <a:pt x="365" y="305"/>
                  </a:cubicBezTo>
                  <a:cubicBezTo>
                    <a:pt x="243" y="426"/>
                    <a:pt x="152" y="548"/>
                    <a:pt x="122" y="639"/>
                  </a:cubicBezTo>
                  <a:cubicBezTo>
                    <a:pt x="61" y="761"/>
                    <a:pt x="0" y="913"/>
                    <a:pt x="61" y="1065"/>
                  </a:cubicBezTo>
                  <a:cubicBezTo>
                    <a:pt x="61" y="1186"/>
                    <a:pt x="91" y="1247"/>
                    <a:pt x="91" y="1369"/>
                  </a:cubicBezTo>
                  <a:cubicBezTo>
                    <a:pt x="122" y="1551"/>
                    <a:pt x="243" y="1703"/>
                    <a:pt x="365" y="1855"/>
                  </a:cubicBezTo>
                  <a:cubicBezTo>
                    <a:pt x="426" y="1916"/>
                    <a:pt x="517" y="1977"/>
                    <a:pt x="578" y="2007"/>
                  </a:cubicBezTo>
                  <a:cubicBezTo>
                    <a:pt x="730" y="2129"/>
                    <a:pt x="912" y="2159"/>
                    <a:pt x="1125" y="2159"/>
                  </a:cubicBezTo>
                  <a:cubicBezTo>
                    <a:pt x="1277" y="2159"/>
                    <a:pt x="1429" y="2129"/>
                    <a:pt x="1520" y="2098"/>
                  </a:cubicBezTo>
                  <a:cubicBezTo>
                    <a:pt x="1672" y="2037"/>
                    <a:pt x="1794" y="1977"/>
                    <a:pt x="1885" y="1855"/>
                  </a:cubicBezTo>
                  <a:cubicBezTo>
                    <a:pt x="1976" y="1733"/>
                    <a:pt x="2067" y="1642"/>
                    <a:pt x="2098" y="1521"/>
                  </a:cubicBezTo>
                  <a:cubicBezTo>
                    <a:pt x="2189" y="1399"/>
                    <a:pt x="2219" y="1247"/>
                    <a:pt x="2189" y="1095"/>
                  </a:cubicBezTo>
                  <a:cubicBezTo>
                    <a:pt x="2189" y="1004"/>
                    <a:pt x="2189" y="913"/>
                    <a:pt x="2128" y="791"/>
                  </a:cubicBezTo>
                  <a:cubicBezTo>
                    <a:pt x="2098" y="609"/>
                    <a:pt x="1976" y="457"/>
                    <a:pt x="1885" y="305"/>
                  </a:cubicBezTo>
                  <a:cubicBezTo>
                    <a:pt x="1794" y="274"/>
                    <a:pt x="1702" y="183"/>
                    <a:pt x="1642" y="153"/>
                  </a:cubicBezTo>
                  <a:cubicBezTo>
                    <a:pt x="1490" y="31"/>
                    <a:pt x="1307" y="1"/>
                    <a:pt x="1125"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87" name="Google Shape;987;p47"/>
            <p:cNvSpPr/>
            <p:nvPr/>
          </p:nvSpPr>
          <p:spPr>
            <a:xfrm>
              <a:off x="7617139" y="3804759"/>
              <a:ext cx="81543" cy="80223"/>
            </a:xfrm>
            <a:custGeom>
              <a:avLst/>
              <a:gdLst/>
              <a:ahLst/>
              <a:cxnLst/>
              <a:rect l="l" t="t" r="r" b="b"/>
              <a:pathLst>
                <a:path w="1916" h="1885" extrusionOk="0">
                  <a:moveTo>
                    <a:pt x="913" y="0"/>
                  </a:moveTo>
                  <a:cubicBezTo>
                    <a:pt x="852" y="0"/>
                    <a:pt x="761" y="61"/>
                    <a:pt x="700" y="61"/>
                  </a:cubicBezTo>
                  <a:cubicBezTo>
                    <a:pt x="578" y="92"/>
                    <a:pt x="457" y="122"/>
                    <a:pt x="396" y="213"/>
                  </a:cubicBezTo>
                  <a:cubicBezTo>
                    <a:pt x="274" y="274"/>
                    <a:pt x="183" y="365"/>
                    <a:pt x="153" y="456"/>
                  </a:cubicBezTo>
                  <a:cubicBezTo>
                    <a:pt x="92" y="578"/>
                    <a:pt x="31" y="699"/>
                    <a:pt x="31" y="821"/>
                  </a:cubicBezTo>
                  <a:cubicBezTo>
                    <a:pt x="1" y="912"/>
                    <a:pt x="1" y="1034"/>
                    <a:pt x="31" y="1186"/>
                  </a:cubicBezTo>
                  <a:lnTo>
                    <a:pt x="122" y="1429"/>
                  </a:lnTo>
                  <a:cubicBezTo>
                    <a:pt x="183" y="1581"/>
                    <a:pt x="305" y="1702"/>
                    <a:pt x="457" y="1763"/>
                  </a:cubicBezTo>
                  <a:lnTo>
                    <a:pt x="700" y="1854"/>
                  </a:lnTo>
                  <a:cubicBezTo>
                    <a:pt x="761" y="1854"/>
                    <a:pt x="791" y="1885"/>
                    <a:pt x="882" y="1885"/>
                  </a:cubicBezTo>
                  <a:lnTo>
                    <a:pt x="1095" y="1885"/>
                  </a:lnTo>
                  <a:cubicBezTo>
                    <a:pt x="1217" y="1885"/>
                    <a:pt x="1338" y="1854"/>
                    <a:pt x="1460" y="1763"/>
                  </a:cubicBezTo>
                  <a:cubicBezTo>
                    <a:pt x="1551" y="1702"/>
                    <a:pt x="1642" y="1611"/>
                    <a:pt x="1703" y="1551"/>
                  </a:cubicBezTo>
                  <a:cubicBezTo>
                    <a:pt x="1794" y="1459"/>
                    <a:pt x="1855" y="1338"/>
                    <a:pt x="1855" y="1247"/>
                  </a:cubicBezTo>
                  <a:cubicBezTo>
                    <a:pt x="1855" y="1155"/>
                    <a:pt x="1916" y="1095"/>
                    <a:pt x="1916" y="1003"/>
                  </a:cubicBezTo>
                  <a:cubicBezTo>
                    <a:pt x="1825" y="791"/>
                    <a:pt x="1794" y="639"/>
                    <a:pt x="1703" y="456"/>
                  </a:cubicBezTo>
                  <a:cubicBezTo>
                    <a:pt x="1673" y="395"/>
                    <a:pt x="1612" y="365"/>
                    <a:pt x="1551" y="274"/>
                  </a:cubicBezTo>
                  <a:cubicBezTo>
                    <a:pt x="1460" y="183"/>
                    <a:pt x="1277" y="92"/>
                    <a:pt x="1156" y="61"/>
                  </a:cubicBezTo>
                  <a:cubicBezTo>
                    <a:pt x="1065" y="61"/>
                    <a:pt x="974" y="0"/>
                    <a:pt x="913"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88" name="Google Shape;988;p47"/>
            <p:cNvSpPr/>
            <p:nvPr/>
          </p:nvSpPr>
          <p:spPr>
            <a:xfrm>
              <a:off x="7784012" y="3498164"/>
              <a:ext cx="77670" cy="77670"/>
            </a:xfrm>
            <a:custGeom>
              <a:avLst/>
              <a:gdLst/>
              <a:ahLst/>
              <a:cxnLst/>
              <a:rect l="l" t="t" r="r" b="b"/>
              <a:pathLst>
                <a:path w="1825" h="1825" extrusionOk="0">
                  <a:moveTo>
                    <a:pt x="913" y="1"/>
                  </a:moveTo>
                  <a:cubicBezTo>
                    <a:pt x="761" y="1"/>
                    <a:pt x="548" y="31"/>
                    <a:pt x="457" y="122"/>
                  </a:cubicBezTo>
                  <a:cubicBezTo>
                    <a:pt x="305" y="183"/>
                    <a:pt x="183" y="305"/>
                    <a:pt x="92" y="457"/>
                  </a:cubicBezTo>
                  <a:cubicBezTo>
                    <a:pt x="31" y="609"/>
                    <a:pt x="1" y="760"/>
                    <a:pt x="1" y="912"/>
                  </a:cubicBezTo>
                  <a:cubicBezTo>
                    <a:pt x="1" y="1064"/>
                    <a:pt x="31" y="1216"/>
                    <a:pt x="92" y="1368"/>
                  </a:cubicBezTo>
                  <a:cubicBezTo>
                    <a:pt x="183" y="1520"/>
                    <a:pt x="305" y="1642"/>
                    <a:pt x="457" y="1703"/>
                  </a:cubicBezTo>
                  <a:cubicBezTo>
                    <a:pt x="609" y="1794"/>
                    <a:pt x="761" y="1824"/>
                    <a:pt x="913" y="1824"/>
                  </a:cubicBezTo>
                  <a:cubicBezTo>
                    <a:pt x="1065" y="1824"/>
                    <a:pt x="1247" y="1794"/>
                    <a:pt x="1369" y="1703"/>
                  </a:cubicBezTo>
                  <a:cubicBezTo>
                    <a:pt x="1521" y="1642"/>
                    <a:pt x="1612" y="1520"/>
                    <a:pt x="1703" y="1368"/>
                  </a:cubicBezTo>
                  <a:cubicBezTo>
                    <a:pt x="1794" y="1216"/>
                    <a:pt x="1825" y="1064"/>
                    <a:pt x="1825" y="912"/>
                  </a:cubicBezTo>
                  <a:cubicBezTo>
                    <a:pt x="1825" y="760"/>
                    <a:pt x="1794" y="578"/>
                    <a:pt x="1703" y="457"/>
                  </a:cubicBezTo>
                  <a:cubicBezTo>
                    <a:pt x="1612" y="305"/>
                    <a:pt x="1521" y="183"/>
                    <a:pt x="1369" y="122"/>
                  </a:cubicBezTo>
                  <a:cubicBezTo>
                    <a:pt x="1217" y="31"/>
                    <a:pt x="1065" y="1"/>
                    <a:pt x="913"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89" name="Google Shape;989;p47"/>
            <p:cNvSpPr/>
            <p:nvPr/>
          </p:nvSpPr>
          <p:spPr>
            <a:xfrm>
              <a:off x="7533085" y="3447732"/>
              <a:ext cx="77627" cy="80223"/>
            </a:xfrm>
            <a:custGeom>
              <a:avLst/>
              <a:gdLst/>
              <a:ahLst/>
              <a:cxnLst/>
              <a:rect l="l" t="t" r="r" b="b"/>
              <a:pathLst>
                <a:path w="1824" h="1885" extrusionOk="0">
                  <a:moveTo>
                    <a:pt x="912" y="0"/>
                  </a:moveTo>
                  <a:cubicBezTo>
                    <a:pt x="790" y="0"/>
                    <a:pt x="638" y="61"/>
                    <a:pt x="578" y="91"/>
                  </a:cubicBezTo>
                  <a:cubicBezTo>
                    <a:pt x="456" y="122"/>
                    <a:pt x="334" y="213"/>
                    <a:pt x="274" y="274"/>
                  </a:cubicBezTo>
                  <a:cubicBezTo>
                    <a:pt x="182" y="365"/>
                    <a:pt x="122" y="456"/>
                    <a:pt x="91" y="578"/>
                  </a:cubicBezTo>
                  <a:cubicBezTo>
                    <a:pt x="0" y="699"/>
                    <a:pt x="0" y="821"/>
                    <a:pt x="0" y="912"/>
                  </a:cubicBezTo>
                  <a:cubicBezTo>
                    <a:pt x="0" y="1003"/>
                    <a:pt x="31" y="1064"/>
                    <a:pt x="31" y="1186"/>
                  </a:cubicBezTo>
                  <a:cubicBezTo>
                    <a:pt x="61" y="1338"/>
                    <a:pt x="152" y="1490"/>
                    <a:pt x="274" y="1611"/>
                  </a:cubicBezTo>
                  <a:cubicBezTo>
                    <a:pt x="334" y="1642"/>
                    <a:pt x="365" y="1733"/>
                    <a:pt x="456" y="1763"/>
                  </a:cubicBezTo>
                  <a:cubicBezTo>
                    <a:pt x="608" y="1824"/>
                    <a:pt x="760" y="1885"/>
                    <a:pt x="912" y="1885"/>
                  </a:cubicBezTo>
                  <a:cubicBezTo>
                    <a:pt x="1034" y="1885"/>
                    <a:pt x="1186" y="1824"/>
                    <a:pt x="1246" y="1794"/>
                  </a:cubicBezTo>
                  <a:cubicBezTo>
                    <a:pt x="1368" y="1763"/>
                    <a:pt x="1490" y="1672"/>
                    <a:pt x="1550" y="1611"/>
                  </a:cubicBezTo>
                  <a:cubicBezTo>
                    <a:pt x="1641" y="1520"/>
                    <a:pt x="1702" y="1429"/>
                    <a:pt x="1733" y="1307"/>
                  </a:cubicBezTo>
                  <a:cubicBezTo>
                    <a:pt x="1824" y="1186"/>
                    <a:pt x="1824" y="1064"/>
                    <a:pt x="1824" y="973"/>
                  </a:cubicBezTo>
                  <a:cubicBezTo>
                    <a:pt x="1824" y="851"/>
                    <a:pt x="1793" y="760"/>
                    <a:pt x="1793" y="699"/>
                  </a:cubicBezTo>
                  <a:cubicBezTo>
                    <a:pt x="1763" y="547"/>
                    <a:pt x="1672" y="395"/>
                    <a:pt x="1550" y="274"/>
                  </a:cubicBezTo>
                  <a:cubicBezTo>
                    <a:pt x="1490" y="243"/>
                    <a:pt x="1459" y="152"/>
                    <a:pt x="1368" y="122"/>
                  </a:cubicBezTo>
                  <a:cubicBezTo>
                    <a:pt x="1216" y="61"/>
                    <a:pt x="1064" y="0"/>
                    <a:pt x="912"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0" name="Google Shape;990;p47"/>
            <p:cNvSpPr/>
            <p:nvPr/>
          </p:nvSpPr>
          <p:spPr>
            <a:xfrm>
              <a:off x="7804738" y="3284731"/>
              <a:ext cx="78947" cy="78223"/>
            </a:xfrm>
            <a:custGeom>
              <a:avLst/>
              <a:gdLst/>
              <a:ahLst/>
              <a:cxnLst/>
              <a:rect l="l" t="t" r="r" b="b"/>
              <a:pathLst>
                <a:path w="1855" h="1838" extrusionOk="0">
                  <a:moveTo>
                    <a:pt x="942" y="0"/>
                  </a:moveTo>
                  <a:cubicBezTo>
                    <a:pt x="791" y="0"/>
                    <a:pt x="608" y="31"/>
                    <a:pt x="487" y="122"/>
                  </a:cubicBezTo>
                  <a:cubicBezTo>
                    <a:pt x="335" y="183"/>
                    <a:pt x="213" y="304"/>
                    <a:pt x="152" y="456"/>
                  </a:cubicBezTo>
                  <a:lnTo>
                    <a:pt x="152" y="487"/>
                  </a:lnTo>
                  <a:lnTo>
                    <a:pt x="31" y="730"/>
                  </a:lnTo>
                  <a:lnTo>
                    <a:pt x="0" y="943"/>
                  </a:lnTo>
                  <a:lnTo>
                    <a:pt x="31" y="1186"/>
                  </a:lnTo>
                  <a:cubicBezTo>
                    <a:pt x="31" y="1216"/>
                    <a:pt x="31" y="1216"/>
                    <a:pt x="61" y="1247"/>
                  </a:cubicBezTo>
                  <a:lnTo>
                    <a:pt x="61" y="1307"/>
                  </a:lnTo>
                  <a:cubicBezTo>
                    <a:pt x="61" y="1338"/>
                    <a:pt x="122" y="1368"/>
                    <a:pt x="122" y="1368"/>
                  </a:cubicBezTo>
                  <a:cubicBezTo>
                    <a:pt x="152" y="1490"/>
                    <a:pt x="183" y="1550"/>
                    <a:pt x="274" y="1642"/>
                  </a:cubicBezTo>
                  <a:lnTo>
                    <a:pt x="426" y="1763"/>
                  </a:lnTo>
                  <a:cubicBezTo>
                    <a:pt x="517" y="1824"/>
                    <a:pt x="578" y="1824"/>
                    <a:pt x="730" y="1824"/>
                  </a:cubicBezTo>
                  <a:cubicBezTo>
                    <a:pt x="760" y="1834"/>
                    <a:pt x="791" y="1838"/>
                    <a:pt x="822" y="1838"/>
                  </a:cubicBezTo>
                  <a:cubicBezTo>
                    <a:pt x="885" y="1838"/>
                    <a:pt x="953" y="1824"/>
                    <a:pt x="1034" y="1824"/>
                  </a:cubicBezTo>
                  <a:lnTo>
                    <a:pt x="1125" y="1824"/>
                  </a:lnTo>
                  <a:cubicBezTo>
                    <a:pt x="1216" y="1794"/>
                    <a:pt x="1277" y="1763"/>
                    <a:pt x="1368" y="1763"/>
                  </a:cubicBezTo>
                  <a:cubicBezTo>
                    <a:pt x="1368" y="1763"/>
                    <a:pt x="1398" y="1763"/>
                    <a:pt x="1398" y="1702"/>
                  </a:cubicBezTo>
                  <a:cubicBezTo>
                    <a:pt x="1490" y="1672"/>
                    <a:pt x="1550" y="1642"/>
                    <a:pt x="1581" y="1550"/>
                  </a:cubicBezTo>
                  <a:cubicBezTo>
                    <a:pt x="1702" y="1459"/>
                    <a:pt x="1794" y="1307"/>
                    <a:pt x="1824" y="1155"/>
                  </a:cubicBezTo>
                  <a:cubicBezTo>
                    <a:pt x="1854" y="1003"/>
                    <a:pt x="1854" y="851"/>
                    <a:pt x="1824" y="639"/>
                  </a:cubicBezTo>
                  <a:cubicBezTo>
                    <a:pt x="1794" y="547"/>
                    <a:pt x="1763" y="426"/>
                    <a:pt x="1672" y="335"/>
                  </a:cubicBezTo>
                  <a:cubicBezTo>
                    <a:pt x="1611" y="243"/>
                    <a:pt x="1520" y="152"/>
                    <a:pt x="1398" y="122"/>
                  </a:cubicBezTo>
                  <a:cubicBezTo>
                    <a:pt x="1246" y="31"/>
                    <a:pt x="1094" y="0"/>
                    <a:pt x="942"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1" name="Google Shape;991;p47"/>
            <p:cNvSpPr/>
            <p:nvPr/>
          </p:nvSpPr>
          <p:spPr>
            <a:xfrm>
              <a:off x="7557642" y="3616521"/>
              <a:ext cx="66009" cy="66009"/>
            </a:xfrm>
            <a:custGeom>
              <a:avLst/>
              <a:gdLst/>
              <a:ahLst/>
              <a:cxnLst/>
              <a:rect l="l" t="t" r="r" b="b"/>
              <a:pathLst>
                <a:path w="1551" h="1551" extrusionOk="0">
                  <a:moveTo>
                    <a:pt x="810" y="1"/>
                  </a:moveTo>
                  <a:cubicBezTo>
                    <a:pt x="745" y="1"/>
                    <a:pt x="685" y="16"/>
                    <a:pt x="609" y="46"/>
                  </a:cubicBezTo>
                  <a:cubicBezTo>
                    <a:pt x="517" y="77"/>
                    <a:pt x="487" y="77"/>
                    <a:pt x="426" y="107"/>
                  </a:cubicBezTo>
                  <a:cubicBezTo>
                    <a:pt x="335" y="138"/>
                    <a:pt x="274" y="229"/>
                    <a:pt x="183" y="290"/>
                  </a:cubicBezTo>
                  <a:cubicBezTo>
                    <a:pt x="153" y="350"/>
                    <a:pt x="122" y="411"/>
                    <a:pt x="61" y="442"/>
                  </a:cubicBezTo>
                  <a:cubicBezTo>
                    <a:pt x="31" y="533"/>
                    <a:pt x="1" y="654"/>
                    <a:pt x="1" y="745"/>
                  </a:cubicBezTo>
                  <a:cubicBezTo>
                    <a:pt x="1" y="837"/>
                    <a:pt x="1" y="897"/>
                    <a:pt x="31" y="958"/>
                  </a:cubicBezTo>
                  <a:lnTo>
                    <a:pt x="122" y="1141"/>
                  </a:lnTo>
                  <a:cubicBezTo>
                    <a:pt x="153" y="1201"/>
                    <a:pt x="213" y="1293"/>
                    <a:pt x="305" y="1353"/>
                  </a:cubicBezTo>
                  <a:cubicBezTo>
                    <a:pt x="365" y="1445"/>
                    <a:pt x="457" y="1475"/>
                    <a:pt x="578" y="1505"/>
                  </a:cubicBezTo>
                  <a:cubicBezTo>
                    <a:pt x="654" y="1536"/>
                    <a:pt x="715" y="1551"/>
                    <a:pt x="776" y="1551"/>
                  </a:cubicBezTo>
                  <a:cubicBezTo>
                    <a:pt x="837" y="1551"/>
                    <a:pt x="897" y="1536"/>
                    <a:pt x="973" y="1505"/>
                  </a:cubicBezTo>
                  <a:cubicBezTo>
                    <a:pt x="1064" y="1475"/>
                    <a:pt x="1095" y="1475"/>
                    <a:pt x="1186" y="1445"/>
                  </a:cubicBezTo>
                  <a:cubicBezTo>
                    <a:pt x="1277" y="1353"/>
                    <a:pt x="1368" y="1293"/>
                    <a:pt x="1429" y="1171"/>
                  </a:cubicBezTo>
                  <a:cubicBezTo>
                    <a:pt x="1520" y="1049"/>
                    <a:pt x="1551" y="897"/>
                    <a:pt x="1551" y="806"/>
                  </a:cubicBezTo>
                  <a:cubicBezTo>
                    <a:pt x="1551" y="654"/>
                    <a:pt x="1551" y="502"/>
                    <a:pt x="1490" y="381"/>
                  </a:cubicBezTo>
                  <a:cubicBezTo>
                    <a:pt x="1399" y="259"/>
                    <a:pt x="1338" y="198"/>
                    <a:pt x="1216" y="107"/>
                  </a:cubicBezTo>
                  <a:cubicBezTo>
                    <a:pt x="1125" y="77"/>
                    <a:pt x="1095" y="77"/>
                    <a:pt x="1034" y="46"/>
                  </a:cubicBezTo>
                  <a:cubicBezTo>
                    <a:pt x="943" y="16"/>
                    <a:pt x="875" y="1"/>
                    <a:pt x="810"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2" name="Google Shape;992;p47"/>
            <p:cNvSpPr/>
            <p:nvPr/>
          </p:nvSpPr>
          <p:spPr>
            <a:xfrm>
              <a:off x="7341613" y="3535701"/>
              <a:ext cx="67328" cy="66009"/>
            </a:xfrm>
            <a:custGeom>
              <a:avLst/>
              <a:gdLst/>
              <a:ahLst/>
              <a:cxnLst/>
              <a:rect l="l" t="t" r="r" b="b"/>
              <a:pathLst>
                <a:path w="1582" h="1551" extrusionOk="0">
                  <a:moveTo>
                    <a:pt x="821" y="0"/>
                  </a:moveTo>
                  <a:cubicBezTo>
                    <a:pt x="700" y="0"/>
                    <a:pt x="608" y="0"/>
                    <a:pt x="517" y="61"/>
                  </a:cubicBezTo>
                  <a:cubicBezTo>
                    <a:pt x="396" y="122"/>
                    <a:pt x="335" y="152"/>
                    <a:pt x="244" y="213"/>
                  </a:cubicBezTo>
                  <a:cubicBezTo>
                    <a:pt x="153" y="304"/>
                    <a:pt x="122" y="365"/>
                    <a:pt x="92" y="486"/>
                  </a:cubicBezTo>
                  <a:cubicBezTo>
                    <a:pt x="61" y="547"/>
                    <a:pt x="1" y="669"/>
                    <a:pt x="1" y="790"/>
                  </a:cubicBezTo>
                  <a:cubicBezTo>
                    <a:pt x="1" y="851"/>
                    <a:pt x="1" y="942"/>
                    <a:pt x="61" y="973"/>
                  </a:cubicBezTo>
                  <a:cubicBezTo>
                    <a:pt x="92" y="1094"/>
                    <a:pt x="153" y="1216"/>
                    <a:pt x="244" y="1307"/>
                  </a:cubicBezTo>
                  <a:cubicBezTo>
                    <a:pt x="274" y="1368"/>
                    <a:pt x="365" y="1398"/>
                    <a:pt x="396" y="1429"/>
                  </a:cubicBezTo>
                  <a:cubicBezTo>
                    <a:pt x="517" y="1520"/>
                    <a:pt x="669" y="1550"/>
                    <a:pt x="760" y="1550"/>
                  </a:cubicBezTo>
                  <a:cubicBezTo>
                    <a:pt x="882" y="1550"/>
                    <a:pt x="973" y="1550"/>
                    <a:pt x="1064" y="1459"/>
                  </a:cubicBezTo>
                  <a:cubicBezTo>
                    <a:pt x="1186" y="1429"/>
                    <a:pt x="1277" y="1398"/>
                    <a:pt x="1338" y="1337"/>
                  </a:cubicBezTo>
                  <a:cubicBezTo>
                    <a:pt x="1429" y="1246"/>
                    <a:pt x="1460" y="1185"/>
                    <a:pt x="1490" y="1064"/>
                  </a:cubicBezTo>
                  <a:cubicBezTo>
                    <a:pt x="1520" y="973"/>
                    <a:pt x="1581" y="882"/>
                    <a:pt x="1581" y="760"/>
                  </a:cubicBezTo>
                  <a:cubicBezTo>
                    <a:pt x="1551" y="730"/>
                    <a:pt x="1551" y="638"/>
                    <a:pt x="1551" y="578"/>
                  </a:cubicBezTo>
                  <a:cubicBezTo>
                    <a:pt x="1490" y="456"/>
                    <a:pt x="1429" y="334"/>
                    <a:pt x="1338" y="213"/>
                  </a:cubicBezTo>
                  <a:cubicBezTo>
                    <a:pt x="1308" y="182"/>
                    <a:pt x="1247" y="152"/>
                    <a:pt x="1186" y="122"/>
                  </a:cubicBezTo>
                  <a:cubicBezTo>
                    <a:pt x="1095" y="30"/>
                    <a:pt x="912" y="0"/>
                    <a:pt x="821"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3" name="Google Shape;993;p47"/>
            <p:cNvSpPr/>
            <p:nvPr/>
          </p:nvSpPr>
          <p:spPr>
            <a:xfrm>
              <a:off x="7143714" y="3782756"/>
              <a:ext cx="103503" cy="81543"/>
            </a:xfrm>
            <a:custGeom>
              <a:avLst/>
              <a:gdLst/>
              <a:ahLst/>
              <a:cxnLst/>
              <a:rect l="l" t="t" r="r" b="b"/>
              <a:pathLst>
                <a:path w="2432" h="1916" extrusionOk="0">
                  <a:moveTo>
                    <a:pt x="1216" y="1"/>
                  </a:moveTo>
                  <a:cubicBezTo>
                    <a:pt x="0" y="1"/>
                    <a:pt x="0" y="1916"/>
                    <a:pt x="1216" y="1916"/>
                  </a:cubicBezTo>
                  <a:cubicBezTo>
                    <a:pt x="1225" y="1916"/>
                    <a:pt x="1235" y="1916"/>
                    <a:pt x="1244" y="1916"/>
                  </a:cubicBezTo>
                  <a:cubicBezTo>
                    <a:pt x="2432" y="1916"/>
                    <a:pt x="2422" y="1"/>
                    <a:pt x="1216"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4" name="Google Shape;994;p47"/>
            <p:cNvSpPr/>
            <p:nvPr/>
          </p:nvSpPr>
          <p:spPr>
            <a:xfrm>
              <a:off x="7256241" y="4033726"/>
              <a:ext cx="76350" cy="73754"/>
            </a:xfrm>
            <a:custGeom>
              <a:avLst/>
              <a:gdLst/>
              <a:ahLst/>
              <a:cxnLst/>
              <a:rect l="l" t="t" r="r" b="b"/>
              <a:pathLst>
                <a:path w="1794" h="1733" extrusionOk="0">
                  <a:moveTo>
                    <a:pt x="882" y="0"/>
                  </a:moveTo>
                  <a:cubicBezTo>
                    <a:pt x="760" y="0"/>
                    <a:pt x="669" y="31"/>
                    <a:pt x="548" y="61"/>
                  </a:cubicBezTo>
                  <a:cubicBezTo>
                    <a:pt x="426" y="122"/>
                    <a:pt x="335" y="183"/>
                    <a:pt x="274" y="274"/>
                  </a:cubicBezTo>
                  <a:cubicBezTo>
                    <a:pt x="183" y="335"/>
                    <a:pt x="122" y="456"/>
                    <a:pt x="92" y="517"/>
                  </a:cubicBezTo>
                  <a:cubicBezTo>
                    <a:pt x="61" y="639"/>
                    <a:pt x="0" y="760"/>
                    <a:pt x="0" y="882"/>
                  </a:cubicBezTo>
                  <a:lnTo>
                    <a:pt x="31" y="1095"/>
                  </a:lnTo>
                  <a:cubicBezTo>
                    <a:pt x="92" y="1247"/>
                    <a:pt x="152" y="1368"/>
                    <a:pt x="274" y="1490"/>
                  </a:cubicBezTo>
                  <a:cubicBezTo>
                    <a:pt x="335" y="1520"/>
                    <a:pt x="396" y="1551"/>
                    <a:pt x="456" y="1642"/>
                  </a:cubicBezTo>
                  <a:cubicBezTo>
                    <a:pt x="608" y="1703"/>
                    <a:pt x="760" y="1733"/>
                    <a:pt x="912" y="1733"/>
                  </a:cubicBezTo>
                  <a:cubicBezTo>
                    <a:pt x="1034" y="1733"/>
                    <a:pt x="1155" y="1703"/>
                    <a:pt x="1247" y="1672"/>
                  </a:cubicBezTo>
                  <a:cubicBezTo>
                    <a:pt x="1368" y="1642"/>
                    <a:pt x="1459" y="1551"/>
                    <a:pt x="1520" y="1490"/>
                  </a:cubicBezTo>
                  <a:cubicBezTo>
                    <a:pt x="1611" y="1399"/>
                    <a:pt x="1672" y="1277"/>
                    <a:pt x="1703" y="1216"/>
                  </a:cubicBezTo>
                  <a:cubicBezTo>
                    <a:pt x="1763" y="1095"/>
                    <a:pt x="1794" y="973"/>
                    <a:pt x="1794" y="882"/>
                  </a:cubicBezTo>
                  <a:lnTo>
                    <a:pt x="1763" y="639"/>
                  </a:lnTo>
                  <a:cubicBezTo>
                    <a:pt x="1733" y="487"/>
                    <a:pt x="1642" y="365"/>
                    <a:pt x="1520" y="274"/>
                  </a:cubicBezTo>
                  <a:cubicBezTo>
                    <a:pt x="1459" y="213"/>
                    <a:pt x="1429" y="183"/>
                    <a:pt x="1338" y="122"/>
                  </a:cubicBezTo>
                  <a:cubicBezTo>
                    <a:pt x="1186" y="31"/>
                    <a:pt x="1034" y="0"/>
                    <a:pt x="882"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5" name="Google Shape;995;p47"/>
            <p:cNvSpPr/>
            <p:nvPr/>
          </p:nvSpPr>
          <p:spPr>
            <a:xfrm>
              <a:off x="7168272" y="4200600"/>
              <a:ext cx="77670" cy="73456"/>
            </a:xfrm>
            <a:custGeom>
              <a:avLst/>
              <a:gdLst/>
              <a:ahLst/>
              <a:cxnLst/>
              <a:rect l="l" t="t" r="r" b="b"/>
              <a:pathLst>
                <a:path w="1825" h="1726" extrusionOk="0">
                  <a:moveTo>
                    <a:pt x="882" y="0"/>
                  </a:moveTo>
                  <a:cubicBezTo>
                    <a:pt x="730" y="0"/>
                    <a:pt x="608" y="31"/>
                    <a:pt x="426" y="92"/>
                  </a:cubicBezTo>
                  <a:cubicBezTo>
                    <a:pt x="335" y="183"/>
                    <a:pt x="213" y="274"/>
                    <a:pt x="122" y="396"/>
                  </a:cubicBezTo>
                  <a:cubicBezTo>
                    <a:pt x="122" y="396"/>
                    <a:pt x="122" y="426"/>
                    <a:pt x="92" y="426"/>
                  </a:cubicBezTo>
                  <a:cubicBezTo>
                    <a:pt x="61" y="517"/>
                    <a:pt x="31" y="578"/>
                    <a:pt x="31" y="639"/>
                  </a:cubicBezTo>
                  <a:cubicBezTo>
                    <a:pt x="1" y="730"/>
                    <a:pt x="1" y="851"/>
                    <a:pt x="31" y="973"/>
                  </a:cubicBezTo>
                  <a:cubicBezTo>
                    <a:pt x="31" y="1034"/>
                    <a:pt x="61" y="1125"/>
                    <a:pt x="92" y="1186"/>
                  </a:cubicBezTo>
                  <a:cubicBezTo>
                    <a:pt x="122" y="1307"/>
                    <a:pt x="213" y="1399"/>
                    <a:pt x="304" y="1459"/>
                  </a:cubicBezTo>
                  <a:cubicBezTo>
                    <a:pt x="365" y="1520"/>
                    <a:pt x="396" y="1551"/>
                    <a:pt x="487" y="1611"/>
                  </a:cubicBezTo>
                  <a:cubicBezTo>
                    <a:pt x="548" y="1672"/>
                    <a:pt x="639" y="1703"/>
                    <a:pt x="669" y="1703"/>
                  </a:cubicBezTo>
                  <a:cubicBezTo>
                    <a:pt x="730" y="1718"/>
                    <a:pt x="783" y="1725"/>
                    <a:pt x="836" y="1725"/>
                  </a:cubicBezTo>
                  <a:cubicBezTo>
                    <a:pt x="890" y="1725"/>
                    <a:pt x="943" y="1718"/>
                    <a:pt x="1004" y="1703"/>
                  </a:cubicBezTo>
                  <a:cubicBezTo>
                    <a:pt x="1125" y="1703"/>
                    <a:pt x="1247" y="1672"/>
                    <a:pt x="1368" y="1581"/>
                  </a:cubicBezTo>
                  <a:cubicBezTo>
                    <a:pt x="1368" y="1581"/>
                    <a:pt x="1399" y="1581"/>
                    <a:pt x="1399" y="1551"/>
                  </a:cubicBezTo>
                  <a:cubicBezTo>
                    <a:pt x="1520" y="1459"/>
                    <a:pt x="1612" y="1368"/>
                    <a:pt x="1703" y="1247"/>
                  </a:cubicBezTo>
                  <a:cubicBezTo>
                    <a:pt x="1763" y="1095"/>
                    <a:pt x="1824" y="973"/>
                    <a:pt x="1824" y="791"/>
                  </a:cubicBezTo>
                  <a:cubicBezTo>
                    <a:pt x="1763" y="791"/>
                    <a:pt x="1763" y="699"/>
                    <a:pt x="1733" y="639"/>
                  </a:cubicBezTo>
                  <a:cubicBezTo>
                    <a:pt x="1703" y="487"/>
                    <a:pt x="1612" y="365"/>
                    <a:pt x="1520" y="244"/>
                  </a:cubicBezTo>
                  <a:cubicBezTo>
                    <a:pt x="1429" y="183"/>
                    <a:pt x="1308" y="92"/>
                    <a:pt x="1247" y="61"/>
                  </a:cubicBezTo>
                  <a:cubicBezTo>
                    <a:pt x="1125" y="31"/>
                    <a:pt x="1004" y="0"/>
                    <a:pt x="882"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6" name="Google Shape;996;p47"/>
            <p:cNvSpPr/>
            <p:nvPr/>
          </p:nvSpPr>
          <p:spPr>
            <a:xfrm>
              <a:off x="7505891" y="4212218"/>
              <a:ext cx="73797" cy="76052"/>
            </a:xfrm>
            <a:custGeom>
              <a:avLst/>
              <a:gdLst/>
              <a:ahLst/>
              <a:cxnLst/>
              <a:rect l="l" t="t" r="r" b="b"/>
              <a:pathLst>
                <a:path w="1734" h="1787" extrusionOk="0">
                  <a:moveTo>
                    <a:pt x="882" y="1"/>
                  </a:moveTo>
                  <a:cubicBezTo>
                    <a:pt x="730" y="1"/>
                    <a:pt x="578" y="62"/>
                    <a:pt x="426" y="123"/>
                  </a:cubicBezTo>
                  <a:cubicBezTo>
                    <a:pt x="305" y="153"/>
                    <a:pt x="214" y="244"/>
                    <a:pt x="183" y="366"/>
                  </a:cubicBezTo>
                  <a:cubicBezTo>
                    <a:pt x="122" y="426"/>
                    <a:pt x="62" y="548"/>
                    <a:pt x="31" y="670"/>
                  </a:cubicBezTo>
                  <a:cubicBezTo>
                    <a:pt x="1" y="761"/>
                    <a:pt x="1" y="882"/>
                    <a:pt x="31" y="1004"/>
                  </a:cubicBezTo>
                  <a:cubicBezTo>
                    <a:pt x="31" y="1126"/>
                    <a:pt x="62" y="1217"/>
                    <a:pt x="153" y="1338"/>
                  </a:cubicBezTo>
                  <a:cubicBezTo>
                    <a:pt x="214" y="1460"/>
                    <a:pt x="335" y="1582"/>
                    <a:pt x="457" y="1642"/>
                  </a:cubicBezTo>
                  <a:cubicBezTo>
                    <a:pt x="548" y="1733"/>
                    <a:pt x="639" y="1764"/>
                    <a:pt x="761" y="1764"/>
                  </a:cubicBezTo>
                  <a:cubicBezTo>
                    <a:pt x="806" y="1779"/>
                    <a:pt x="859" y="1787"/>
                    <a:pt x="916" y="1787"/>
                  </a:cubicBezTo>
                  <a:cubicBezTo>
                    <a:pt x="973" y="1787"/>
                    <a:pt x="1034" y="1779"/>
                    <a:pt x="1095" y="1764"/>
                  </a:cubicBezTo>
                  <a:lnTo>
                    <a:pt x="1277" y="1673"/>
                  </a:lnTo>
                  <a:cubicBezTo>
                    <a:pt x="1399" y="1642"/>
                    <a:pt x="1490" y="1582"/>
                    <a:pt x="1521" y="1460"/>
                  </a:cubicBezTo>
                  <a:cubicBezTo>
                    <a:pt x="1551" y="1430"/>
                    <a:pt x="1581" y="1338"/>
                    <a:pt x="1612" y="1278"/>
                  </a:cubicBezTo>
                  <a:cubicBezTo>
                    <a:pt x="1673" y="1156"/>
                    <a:pt x="1703" y="1034"/>
                    <a:pt x="1703" y="913"/>
                  </a:cubicBezTo>
                  <a:cubicBezTo>
                    <a:pt x="1733" y="822"/>
                    <a:pt x="1733" y="730"/>
                    <a:pt x="1703" y="670"/>
                  </a:cubicBezTo>
                  <a:cubicBezTo>
                    <a:pt x="1673" y="518"/>
                    <a:pt x="1581" y="396"/>
                    <a:pt x="1490" y="275"/>
                  </a:cubicBezTo>
                  <a:cubicBezTo>
                    <a:pt x="1369" y="183"/>
                    <a:pt x="1247" y="92"/>
                    <a:pt x="1095" y="62"/>
                  </a:cubicBezTo>
                  <a:cubicBezTo>
                    <a:pt x="1034" y="62"/>
                    <a:pt x="943" y="1"/>
                    <a:pt x="882"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7" name="Google Shape;997;p47"/>
            <p:cNvSpPr/>
            <p:nvPr/>
          </p:nvSpPr>
          <p:spPr>
            <a:xfrm>
              <a:off x="7485206" y="3981975"/>
              <a:ext cx="76350" cy="76350"/>
            </a:xfrm>
            <a:custGeom>
              <a:avLst/>
              <a:gdLst/>
              <a:ahLst/>
              <a:cxnLst/>
              <a:rect l="l" t="t" r="r" b="b"/>
              <a:pathLst>
                <a:path w="1794" h="1794" extrusionOk="0">
                  <a:moveTo>
                    <a:pt x="912" y="1"/>
                  </a:moveTo>
                  <a:cubicBezTo>
                    <a:pt x="791" y="1"/>
                    <a:pt x="669" y="31"/>
                    <a:pt x="548" y="61"/>
                  </a:cubicBezTo>
                  <a:cubicBezTo>
                    <a:pt x="456" y="122"/>
                    <a:pt x="365" y="183"/>
                    <a:pt x="244" y="274"/>
                  </a:cubicBezTo>
                  <a:cubicBezTo>
                    <a:pt x="183" y="335"/>
                    <a:pt x="92" y="456"/>
                    <a:pt x="61" y="578"/>
                  </a:cubicBezTo>
                  <a:cubicBezTo>
                    <a:pt x="31" y="669"/>
                    <a:pt x="0" y="791"/>
                    <a:pt x="0" y="912"/>
                  </a:cubicBezTo>
                  <a:cubicBezTo>
                    <a:pt x="0" y="973"/>
                    <a:pt x="31" y="1064"/>
                    <a:pt x="31" y="1125"/>
                  </a:cubicBezTo>
                  <a:cubicBezTo>
                    <a:pt x="61" y="1277"/>
                    <a:pt x="122" y="1399"/>
                    <a:pt x="244" y="1520"/>
                  </a:cubicBezTo>
                  <a:cubicBezTo>
                    <a:pt x="335" y="1551"/>
                    <a:pt x="365" y="1581"/>
                    <a:pt x="426" y="1672"/>
                  </a:cubicBezTo>
                  <a:cubicBezTo>
                    <a:pt x="578" y="1733"/>
                    <a:pt x="730" y="1794"/>
                    <a:pt x="882" y="1794"/>
                  </a:cubicBezTo>
                  <a:cubicBezTo>
                    <a:pt x="1004" y="1794"/>
                    <a:pt x="1125" y="1733"/>
                    <a:pt x="1247" y="1703"/>
                  </a:cubicBezTo>
                  <a:cubicBezTo>
                    <a:pt x="1338" y="1672"/>
                    <a:pt x="1429" y="1581"/>
                    <a:pt x="1551" y="1520"/>
                  </a:cubicBezTo>
                  <a:cubicBezTo>
                    <a:pt x="1611" y="1429"/>
                    <a:pt x="1703" y="1338"/>
                    <a:pt x="1733" y="1216"/>
                  </a:cubicBezTo>
                  <a:cubicBezTo>
                    <a:pt x="1763" y="1095"/>
                    <a:pt x="1794" y="973"/>
                    <a:pt x="1794" y="882"/>
                  </a:cubicBezTo>
                  <a:cubicBezTo>
                    <a:pt x="1794" y="791"/>
                    <a:pt x="1794" y="730"/>
                    <a:pt x="1763" y="639"/>
                  </a:cubicBezTo>
                  <a:cubicBezTo>
                    <a:pt x="1733" y="487"/>
                    <a:pt x="1672" y="365"/>
                    <a:pt x="1551" y="274"/>
                  </a:cubicBezTo>
                  <a:cubicBezTo>
                    <a:pt x="1459" y="213"/>
                    <a:pt x="1429" y="183"/>
                    <a:pt x="1368" y="122"/>
                  </a:cubicBezTo>
                  <a:cubicBezTo>
                    <a:pt x="1216" y="31"/>
                    <a:pt x="1064" y="1"/>
                    <a:pt x="912"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8" name="Google Shape;998;p47"/>
            <p:cNvSpPr/>
            <p:nvPr/>
          </p:nvSpPr>
          <p:spPr>
            <a:xfrm>
              <a:off x="7767201" y="4053133"/>
              <a:ext cx="77670" cy="73754"/>
            </a:xfrm>
            <a:custGeom>
              <a:avLst/>
              <a:gdLst/>
              <a:ahLst/>
              <a:cxnLst/>
              <a:rect l="l" t="t" r="r" b="b"/>
              <a:pathLst>
                <a:path w="1825" h="1733" extrusionOk="0">
                  <a:moveTo>
                    <a:pt x="882" y="0"/>
                  </a:moveTo>
                  <a:cubicBezTo>
                    <a:pt x="821" y="0"/>
                    <a:pt x="730" y="31"/>
                    <a:pt x="669" y="31"/>
                  </a:cubicBezTo>
                  <a:cubicBezTo>
                    <a:pt x="609" y="31"/>
                    <a:pt x="609" y="61"/>
                    <a:pt x="548" y="61"/>
                  </a:cubicBezTo>
                  <a:cubicBezTo>
                    <a:pt x="457" y="122"/>
                    <a:pt x="426" y="122"/>
                    <a:pt x="365" y="183"/>
                  </a:cubicBezTo>
                  <a:cubicBezTo>
                    <a:pt x="305" y="183"/>
                    <a:pt x="274" y="213"/>
                    <a:pt x="274" y="274"/>
                  </a:cubicBezTo>
                  <a:cubicBezTo>
                    <a:pt x="153" y="365"/>
                    <a:pt x="92" y="487"/>
                    <a:pt x="62" y="639"/>
                  </a:cubicBezTo>
                  <a:cubicBezTo>
                    <a:pt x="1" y="791"/>
                    <a:pt x="1" y="943"/>
                    <a:pt x="62" y="1095"/>
                  </a:cubicBezTo>
                  <a:cubicBezTo>
                    <a:pt x="92" y="1247"/>
                    <a:pt x="153" y="1368"/>
                    <a:pt x="274" y="1490"/>
                  </a:cubicBezTo>
                  <a:cubicBezTo>
                    <a:pt x="396" y="1581"/>
                    <a:pt x="517" y="1672"/>
                    <a:pt x="669" y="1702"/>
                  </a:cubicBezTo>
                  <a:cubicBezTo>
                    <a:pt x="730" y="1702"/>
                    <a:pt x="821" y="1733"/>
                    <a:pt x="882" y="1733"/>
                  </a:cubicBezTo>
                  <a:cubicBezTo>
                    <a:pt x="913" y="1733"/>
                    <a:pt x="1034" y="1733"/>
                    <a:pt x="1125" y="1702"/>
                  </a:cubicBezTo>
                  <a:lnTo>
                    <a:pt x="1308" y="1642"/>
                  </a:lnTo>
                  <a:cubicBezTo>
                    <a:pt x="1308" y="1642"/>
                    <a:pt x="1338" y="1642"/>
                    <a:pt x="1338" y="1581"/>
                  </a:cubicBezTo>
                  <a:cubicBezTo>
                    <a:pt x="1369" y="1581"/>
                    <a:pt x="1369" y="1550"/>
                    <a:pt x="1429" y="1550"/>
                  </a:cubicBezTo>
                  <a:cubicBezTo>
                    <a:pt x="1460" y="1520"/>
                    <a:pt x="1521" y="1490"/>
                    <a:pt x="1581" y="1429"/>
                  </a:cubicBezTo>
                  <a:cubicBezTo>
                    <a:pt x="1612" y="1398"/>
                    <a:pt x="1642" y="1338"/>
                    <a:pt x="1673" y="1277"/>
                  </a:cubicBezTo>
                  <a:cubicBezTo>
                    <a:pt x="1733" y="1216"/>
                    <a:pt x="1733" y="1186"/>
                    <a:pt x="1764" y="1095"/>
                  </a:cubicBezTo>
                  <a:cubicBezTo>
                    <a:pt x="1824" y="882"/>
                    <a:pt x="1824" y="791"/>
                    <a:pt x="1794" y="669"/>
                  </a:cubicBezTo>
                  <a:cubicBezTo>
                    <a:pt x="1794" y="608"/>
                    <a:pt x="1794" y="517"/>
                    <a:pt x="1764" y="487"/>
                  </a:cubicBezTo>
                  <a:cubicBezTo>
                    <a:pt x="1764" y="426"/>
                    <a:pt x="1733" y="365"/>
                    <a:pt x="1642" y="335"/>
                  </a:cubicBezTo>
                  <a:cubicBezTo>
                    <a:pt x="1612" y="274"/>
                    <a:pt x="1581" y="213"/>
                    <a:pt x="1490" y="183"/>
                  </a:cubicBezTo>
                  <a:cubicBezTo>
                    <a:pt x="1429" y="122"/>
                    <a:pt x="1338" y="61"/>
                    <a:pt x="1217" y="31"/>
                  </a:cubicBezTo>
                  <a:lnTo>
                    <a:pt x="1125" y="31"/>
                  </a:lnTo>
                  <a:cubicBezTo>
                    <a:pt x="1034" y="31"/>
                    <a:pt x="973" y="0"/>
                    <a:pt x="882"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9" name="Google Shape;999;p47"/>
            <p:cNvSpPr/>
            <p:nvPr/>
          </p:nvSpPr>
          <p:spPr>
            <a:xfrm>
              <a:off x="7782735" y="4224221"/>
              <a:ext cx="71201" cy="70520"/>
            </a:xfrm>
            <a:custGeom>
              <a:avLst/>
              <a:gdLst/>
              <a:ahLst/>
              <a:cxnLst/>
              <a:rect l="l" t="t" r="r" b="b"/>
              <a:pathLst>
                <a:path w="1673" h="1657" extrusionOk="0">
                  <a:moveTo>
                    <a:pt x="715" y="0"/>
                  </a:moveTo>
                  <a:cubicBezTo>
                    <a:pt x="646" y="0"/>
                    <a:pt x="578" y="8"/>
                    <a:pt x="517" y="23"/>
                  </a:cubicBezTo>
                  <a:cubicBezTo>
                    <a:pt x="396" y="84"/>
                    <a:pt x="304" y="144"/>
                    <a:pt x="213" y="236"/>
                  </a:cubicBezTo>
                  <a:cubicBezTo>
                    <a:pt x="152" y="296"/>
                    <a:pt x="61" y="418"/>
                    <a:pt x="31" y="540"/>
                  </a:cubicBezTo>
                  <a:cubicBezTo>
                    <a:pt x="0" y="631"/>
                    <a:pt x="0" y="783"/>
                    <a:pt x="31" y="904"/>
                  </a:cubicBezTo>
                  <a:cubicBezTo>
                    <a:pt x="31" y="935"/>
                    <a:pt x="61" y="996"/>
                    <a:pt x="61" y="1026"/>
                  </a:cubicBezTo>
                  <a:cubicBezTo>
                    <a:pt x="92" y="1087"/>
                    <a:pt x="92" y="1178"/>
                    <a:pt x="183" y="1239"/>
                  </a:cubicBezTo>
                  <a:cubicBezTo>
                    <a:pt x="213" y="1330"/>
                    <a:pt x="304" y="1391"/>
                    <a:pt x="335" y="1451"/>
                  </a:cubicBezTo>
                  <a:cubicBezTo>
                    <a:pt x="456" y="1543"/>
                    <a:pt x="548" y="1603"/>
                    <a:pt x="669" y="1634"/>
                  </a:cubicBezTo>
                  <a:cubicBezTo>
                    <a:pt x="745" y="1649"/>
                    <a:pt x="814" y="1657"/>
                    <a:pt x="882" y="1657"/>
                  </a:cubicBezTo>
                  <a:cubicBezTo>
                    <a:pt x="950" y="1657"/>
                    <a:pt x="1019" y="1649"/>
                    <a:pt x="1095" y="1634"/>
                  </a:cubicBezTo>
                  <a:cubicBezTo>
                    <a:pt x="1125" y="1634"/>
                    <a:pt x="1156" y="1603"/>
                    <a:pt x="1216" y="1603"/>
                  </a:cubicBezTo>
                  <a:cubicBezTo>
                    <a:pt x="1308" y="1543"/>
                    <a:pt x="1399" y="1512"/>
                    <a:pt x="1459" y="1451"/>
                  </a:cubicBezTo>
                  <a:cubicBezTo>
                    <a:pt x="1520" y="1391"/>
                    <a:pt x="1551" y="1330"/>
                    <a:pt x="1581" y="1300"/>
                  </a:cubicBezTo>
                  <a:cubicBezTo>
                    <a:pt x="1611" y="1208"/>
                    <a:pt x="1672" y="1178"/>
                    <a:pt x="1672" y="1087"/>
                  </a:cubicBezTo>
                  <a:cubicBezTo>
                    <a:pt x="1642" y="965"/>
                    <a:pt x="1642" y="844"/>
                    <a:pt x="1611" y="692"/>
                  </a:cubicBezTo>
                  <a:cubicBezTo>
                    <a:pt x="1581" y="540"/>
                    <a:pt x="1520" y="418"/>
                    <a:pt x="1429" y="357"/>
                  </a:cubicBezTo>
                  <a:lnTo>
                    <a:pt x="1399" y="296"/>
                  </a:lnTo>
                  <a:cubicBezTo>
                    <a:pt x="1277" y="205"/>
                    <a:pt x="1216" y="144"/>
                    <a:pt x="1064" y="84"/>
                  </a:cubicBezTo>
                  <a:lnTo>
                    <a:pt x="1004" y="84"/>
                  </a:lnTo>
                  <a:cubicBezTo>
                    <a:pt x="973" y="84"/>
                    <a:pt x="943" y="23"/>
                    <a:pt x="912" y="23"/>
                  </a:cubicBezTo>
                  <a:cubicBezTo>
                    <a:pt x="852" y="8"/>
                    <a:pt x="783" y="0"/>
                    <a:pt x="715"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0" name="Google Shape;1000;p47"/>
            <p:cNvSpPr/>
            <p:nvPr/>
          </p:nvSpPr>
          <p:spPr>
            <a:xfrm>
              <a:off x="7962547" y="4188939"/>
              <a:ext cx="60859" cy="59583"/>
            </a:xfrm>
            <a:custGeom>
              <a:avLst/>
              <a:gdLst/>
              <a:ahLst/>
              <a:cxnLst/>
              <a:rect l="l" t="t" r="r" b="b"/>
              <a:pathLst>
                <a:path w="1430" h="1400" extrusionOk="0">
                  <a:moveTo>
                    <a:pt x="700" y="1"/>
                  </a:moveTo>
                  <a:cubicBezTo>
                    <a:pt x="608" y="1"/>
                    <a:pt x="578" y="1"/>
                    <a:pt x="517" y="31"/>
                  </a:cubicBezTo>
                  <a:cubicBezTo>
                    <a:pt x="456" y="62"/>
                    <a:pt x="396" y="62"/>
                    <a:pt x="365" y="122"/>
                  </a:cubicBezTo>
                  <a:cubicBezTo>
                    <a:pt x="274" y="153"/>
                    <a:pt x="213" y="214"/>
                    <a:pt x="152" y="305"/>
                  </a:cubicBezTo>
                  <a:cubicBezTo>
                    <a:pt x="122" y="335"/>
                    <a:pt x="92" y="366"/>
                    <a:pt x="92" y="457"/>
                  </a:cubicBezTo>
                  <a:cubicBezTo>
                    <a:pt x="61" y="518"/>
                    <a:pt x="0" y="639"/>
                    <a:pt x="0" y="730"/>
                  </a:cubicBezTo>
                  <a:cubicBezTo>
                    <a:pt x="0" y="791"/>
                    <a:pt x="0" y="822"/>
                    <a:pt x="61" y="913"/>
                  </a:cubicBezTo>
                  <a:cubicBezTo>
                    <a:pt x="92" y="943"/>
                    <a:pt x="92" y="1034"/>
                    <a:pt x="122" y="1065"/>
                  </a:cubicBezTo>
                  <a:cubicBezTo>
                    <a:pt x="152" y="1125"/>
                    <a:pt x="244" y="1217"/>
                    <a:pt x="304" y="1247"/>
                  </a:cubicBezTo>
                  <a:cubicBezTo>
                    <a:pt x="365" y="1277"/>
                    <a:pt x="396" y="1338"/>
                    <a:pt x="456" y="1338"/>
                  </a:cubicBezTo>
                  <a:cubicBezTo>
                    <a:pt x="548" y="1369"/>
                    <a:pt x="669" y="1399"/>
                    <a:pt x="730" y="1399"/>
                  </a:cubicBezTo>
                  <a:cubicBezTo>
                    <a:pt x="821" y="1399"/>
                    <a:pt x="852" y="1399"/>
                    <a:pt x="912" y="1369"/>
                  </a:cubicBezTo>
                  <a:cubicBezTo>
                    <a:pt x="973" y="1338"/>
                    <a:pt x="1034" y="1338"/>
                    <a:pt x="1064" y="1277"/>
                  </a:cubicBezTo>
                  <a:cubicBezTo>
                    <a:pt x="1186" y="1217"/>
                    <a:pt x="1277" y="1125"/>
                    <a:pt x="1338" y="1034"/>
                  </a:cubicBezTo>
                  <a:cubicBezTo>
                    <a:pt x="1429" y="791"/>
                    <a:pt x="1429" y="518"/>
                    <a:pt x="1308" y="335"/>
                  </a:cubicBezTo>
                  <a:cubicBezTo>
                    <a:pt x="1277" y="214"/>
                    <a:pt x="1186" y="183"/>
                    <a:pt x="1125" y="153"/>
                  </a:cubicBezTo>
                  <a:cubicBezTo>
                    <a:pt x="1095" y="122"/>
                    <a:pt x="1034" y="62"/>
                    <a:pt x="973" y="62"/>
                  </a:cubicBezTo>
                  <a:cubicBezTo>
                    <a:pt x="882" y="31"/>
                    <a:pt x="760" y="1"/>
                    <a:pt x="700"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1" name="Google Shape;1001;p47"/>
            <p:cNvSpPr/>
            <p:nvPr/>
          </p:nvSpPr>
          <p:spPr>
            <a:xfrm>
              <a:off x="7848701" y="3787949"/>
              <a:ext cx="82819" cy="80223"/>
            </a:xfrm>
            <a:custGeom>
              <a:avLst/>
              <a:gdLst/>
              <a:ahLst/>
              <a:cxnLst/>
              <a:rect l="l" t="t" r="r" b="b"/>
              <a:pathLst>
                <a:path w="1946" h="1885" extrusionOk="0">
                  <a:moveTo>
                    <a:pt x="943" y="0"/>
                  </a:moveTo>
                  <a:cubicBezTo>
                    <a:pt x="821" y="0"/>
                    <a:pt x="669" y="31"/>
                    <a:pt x="578" y="61"/>
                  </a:cubicBezTo>
                  <a:cubicBezTo>
                    <a:pt x="457" y="91"/>
                    <a:pt x="335" y="183"/>
                    <a:pt x="274" y="243"/>
                  </a:cubicBezTo>
                  <a:cubicBezTo>
                    <a:pt x="183" y="335"/>
                    <a:pt x="122" y="456"/>
                    <a:pt x="61" y="547"/>
                  </a:cubicBezTo>
                  <a:cubicBezTo>
                    <a:pt x="1" y="669"/>
                    <a:pt x="1" y="790"/>
                    <a:pt x="1" y="942"/>
                  </a:cubicBezTo>
                  <a:cubicBezTo>
                    <a:pt x="1" y="1003"/>
                    <a:pt x="31" y="1094"/>
                    <a:pt x="31" y="1216"/>
                  </a:cubicBezTo>
                  <a:cubicBezTo>
                    <a:pt x="61" y="1368"/>
                    <a:pt x="153" y="1520"/>
                    <a:pt x="274" y="1611"/>
                  </a:cubicBezTo>
                  <a:cubicBezTo>
                    <a:pt x="335" y="1672"/>
                    <a:pt x="365" y="1733"/>
                    <a:pt x="457" y="1763"/>
                  </a:cubicBezTo>
                  <a:cubicBezTo>
                    <a:pt x="609" y="1854"/>
                    <a:pt x="761" y="1885"/>
                    <a:pt x="943" y="1885"/>
                  </a:cubicBezTo>
                  <a:cubicBezTo>
                    <a:pt x="1034" y="1885"/>
                    <a:pt x="1095" y="1854"/>
                    <a:pt x="1217" y="1854"/>
                  </a:cubicBezTo>
                  <a:cubicBezTo>
                    <a:pt x="1338" y="1824"/>
                    <a:pt x="1429" y="1763"/>
                    <a:pt x="1551" y="1702"/>
                  </a:cubicBezTo>
                  <a:cubicBezTo>
                    <a:pt x="1672" y="1611"/>
                    <a:pt x="1733" y="1550"/>
                    <a:pt x="1794" y="1429"/>
                  </a:cubicBezTo>
                  <a:cubicBezTo>
                    <a:pt x="1794" y="1429"/>
                    <a:pt x="1794" y="1398"/>
                    <a:pt x="1824" y="1398"/>
                  </a:cubicBezTo>
                  <a:cubicBezTo>
                    <a:pt x="1855" y="1216"/>
                    <a:pt x="1946" y="1064"/>
                    <a:pt x="1946" y="912"/>
                  </a:cubicBezTo>
                  <a:cubicBezTo>
                    <a:pt x="1946" y="760"/>
                    <a:pt x="1885" y="608"/>
                    <a:pt x="1824" y="487"/>
                  </a:cubicBezTo>
                  <a:cubicBezTo>
                    <a:pt x="1824" y="487"/>
                    <a:pt x="1824" y="456"/>
                    <a:pt x="1794" y="456"/>
                  </a:cubicBezTo>
                  <a:cubicBezTo>
                    <a:pt x="1733" y="365"/>
                    <a:pt x="1672" y="335"/>
                    <a:pt x="1642" y="243"/>
                  </a:cubicBezTo>
                  <a:cubicBezTo>
                    <a:pt x="1551" y="183"/>
                    <a:pt x="1429" y="91"/>
                    <a:pt x="1338" y="61"/>
                  </a:cubicBezTo>
                  <a:cubicBezTo>
                    <a:pt x="1217" y="0"/>
                    <a:pt x="1095" y="0"/>
                    <a:pt x="943"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2" name="Google Shape;1002;p47"/>
            <p:cNvSpPr/>
            <p:nvPr/>
          </p:nvSpPr>
          <p:spPr>
            <a:xfrm>
              <a:off x="8103544" y="3534382"/>
              <a:ext cx="77670" cy="75074"/>
            </a:xfrm>
            <a:custGeom>
              <a:avLst/>
              <a:gdLst/>
              <a:ahLst/>
              <a:cxnLst/>
              <a:rect l="l" t="t" r="r" b="b"/>
              <a:pathLst>
                <a:path w="1825" h="1764" extrusionOk="0">
                  <a:moveTo>
                    <a:pt x="912" y="1"/>
                  </a:moveTo>
                  <a:cubicBezTo>
                    <a:pt x="821" y="1"/>
                    <a:pt x="700" y="31"/>
                    <a:pt x="578" y="61"/>
                  </a:cubicBezTo>
                  <a:cubicBezTo>
                    <a:pt x="457" y="92"/>
                    <a:pt x="396" y="183"/>
                    <a:pt x="274" y="244"/>
                  </a:cubicBezTo>
                  <a:cubicBezTo>
                    <a:pt x="183" y="335"/>
                    <a:pt x="122" y="457"/>
                    <a:pt x="92" y="548"/>
                  </a:cubicBezTo>
                  <a:cubicBezTo>
                    <a:pt x="61" y="669"/>
                    <a:pt x="1" y="791"/>
                    <a:pt x="1" y="913"/>
                  </a:cubicBezTo>
                  <a:cubicBezTo>
                    <a:pt x="1" y="973"/>
                    <a:pt x="31" y="1065"/>
                    <a:pt x="31" y="1125"/>
                  </a:cubicBezTo>
                  <a:cubicBezTo>
                    <a:pt x="92" y="1277"/>
                    <a:pt x="153" y="1399"/>
                    <a:pt x="274" y="1520"/>
                  </a:cubicBezTo>
                  <a:cubicBezTo>
                    <a:pt x="335" y="1551"/>
                    <a:pt x="396" y="1581"/>
                    <a:pt x="457" y="1672"/>
                  </a:cubicBezTo>
                  <a:cubicBezTo>
                    <a:pt x="609" y="1733"/>
                    <a:pt x="761" y="1764"/>
                    <a:pt x="912" y="1764"/>
                  </a:cubicBezTo>
                  <a:cubicBezTo>
                    <a:pt x="1034" y="1764"/>
                    <a:pt x="1156" y="1733"/>
                    <a:pt x="1247" y="1703"/>
                  </a:cubicBezTo>
                  <a:cubicBezTo>
                    <a:pt x="1368" y="1672"/>
                    <a:pt x="1460" y="1581"/>
                    <a:pt x="1551" y="1520"/>
                  </a:cubicBezTo>
                  <a:cubicBezTo>
                    <a:pt x="1642" y="1429"/>
                    <a:pt x="1703" y="1308"/>
                    <a:pt x="1764" y="1216"/>
                  </a:cubicBezTo>
                  <a:cubicBezTo>
                    <a:pt x="1794" y="1095"/>
                    <a:pt x="1824" y="973"/>
                    <a:pt x="1824" y="852"/>
                  </a:cubicBezTo>
                  <a:cubicBezTo>
                    <a:pt x="1794" y="821"/>
                    <a:pt x="1794" y="761"/>
                    <a:pt x="1794" y="639"/>
                  </a:cubicBezTo>
                  <a:cubicBezTo>
                    <a:pt x="1764" y="487"/>
                    <a:pt x="1672" y="365"/>
                    <a:pt x="1581" y="244"/>
                  </a:cubicBezTo>
                  <a:cubicBezTo>
                    <a:pt x="1490" y="213"/>
                    <a:pt x="1460" y="183"/>
                    <a:pt x="1368" y="92"/>
                  </a:cubicBezTo>
                  <a:cubicBezTo>
                    <a:pt x="1216" y="31"/>
                    <a:pt x="1064" y="1"/>
                    <a:pt x="912" y="1"/>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3" name="Google Shape;1003;p47"/>
            <p:cNvSpPr/>
            <p:nvPr/>
          </p:nvSpPr>
          <p:spPr>
            <a:xfrm>
              <a:off x="8108736" y="3771138"/>
              <a:ext cx="71158" cy="69882"/>
            </a:xfrm>
            <a:custGeom>
              <a:avLst/>
              <a:gdLst/>
              <a:ahLst/>
              <a:cxnLst/>
              <a:rect l="l" t="t" r="r" b="b"/>
              <a:pathLst>
                <a:path w="1672" h="1642" extrusionOk="0">
                  <a:moveTo>
                    <a:pt x="882" y="0"/>
                  </a:moveTo>
                  <a:cubicBezTo>
                    <a:pt x="730" y="0"/>
                    <a:pt x="578" y="61"/>
                    <a:pt x="456" y="122"/>
                  </a:cubicBezTo>
                  <a:lnTo>
                    <a:pt x="426" y="122"/>
                  </a:lnTo>
                  <a:cubicBezTo>
                    <a:pt x="304" y="213"/>
                    <a:pt x="183" y="274"/>
                    <a:pt x="122" y="426"/>
                  </a:cubicBezTo>
                  <a:cubicBezTo>
                    <a:pt x="31" y="547"/>
                    <a:pt x="0" y="699"/>
                    <a:pt x="0" y="851"/>
                  </a:cubicBezTo>
                  <a:cubicBezTo>
                    <a:pt x="0" y="912"/>
                    <a:pt x="31" y="1003"/>
                    <a:pt x="31" y="1064"/>
                  </a:cubicBezTo>
                  <a:cubicBezTo>
                    <a:pt x="61" y="1185"/>
                    <a:pt x="61" y="1216"/>
                    <a:pt x="122" y="1246"/>
                  </a:cubicBezTo>
                  <a:cubicBezTo>
                    <a:pt x="122" y="1246"/>
                    <a:pt x="122" y="1307"/>
                    <a:pt x="152" y="1307"/>
                  </a:cubicBezTo>
                  <a:cubicBezTo>
                    <a:pt x="183" y="1337"/>
                    <a:pt x="243" y="1398"/>
                    <a:pt x="274" y="1459"/>
                  </a:cubicBezTo>
                  <a:cubicBezTo>
                    <a:pt x="335" y="1520"/>
                    <a:pt x="426" y="1550"/>
                    <a:pt x="487" y="1611"/>
                  </a:cubicBezTo>
                  <a:cubicBezTo>
                    <a:pt x="517" y="1641"/>
                    <a:pt x="608" y="1641"/>
                    <a:pt x="669" y="1641"/>
                  </a:cubicBezTo>
                  <a:lnTo>
                    <a:pt x="882" y="1641"/>
                  </a:lnTo>
                  <a:cubicBezTo>
                    <a:pt x="942" y="1641"/>
                    <a:pt x="1034" y="1641"/>
                    <a:pt x="1094" y="1611"/>
                  </a:cubicBezTo>
                  <a:cubicBezTo>
                    <a:pt x="1216" y="1550"/>
                    <a:pt x="1277" y="1520"/>
                    <a:pt x="1368" y="1459"/>
                  </a:cubicBezTo>
                  <a:lnTo>
                    <a:pt x="1581" y="1216"/>
                  </a:lnTo>
                  <a:cubicBezTo>
                    <a:pt x="1642" y="1155"/>
                    <a:pt x="1672" y="1064"/>
                    <a:pt x="1672" y="1034"/>
                  </a:cubicBezTo>
                  <a:cubicBezTo>
                    <a:pt x="1642" y="1003"/>
                    <a:pt x="1672" y="912"/>
                    <a:pt x="1672" y="851"/>
                  </a:cubicBezTo>
                  <a:cubicBezTo>
                    <a:pt x="1672" y="730"/>
                    <a:pt x="1642" y="608"/>
                    <a:pt x="1581" y="517"/>
                  </a:cubicBezTo>
                  <a:cubicBezTo>
                    <a:pt x="1550" y="426"/>
                    <a:pt x="1520" y="365"/>
                    <a:pt x="1429" y="274"/>
                  </a:cubicBezTo>
                  <a:cubicBezTo>
                    <a:pt x="1368" y="213"/>
                    <a:pt x="1277" y="122"/>
                    <a:pt x="1186" y="91"/>
                  </a:cubicBezTo>
                  <a:cubicBezTo>
                    <a:pt x="1064" y="61"/>
                    <a:pt x="973" y="0"/>
                    <a:pt x="882"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4" name="Google Shape;1004;p47"/>
            <p:cNvSpPr/>
            <p:nvPr/>
          </p:nvSpPr>
          <p:spPr>
            <a:xfrm>
              <a:off x="8094479" y="3959035"/>
              <a:ext cx="66050" cy="64051"/>
            </a:xfrm>
            <a:custGeom>
              <a:avLst/>
              <a:gdLst/>
              <a:ahLst/>
              <a:cxnLst/>
              <a:rect l="l" t="t" r="r" b="b"/>
              <a:pathLst>
                <a:path w="1552" h="1505" extrusionOk="0">
                  <a:moveTo>
                    <a:pt x="791" y="0"/>
                  </a:moveTo>
                  <a:cubicBezTo>
                    <a:pt x="746" y="0"/>
                    <a:pt x="700" y="8"/>
                    <a:pt x="639" y="23"/>
                  </a:cubicBezTo>
                  <a:cubicBezTo>
                    <a:pt x="518" y="23"/>
                    <a:pt x="457" y="84"/>
                    <a:pt x="366" y="114"/>
                  </a:cubicBezTo>
                  <a:cubicBezTo>
                    <a:pt x="244" y="205"/>
                    <a:pt x="183" y="266"/>
                    <a:pt x="92" y="388"/>
                  </a:cubicBezTo>
                  <a:cubicBezTo>
                    <a:pt x="31" y="509"/>
                    <a:pt x="1" y="661"/>
                    <a:pt x="1" y="752"/>
                  </a:cubicBezTo>
                  <a:cubicBezTo>
                    <a:pt x="1" y="874"/>
                    <a:pt x="1" y="965"/>
                    <a:pt x="62" y="1056"/>
                  </a:cubicBezTo>
                  <a:cubicBezTo>
                    <a:pt x="92" y="1147"/>
                    <a:pt x="153" y="1269"/>
                    <a:pt x="214" y="1299"/>
                  </a:cubicBezTo>
                  <a:cubicBezTo>
                    <a:pt x="335" y="1360"/>
                    <a:pt x="396" y="1451"/>
                    <a:pt x="578" y="1482"/>
                  </a:cubicBezTo>
                  <a:cubicBezTo>
                    <a:pt x="624" y="1497"/>
                    <a:pt x="670" y="1505"/>
                    <a:pt x="719" y="1505"/>
                  </a:cubicBezTo>
                  <a:cubicBezTo>
                    <a:pt x="768" y="1505"/>
                    <a:pt x="822" y="1497"/>
                    <a:pt x="882" y="1482"/>
                  </a:cubicBezTo>
                  <a:cubicBezTo>
                    <a:pt x="974" y="1482"/>
                    <a:pt x="1065" y="1451"/>
                    <a:pt x="1125" y="1391"/>
                  </a:cubicBezTo>
                  <a:cubicBezTo>
                    <a:pt x="1156" y="1360"/>
                    <a:pt x="1247" y="1330"/>
                    <a:pt x="1277" y="1299"/>
                  </a:cubicBezTo>
                  <a:cubicBezTo>
                    <a:pt x="1338" y="1269"/>
                    <a:pt x="1399" y="1178"/>
                    <a:pt x="1399" y="1117"/>
                  </a:cubicBezTo>
                  <a:cubicBezTo>
                    <a:pt x="1429" y="1056"/>
                    <a:pt x="1490" y="995"/>
                    <a:pt x="1490" y="904"/>
                  </a:cubicBezTo>
                  <a:cubicBezTo>
                    <a:pt x="1551" y="843"/>
                    <a:pt x="1551" y="722"/>
                    <a:pt x="1521" y="570"/>
                  </a:cubicBezTo>
                  <a:cubicBezTo>
                    <a:pt x="1490" y="509"/>
                    <a:pt x="1490" y="448"/>
                    <a:pt x="1429" y="388"/>
                  </a:cubicBezTo>
                  <a:cubicBezTo>
                    <a:pt x="1429" y="357"/>
                    <a:pt x="1369" y="296"/>
                    <a:pt x="1369" y="296"/>
                  </a:cubicBezTo>
                  <a:lnTo>
                    <a:pt x="1277" y="236"/>
                  </a:lnTo>
                  <a:cubicBezTo>
                    <a:pt x="1156" y="144"/>
                    <a:pt x="1095" y="84"/>
                    <a:pt x="943" y="23"/>
                  </a:cubicBezTo>
                  <a:cubicBezTo>
                    <a:pt x="882" y="8"/>
                    <a:pt x="837" y="0"/>
                    <a:pt x="791"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5" name="Google Shape;1005;p47"/>
            <p:cNvSpPr/>
            <p:nvPr/>
          </p:nvSpPr>
          <p:spPr>
            <a:xfrm>
              <a:off x="8135888" y="4157914"/>
              <a:ext cx="51794" cy="50475"/>
            </a:xfrm>
            <a:custGeom>
              <a:avLst/>
              <a:gdLst/>
              <a:ahLst/>
              <a:cxnLst/>
              <a:rect l="l" t="t" r="r" b="b"/>
              <a:pathLst>
                <a:path w="1217" h="1186" extrusionOk="0">
                  <a:moveTo>
                    <a:pt x="608" y="0"/>
                  </a:moveTo>
                  <a:cubicBezTo>
                    <a:pt x="517" y="0"/>
                    <a:pt x="396" y="31"/>
                    <a:pt x="304" y="92"/>
                  </a:cubicBezTo>
                  <a:cubicBezTo>
                    <a:pt x="244" y="122"/>
                    <a:pt x="152" y="183"/>
                    <a:pt x="92" y="304"/>
                  </a:cubicBezTo>
                  <a:cubicBezTo>
                    <a:pt x="92" y="335"/>
                    <a:pt x="61" y="335"/>
                    <a:pt x="61" y="395"/>
                  </a:cubicBezTo>
                  <a:cubicBezTo>
                    <a:pt x="1" y="456"/>
                    <a:pt x="1" y="547"/>
                    <a:pt x="1" y="608"/>
                  </a:cubicBezTo>
                  <a:cubicBezTo>
                    <a:pt x="1" y="699"/>
                    <a:pt x="1" y="760"/>
                    <a:pt x="61" y="851"/>
                  </a:cubicBezTo>
                  <a:cubicBezTo>
                    <a:pt x="92" y="912"/>
                    <a:pt x="122" y="1003"/>
                    <a:pt x="152" y="1034"/>
                  </a:cubicBezTo>
                  <a:cubicBezTo>
                    <a:pt x="213" y="1095"/>
                    <a:pt x="274" y="1155"/>
                    <a:pt x="365" y="1155"/>
                  </a:cubicBezTo>
                  <a:cubicBezTo>
                    <a:pt x="426" y="1186"/>
                    <a:pt x="517" y="1186"/>
                    <a:pt x="578" y="1186"/>
                  </a:cubicBezTo>
                  <a:cubicBezTo>
                    <a:pt x="608" y="1186"/>
                    <a:pt x="700" y="1186"/>
                    <a:pt x="730" y="1155"/>
                  </a:cubicBezTo>
                  <a:cubicBezTo>
                    <a:pt x="852" y="1095"/>
                    <a:pt x="912" y="1064"/>
                    <a:pt x="1004" y="1003"/>
                  </a:cubicBezTo>
                  <a:lnTo>
                    <a:pt x="1125" y="882"/>
                  </a:lnTo>
                  <a:cubicBezTo>
                    <a:pt x="1156" y="760"/>
                    <a:pt x="1186" y="699"/>
                    <a:pt x="1186" y="578"/>
                  </a:cubicBezTo>
                  <a:cubicBezTo>
                    <a:pt x="1216" y="578"/>
                    <a:pt x="1216" y="517"/>
                    <a:pt x="1216" y="456"/>
                  </a:cubicBezTo>
                  <a:cubicBezTo>
                    <a:pt x="1216" y="426"/>
                    <a:pt x="1186" y="335"/>
                    <a:pt x="1156" y="304"/>
                  </a:cubicBezTo>
                  <a:cubicBezTo>
                    <a:pt x="1125" y="244"/>
                    <a:pt x="1034" y="152"/>
                    <a:pt x="912" y="92"/>
                  </a:cubicBezTo>
                  <a:cubicBezTo>
                    <a:pt x="821" y="31"/>
                    <a:pt x="730" y="0"/>
                    <a:pt x="608"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6" name="Google Shape;1006;p47"/>
            <p:cNvSpPr/>
            <p:nvPr/>
          </p:nvSpPr>
          <p:spPr>
            <a:xfrm>
              <a:off x="7997488" y="3471012"/>
              <a:ext cx="60816" cy="59540"/>
            </a:xfrm>
            <a:custGeom>
              <a:avLst/>
              <a:gdLst/>
              <a:ahLst/>
              <a:cxnLst/>
              <a:rect l="l" t="t" r="r" b="b"/>
              <a:pathLst>
                <a:path w="1429" h="1399" extrusionOk="0">
                  <a:moveTo>
                    <a:pt x="699" y="0"/>
                  </a:moveTo>
                  <a:cubicBezTo>
                    <a:pt x="638" y="0"/>
                    <a:pt x="517" y="0"/>
                    <a:pt x="456" y="61"/>
                  </a:cubicBezTo>
                  <a:cubicBezTo>
                    <a:pt x="365" y="122"/>
                    <a:pt x="304" y="152"/>
                    <a:pt x="213" y="213"/>
                  </a:cubicBezTo>
                  <a:cubicBezTo>
                    <a:pt x="152" y="304"/>
                    <a:pt x="122" y="365"/>
                    <a:pt x="61" y="456"/>
                  </a:cubicBezTo>
                  <a:cubicBezTo>
                    <a:pt x="31" y="517"/>
                    <a:pt x="0" y="608"/>
                    <a:pt x="0" y="699"/>
                  </a:cubicBezTo>
                  <a:cubicBezTo>
                    <a:pt x="0" y="791"/>
                    <a:pt x="0" y="821"/>
                    <a:pt x="31" y="912"/>
                  </a:cubicBezTo>
                  <a:cubicBezTo>
                    <a:pt x="61" y="1034"/>
                    <a:pt x="91" y="1125"/>
                    <a:pt x="213" y="1216"/>
                  </a:cubicBezTo>
                  <a:cubicBezTo>
                    <a:pt x="243" y="1247"/>
                    <a:pt x="304" y="1277"/>
                    <a:pt x="365" y="1338"/>
                  </a:cubicBezTo>
                  <a:cubicBezTo>
                    <a:pt x="487" y="1398"/>
                    <a:pt x="608" y="1398"/>
                    <a:pt x="699" y="1398"/>
                  </a:cubicBezTo>
                  <a:cubicBezTo>
                    <a:pt x="790" y="1398"/>
                    <a:pt x="912" y="1398"/>
                    <a:pt x="973" y="1338"/>
                  </a:cubicBezTo>
                  <a:cubicBezTo>
                    <a:pt x="1064" y="1277"/>
                    <a:pt x="1125" y="1247"/>
                    <a:pt x="1216" y="1186"/>
                  </a:cubicBezTo>
                  <a:cubicBezTo>
                    <a:pt x="1277" y="1095"/>
                    <a:pt x="1307" y="1034"/>
                    <a:pt x="1368" y="943"/>
                  </a:cubicBezTo>
                  <a:cubicBezTo>
                    <a:pt x="1398" y="882"/>
                    <a:pt x="1429" y="791"/>
                    <a:pt x="1429" y="669"/>
                  </a:cubicBezTo>
                  <a:cubicBezTo>
                    <a:pt x="1429" y="608"/>
                    <a:pt x="1429" y="578"/>
                    <a:pt x="1398" y="487"/>
                  </a:cubicBezTo>
                  <a:cubicBezTo>
                    <a:pt x="1368" y="365"/>
                    <a:pt x="1338" y="274"/>
                    <a:pt x="1216" y="183"/>
                  </a:cubicBezTo>
                  <a:cubicBezTo>
                    <a:pt x="1186" y="152"/>
                    <a:pt x="1125" y="122"/>
                    <a:pt x="1064" y="61"/>
                  </a:cubicBezTo>
                  <a:cubicBezTo>
                    <a:pt x="942" y="0"/>
                    <a:pt x="821" y="0"/>
                    <a:pt x="699"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7" name="Google Shape;1007;p47"/>
            <p:cNvSpPr/>
            <p:nvPr/>
          </p:nvSpPr>
          <p:spPr>
            <a:xfrm>
              <a:off x="7089367" y="3421857"/>
              <a:ext cx="68605" cy="68605"/>
            </a:xfrm>
            <a:custGeom>
              <a:avLst/>
              <a:gdLst/>
              <a:ahLst/>
              <a:cxnLst/>
              <a:rect l="l" t="t" r="r" b="b"/>
              <a:pathLst>
                <a:path w="1612" h="1612" extrusionOk="0">
                  <a:moveTo>
                    <a:pt x="821" y="0"/>
                  </a:moveTo>
                  <a:cubicBezTo>
                    <a:pt x="699" y="0"/>
                    <a:pt x="578" y="0"/>
                    <a:pt x="517" y="91"/>
                  </a:cubicBezTo>
                  <a:cubicBezTo>
                    <a:pt x="396" y="122"/>
                    <a:pt x="335" y="152"/>
                    <a:pt x="244" y="243"/>
                  </a:cubicBezTo>
                  <a:cubicBezTo>
                    <a:pt x="183" y="304"/>
                    <a:pt x="122" y="395"/>
                    <a:pt x="92" y="487"/>
                  </a:cubicBezTo>
                  <a:cubicBezTo>
                    <a:pt x="61" y="578"/>
                    <a:pt x="0" y="699"/>
                    <a:pt x="0" y="791"/>
                  </a:cubicBezTo>
                  <a:cubicBezTo>
                    <a:pt x="0" y="882"/>
                    <a:pt x="0" y="943"/>
                    <a:pt x="61" y="1034"/>
                  </a:cubicBezTo>
                  <a:cubicBezTo>
                    <a:pt x="92" y="1186"/>
                    <a:pt x="152" y="1307"/>
                    <a:pt x="244" y="1368"/>
                  </a:cubicBezTo>
                  <a:cubicBezTo>
                    <a:pt x="274" y="1429"/>
                    <a:pt x="365" y="1459"/>
                    <a:pt x="396" y="1490"/>
                  </a:cubicBezTo>
                  <a:cubicBezTo>
                    <a:pt x="517" y="1550"/>
                    <a:pt x="669" y="1611"/>
                    <a:pt x="821" y="1611"/>
                  </a:cubicBezTo>
                  <a:cubicBezTo>
                    <a:pt x="912" y="1611"/>
                    <a:pt x="1034" y="1611"/>
                    <a:pt x="1125" y="1520"/>
                  </a:cubicBezTo>
                  <a:cubicBezTo>
                    <a:pt x="1216" y="1490"/>
                    <a:pt x="1307" y="1459"/>
                    <a:pt x="1368" y="1368"/>
                  </a:cubicBezTo>
                  <a:cubicBezTo>
                    <a:pt x="1459" y="1307"/>
                    <a:pt x="1490" y="1216"/>
                    <a:pt x="1520" y="1125"/>
                  </a:cubicBezTo>
                  <a:cubicBezTo>
                    <a:pt x="1581" y="1034"/>
                    <a:pt x="1611" y="912"/>
                    <a:pt x="1611" y="821"/>
                  </a:cubicBezTo>
                  <a:cubicBezTo>
                    <a:pt x="1581" y="730"/>
                    <a:pt x="1581" y="669"/>
                    <a:pt x="1581" y="578"/>
                  </a:cubicBezTo>
                  <a:cubicBezTo>
                    <a:pt x="1551" y="426"/>
                    <a:pt x="1459" y="304"/>
                    <a:pt x="1399" y="243"/>
                  </a:cubicBezTo>
                  <a:cubicBezTo>
                    <a:pt x="1338" y="213"/>
                    <a:pt x="1277" y="152"/>
                    <a:pt x="1216" y="122"/>
                  </a:cubicBezTo>
                  <a:cubicBezTo>
                    <a:pt x="1125" y="61"/>
                    <a:pt x="973" y="0"/>
                    <a:pt x="821" y="0"/>
                  </a:cubicBezTo>
                  <a:close/>
                </a:path>
              </a:pathLst>
            </a:custGeom>
            <a:solidFill>
              <a:srgbClr val="FFA6B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8" name="Google Shape;1008;p47"/>
            <p:cNvSpPr/>
            <p:nvPr/>
          </p:nvSpPr>
          <p:spPr>
            <a:xfrm>
              <a:off x="7674083" y="2613278"/>
              <a:ext cx="90565" cy="97118"/>
            </a:xfrm>
            <a:custGeom>
              <a:avLst/>
              <a:gdLst/>
              <a:ahLst/>
              <a:cxnLst/>
              <a:rect l="l" t="t" r="r" b="b"/>
              <a:pathLst>
                <a:path w="2128" h="2282" extrusionOk="0">
                  <a:moveTo>
                    <a:pt x="1013" y="1"/>
                  </a:moveTo>
                  <a:cubicBezTo>
                    <a:pt x="458" y="1"/>
                    <a:pt x="0" y="478"/>
                    <a:pt x="0" y="1127"/>
                  </a:cubicBezTo>
                  <a:cubicBezTo>
                    <a:pt x="0" y="1765"/>
                    <a:pt x="456" y="2251"/>
                    <a:pt x="1064" y="2282"/>
                  </a:cubicBezTo>
                  <a:cubicBezTo>
                    <a:pt x="1642" y="2282"/>
                    <a:pt x="2128" y="1795"/>
                    <a:pt x="2128" y="1157"/>
                  </a:cubicBezTo>
                  <a:cubicBezTo>
                    <a:pt x="2128" y="519"/>
                    <a:pt x="1672" y="2"/>
                    <a:pt x="1064" y="2"/>
                  </a:cubicBezTo>
                  <a:cubicBezTo>
                    <a:pt x="1047" y="1"/>
                    <a:pt x="1030" y="1"/>
                    <a:pt x="1013" y="1"/>
                  </a:cubicBezTo>
                  <a:close/>
                </a:path>
              </a:pathLst>
            </a:custGeom>
            <a:solidFill>
              <a:srgbClr val="1E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9" name="Google Shape;1009;p47"/>
            <p:cNvSpPr/>
            <p:nvPr/>
          </p:nvSpPr>
          <p:spPr>
            <a:xfrm>
              <a:off x="7688297" y="2591743"/>
              <a:ext cx="120355" cy="72094"/>
            </a:xfrm>
            <a:custGeom>
              <a:avLst/>
              <a:gdLst/>
              <a:ahLst/>
              <a:cxnLst/>
              <a:rect l="l" t="t" r="r" b="b"/>
              <a:pathLst>
                <a:path w="2828" h="1694" extrusionOk="0">
                  <a:moveTo>
                    <a:pt x="2406" y="0"/>
                  </a:moveTo>
                  <a:cubicBezTo>
                    <a:pt x="2260" y="0"/>
                    <a:pt x="2048" y="362"/>
                    <a:pt x="1460" y="630"/>
                  </a:cubicBezTo>
                  <a:cubicBezTo>
                    <a:pt x="912" y="873"/>
                    <a:pt x="639" y="782"/>
                    <a:pt x="396" y="964"/>
                  </a:cubicBezTo>
                  <a:cubicBezTo>
                    <a:pt x="1" y="1268"/>
                    <a:pt x="700" y="1693"/>
                    <a:pt x="700" y="1693"/>
                  </a:cubicBezTo>
                  <a:cubicBezTo>
                    <a:pt x="1824" y="1693"/>
                    <a:pt x="2827" y="295"/>
                    <a:pt x="2463" y="22"/>
                  </a:cubicBezTo>
                  <a:cubicBezTo>
                    <a:pt x="2444" y="7"/>
                    <a:pt x="2426" y="0"/>
                    <a:pt x="2406" y="0"/>
                  </a:cubicBezTo>
                  <a:close/>
                </a:path>
              </a:pathLst>
            </a:custGeom>
            <a:solidFill>
              <a:srgbClr val="1E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10" name="Google Shape;1010;p47"/>
            <p:cNvSpPr/>
            <p:nvPr/>
          </p:nvSpPr>
          <p:spPr>
            <a:xfrm>
              <a:off x="7318334" y="2604213"/>
              <a:ext cx="90608" cy="97118"/>
            </a:xfrm>
            <a:custGeom>
              <a:avLst/>
              <a:gdLst/>
              <a:ahLst/>
              <a:cxnLst/>
              <a:rect l="l" t="t" r="r" b="b"/>
              <a:pathLst>
                <a:path w="2129" h="2282" extrusionOk="0">
                  <a:moveTo>
                    <a:pt x="1116" y="1"/>
                  </a:moveTo>
                  <a:cubicBezTo>
                    <a:pt x="1099" y="1"/>
                    <a:pt x="1081" y="1"/>
                    <a:pt x="1064" y="2"/>
                  </a:cubicBezTo>
                  <a:cubicBezTo>
                    <a:pt x="456" y="2"/>
                    <a:pt x="0" y="489"/>
                    <a:pt x="0" y="1127"/>
                  </a:cubicBezTo>
                  <a:cubicBezTo>
                    <a:pt x="0" y="1796"/>
                    <a:pt x="487" y="2282"/>
                    <a:pt x="1064" y="2282"/>
                  </a:cubicBezTo>
                  <a:cubicBezTo>
                    <a:pt x="1672" y="2252"/>
                    <a:pt x="2128" y="1735"/>
                    <a:pt x="2128" y="1096"/>
                  </a:cubicBezTo>
                  <a:cubicBezTo>
                    <a:pt x="2128" y="477"/>
                    <a:pt x="1670" y="1"/>
                    <a:pt x="1116" y="1"/>
                  </a:cubicBezTo>
                  <a:close/>
                </a:path>
              </a:pathLst>
            </a:custGeom>
            <a:solidFill>
              <a:srgbClr val="1E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11" name="Google Shape;1011;p47"/>
            <p:cNvSpPr/>
            <p:nvPr/>
          </p:nvSpPr>
          <p:spPr>
            <a:xfrm>
              <a:off x="7275647" y="2582678"/>
              <a:ext cx="120355" cy="72094"/>
            </a:xfrm>
            <a:custGeom>
              <a:avLst/>
              <a:gdLst/>
              <a:ahLst/>
              <a:cxnLst/>
              <a:rect l="l" t="t" r="r" b="b"/>
              <a:pathLst>
                <a:path w="2828" h="1694" extrusionOk="0">
                  <a:moveTo>
                    <a:pt x="422" y="1"/>
                  </a:moveTo>
                  <a:cubicBezTo>
                    <a:pt x="402" y="1"/>
                    <a:pt x="383" y="7"/>
                    <a:pt x="365" y="22"/>
                  </a:cubicBezTo>
                  <a:cubicBezTo>
                    <a:pt x="0" y="265"/>
                    <a:pt x="1003" y="1694"/>
                    <a:pt x="2128" y="1694"/>
                  </a:cubicBezTo>
                  <a:cubicBezTo>
                    <a:pt x="2128" y="1694"/>
                    <a:pt x="2827" y="1268"/>
                    <a:pt x="2432" y="964"/>
                  </a:cubicBezTo>
                  <a:cubicBezTo>
                    <a:pt x="2158" y="782"/>
                    <a:pt x="1915" y="843"/>
                    <a:pt x="1368" y="630"/>
                  </a:cubicBezTo>
                  <a:cubicBezTo>
                    <a:pt x="780" y="362"/>
                    <a:pt x="568" y="1"/>
                    <a:pt x="422" y="1"/>
                  </a:cubicBezTo>
                  <a:close/>
                </a:path>
              </a:pathLst>
            </a:custGeom>
            <a:solidFill>
              <a:srgbClr val="1E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12" name="Google Shape;1012;p47"/>
            <p:cNvSpPr/>
            <p:nvPr/>
          </p:nvSpPr>
          <p:spPr>
            <a:xfrm>
              <a:off x="7267902" y="2414698"/>
              <a:ext cx="136699" cy="87799"/>
            </a:xfrm>
            <a:custGeom>
              <a:avLst/>
              <a:gdLst/>
              <a:ahLst/>
              <a:cxnLst/>
              <a:rect l="l" t="t" r="r" b="b"/>
              <a:pathLst>
                <a:path w="3212" h="2063" extrusionOk="0">
                  <a:moveTo>
                    <a:pt x="2052" y="1"/>
                  </a:moveTo>
                  <a:cubicBezTo>
                    <a:pt x="1918" y="1"/>
                    <a:pt x="1780" y="16"/>
                    <a:pt x="1641" y="48"/>
                  </a:cubicBezTo>
                  <a:cubicBezTo>
                    <a:pt x="699" y="230"/>
                    <a:pt x="243" y="929"/>
                    <a:pt x="122" y="1325"/>
                  </a:cubicBezTo>
                  <a:cubicBezTo>
                    <a:pt x="0" y="1750"/>
                    <a:pt x="182" y="1902"/>
                    <a:pt x="426" y="2024"/>
                  </a:cubicBezTo>
                  <a:cubicBezTo>
                    <a:pt x="475" y="2051"/>
                    <a:pt x="538" y="2063"/>
                    <a:pt x="610" y="2063"/>
                  </a:cubicBezTo>
                  <a:cubicBezTo>
                    <a:pt x="937" y="2063"/>
                    <a:pt x="1442" y="1825"/>
                    <a:pt x="1641" y="1750"/>
                  </a:cubicBezTo>
                  <a:cubicBezTo>
                    <a:pt x="2371" y="1446"/>
                    <a:pt x="3040" y="1476"/>
                    <a:pt x="3161" y="838"/>
                  </a:cubicBezTo>
                  <a:cubicBezTo>
                    <a:pt x="3211" y="337"/>
                    <a:pt x="2682" y="1"/>
                    <a:pt x="2052" y="1"/>
                  </a:cubicBezTo>
                  <a:close/>
                </a:path>
              </a:pathLst>
            </a:custGeom>
            <a:solidFill>
              <a:srgbClr val="4D1B0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13" name="Google Shape;1013;p47"/>
            <p:cNvSpPr/>
            <p:nvPr/>
          </p:nvSpPr>
          <p:spPr>
            <a:xfrm>
              <a:off x="7696724" y="2447043"/>
              <a:ext cx="136486" cy="87331"/>
            </a:xfrm>
            <a:custGeom>
              <a:avLst/>
              <a:gdLst/>
              <a:ahLst/>
              <a:cxnLst/>
              <a:rect l="l" t="t" r="r" b="b"/>
              <a:pathLst>
                <a:path w="3207" h="2052" extrusionOk="0">
                  <a:moveTo>
                    <a:pt x="1183" y="1"/>
                  </a:moveTo>
                  <a:cubicBezTo>
                    <a:pt x="546" y="1"/>
                    <a:pt x="1" y="337"/>
                    <a:pt x="76" y="838"/>
                  </a:cubicBezTo>
                  <a:cubicBezTo>
                    <a:pt x="167" y="1476"/>
                    <a:pt x="866" y="1446"/>
                    <a:pt x="1596" y="1750"/>
                  </a:cubicBezTo>
                  <a:cubicBezTo>
                    <a:pt x="1774" y="1826"/>
                    <a:pt x="2293" y="2052"/>
                    <a:pt x="2636" y="2052"/>
                  </a:cubicBezTo>
                  <a:cubicBezTo>
                    <a:pt x="2702" y="2052"/>
                    <a:pt x="2762" y="2043"/>
                    <a:pt x="2812" y="2023"/>
                  </a:cubicBezTo>
                  <a:cubicBezTo>
                    <a:pt x="3025" y="1902"/>
                    <a:pt x="3207" y="1750"/>
                    <a:pt x="3116" y="1324"/>
                  </a:cubicBezTo>
                  <a:cubicBezTo>
                    <a:pt x="2994" y="929"/>
                    <a:pt x="2538" y="230"/>
                    <a:pt x="1596" y="48"/>
                  </a:cubicBezTo>
                  <a:cubicBezTo>
                    <a:pt x="1458" y="16"/>
                    <a:pt x="1318" y="1"/>
                    <a:pt x="1183" y="1"/>
                  </a:cubicBezTo>
                  <a:close/>
                </a:path>
              </a:pathLst>
            </a:custGeom>
            <a:solidFill>
              <a:srgbClr val="4D1B0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14" name="Google Shape;1014;p47"/>
            <p:cNvSpPr/>
            <p:nvPr/>
          </p:nvSpPr>
          <p:spPr>
            <a:xfrm>
              <a:off x="7081621" y="3607583"/>
              <a:ext cx="83713" cy="705579"/>
            </a:xfrm>
            <a:custGeom>
              <a:avLst/>
              <a:gdLst/>
              <a:ahLst/>
              <a:cxnLst/>
              <a:rect l="l" t="t" r="r" b="b"/>
              <a:pathLst>
                <a:path w="1967" h="16579" extrusionOk="0">
                  <a:moveTo>
                    <a:pt x="1908" y="1"/>
                  </a:moveTo>
                  <a:cubicBezTo>
                    <a:pt x="1887" y="1"/>
                    <a:pt x="1859" y="4"/>
                    <a:pt x="1824" y="13"/>
                  </a:cubicBezTo>
                  <a:cubicBezTo>
                    <a:pt x="1793" y="13"/>
                    <a:pt x="1763" y="13"/>
                    <a:pt x="1702" y="44"/>
                  </a:cubicBezTo>
                  <a:cubicBezTo>
                    <a:pt x="1368" y="712"/>
                    <a:pt x="1033" y="1351"/>
                    <a:pt x="760" y="1989"/>
                  </a:cubicBezTo>
                  <a:cubicBezTo>
                    <a:pt x="486" y="2688"/>
                    <a:pt x="243" y="3357"/>
                    <a:pt x="91" y="4086"/>
                  </a:cubicBezTo>
                  <a:cubicBezTo>
                    <a:pt x="30" y="4269"/>
                    <a:pt x="0" y="4451"/>
                    <a:pt x="0" y="4664"/>
                  </a:cubicBezTo>
                  <a:cubicBezTo>
                    <a:pt x="0" y="4846"/>
                    <a:pt x="0" y="5028"/>
                    <a:pt x="30" y="5211"/>
                  </a:cubicBezTo>
                  <a:cubicBezTo>
                    <a:pt x="91" y="5606"/>
                    <a:pt x="182" y="5971"/>
                    <a:pt x="274" y="6335"/>
                  </a:cubicBezTo>
                  <a:cubicBezTo>
                    <a:pt x="456" y="7004"/>
                    <a:pt x="730" y="7703"/>
                    <a:pt x="1033" y="8372"/>
                  </a:cubicBezTo>
                  <a:lnTo>
                    <a:pt x="1094" y="8494"/>
                  </a:lnTo>
                  <a:lnTo>
                    <a:pt x="1094" y="8676"/>
                  </a:lnTo>
                  <a:cubicBezTo>
                    <a:pt x="1094" y="8828"/>
                    <a:pt x="1064" y="8980"/>
                    <a:pt x="1064" y="9162"/>
                  </a:cubicBezTo>
                  <a:lnTo>
                    <a:pt x="942" y="10196"/>
                  </a:lnTo>
                  <a:cubicBezTo>
                    <a:pt x="881" y="10864"/>
                    <a:pt x="790" y="11594"/>
                    <a:pt x="699" y="12293"/>
                  </a:cubicBezTo>
                  <a:cubicBezTo>
                    <a:pt x="486" y="13691"/>
                    <a:pt x="304" y="15089"/>
                    <a:pt x="152" y="16488"/>
                  </a:cubicBezTo>
                  <a:cubicBezTo>
                    <a:pt x="152" y="16548"/>
                    <a:pt x="152" y="16579"/>
                    <a:pt x="182" y="16579"/>
                  </a:cubicBezTo>
                  <a:cubicBezTo>
                    <a:pt x="243" y="16579"/>
                    <a:pt x="274" y="16579"/>
                    <a:pt x="274" y="16548"/>
                  </a:cubicBezTo>
                  <a:cubicBezTo>
                    <a:pt x="699" y="15181"/>
                    <a:pt x="1003" y="13813"/>
                    <a:pt x="1307" y="12415"/>
                  </a:cubicBezTo>
                  <a:cubicBezTo>
                    <a:pt x="1459" y="11685"/>
                    <a:pt x="1550" y="10986"/>
                    <a:pt x="1672" y="10287"/>
                  </a:cubicBezTo>
                  <a:cubicBezTo>
                    <a:pt x="1763" y="9922"/>
                    <a:pt x="1793" y="9588"/>
                    <a:pt x="1824" y="9223"/>
                  </a:cubicBezTo>
                  <a:cubicBezTo>
                    <a:pt x="1854" y="9010"/>
                    <a:pt x="1854" y="8828"/>
                    <a:pt x="1854" y="8646"/>
                  </a:cubicBezTo>
                  <a:cubicBezTo>
                    <a:pt x="1854" y="8524"/>
                    <a:pt x="1854" y="8463"/>
                    <a:pt x="1824" y="8311"/>
                  </a:cubicBezTo>
                  <a:cubicBezTo>
                    <a:pt x="1824" y="8250"/>
                    <a:pt x="1824" y="8220"/>
                    <a:pt x="1793" y="8159"/>
                  </a:cubicBezTo>
                  <a:lnTo>
                    <a:pt x="1763" y="8068"/>
                  </a:lnTo>
                  <a:lnTo>
                    <a:pt x="1733" y="7946"/>
                  </a:lnTo>
                  <a:cubicBezTo>
                    <a:pt x="1459" y="7339"/>
                    <a:pt x="1185" y="6670"/>
                    <a:pt x="1003" y="6032"/>
                  </a:cubicBezTo>
                  <a:cubicBezTo>
                    <a:pt x="912" y="5667"/>
                    <a:pt x="851" y="5363"/>
                    <a:pt x="760" y="5028"/>
                  </a:cubicBezTo>
                  <a:cubicBezTo>
                    <a:pt x="760" y="4877"/>
                    <a:pt x="730" y="4725"/>
                    <a:pt x="730" y="4573"/>
                  </a:cubicBezTo>
                  <a:cubicBezTo>
                    <a:pt x="730" y="4421"/>
                    <a:pt x="730" y="4238"/>
                    <a:pt x="760" y="4086"/>
                  </a:cubicBezTo>
                  <a:cubicBezTo>
                    <a:pt x="881" y="3448"/>
                    <a:pt x="1064" y="2749"/>
                    <a:pt x="1277" y="2080"/>
                  </a:cubicBezTo>
                  <a:cubicBezTo>
                    <a:pt x="1489" y="1381"/>
                    <a:pt x="1733" y="743"/>
                    <a:pt x="1945" y="44"/>
                  </a:cubicBezTo>
                  <a:cubicBezTo>
                    <a:pt x="1967" y="22"/>
                    <a:pt x="1958" y="1"/>
                    <a:pt x="1908" y="1"/>
                  </a:cubicBezTo>
                  <a:close/>
                </a:path>
              </a:pathLst>
            </a:custGeom>
            <a:solidFill>
              <a:srgbClr val="4517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15" name="Google Shape;1015;p47"/>
            <p:cNvSpPr/>
            <p:nvPr/>
          </p:nvSpPr>
          <p:spPr>
            <a:xfrm>
              <a:off x="7952205" y="3583538"/>
              <a:ext cx="153976" cy="729624"/>
            </a:xfrm>
            <a:custGeom>
              <a:avLst/>
              <a:gdLst/>
              <a:ahLst/>
              <a:cxnLst/>
              <a:rect l="l" t="t" r="r" b="b"/>
              <a:pathLst>
                <a:path w="3618" h="17144" extrusionOk="0">
                  <a:moveTo>
                    <a:pt x="31" y="1"/>
                  </a:moveTo>
                  <a:cubicBezTo>
                    <a:pt x="0" y="61"/>
                    <a:pt x="0" y="92"/>
                    <a:pt x="0" y="122"/>
                  </a:cubicBezTo>
                  <a:cubicBezTo>
                    <a:pt x="304" y="821"/>
                    <a:pt x="608" y="1490"/>
                    <a:pt x="882" y="2189"/>
                  </a:cubicBezTo>
                  <a:cubicBezTo>
                    <a:pt x="1125" y="2858"/>
                    <a:pt x="1399" y="3587"/>
                    <a:pt x="1551" y="4256"/>
                  </a:cubicBezTo>
                  <a:cubicBezTo>
                    <a:pt x="1642" y="4621"/>
                    <a:pt x="1672" y="4955"/>
                    <a:pt x="1672" y="5290"/>
                  </a:cubicBezTo>
                  <a:cubicBezTo>
                    <a:pt x="1672" y="5624"/>
                    <a:pt x="1642" y="5989"/>
                    <a:pt x="1551" y="6323"/>
                  </a:cubicBezTo>
                  <a:cubicBezTo>
                    <a:pt x="1490" y="6657"/>
                    <a:pt x="1368" y="6961"/>
                    <a:pt x="1186" y="7265"/>
                  </a:cubicBezTo>
                  <a:cubicBezTo>
                    <a:pt x="1095" y="7417"/>
                    <a:pt x="973" y="7569"/>
                    <a:pt x="912" y="7812"/>
                  </a:cubicBezTo>
                  <a:cubicBezTo>
                    <a:pt x="882" y="7964"/>
                    <a:pt x="821" y="8056"/>
                    <a:pt x="821" y="8208"/>
                  </a:cubicBezTo>
                  <a:cubicBezTo>
                    <a:pt x="791" y="8359"/>
                    <a:pt x="821" y="8511"/>
                    <a:pt x="882" y="8603"/>
                  </a:cubicBezTo>
                  <a:cubicBezTo>
                    <a:pt x="1247" y="10031"/>
                    <a:pt x="1642" y="11490"/>
                    <a:pt x="2098" y="12888"/>
                  </a:cubicBezTo>
                  <a:cubicBezTo>
                    <a:pt x="2493" y="14287"/>
                    <a:pt x="3010" y="15715"/>
                    <a:pt x="3496" y="17113"/>
                  </a:cubicBezTo>
                  <a:cubicBezTo>
                    <a:pt x="3496" y="17144"/>
                    <a:pt x="3526" y="17144"/>
                    <a:pt x="3557" y="17144"/>
                  </a:cubicBezTo>
                  <a:cubicBezTo>
                    <a:pt x="3617" y="17144"/>
                    <a:pt x="3617" y="17113"/>
                    <a:pt x="3617" y="17083"/>
                  </a:cubicBezTo>
                  <a:cubicBezTo>
                    <a:pt x="3344" y="15594"/>
                    <a:pt x="3010" y="14135"/>
                    <a:pt x="2645" y="12706"/>
                  </a:cubicBezTo>
                  <a:cubicBezTo>
                    <a:pt x="2310" y="11247"/>
                    <a:pt x="1946" y="9849"/>
                    <a:pt x="1551" y="8420"/>
                  </a:cubicBezTo>
                  <a:cubicBezTo>
                    <a:pt x="1520" y="8208"/>
                    <a:pt x="1520" y="8177"/>
                    <a:pt x="1551" y="8056"/>
                  </a:cubicBezTo>
                  <a:cubicBezTo>
                    <a:pt x="1581" y="7964"/>
                    <a:pt x="1702" y="7752"/>
                    <a:pt x="1794" y="7600"/>
                  </a:cubicBezTo>
                  <a:cubicBezTo>
                    <a:pt x="1976" y="7265"/>
                    <a:pt x="2128" y="6840"/>
                    <a:pt x="2189" y="6475"/>
                  </a:cubicBezTo>
                  <a:cubicBezTo>
                    <a:pt x="2280" y="6080"/>
                    <a:pt x="2310" y="5685"/>
                    <a:pt x="2310" y="5290"/>
                  </a:cubicBezTo>
                  <a:cubicBezTo>
                    <a:pt x="2310" y="4864"/>
                    <a:pt x="2219" y="4499"/>
                    <a:pt x="2128" y="4104"/>
                  </a:cubicBezTo>
                  <a:cubicBezTo>
                    <a:pt x="1672" y="2645"/>
                    <a:pt x="912" y="1338"/>
                    <a:pt x="122" y="92"/>
                  </a:cubicBezTo>
                  <a:cubicBezTo>
                    <a:pt x="61" y="61"/>
                    <a:pt x="31" y="61"/>
                    <a:pt x="31" y="1"/>
                  </a:cubicBezTo>
                  <a:close/>
                </a:path>
              </a:pathLst>
            </a:custGeom>
            <a:solidFill>
              <a:srgbClr val="4517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57" name="Google Shape;307;p21">
            <a:extLst>
              <a:ext uri="{FF2B5EF4-FFF2-40B4-BE49-F238E27FC236}">
                <a16:creationId xmlns:a16="http://schemas.microsoft.com/office/drawing/2014/main" id="{58548CC3-1194-4D45-9F90-C1442AD04470}"/>
              </a:ext>
            </a:extLst>
          </p:cNvPr>
          <p:cNvSpPr/>
          <p:nvPr/>
        </p:nvSpPr>
        <p:spPr>
          <a:xfrm>
            <a:off x="3727337" y="1356068"/>
            <a:ext cx="7284209" cy="4205897"/>
          </a:xfrm>
          <a:custGeom>
            <a:avLst/>
            <a:gdLst/>
            <a:ahLst/>
            <a:cxnLst/>
            <a:rect l="l" t="t" r="r" b="b"/>
            <a:pathLst>
              <a:path w="213735" h="119021" extrusionOk="0">
                <a:moveTo>
                  <a:pt x="88100" y="2791"/>
                </a:moveTo>
                <a:cubicBezTo>
                  <a:pt x="110059" y="790"/>
                  <a:pt x="136452" y="-886"/>
                  <a:pt x="154625" y="520"/>
                </a:cubicBezTo>
                <a:cubicBezTo>
                  <a:pt x="172798" y="1926"/>
                  <a:pt x="187452" y="4963"/>
                  <a:pt x="197136" y="11229"/>
                </a:cubicBezTo>
                <a:cubicBezTo>
                  <a:pt x="206820" y="17495"/>
                  <a:pt x="210467" y="26410"/>
                  <a:pt x="212727" y="38115"/>
                </a:cubicBezTo>
                <a:cubicBezTo>
                  <a:pt x="214987" y="49820"/>
                  <a:pt x="213069" y="70178"/>
                  <a:pt x="210698" y="81458"/>
                </a:cubicBezTo>
                <a:cubicBezTo>
                  <a:pt x="208327" y="92738"/>
                  <a:pt x="207900" y="100086"/>
                  <a:pt x="198500" y="105796"/>
                </a:cubicBezTo>
                <a:cubicBezTo>
                  <a:pt x="189100" y="111507"/>
                  <a:pt x="180218" y="113796"/>
                  <a:pt x="154300" y="115721"/>
                </a:cubicBezTo>
                <a:cubicBezTo>
                  <a:pt x="128382" y="117646"/>
                  <a:pt x="67822" y="121099"/>
                  <a:pt x="42993" y="117344"/>
                </a:cubicBezTo>
                <a:cubicBezTo>
                  <a:pt x="18165" y="113589"/>
                  <a:pt x="12144" y="105523"/>
                  <a:pt x="5329" y="93191"/>
                </a:cubicBezTo>
                <a:cubicBezTo>
                  <a:pt x="-1486" y="80860"/>
                  <a:pt x="-819" y="56799"/>
                  <a:pt x="2105" y="43355"/>
                </a:cubicBezTo>
                <a:cubicBezTo>
                  <a:pt x="5029" y="29911"/>
                  <a:pt x="8541" y="19288"/>
                  <a:pt x="22873" y="12527"/>
                </a:cubicBezTo>
                <a:cubicBezTo>
                  <a:pt x="37206" y="5766"/>
                  <a:pt x="66141" y="4792"/>
                  <a:pt x="88100" y="2791"/>
                </a:cubicBezTo>
                <a:close/>
              </a:path>
            </a:pathLst>
          </a:custGeom>
          <a:solidFill>
            <a:schemeClr val="lt1"/>
          </a:solidFill>
          <a:ln>
            <a:noFill/>
          </a:ln>
        </p:spPr>
      </p:sp>
      <p:sp>
        <p:nvSpPr>
          <p:cNvPr id="58" name="TextBox 57"/>
          <p:cNvSpPr txBox="1"/>
          <p:nvPr/>
        </p:nvSpPr>
        <p:spPr>
          <a:xfrm>
            <a:off x="6804412" y="656507"/>
            <a:ext cx="96212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SG"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4" name="Rectangle 3"/>
          <p:cNvSpPr/>
          <p:nvPr/>
        </p:nvSpPr>
        <p:spPr>
          <a:xfrm>
            <a:off x="4452183" y="2780644"/>
            <a:ext cx="6476372" cy="584775"/>
          </a:xfrm>
          <a:prstGeom prst="rect">
            <a:avLst/>
          </a:prstGeom>
        </p:spPr>
        <p:txBody>
          <a:bodyPr wrap="square">
            <a:spAutoFit/>
          </a:bodyPr>
          <a:lstStyle/>
          <a:p>
            <a:pPr lvl="0">
              <a:spcBef>
                <a:spcPct val="20000"/>
              </a:spcBef>
              <a:defRPr/>
            </a:pPr>
            <a:r>
              <a:rPr lang="en-US" altLang="en-US" sz="3200" dirty="0">
                <a:solidFill>
                  <a:srgbClr val="002060"/>
                </a:solidFill>
                <a:latin typeface="Times New Roman" panose="02020603050405020304" pitchFamily="18" charset="0"/>
              </a:rPr>
              <a:t>    </a:t>
            </a:r>
          </a:p>
        </p:txBody>
      </p:sp>
      <p:sp>
        <p:nvSpPr>
          <p:cNvPr id="2" name="Rectangle 1"/>
          <p:cNvSpPr/>
          <p:nvPr/>
        </p:nvSpPr>
        <p:spPr>
          <a:xfrm>
            <a:off x="3972306" y="2683516"/>
            <a:ext cx="7327835" cy="1569660"/>
          </a:xfrm>
          <a:prstGeom prst="rect">
            <a:avLst/>
          </a:prstGeom>
        </p:spPr>
        <p:txBody>
          <a:bodyPr wrap="square">
            <a:spAutoFit/>
          </a:bodyPr>
          <a:lstStyle/>
          <a:p>
            <a:pPr lvl="0">
              <a:spcBef>
                <a:spcPct val="20000"/>
              </a:spcBef>
              <a:defRPr/>
            </a:pPr>
            <a:r>
              <a:rPr lang="en-US" altLang="en-US" sz="3200" dirty="0">
                <a:solidFill>
                  <a:schemeClr val="accent3">
                    <a:lumMod val="75000"/>
                  </a:schemeClr>
                </a:solidFill>
                <a:latin typeface="Times New Roman" panose="02020603050405020304" pitchFamily="18" charset="0"/>
              </a:rPr>
              <a:t>     </a:t>
            </a:r>
            <a:r>
              <a:rPr lang="vi-VN" altLang="en-US" sz="3200" dirty="0" smtClean="0">
                <a:solidFill>
                  <a:schemeClr val="accent3">
                    <a:lumMod val="75000"/>
                  </a:schemeClr>
                </a:solidFill>
                <a:latin typeface="Times New Roman" panose="02020603050405020304" pitchFamily="18" charset="0"/>
              </a:rPr>
              <a:t>Làm việc gì cũng phải cẩn thận, chu đáo. Nếu chủ quan, coi thường những thứ tưởng chừng nhỏ thì sẽ thất bại.</a:t>
            </a:r>
            <a:endParaRPr lang="en-US" altLang="en-US" sz="3200" dirty="0">
              <a:solidFill>
                <a:schemeClr val="accent3">
                  <a:lumMod val="75000"/>
                </a:schemeClr>
              </a:solidFill>
              <a:latin typeface="Times New Roman" panose="02020603050405020304" pitchFamily="18" charset="0"/>
            </a:endParaRPr>
          </a:p>
        </p:txBody>
      </p:sp>
    </p:spTree>
    <p:extLst>
      <p:ext uri="{BB962C8B-B14F-4D97-AF65-F5344CB8AC3E}">
        <p14:creationId xmlns:p14="http://schemas.microsoft.com/office/powerpoint/2010/main" val="450591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E2935A4-F2ED-46A6-81FD-6A96D76AF2D8}"/>
              </a:ext>
            </a:extLst>
          </p:cNvPr>
          <p:cNvSpPr>
            <a:spLocks noGrp="1" noChangeArrowheads="1"/>
          </p:cNvSpPr>
          <p:nvPr>
            <p:ph type="title"/>
          </p:nvPr>
        </p:nvSpPr>
        <p:spPr>
          <a:xfrm>
            <a:off x="4973863" y="226237"/>
            <a:ext cx="2447422" cy="776945"/>
          </a:xfrm>
          <a:ln>
            <a:solidFill>
              <a:schemeClr val="accent1"/>
            </a:solidFill>
            <a:miter lim="800000"/>
            <a:headEnd/>
            <a:tailEnd/>
          </a:ln>
        </p:spPr>
        <p:txBody>
          <a:bodyPr/>
          <a:lstStyle/>
          <a:p>
            <a:pPr algn="ctr" eaLnBrk="1" hangingPunct="1"/>
            <a:r>
              <a:rPr lang="en-US" altLang="en-US" dirty="0">
                <a:highlight>
                  <a:srgbClr val="FFFF00"/>
                </a:highlight>
                <a:latin typeface="Times New Roman" panose="02020603050405020304" pitchFamily="18" charset="0"/>
                <a:cs typeface="Times New Roman" panose="02020603050405020304" pitchFamily="18" charset="0"/>
              </a:rPr>
              <a:t>MỤC TIÊU</a:t>
            </a:r>
          </a:p>
        </p:txBody>
      </p:sp>
      <p:sp>
        <p:nvSpPr>
          <p:cNvPr id="2" name="Rectangle: Rounded Corners 1">
            <a:extLst>
              <a:ext uri="{FF2B5EF4-FFF2-40B4-BE49-F238E27FC236}">
                <a16:creationId xmlns:a16="http://schemas.microsoft.com/office/drawing/2014/main" id="{734FAF63-D4C8-42BD-9405-612C3F38A403}"/>
              </a:ext>
            </a:extLst>
          </p:cNvPr>
          <p:cNvSpPr/>
          <p:nvPr/>
        </p:nvSpPr>
        <p:spPr>
          <a:xfrm>
            <a:off x="472212" y="1124331"/>
            <a:ext cx="11022299" cy="110807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5A36128-5617-4A63-AF04-42E777781131}"/>
              </a:ext>
            </a:extLst>
          </p:cNvPr>
          <p:cNvSpPr txBox="1">
            <a:spLocks noChangeArrowheads="1"/>
          </p:cNvSpPr>
          <p:nvPr/>
        </p:nvSpPr>
        <p:spPr bwMode="auto">
          <a:xfrm>
            <a:off x="741570" y="1288676"/>
            <a:ext cx="10190889" cy="467204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Đọc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trôi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chảy</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cả</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bài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đọc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đúng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từ</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khó</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dễ</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phát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âm</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sai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biết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ngắt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nghỉ</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hơi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hợp</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lí</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514350" lvl="0" indent="-514350">
              <a:buFontTx/>
              <a:buAutoNum type="arabicPeriod"/>
              <a:defRPr/>
            </a:pP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Hiểu</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nghĩa</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từ</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mới</a:t>
            </a:r>
            <a:r>
              <a:rPr kumimoji="0" lang="en-US" sz="24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a:t>
            </a:r>
            <a:r>
              <a:rPr lang="en-US" sz="2400" dirty="0" err="1">
                <a:solidFill>
                  <a:srgbClr val="002060"/>
                </a:solidFill>
                <a:latin typeface="Times New Roman" pitchFamily="18" charset="0"/>
                <a:cs typeface="Times New Roman" pitchFamily="18" charset="0"/>
              </a:rPr>
              <a:t>nguyệt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móng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đối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thảng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thốt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quan</a:t>
            </a:r>
            <a:r>
              <a:rPr lang="en-US" sz="2400" dirty="0">
                <a:solidFill>
                  <a:srgbClr val="002060"/>
                </a:solidFill>
                <a:latin typeface="Times New Roman" pitchFamily="18" charset="0"/>
                <a:cs typeface="Times New Roman" pitchFamily="18" charset="0"/>
              </a:rPr>
              <a:t>.</a:t>
            </a:r>
          </a:p>
          <a:p>
            <a:pPr marL="514350" lvl="0" indent="-514350">
              <a:buFontTx/>
              <a:buAutoNum type="arabicPeriod"/>
              <a:defRPr/>
            </a:pPr>
            <a:endParaRPr lang="en-US" sz="2400" dirty="0">
              <a:solidFill>
                <a:srgbClr val="002060"/>
              </a:solidFill>
              <a:latin typeface="Times New Roman" pitchFamily="18" charset="0"/>
              <a:cs typeface="Times New Roman" pitchFamily="18" charset="0"/>
            </a:endParaRPr>
          </a:p>
          <a:p>
            <a:pPr marL="514350" lvl="0" indent="-514350">
              <a:buFontTx/>
              <a:buAutoNum type="arabicPeriod"/>
              <a:defRPr/>
            </a:pPr>
            <a:r>
              <a:rPr lang="en-US" altLang="en-US" sz="2400" dirty="0" err="1">
                <a:solidFill>
                  <a:srgbClr val="002060"/>
                </a:solidFill>
                <a:latin typeface="Times New Roman" panose="02020603050405020304" pitchFamily="18" charset="0"/>
              </a:rPr>
              <a:t>Hiểu</a:t>
            </a:r>
            <a:r>
              <a:rPr lang="en-US" altLang="en-US" sz="2400" dirty="0">
                <a:solidFill>
                  <a:srgbClr val="002060"/>
                </a:solidFill>
                <a:latin typeface="Times New Roman" panose="02020603050405020304" pitchFamily="18" charset="0"/>
              </a:rPr>
              <a:t> ND: </a:t>
            </a:r>
            <a:r>
              <a:rPr lang="en-US" altLang="en-US" sz="2400" dirty="0" err="1">
                <a:solidFill>
                  <a:srgbClr val="002060"/>
                </a:solidFill>
                <a:latin typeface="Times New Roman" panose="02020603050405020304" pitchFamily="18" charset="0"/>
              </a:rPr>
              <a:t>Làm</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việc</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gì</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cũng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phải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cẩn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thận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đáo</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Nếu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chủ</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quan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coi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thường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những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thứ</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tưởng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chừng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nhỏ</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thì</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sẽ</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thất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bại</a:t>
            </a:r>
            <a:r>
              <a:rPr lang="en-US" altLang="en-US" sz="2400" dirty="0">
                <a:solidFill>
                  <a:srgbClr val="002060"/>
                </a:solidFill>
                <a:latin typeface="Times New Roman" panose="02020603050405020304" pitchFamily="18" charset="0"/>
              </a:rPr>
              <a:t>.</a:t>
            </a:r>
          </a:p>
          <a:p>
            <a:pPr marL="514350" lvl="0" indent="-514350">
              <a:buFontTx/>
              <a:buAutoNum type="arabicPeriod"/>
              <a:defRPr/>
            </a:pPr>
            <a:endParaRPr lang="en-US" altLang="en-US" sz="2400" dirty="0">
              <a:solidFill>
                <a:srgbClr val="002060"/>
              </a:solidFill>
              <a:latin typeface="Times New Roman" panose="02020603050405020304" pitchFamily="18" charset="0"/>
            </a:endParaRPr>
          </a:p>
          <a:p>
            <a:pPr lvl="0">
              <a:buNone/>
              <a:defRPr/>
            </a:pPr>
            <a:endParaRPr lang="en-US" altLang="en-US" sz="2400" dirty="0">
              <a:solidFill>
                <a:srgbClr val="002060"/>
              </a:solidFill>
              <a:latin typeface="Times New Roman" panose="02020603050405020304" pitchFamily="18" charset="0"/>
            </a:endParaRPr>
          </a:p>
          <a:p>
            <a:pPr lvl="0">
              <a:buNone/>
              <a:defRPr/>
            </a:pPr>
            <a:r>
              <a:rPr lang="en-US" altLang="en-US" sz="2400" dirty="0">
                <a:solidFill>
                  <a:srgbClr val="002060"/>
                </a:solidFill>
                <a:latin typeface="Times New Roman" panose="02020603050405020304" pitchFamily="18" charset="0"/>
              </a:rPr>
              <a:t>4.    </a:t>
            </a:r>
            <a:r>
              <a:rPr lang="en-US" altLang="en-US" sz="2400" dirty="0" err="1">
                <a:solidFill>
                  <a:srgbClr val="002060"/>
                </a:solidFill>
                <a:latin typeface="Times New Roman" panose="02020603050405020304" pitchFamily="18" charset="0"/>
              </a:rPr>
              <a:t>Kể</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lại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câu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chuyện</a:t>
            </a:r>
            <a:r>
              <a:rPr lang="en-US" altLang="en-US" sz="2400"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Cuộc</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chạy</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đua</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trong</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rừng</a:t>
            </a:r>
            <a:r>
              <a:rPr lang="en-US" altLang="en-US" sz="2400" i="1" dirty="0">
                <a:solidFill>
                  <a:srgbClr val="002060"/>
                </a:solidFill>
                <a:latin typeface="Times New Roman" panose="02020603050405020304" pitchFamily="18" charset="0"/>
              </a:rPr>
              <a:t>.</a:t>
            </a:r>
            <a:endParaRPr lang="en-US" sz="2400" dirty="0">
              <a:solidFill>
                <a:srgbClr val="00206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A5F9CF3-44B9-48B9-86B3-85D506589E93}"/>
              </a:ext>
            </a:extLst>
          </p:cNvPr>
          <p:cNvSpPr/>
          <p:nvPr/>
        </p:nvSpPr>
        <p:spPr>
          <a:xfrm>
            <a:off x="472212" y="2493235"/>
            <a:ext cx="11022299" cy="1016448"/>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6D28351-44B3-431D-A6C0-AD0B0B60B8AD}"/>
              </a:ext>
            </a:extLst>
          </p:cNvPr>
          <p:cNvSpPr/>
          <p:nvPr/>
        </p:nvSpPr>
        <p:spPr>
          <a:xfrm>
            <a:off x="440784" y="3647135"/>
            <a:ext cx="11053727" cy="127030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EC16B04E-929B-4684-98EE-AA38577E052A}"/>
              </a:ext>
            </a:extLst>
          </p:cNvPr>
          <p:cNvSpPr/>
          <p:nvPr/>
        </p:nvSpPr>
        <p:spPr>
          <a:xfrm>
            <a:off x="472212" y="5344539"/>
            <a:ext cx="11053727" cy="815059"/>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22CA6C3D-B316-4945-9476-56CEB6D63E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497" y="1313941"/>
            <a:ext cx="883593" cy="883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14F057B-34DA-47C0-A417-B9A585E705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497" y="2492283"/>
            <a:ext cx="883593" cy="8835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14F057B-34DA-47C0-A417-B9A585E705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0020" y="3782082"/>
            <a:ext cx="883593" cy="88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579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4" name="TextBox 3">
            <a:extLst>
              <a:ext uri="{FF2B5EF4-FFF2-40B4-BE49-F238E27FC236}">
                <a16:creationId xmlns:a16="http://schemas.microsoft.com/office/drawing/2014/main" id="{80A41FBE-DD5B-43D3-8995-CC05AA94C380}"/>
              </a:ext>
            </a:extLst>
          </p:cNvPr>
          <p:cNvSpPr txBox="1"/>
          <p:nvPr/>
        </p:nvSpPr>
        <p:spPr>
          <a:xfrm>
            <a:off x="2378162" y="2546847"/>
            <a:ext cx="6761085" cy="1077218"/>
          </a:xfrm>
          <a:prstGeom prst="rect">
            <a:avLst/>
          </a:prstGeom>
          <a:noFill/>
        </p:spPr>
        <p:txBody>
          <a:bodyPr wrap="square" rtlCol="0">
            <a:spAutoFit/>
          </a:bodyPr>
          <a:lstStyle/>
          <a:p>
            <a:pPr algn="ctr" defTabSz="1219170">
              <a:buClr>
                <a:srgbClr val="000000"/>
              </a:buClr>
            </a:pPr>
            <a:r>
              <a:rPr lang="en-US" sz="6400" b="1" kern="0" dirty="0">
                <a:solidFill>
                  <a:srgbClr val="FF0000"/>
                </a:solidFill>
                <a:latin typeface="Times New Roman"/>
                <a:cs typeface="Arial"/>
                <a:sym typeface="Arial"/>
              </a:rPr>
              <a:t>LUYỆN ĐỌC LẠI</a:t>
            </a:r>
          </a:p>
        </p:txBody>
      </p:sp>
      <p:grpSp>
        <p:nvGrpSpPr>
          <p:cNvPr id="68" name="Google Shape;1440;p65"/>
          <p:cNvGrpSpPr/>
          <p:nvPr/>
        </p:nvGrpSpPr>
        <p:grpSpPr>
          <a:xfrm>
            <a:off x="9141094" y="1192181"/>
            <a:ext cx="2674082" cy="4863767"/>
            <a:chOff x="7219275" y="1648775"/>
            <a:chExt cx="1842162" cy="3350625"/>
          </a:xfrm>
        </p:grpSpPr>
        <p:sp>
          <p:nvSpPr>
            <p:cNvPr id="69" name="Google Shape;1441;p65"/>
            <p:cNvSpPr/>
            <p:nvPr/>
          </p:nvSpPr>
          <p:spPr>
            <a:xfrm flipH="1">
              <a:off x="7219275" y="2798134"/>
              <a:ext cx="45" cy="45"/>
            </a:xfrm>
            <a:custGeom>
              <a:avLst/>
              <a:gdLst/>
              <a:ahLst/>
              <a:cxnLst/>
              <a:rect l="l" t="t" r="r" b="b"/>
              <a:pathLst>
                <a:path w="1" h="1" fill="none" extrusionOk="0">
                  <a:moveTo>
                    <a:pt x="0" y="1"/>
                  </a:moveTo>
                  <a:close/>
                </a:path>
              </a:pathLst>
            </a:custGeom>
            <a:noFill/>
            <a:ln w="9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42;p65"/>
            <p:cNvSpPr/>
            <p:nvPr/>
          </p:nvSpPr>
          <p:spPr>
            <a:xfrm flipH="1">
              <a:off x="7589487" y="2781125"/>
              <a:ext cx="279675" cy="241275"/>
            </a:xfrm>
            <a:custGeom>
              <a:avLst/>
              <a:gdLst/>
              <a:ahLst/>
              <a:cxnLst/>
              <a:rect l="l" t="t" r="r" b="b"/>
              <a:pathLst>
                <a:path w="11187" h="9651" extrusionOk="0">
                  <a:moveTo>
                    <a:pt x="8565" y="0"/>
                  </a:moveTo>
                  <a:cubicBezTo>
                    <a:pt x="7985" y="0"/>
                    <a:pt x="7023" y="351"/>
                    <a:pt x="5745" y="1140"/>
                  </a:cubicBezTo>
                  <a:cubicBezTo>
                    <a:pt x="5107" y="1504"/>
                    <a:pt x="4438" y="1839"/>
                    <a:pt x="3891" y="2143"/>
                  </a:cubicBezTo>
                  <a:cubicBezTo>
                    <a:pt x="3633" y="1535"/>
                    <a:pt x="3209" y="1318"/>
                    <a:pt x="2733" y="1318"/>
                  </a:cubicBezTo>
                  <a:cubicBezTo>
                    <a:pt x="2090" y="1318"/>
                    <a:pt x="1350" y="1715"/>
                    <a:pt x="791" y="2082"/>
                  </a:cubicBezTo>
                  <a:cubicBezTo>
                    <a:pt x="487" y="2264"/>
                    <a:pt x="244" y="2659"/>
                    <a:pt x="1" y="3176"/>
                  </a:cubicBezTo>
                  <a:cubicBezTo>
                    <a:pt x="1612" y="3267"/>
                    <a:pt x="3466" y="8769"/>
                    <a:pt x="3770" y="9650"/>
                  </a:cubicBezTo>
                  <a:cubicBezTo>
                    <a:pt x="3891" y="9590"/>
                    <a:pt x="4043" y="9559"/>
                    <a:pt x="4134" y="9529"/>
                  </a:cubicBezTo>
                  <a:cubicBezTo>
                    <a:pt x="5593" y="9073"/>
                    <a:pt x="11095" y="4696"/>
                    <a:pt x="10214" y="3723"/>
                  </a:cubicBezTo>
                  <a:cubicBezTo>
                    <a:pt x="10177" y="3668"/>
                    <a:pt x="10108" y="3644"/>
                    <a:pt x="10014" y="3644"/>
                  </a:cubicBezTo>
                  <a:cubicBezTo>
                    <a:pt x="9481" y="3644"/>
                    <a:pt x="8138" y="4427"/>
                    <a:pt x="7235" y="4969"/>
                  </a:cubicBezTo>
                  <a:cubicBezTo>
                    <a:pt x="9059" y="3754"/>
                    <a:pt x="11186" y="1899"/>
                    <a:pt x="10274" y="1504"/>
                  </a:cubicBezTo>
                  <a:cubicBezTo>
                    <a:pt x="10214" y="1480"/>
                    <a:pt x="10140" y="1468"/>
                    <a:pt x="10055" y="1468"/>
                  </a:cubicBezTo>
                  <a:cubicBezTo>
                    <a:pt x="8974" y="1468"/>
                    <a:pt x="6022" y="3303"/>
                    <a:pt x="5289" y="3754"/>
                  </a:cubicBezTo>
                  <a:cubicBezTo>
                    <a:pt x="6475" y="2963"/>
                    <a:pt x="9970" y="289"/>
                    <a:pt x="8755" y="15"/>
                  </a:cubicBezTo>
                  <a:cubicBezTo>
                    <a:pt x="8697" y="5"/>
                    <a:pt x="8634" y="0"/>
                    <a:pt x="8565" y="0"/>
                  </a:cubicBezTo>
                  <a:close/>
                </a:path>
              </a:pathLst>
            </a:custGeom>
            <a:solidFill>
              <a:srgbClr val="DA7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43;p65"/>
            <p:cNvSpPr/>
            <p:nvPr/>
          </p:nvSpPr>
          <p:spPr>
            <a:xfrm flipH="1">
              <a:off x="7774162" y="2859750"/>
              <a:ext cx="148200" cy="202750"/>
            </a:xfrm>
            <a:custGeom>
              <a:avLst/>
              <a:gdLst/>
              <a:ahLst/>
              <a:cxnLst/>
              <a:rect l="l" t="t" r="r" b="b"/>
              <a:pathLst>
                <a:path w="5928" h="8110" extrusionOk="0">
                  <a:moveTo>
                    <a:pt x="2103" y="0"/>
                  </a:moveTo>
                  <a:cubicBezTo>
                    <a:pt x="1424" y="0"/>
                    <a:pt x="1" y="1186"/>
                    <a:pt x="1" y="1186"/>
                  </a:cubicBezTo>
                  <a:lnTo>
                    <a:pt x="122" y="1399"/>
                  </a:lnTo>
                  <a:cubicBezTo>
                    <a:pt x="700" y="2432"/>
                    <a:pt x="2888" y="6536"/>
                    <a:pt x="3344" y="8086"/>
                  </a:cubicBezTo>
                  <a:cubicBezTo>
                    <a:pt x="3344" y="8086"/>
                    <a:pt x="3430" y="8109"/>
                    <a:pt x="3581" y="8109"/>
                  </a:cubicBezTo>
                  <a:cubicBezTo>
                    <a:pt x="4000" y="8109"/>
                    <a:pt x="4923" y="7929"/>
                    <a:pt x="5928" y="6566"/>
                  </a:cubicBezTo>
                  <a:cubicBezTo>
                    <a:pt x="5928" y="6566"/>
                    <a:pt x="5928" y="6536"/>
                    <a:pt x="5898" y="6445"/>
                  </a:cubicBezTo>
                  <a:cubicBezTo>
                    <a:pt x="5624" y="5593"/>
                    <a:pt x="3770" y="31"/>
                    <a:pt x="2129" y="1"/>
                  </a:cubicBezTo>
                  <a:cubicBezTo>
                    <a:pt x="2120" y="0"/>
                    <a:pt x="2112" y="0"/>
                    <a:pt x="2103" y="0"/>
                  </a:cubicBezTo>
                  <a:close/>
                </a:path>
              </a:pathLst>
            </a:custGeom>
            <a:solidFill>
              <a:srgbClr val="001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44;p65"/>
            <p:cNvSpPr/>
            <p:nvPr/>
          </p:nvSpPr>
          <p:spPr>
            <a:xfrm flipH="1">
              <a:off x="8113812" y="4821800"/>
              <a:ext cx="364775" cy="177600"/>
            </a:xfrm>
            <a:custGeom>
              <a:avLst/>
              <a:gdLst/>
              <a:ahLst/>
              <a:cxnLst/>
              <a:rect l="l" t="t" r="r" b="b"/>
              <a:pathLst>
                <a:path w="14591" h="7104" extrusionOk="0">
                  <a:moveTo>
                    <a:pt x="0" y="0"/>
                  </a:moveTo>
                  <a:lnTo>
                    <a:pt x="0" y="0"/>
                  </a:lnTo>
                  <a:cubicBezTo>
                    <a:pt x="395" y="2675"/>
                    <a:pt x="760" y="4438"/>
                    <a:pt x="1003" y="4772"/>
                  </a:cubicBezTo>
                  <a:cubicBezTo>
                    <a:pt x="1905" y="5864"/>
                    <a:pt x="8510" y="7103"/>
                    <a:pt x="11814" y="7103"/>
                  </a:cubicBezTo>
                  <a:cubicBezTo>
                    <a:pt x="12743" y="7103"/>
                    <a:pt x="13411" y="7005"/>
                    <a:pt x="13618" y="6778"/>
                  </a:cubicBezTo>
                  <a:cubicBezTo>
                    <a:pt x="14590" y="5745"/>
                    <a:pt x="12341" y="3921"/>
                    <a:pt x="12250" y="3283"/>
                  </a:cubicBezTo>
                  <a:cubicBezTo>
                    <a:pt x="12219" y="3161"/>
                    <a:pt x="12250" y="1945"/>
                    <a:pt x="12250" y="0"/>
                  </a:cubicBezTo>
                  <a:lnTo>
                    <a:pt x="12250" y="0"/>
                  </a:lnTo>
                  <a:cubicBezTo>
                    <a:pt x="10952" y="628"/>
                    <a:pt x="9152" y="838"/>
                    <a:pt x="7330" y="838"/>
                  </a:cubicBezTo>
                  <a:cubicBezTo>
                    <a:pt x="3776" y="838"/>
                    <a:pt x="141" y="40"/>
                    <a:pt x="0" y="0"/>
                  </a:cubicBezTo>
                  <a:close/>
                </a:path>
              </a:pathLst>
            </a:custGeom>
            <a:solidFill>
              <a:srgbClr val="004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45;p65"/>
            <p:cNvSpPr/>
            <p:nvPr/>
          </p:nvSpPr>
          <p:spPr>
            <a:xfrm flipH="1">
              <a:off x="8161687" y="3764025"/>
              <a:ext cx="854150" cy="1077800"/>
            </a:xfrm>
            <a:custGeom>
              <a:avLst/>
              <a:gdLst/>
              <a:ahLst/>
              <a:cxnLst/>
              <a:rect l="l" t="t" r="r" b="b"/>
              <a:pathLst>
                <a:path w="34166" h="43112" extrusionOk="0">
                  <a:moveTo>
                    <a:pt x="34165" y="0"/>
                  </a:moveTo>
                  <a:lnTo>
                    <a:pt x="34165" y="0"/>
                  </a:lnTo>
                  <a:cubicBezTo>
                    <a:pt x="30922" y="2601"/>
                    <a:pt x="24468" y="3477"/>
                    <a:pt x="17974" y="3477"/>
                  </a:cubicBezTo>
                  <a:cubicBezTo>
                    <a:pt x="11564" y="3477"/>
                    <a:pt x="5115" y="2624"/>
                    <a:pt x="1672" y="1733"/>
                  </a:cubicBezTo>
                  <a:cubicBezTo>
                    <a:pt x="1611" y="3344"/>
                    <a:pt x="213" y="29636"/>
                    <a:pt x="0" y="41065"/>
                  </a:cubicBezTo>
                  <a:lnTo>
                    <a:pt x="61" y="41065"/>
                  </a:lnTo>
                  <a:cubicBezTo>
                    <a:pt x="61" y="41065"/>
                    <a:pt x="4754" y="42453"/>
                    <a:pt x="8718" y="42453"/>
                  </a:cubicBezTo>
                  <a:cubicBezTo>
                    <a:pt x="9411" y="42453"/>
                    <a:pt x="10081" y="42410"/>
                    <a:pt x="10700" y="42311"/>
                  </a:cubicBezTo>
                  <a:cubicBezTo>
                    <a:pt x="12068" y="35533"/>
                    <a:pt x="15928" y="18663"/>
                    <a:pt x="17873" y="12736"/>
                  </a:cubicBezTo>
                  <a:cubicBezTo>
                    <a:pt x="17873" y="12736"/>
                    <a:pt x="20001" y="32888"/>
                    <a:pt x="21490" y="42281"/>
                  </a:cubicBezTo>
                  <a:cubicBezTo>
                    <a:pt x="21631" y="42301"/>
                    <a:pt x="25296" y="43112"/>
                    <a:pt x="28865" y="43112"/>
                  </a:cubicBezTo>
                  <a:cubicBezTo>
                    <a:pt x="30671" y="43112"/>
                    <a:pt x="32453" y="42904"/>
                    <a:pt x="33740" y="42281"/>
                  </a:cubicBezTo>
                  <a:cubicBezTo>
                    <a:pt x="33800" y="31946"/>
                    <a:pt x="34165" y="456"/>
                    <a:pt x="34165" y="0"/>
                  </a:cubicBezTo>
                  <a:close/>
                </a:path>
              </a:pathLst>
            </a:custGeom>
            <a:solidFill>
              <a:srgbClr val="49D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46;p65"/>
            <p:cNvSpPr/>
            <p:nvPr/>
          </p:nvSpPr>
          <p:spPr>
            <a:xfrm flipH="1">
              <a:off x="8172562" y="1648775"/>
              <a:ext cx="768800" cy="608400"/>
            </a:xfrm>
            <a:custGeom>
              <a:avLst/>
              <a:gdLst/>
              <a:ahLst/>
              <a:cxnLst/>
              <a:rect l="l" t="t" r="r" b="b"/>
              <a:pathLst>
                <a:path w="30752" h="24336" extrusionOk="0">
                  <a:moveTo>
                    <a:pt x="17277" y="0"/>
                  </a:moveTo>
                  <a:cubicBezTo>
                    <a:pt x="15589" y="0"/>
                    <a:pt x="13724" y="298"/>
                    <a:pt x="11672" y="992"/>
                  </a:cubicBezTo>
                  <a:cubicBezTo>
                    <a:pt x="5441" y="3059"/>
                    <a:pt x="6566" y="7254"/>
                    <a:pt x="6566" y="7254"/>
                  </a:cubicBezTo>
                  <a:cubicBezTo>
                    <a:pt x="6566" y="7254"/>
                    <a:pt x="6545" y="7253"/>
                    <a:pt x="6508" y="7253"/>
                  </a:cubicBezTo>
                  <a:cubicBezTo>
                    <a:pt x="6025" y="7253"/>
                    <a:pt x="2686" y="7383"/>
                    <a:pt x="1672" y="10962"/>
                  </a:cubicBezTo>
                  <a:cubicBezTo>
                    <a:pt x="0" y="16798"/>
                    <a:pt x="4104" y="24032"/>
                    <a:pt x="4104" y="24032"/>
                  </a:cubicBezTo>
                  <a:lnTo>
                    <a:pt x="4134" y="24336"/>
                  </a:lnTo>
                  <a:cubicBezTo>
                    <a:pt x="4225" y="23880"/>
                    <a:pt x="4347" y="23394"/>
                    <a:pt x="4620" y="22907"/>
                  </a:cubicBezTo>
                  <a:cubicBezTo>
                    <a:pt x="5066" y="22107"/>
                    <a:pt x="5664" y="21840"/>
                    <a:pt x="6263" y="21840"/>
                  </a:cubicBezTo>
                  <a:cubicBezTo>
                    <a:pt x="7461" y="21840"/>
                    <a:pt x="8663" y="22907"/>
                    <a:pt x="8663" y="22907"/>
                  </a:cubicBezTo>
                  <a:cubicBezTo>
                    <a:pt x="12827" y="18196"/>
                    <a:pt x="11672" y="9746"/>
                    <a:pt x="11672" y="9746"/>
                  </a:cubicBezTo>
                  <a:cubicBezTo>
                    <a:pt x="11746" y="9734"/>
                    <a:pt x="11820" y="9729"/>
                    <a:pt x="11893" y="9729"/>
                  </a:cubicBezTo>
                  <a:cubicBezTo>
                    <a:pt x="14273" y="9729"/>
                    <a:pt x="16019" y="15795"/>
                    <a:pt x="16019" y="15795"/>
                  </a:cubicBezTo>
                  <a:cubicBezTo>
                    <a:pt x="16019" y="15795"/>
                    <a:pt x="19453" y="15734"/>
                    <a:pt x="19788" y="14731"/>
                  </a:cubicBezTo>
                  <a:cubicBezTo>
                    <a:pt x="20092" y="13698"/>
                    <a:pt x="17144" y="8440"/>
                    <a:pt x="17143" y="8439"/>
                  </a:cubicBezTo>
                  <a:lnTo>
                    <a:pt x="17143" y="8439"/>
                  </a:lnTo>
                  <a:cubicBezTo>
                    <a:pt x="19727" y="9989"/>
                    <a:pt x="21490" y="14731"/>
                    <a:pt x="21490" y="14731"/>
                  </a:cubicBezTo>
                  <a:cubicBezTo>
                    <a:pt x="21527" y="14732"/>
                    <a:pt x="21564" y="14732"/>
                    <a:pt x="21602" y="14732"/>
                  </a:cubicBezTo>
                  <a:cubicBezTo>
                    <a:pt x="22990" y="14732"/>
                    <a:pt x="25392" y="14203"/>
                    <a:pt x="26900" y="13789"/>
                  </a:cubicBezTo>
                  <a:cubicBezTo>
                    <a:pt x="27782" y="13546"/>
                    <a:pt x="28390" y="13363"/>
                    <a:pt x="28390" y="13363"/>
                  </a:cubicBezTo>
                  <a:cubicBezTo>
                    <a:pt x="27113" y="9746"/>
                    <a:pt x="24803" y="7862"/>
                    <a:pt x="24803" y="7862"/>
                  </a:cubicBezTo>
                  <a:lnTo>
                    <a:pt x="24803" y="7862"/>
                  </a:lnTo>
                  <a:cubicBezTo>
                    <a:pt x="26475" y="8348"/>
                    <a:pt x="28876" y="12087"/>
                    <a:pt x="28876" y="12087"/>
                  </a:cubicBezTo>
                  <a:cubicBezTo>
                    <a:pt x="29849" y="11874"/>
                    <a:pt x="30609" y="11327"/>
                    <a:pt x="30700" y="10415"/>
                  </a:cubicBezTo>
                  <a:cubicBezTo>
                    <a:pt x="30752" y="9639"/>
                    <a:pt x="26889" y="0"/>
                    <a:pt x="17277" y="0"/>
                  </a:cubicBezTo>
                  <a:close/>
                </a:path>
              </a:pathLst>
            </a:custGeom>
            <a:solidFill>
              <a:srgbClr val="451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47;p65"/>
            <p:cNvSpPr/>
            <p:nvPr/>
          </p:nvSpPr>
          <p:spPr>
            <a:xfrm flipH="1">
              <a:off x="8211087" y="1859750"/>
              <a:ext cx="634875" cy="748500"/>
            </a:xfrm>
            <a:custGeom>
              <a:avLst/>
              <a:gdLst/>
              <a:ahLst/>
              <a:cxnLst/>
              <a:rect l="l" t="t" r="r" b="b"/>
              <a:pathLst>
                <a:path w="25395" h="29940" extrusionOk="0">
                  <a:moveTo>
                    <a:pt x="13327" y="0"/>
                  </a:moveTo>
                  <a:cubicBezTo>
                    <a:pt x="13328" y="1"/>
                    <a:pt x="16276" y="5259"/>
                    <a:pt x="15972" y="6292"/>
                  </a:cubicBezTo>
                  <a:cubicBezTo>
                    <a:pt x="15637" y="7295"/>
                    <a:pt x="12203" y="7356"/>
                    <a:pt x="12203" y="7356"/>
                  </a:cubicBezTo>
                  <a:cubicBezTo>
                    <a:pt x="12203" y="7356"/>
                    <a:pt x="10457" y="1290"/>
                    <a:pt x="8077" y="1290"/>
                  </a:cubicBezTo>
                  <a:cubicBezTo>
                    <a:pt x="8004" y="1290"/>
                    <a:pt x="7930" y="1295"/>
                    <a:pt x="7856" y="1307"/>
                  </a:cubicBezTo>
                  <a:cubicBezTo>
                    <a:pt x="7856" y="1307"/>
                    <a:pt x="9011" y="9757"/>
                    <a:pt x="4847" y="14468"/>
                  </a:cubicBezTo>
                  <a:cubicBezTo>
                    <a:pt x="4847" y="14468"/>
                    <a:pt x="3645" y="13401"/>
                    <a:pt x="2447" y="13401"/>
                  </a:cubicBezTo>
                  <a:cubicBezTo>
                    <a:pt x="1848" y="13401"/>
                    <a:pt x="1250" y="13668"/>
                    <a:pt x="804" y="14468"/>
                  </a:cubicBezTo>
                  <a:cubicBezTo>
                    <a:pt x="531" y="14955"/>
                    <a:pt x="409" y="15441"/>
                    <a:pt x="318" y="15897"/>
                  </a:cubicBezTo>
                  <a:cubicBezTo>
                    <a:pt x="0" y="18208"/>
                    <a:pt x="1852" y="20107"/>
                    <a:pt x="4045" y="20107"/>
                  </a:cubicBezTo>
                  <a:cubicBezTo>
                    <a:pt x="4160" y="20107"/>
                    <a:pt x="4275" y="20102"/>
                    <a:pt x="4391" y="20092"/>
                  </a:cubicBezTo>
                  <a:cubicBezTo>
                    <a:pt x="4391" y="20092"/>
                    <a:pt x="4908" y="20669"/>
                    <a:pt x="5880" y="21429"/>
                  </a:cubicBezTo>
                  <a:lnTo>
                    <a:pt x="6032" y="21824"/>
                  </a:lnTo>
                  <a:cubicBezTo>
                    <a:pt x="6032" y="21824"/>
                    <a:pt x="6792" y="24985"/>
                    <a:pt x="6032" y="26535"/>
                  </a:cubicBezTo>
                  <a:cubicBezTo>
                    <a:pt x="6032" y="26535"/>
                    <a:pt x="7248" y="27812"/>
                    <a:pt x="9406" y="28785"/>
                  </a:cubicBezTo>
                  <a:cubicBezTo>
                    <a:pt x="9560" y="28779"/>
                    <a:pt x="9718" y="28775"/>
                    <a:pt x="9879" y="28775"/>
                  </a:cubicBezTo>
                  <a:cubicBezTo>
                    <a:pt x="11303" y="28775"/>
                    <a:pt x="12978" y="29038"/>
                    <a:pt x="14726" y="29940"/>
                  </a:cubicBezTo>
                  <a:lnTo>
                    <a:pt x="14999" y="24773"/>
                  </a:lnTo>
                  <a:cubicBezTo>
                    <a:pt x="15159" y="24780"/>
                    <a:pt x="15320" y="24784"/>
                    <a:pt x="15484" y="24784"/>
                  </a:cubicBezTo>
                  <a:cubicBezTo>
                    <a:pt x="15974" y="24784"/>
                    <a:pt x="16481" y="24750"/>
                    <a:pt x="17005" y="24681"/>
                  </a:cubicBezTo>
                  <a:cubicBezTo>
                    <a:pt x="22325" y="24104"/>
                    <a:pt x="25364" y="18146"/>
                    <a:pt x="25364" y="15076"/>
                  </a:cubicBezTo>
                  <a:cubicBezTo>
                    <a:pt x="25395" y="13739"/>
                    <a:pt x="23662" y="10943"/>
                    <a:pt x="23662" y="10943"/>
                  </a:cubicBezTo>
                  <a:cubicBezTo>
                    <a:pt x="23662" y="10943"/>
                    <a:pt x="23084" y="6140"/>
                    <a:pt x="23084" y="5350"/>
                  </a:cubicBezTo>
                  <a:cubicBezTo>
                    <a:pt x="21576" y="5764"/>
                    <a:pt x="19174" y="6293"/>
                    <a:pt x="17786" y="6293"/>
                  </a:cubicBezTo>
                  <a:cubicBezTo>
                    <a:pt x="17748" y="6293"/>
                    <a:pt x="17711" y="6293"/>
                    <a:pt x="17674" y="6292"/>
                  </a:cubicBezTo>
                  <a:cubicBezTo>
                    <a:pt x="17674" y="6292"/>
                    <a:pt x="15911" y="1550"/>
                    <a:pt x="13327" y="0"/>
                  </a:cubicBezTo>
                  <a:close/>
                </a:path>
              </a:pathLst>
            </a:custGeom>
            <a:solidFill>
              <a:srgbClr val="DA7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48;p65"/>
            <p:cNvSpPr/>
            <p:nvPr/>
          </p:nvSpPr>
          <p:spPr>
            <a:xfrm flipH="1">
              <a:off x="8470962" y="2390150"/>
              <a:ext cx="231050" cy="149725"/>
            </a:xfrm>
            <a:custGeom>
              <a:avLst/>
              <a:gdLst/>
              <a:ahLst/>
              <a:cxnLst/>
              <a:rect l="l" t="t" r="r" b="b"/>
              <a:pathLst>
                <a:path w="9242" h="5989" extrusionOk="0">
                  <a:moveTo>
                    <a:pt x="1" y="0"/>
                  </a:moveTo>
                  <a:lnTo>
                    <a:pt x="274" y="669"/>
                  </a:lnTo>
                  <a:cubicBezTo>
                    <a:pt x="274" y="669"/>
                    <a:pt x="274" y="699"/>
                    <a:pt x="305" y="760"/>
                  </a:cubicBezTo>
                  <a:cubicBezTo>
                    <a:pt x="2341" y="3739"/>
                    <a:pt x="5654" y="5289"/>
                    <a:pt x="9120" y="5988"/>
                  </a:cubicBezTo>
                  <a:lnTo>
                    <a:pt x="9241" y="3557"/>
                  </a:lnTo>
                  <a:cubicBezTo>
                    <a:pt x="5168" y="3435"/>
                    <a:pt x="1794" y="1307"/>
                    <a:pt x="1" y="0"/>
                  </a:cubicBezTo>
                  <a:close/>
                </a:path>
              </a:pathLst>
            </a:custGeom>
            <a:solidFill>
              <a:srgbClr val="451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49;p65"/>
            <p:cNvSpPr/>
            <p:nvPr/>
          </p:nvSpPr>
          <p:spPr>
            <a:xfrm flipH="1">
              <a:off x="7838737" y="2524650"/>
              <a:ext cx="1222700" cy="1328225"/>
            </a:xfrm>
            <a:custGeom>
              <a:avLst/>
              <a:gdLst/>
              <a:ahLst/>
              <a:cxnLst/>
              <a:rect l="l" t="t" r="r" b="b"/>
              <a:pathLst>
                <a:path w="48908" h="53129" extrusionOk="0">
                  <a:moveTo>
                    <a:pt x="14682" y="0"/>
                  </a:moveTo>
                  <a:cubicBezTo>
                    <a:pt x="13922" y="1550"/>
                    <a:pt x="10852" y="4560"/>
                    <a:pt x="8937" y="9514"/>
                  </a:cubicBezTo>
                  <a:cubicBezTo>
                    <a:pt x="6353" y="16262"/>
                    <a:pt x="1" y="48360"/>
                    <a:pt x="1065" y="50335"/>
                  </a:cubicBezTo>
                  <a:cubicBezTo>
                    <a:pt x="1277" y="50670"/>
                    <a:pt x="2128" y="51004"/>
                    <a:pt x="3587" y="51399"/>
                  </a:cubicBezTo>
                  <a:cubicBezTo>
                    <a:pt x="6999" y="52286"/>
                    <a:pt x="13400" y="53128"/>
                    <a:pt x="19777" y="53128"/>
                  </a:cubicBezTo>
                  <a:cubicBezTo>
                    <a:pt x="26297" y="53128"/>
                    <a:pt x="32793" y="52248"/>
                    <a:pt x="36050" y="49636"/>
                  </a:cubicBezTo>
                  <a:cubicBezTo>
                    <a:pt x="36415" y="49393"/>
                    <a:pt x="36719" y="49089"/>
                    <a:pt x="37023" y="48724"/>
                  </a:cubicBezTo>
                  <a:cubicBezTo>
                    <a:pt x="37843" y="47752"/>
                    <a:pt x="33223" y="25988"/>
                    <a:pt x="33223" y="25988"/>
                  </a:cubicBezTo>
                  <a:lnTo>
                    <a:pt x="33132" y="25836"/>
                  </a:lnTo>
                  <a:lnTo>
                    <a:pt x="33132" y="25836"/>
                  </a:lnTo>
                  <a:cubicBezTo>
                    <a:pt x="33770" y="25900"/>
                    <a:pt x="34401" y="25930"/>
                    <a:pt x="35025" y="25930"/>
                  </a:cubicBezTo>
                  <a:cubicBezTo>
                    <a:pt x="40945" y="25930"/>
                    <a:pt x="46158" y="23250"/>
                    <a:pt x="48907" y="21490"/>
                  </a:cubicBezTo>
                  <a:cubicBezTo>
                    <a:pt x="48451" y="19940"/>
                    <a:pt x="46263" y="15836"/>
                    <a:pt x="45685" y="14803"/>
                  </a:cubicBezTo>
                  <a:cubicBezTo>
                    <a:pt x="45392" y="14826"/>
                    <a:pt x="45097" y="14838"/>
                    <a:pt x="44803" y="14838"/>
                  </a:cubicBezTo>
                  <a:cubicBezTo>
                    <a:pt x="37088" y="14838"/>
                    <a:pt x="29236" y="7024"/>
                    <a:pt x="24317" y="3891"/>
                  </a:cubicBezTo>
                  <a:cubicBezTo>
                    <a:pt x="24013" y="3709"/>
                    <a:pt x="23679" y="3526"/>
                    <a:pt x="23375" y="3374"/>
                  </a:cubicBezTo>
                  <a:cubicBezTo>
                    <a:pt x="21627" y="2473"/>
                    <a:pt x="19953" y="2210"/>
                    <a:pt x="18528" y="2210"/>
                  </a:cubicBezTo>
                  <a:cubicBezTo>
                    <a:pt x="18367" y="2210"/>
                    <a:pt x="18210" y="2213"/>
                    <a:pt x="18056" y="2219"/>
                  </a:cubicBezTo>
                  <a:cubicBezTo>
                    <a:pt x="15898" y="1246"/>
                    <a:pt x="14682" y="0"/>
                    <a:pt x="14682" y="0"/>
                  </a:cubicBezTo>
                  <a:close/>
                </a:path>
              </a:pathLst>
            </a:custGeom>
            <a:solidFill>
              <a:srgbClr val="004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50;p65"/>
            <p:cNvSpPr/>
            <p:nvPr/>
          </p:nvSpPr>
          <p:spPr>
            <a:xfrm flipH="1">
              <a:off x="8698937" y="4791400"/>
              <a:ext cx="318425" cy="199875"/>
            </a:xfrm>
            <a:custGeom>
              <a:avLst/>
              <a:gdLst/>
              <a:ahLst/>
              <a:cxnLst/>
              <a:rect l="l" t="t" r="r" b="b"/>
              <a:pathLst>
                <a:path w="12737" h="7995" extrusionOk="0">
                  <a:moveTo>
                    <a:pt x="61" y="0"/>
                  </a:moveTo>
                  <a:cubicBezTo>
                    <a:pt x="1" y="2979"/>
                    <a:pt x="31" y="4924"/>
                    <a:pt x="183" y="5228"/>
                  </a:cubicBezTo>
                  <a:cubicBezTo>
                    <a:pt x="796" y="6404"/>
                    <a:pt x="7193" y="7995"/>
                    <a:pt x="10210" y="7995"/>
                  </a:cubicBezTo>
                  <a:cubicBezTo>
                    <a:pt x="10936" y="7995"/>
                    <a:pt x="11466" y="7903"/>
                    <a:pt x="11673" y="7690"/>
                  </a:cubicBezTo>
                  <a:cubicBezTo>
                    <a:pt x="12736" y="6535"/>
                    <a:pt x="10366" y="5319"/>
                    <a:pt x="10244" y="4073"/>
                  </a:cubicBezTo>
                  <a:cubicBezTo>
                    <a:pt x="10244" y="3860"/>
                    <a:pt x="10396" y="2827"/>
                    <a:pt x="10761" y="1277"/>
                  </a:cubicBezTo>
                  <a:lnTo>
                    <a:pt x="10761" y="1277"/>
                  </a:lnTo>
                  <a:cubicBezTo>
                    <a:pt x="10166" y="1368"/>
                    <a:pt x="9524" y="1407"/>
                    <a:pt x="8860" y="1407"/>
                  </a:cubicBezTo>
                  <a:cubicBezTo>
                    <a:pt x="4879" y="1407"/>
                    <a:pt x="122" y="0"/>
                    <a:pt x="122" y="0"/>
                  </a:cubicBezTo>
                  <a:close/>
                </a:path>
              </a:pathLst>
            </a:custGeom>
            <a:solidFill>
              <a:srgbClr val="004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51;p65"/>
            <p:cNvSpPr/>
            <p:nvPr/>
          </p:nvSpPr>
          <p:spPr>
            <a:xfrm flipH="1">
              <a:off x="7914737" y="2571750"/>
              <a:ext cx="791825" cy="328425"/>
            </a:xfrm>
            <a:custGeom>
              <a:avLst/>
              <a:gdLst/>
              <a:ahLst/>
              <a:cxnLst/>
              <a:rect l="l" t="t" r="r" b="b"/>
              <a:pathLst>
                <a:path w="31673" h="13137" extrusionOk="0">
                  <a:moveTo>
                    <a:pt x="4712" y="1"/>
                  </a:moveTo>
                  <a:cubicBezTo>
                    <a:pt x="3891" y="1"/>
                    <a:pt x="3101" y="62"/>
                    <a:pt x="2341" y="244"/>
                  </a:cubicBezTo>
                  <a:cubicBezTo>
                    <a:pt x="1581" y="396"/>
                    <a:pt x="821" y="609"/>
                    <a:pt x="92" y="943"/>
                  </a:cubicBezTo>
                  <a:cubicBezTo>
                    <a:pt x="31" y="1004"/>
                    <a:pt x="1" y="1095"/>
                    <a:pt x="31" y="1156"/>
                  </a:cubicBezTo>
                  <a:cubicBezTo>
                    <a:pt x="53" y="1222"/>
                    <a:pt x="122" y="1271"/>
                    <a:pt x="182" y="1271"/>
                  </a:cubicBezTo>
                  <a:cubicBezTo>
                    <a:pt x="205" y="1271"/>
                    <a:pt x="227" y="1264"/>
                    <a:pt x="244" y="1247"/>
                  </a:cubicBezTo>
                  <a:cubicBezTo>
                    <a:pt x="943" y="1004"/>
                    <a:pt x="1672" y="791"/>
                    <a:pt x="2432" y="700"/>
                  </a:cubicBezTo>
                  <a:cubicBezTo>
                    <a:pt x="2966" y="607"/>
                    <a:pt x="3536" y="567"/>
                    <a:pt x="4114" y="567"/>
                  </a:cubicBezTo>
                  <a:cubicBezTo>
                    <a:pt x="4292" y="567"/>
                    <a:pt x="4472" y="571"/>
                    <a:pt x="4651" y="578"/>
                  </a:cubicBezTo>
                  <a:cubicBezTo>
                    <a:pt x="5381" y="609"/>
                    <a:pt x="6140" y="730"/>
                    <a:pt x="6870" y="913"/>
                  </a:cubicBezTo>
                  <a:cubicBezTo>
                    <a:pt x="7599" y="1156"/>
                    <a:pt x="8299" y="1399"/>
                    <a:pt x="8967" y="1764"/>
                  </a:cubicBezTo>
                  <a:cubicBezTo>
                    <a:pt x="8967" y="1764"/>
                    <a:pt x="8967" y="1764"/>
                    <a:pt x="8967" y="1764"/>
                  </a:cubicBezTo>
                  <a:lnTo>
                    <a:pt x="8967" y="1764"/>
                  </a:lnTo>
                  <a:cubicBezTo>
                    <a:pt x="8978" y="1774"/>
                    <a:pt x="8992" y="1781"/>
                    <a:pt x="9008" y="1786"/>
                  </a:cubicBezTo>
                  <a:lnTo>
                    <a:pt x="9008" y="1786"/>
                  </a:lnTo>
                  <a:cubicBezTo>
                    <a:pt x="9450" y="2021"/>
                    <a:pt x="9891" y="2259"/>
                    <a:pt x="10274" y="2554"/>
                  </a:cubicBezTo>
                  <a:cubicBezTo>
                    <a:pt x="10700" y="2858"/>
                    <a:pt x="11156" y="3162"/>
                    <a:pt x="11581" y="3466"/>
                  </a:cubicBezTo>
                  <a:cubicBezTo>
                    <a:pt x="12402" y="4104"/>
                    <a:pt x="13283" y="4742"/>
                    <a:pt x="14135" y="5381"/>
                  </a:cubicBezTo>
                  <a:cubicBezTo>
                    <a:pt x="15806" y="6688"/>
                    <a:pt x="17539" y="7934"/>
                    <a:pt x="19332" y="9119"/>
                  </a:cubicBezTo>
                  <a:cubicBezTo>
                    <a:pt x="21156" y="10274"/>
                    <a:pt x="23040" y="11338"/>
                    <a:pt x="25077" y="12098"/>
                  </a:cubicBezTo>
                  <a:cubicBezTo>
                    <a:pt x="26715" y="12719"/>
                    <a:pt x="28475" y="13137"/>
                    <a:pt x="30257" y="13137"/>
                  </a:cubicBezTo>
                  <a:cubicBezTo>
                    <a:pt x="30657" y="13137"/>
                    <a:pt x="31059" y="13115"/>
                    <a:pt x="31460" y="13071"/>
                  </a:cubicBezTo>
                  <a:lnTo>
                    <a:pt x="31490" y="13071"/>
                  </a:lnTo>
                  <a:cubicBezTo>
                    <a:pt x="31612" y="13071"/>
                    <a:pt x="31673" y="13010"/>
                    <a:pt x="31673" y="12888"/>
                  </a:cubicBezTo>
                  <a:cubicBezTo>
                    <a:pt x="31673" y="12767"/>
                    <a:pt x="31612" y="12706"/>
                    <a:pt x="31490" y="12706"/>
                  </a:cubicBezTo>
                  <a:lnTo>
                    <a:pt x="31460" y="12706"/>
                  </a:lnTo>
                  <a:cubicBezTo>
                    <a:pt x="31291" y="12713"/>
                    <a:pt x="31122" y="12717"/>
                    <a:pt x="30954" y="12717"/>
                  </a:cubicBezTo>
                  <a:cubicBezTo>
                    <a:pt x="29026" y="12717"/>
                    <a:pt x="27109" y="12247"/>
                    <a:pt x="25320" y="11521"/>
                  </a:cubicBezTo>
                  <a:cubicBezTo>
                    <a:pt x="23405" y="10761"/>
                    <a:pt x="21581" y="9667"/>
                    <a:pt x="19788" y="8512"/>
                  </a:cubicBezTo>
                  <a:cubicBezTo>
                    <a:pt x="17995" y="7387"/>
                    <a:pt x="16323" y="6049"/>
                    <a:pt x="14621" y="4803"/>
                  </a:cubicBezTo>
                  <a:cubicBezTo>
                    <a:pt x="13739" y="4135"/>
                    <a:pt x="12919" y="3496"/>
                    <a:pt x="12037" y="2888"/>
                  </a:cubicBezTo>
                  <a:cubicBezTo>
                    <a:pt x="11156" y="2250"/>
                    <a:pt x="10274" y="1642"/>
                    <a:pt x="9302" y="1156"/>
                  </a:cubicBezTo>
                  <a:cubicBezTo>
                    <a:pt x="9280" y="1113"/>
                    <a:pt x="9230" y="1101"/>
                    <a:pt x="9191" y="1097"/>
                  </a:cubicBezTo>
                  <a:lnTo>
                    <a:pt x="9191" y="1097"/>
                  </a:lnTo>
                  <a:cubicBezTo>
                    <a:pt x="8495" y="733"/>
                    <a:pt x="7774" y="478"/>
                    <a:pt x="7052" y="305"/>
                  </a:cubicBezTo>
                  <a:cubicBezTo>
                    <a:pt x="6292" y="122"/>
                    <a:pt x="5502" y="1"/>
                    <a:pt x="4712" y="1"/>
                  </a:cubicBezTo>
                  <a:close/>
                </a:path>
              </a:pathLst>
            </a:custGeom>
            <a:solidFill>
              <a:srgbClr val="451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52;p65"/>
            <p:cNvSpPr/>
            <p:nvPr/>
          </p:nvSpPr>
          <p:spPr>
            <a:xfrm flipH="1">
              <a:off x="7834937" y="2841225"/>
              <a:ext cx="870875" cy="340750"/>
            </a:xfrm>
            <a:custGeom>
              <a:avLst/>
              <a:gdLst/>
              <a:ahLst/>
              <a:cxnLst/>
              <a:rect l="l" t="t" r="r" b="b"/>
              <a:pathLst>
                <a:path w="34835" h="13630" extrusionOk="0">
                  <a:moveTo>
                    <a:pt x="160" y="1"/>
                  </a:moveTo>
                  <a:cubicBezTo>
                    <a:pt x="143" y="1"/>
                    <a:pt x="130" y="5"/>
                    <a:pt x="122" y="12"/>
                  </a:cubicBezTo>
                  <a:cubicBezTo>
                    <a:pt x="1" y="103"/>
                    <a:pt x="1" y="195"/>
                    <a:pt x="31" y="286"/>
                  </a:cubicBezTo>
                  <a:cubicBezTo>
                    <a:pt x="1733" y="3234"/>
                    <a:pt x="3952" y="5818"/>
                    <a:pt x="6536" y="8037"/>
                  </a:cubicBezTo>
                  <a:cubicBezTo>
                    <a:pt x="9120" y="10225"/>
                    <a:pt x="12129" y="11988"/>
                    <a:pt x="15412" y="12900"/>
                  </a:cubicBezTo>
                  <a:cubicBezTo>
                    <a:pt x="17053" y="13325"/>
                    <a:pt x="18755" y="13569"/>
                    <a:pt x="20488" y="13629"/>
                  </a:cubicBezTo>
                  <a:cubicBezTo>
                    <a:pt x="22190" y="13629"/>
                    <a:pt x="23862" y="13417"/>
                    <a:pt x="25533" y="13052"/>
                  </a:cubicBezTo>
                  <a:cubicBezTo>
                    <a:pt x="28846" y="12292"/>
                    <a:pt x="31947" y="10833"/>
                    <a:pt x="34774" y="8979"/>
                  </a:cubicBezTo>
                  <a:cubicBezTo>
                    <a:pt x="34834" y="8948"/>
                    <a:pt x="34834" y="8827"/>
                    <a:pt x="34804" y="8766"/>
                  </a:cubicBezTo>
                  <a:cubicBezTo>
                    <a:pt x="34743" y="8685"/>
                    <a:pt x="34682" y="8658"/>
                    <a:pt x="34622" y="8658"/>
                  </a:cubicBezTo>
                  <a:cubicBezTo>
                    <a:pt x="34591" y="8658"/>
                    <a:pt x="34561" y="8665"/>
                    <a:pt x="34530" y="8675"/>
                  </a:cubicBezTo>
                  <a:cubicBezTo>
                    <a:pt x="33132" y="9526"/>
                    <a:pt x="31612" y="10286"/>
                    <a:pt x="30093" y="10924"/>
                  </a:cubicBezTo>
                  <a:cubicBezTo>
                    <a:pt x="28542" y="11563"/>
                    <a:pt x="26962" y="12049"/>
                    <a:pt x="25351" y="12414"/>
                  </a:cubicBezTo>
                  <a:cubicBezTo>
                    <a:pt x="23856" y="12724"/>
                    <a:pt x="22309" y="12903"/>
                    <a:pt x="20783" y="12903"/>
                  </a:cubicBezTo>
                  <a:cubicBezTo>
                    <a:pt x="20664" y="12903"/>
                    <a:pt x="20545" y="12902"/>
                    <a:pt x="20427" y="12900"/>
                  </a:cubicBezTo>
                  <a:cubicBezTo>
                    <a:pt x="18816" y="12839"/>
                    <a:pt x="17174" y="12596"/>
                    <a:pt x="15564" y="12140"/>
                  </a:cubicBezTo>
                  <a:cubicBezTo>
                    <a:pt x="12433" y="11259"/>
                    <a:pt x="9484" y="9587"/>
                    <a:pt x="6901" y="7490"/>
                  </a:cubicBezTo>
                  <a:cubicBezTo>
                    <a:pt x="5655" y="6426"/>
                    <a:pt x="4439" y="5301"/>
                    <a:pt x="3344" y="4055"/>
                  </a:cubicBezTo>
                  <a:cubicBezTo>
                    <a:pt x="2250" y="2839"/>
                    <a:pt x="1186" y="1502"/>
                    <a:pt x="305" y="103"/>
                  </a:cubicBezTo>
                  <a:cubicBezTo>
                    <a:pt x="282" y="35"/>
                    <a:pt x="208" y="1"/>
                    <a:pt x="160" y="1"/>
                  </a:cubicBezTo>
                  <a:close/>
                </a:path>
              </a:pathLst>
            </a:custGeom>
            <a:solidFill>
              <a:srgbClr val="451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53;p65"/>
            <p:cNvSpPr/>
            <p:nvPr/>
          </p:nvSpPr>
          <p:spPr>
            <a:xfrm flipH="1">
              <a:off x="8379012" y="3912400"/>
              <a:ext cx="372375" cy="910850"/>
            </a:xfrm>
            <a:custGeom>
              <a:avLst/>
              <a:gdLst/>
              <a:ahLst/>
              <a:cxnLst/>
              <a:rect l="l" t="t" r="r" b="b"/>
              <a:pathLst>
                <a:path w="14895" h="36434" extrusionOk="0">
                  <a:moveTo>
                    <a:pt x="14791" y="0"/>
                  </a:moveTo>
                  <a:cubicBezTo>
                    <a:pt x="14772" y="0"/>
                    <a:pt x="14757" y="8"/>
                    <a:pt x="14742" y="23"/>
                  </a:cubicBezTo>
                  <a:cubicBezTo>
                    <a:pt x="13526" y="1208"/>
                    <a:pt x="12158" y="2242"/>
                    <a:pt x="10699" y="3093"/>
                  </a:cubicBezTo>
                  <a:cubicBezTo>
                    <a:pt x="10000" y="3549"/>
                    <a:pt x="9271" y="3974"/>
                    <a:pt x="8511" y="4400"/>
                  </a:cubicBezTo>
                  <a:lnTo>
                    <a:pt x="8237" y="4552"/>
                  </a:lnTo>
                  <a:lnTo>
                    <a:pt x="8177" y="4582"/>
                  </a:lnTo>
                  <a:cubicBezTo>
                    <a:pt x="8177" y="4582"/>
                    <a:pt x="8116" y="4582"/>
                    <a:pt x="8085" y="4613"/>
                  </a:cubicBezTo>
                  <a:cubicBezTo>
                    <a:pt x="8025" y="4673"/>
                    <a:pt x="7964" y="4734"/>
                    <a:pt x="7933" y="4765"/>
                  </a:cubicBezTo>
                  <a:cubicBezTo>
                    <a:pt x="7781" y="5008"/>
                    <a:pt x="7721" y="5190"/>
                    <a:pt x="7629" y="5373"/>
                  </a:cubicBezTo>
                  <a:cubicBezTo>
                    <a:pt x="7447" y="5798"/>
                    <a:pt x="7326" y="6193"/>
                    <a:pt x="7174" y="6588"/>
                  </a:cubicBezTo>
                  <a:cubicBezTo>
                    <a:pt x="6110" y="9841"/>
                    <a:pt x="5289" y="13123"/>
                    <a:pt x="4438" y="16437"/>
                  </a:cubicBezTo>
                  <a:cubicBezTo>
                    <a:pt x="3648" y="19750"/>
                    <a:pt x="2888" y="23093"/>
                    <a:pt x="2128" y="26406"/>
                  </a:cubicBezTo>
                  <a:lnTo>
                    <a:pt x="1034" y="31361"/>
                  </a:lnTo>
                  <a:lnTo>
                    <a:pt x="0" y="36376"/>
                  </a:lnTo>
                  <a:cubicBezTo>
                    <a:pt x="0" y="36409"/>
                    <a:pt x="9" y="36434"/>
                    <a:pt x="23" y="36434"/>
                  </a:cubicBezTo>
                  <a:cubicBezTo>
                    <a:pt x="34" y="36434"/>
                    <a:pt x="47" y="36417"/>
                    <a:pt x="61" y="36376"/>
                  </a:cubicBezTo>
                  <a:cubicBezTo>
                    <a:pt x="122" y="36376"/>
                    <a:pt x="183" y="36346"/>
                    <a:pt x="183" y="36315"/>
                  </a:cubicBezTo>
                  <a:cubicBezTo>
                    <a:pt x="517" y="34644"/>
                    <a:pt x="912" y="33002"/>
                    <a:pt x="1277" y="31330"/>
                  </a:cubicBezTo>
                  <a:lnTo>
                    <a:pt x="2432" y="26346"/>
                  </a:lnTo>
                  <a:cubicBezTo>
                    <a:pt x="3192" y="23032"/>
                    <a:pt x="3982" y="19750"/>
                    <a:pt x="4833" y="16437"/>
                  </a:cubicBezTo>
                  <a:cubicBezTo>
                    <a:pt x="5654" y="13123"/>
                    <a:pt x="6444" y="9841"/>
                    <a:pt x="7478" y="6588"/>
                  </a:cubicBezTo>
                  <a:cubicBezTo>
                    <a:pt x="7599" y="6224"/>
                    <a:pt x="7751" y="5798"/>
                    <a:pt x="7903" y="5433"/>
                  </a:cubicBezTo>
                  <a:cubicBezTo>
                    <a:pt x="7964" y="5221"/>
                    <a:pt x="8055" y="5038"/>
                    <a:pt x="8177" y="4886"/>
                  </a:cubicBezTo>
                  <a:cubicBezTo>
                    <a:pt x="8237" y="4825"/>
                    <a:pt x="8237" y="4825"/>
                    <a:pt x="8359" y="4734"/>
                  </a:cubicBezTo>
                  <a:lnTo>
                    <a:pt x="8633" y="4582"/>
                  </a:lnTo>
                  <a:cubicBezTo>
                    <a:pt x="9392" y="4157"/>
                    <a:pt x="10092" y="3762"/>
                    <a:pt x="10821" y="3306"/>
                  </a:cubicBezTo>
                  <a:cubicBezTo>
                    <a:pt x="12280" y="2394"/>
                    <a:pt x="13648" y="1360"/>
                    <a:pt x="14864" y="145"/>
                  </a:cubicBezTo>
                  <a:cubicBezTo>
                    <a:pt x="14894" y="114"/>
                    <a:pt x="14894" y="53"/>
                    <a:pt x="14864" y="23"/>
                  </a:cubicBezTo>
                  <a:cubicBezTo>
                    <a:pt x="14833" y="8"/>
                    <a:pt x="14810" y="0"/>
                    <a:pt x="14791" y="0"/>
                  </a:cubicBezTo>
                  <a:close/>
                </a:path>
              </a:pathLst>
            </a:custGeom>
            <a:solidFill>
              <a:srgbClr val="451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54;p65"/>
            <p:cNvSpPr/>
            <p:nvPr/>
          </p:nvSpPr>
          <p:spPr>
            <a:xfrm flipH="1">
              <a:off x="7767312" y="2809575"/>
              <a:ext cx="107175" cy="59975"/>
            </a:xfrm>
            <a:custGeom>
              <a:avLst/>
              <a:gdLst/>
              <a:ahLst/>
              <a:cxnLst/>
              <a:rect l="l" t="t" r="r" b="b"/>
              <a:pathLst>
                <a:path w="4287" h="2399" extrusionOk="0">
                  <a:moveTo>
                    <a:pt x="2866" y="0"/>
                  </a:moveTo>
                  <a:cubicBezTo>
                    <a:pt x="2523" y="0"/>
                    <a:pt x="2189" y="115"/>
                    <a:pt x="1885" y="245"/>
                  </a:cubicBezTo>
                  <a:cubicBezTo>
                    <a:pt x="1673" y="336"/>
                    <a:pt x="1460" y="458"/>
                    <a:pt x="1277" y="549"/>
                  </a:cubicBezTo>
                  <a:cubicBezTo>
                    <a:pt x="1156" y="640"/>
                    <a:pt x="1065" y="670"/>
                    <a:pt x="973" y="761"/>
                  </a:cubicBezTo>
                  <a:cubicBezTo>
                    <a:pt x="852" y="792"/>
                    <a:pt x="761" y="913"/>
                    <a:pt x="670" y="974"/>
                  </a:cubicBezTo>
                  <a:cubicBezTo>
                    <a:pt x="335" y="1309"/>
                    <a:pt x="153" y="1765"/>
                    <a:pt x="31" y="2190"/>
                  </a:cubicBezTo>
                  <a:cubicBezTo>
                    <a:pt x="1" y="2281"/>
                    <a:pt x="31" y="2312"/>
                    <a:pt x="153" y="2372"/>
                  </a:cubicBezTo>
                  <a:cubicBezTo>
                    <a:pt x="162" y="2391"/>
                    <a:pt x="172" y="2398"/>
                    <a:pt x="181" y="2398"/>
                  </a:cubicBezTo>
                  <a:cubicBezTo>
                    <a:pt x="202" y="2398"/>
                    <a:pt x="223" y="2363"/>
                    <a:pt x="244" y="2342"/>
                  </a:cubicBezTo>
                  <a:cubicBezTo>
                    <a:pt x="487" y="1977"/>
                    <a:pt x="670" y="1552"/>
                    <a:pt x="973" y="1278"/>
                  </a:cubicBezTo>
                  <a:cubicBezTo>
                    <a:pt x="1065" y="1217"/>
                    <a:pt x="1125" y="1126"/>
                    <a:pt x="1217" y="1096"/>
                  </a:cubicBezTo>
                  <a:cubicBezTo>
                    <a:pt x="1277" y="1065"/>
                    <a:pt x="1369" y="974"/>
                    <a:pt x="1460" y="944"/>
                  </a:cubicBezTo>
                  <a:cubicBezTo>
                    <a:pt x="1673" y="822"/>
                    <a:pt x="1855" y="701"/>
                    <a:pt x="2037" y="640"/>
                  </a:cubicBezTo>
                  <a:cubicBezTo>
                    <a:pt x="2371" y="511"/>
                    <a:pt x="2705" y="383"/>
                    <a:pt x="3039" y="383"/>
                  </a:cubicBezTo>
                  <a:cubicBezTo>
                    <a:pt x="3100" y="383"/>
                    <a:pt x="3162" y="387"/>
                    <a:pt x="3223" y="397"/>
                  </a:cubicBezTo>
                  <a:cubicBezTo>
                    <a:pt x="3588" y="488"/>
                    <a:pt x="3891" y="792"/>
                    <a:pt x="4104" y="1157"/>
                  </a:cubicBezTo>
                  <a:cubicBezTo>
                    <a:pt x="4135" y="1217"/>
                    <a:pt x="4165" y="1217"/>
                    <a:pt x="4195" y="1217"/>
                  </a:cubicBezTo>
                  <a:cubicBezTo>
                    <a:pt x="4287" y="1217"/>
                    <a:pt x="4287" y="1126"/>
                    <a:pt x="4287" y="1096"/>
                  </a:cubicBezTo>
                  <a:cubicBezTo>
                    <a:pt x="4195" y="853"/>
                    <a:pt x="4104" y="640"/>
                    <a:pt x="3952" y="458"/>
                  </a:cubicBezTo>
                  <a:cubicBezTo>
                    <a:pt x="3770" y="245"/>
                    <a:pt x="3527" y="154"/>
                    <a:pt x="3284" y="62"/>
                  </a:cubicBezTo>
                  <a:cubicBezTo>
                    <a:pt x="3144" y="19"/>
                    <a:pt x="3004" y="0"/>
                    <a:pt x="2866" y="0"/>
                  </a:cubicBezTo>
                  <a:close/>
                </a:path>
              </a:pathLst>
            </a:custGeom>
            <a:solidFill>
              <a:srgbClr val="B155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55;p65"/>
            <p:cNvSpPr/>
            <p:nvPr/>
          </p:nvSpPr>
          <p:spPr>
            <a:xfrm flipH="1">
              <a:off x="7640412" y="2776175"/>
              <a:ext cx="187725" cy="99125"/>
            </a:xfrm>
            <a:custGeom>
              <a:avLst/>
              <a:gdLst/>
              <a:ahLst/>
              <a:cxnLst/>
              <a:rect l="l" t="t" r="r" b="b"/>
              <a:pathLst>
                <a:path w="7509" h="3965" extrusionOk="0">
                  <a:moveTo>
                    <a:pt x="6840" y="0"/>
                  </a:moveTo>
                  <a:cubicBezTo>
                    <a:pt x="6536" y="0"/>
                    <a:pt x="6232" y="61"/>
                    <a:pt x="5959" y="152"/>
                  </a:cubicBezTo>
                  <a:cubicBezTo>
                    <a:pt x="4864" y="517"/>
                    <a:pt x="3952" y="1216"/>
                    <a:pt x="3010" y="1702"/>
                  </a:cubicBezTo>
                  <a:cubicBezTo>
                    <a:pt x="2493" y="1976"/>
                    <a:pt x="2037" y="2280"/>
                    <a:pt x="1551" y="2493"/>
                  </a:cubicBezTo>
                  <a:cubicBezTo>
                    <a:pt x="1065" y="2766"/>
                    <a:pt x="578" y="3009"/>
                    <a:pt x="62" y="3222"/>
                  </a:cubicBezTo>
                  <a:cubicBezTo>
                    <a:pt x="31" y="3222"/>
                    <a:pt x="31" y="3313"/>
                    <a:pt x="1" y="3313"/>
                  </a:cubicBezTo>
                  <a:cubicBezTo>
                    <a:pt x="1" y="3344"/>
                    <a:pt x="62" y="3344"/>
                    <a:pt x="123" y="3344"/>
                  </a:cubicBezTo>
                  <a:cubicBezTo>
                    <a:pt x="1186" y="2949"/>
                    <a:pt x="2159" y="2493"/>
                    <a:pt x="3162" y="1976"/>
                  </a:cubicBezTo>
                  <a:cubicBezTo>
                    <a:pt x="4135" y="1490"/>
                    <a:pt x="5047" y="821"/>
                    <a:pt x="6080" y="487"/>
                  </a:cubicBezTo>
                  <a:cubicBezTo>
                    <a:pt x="6354" y="426"/>
                    <a:pt x="6597" y="335"/>
                    <a:pt x="6840" y="335"/>
                  </a:cubicBezTo>
                  <a:cubicBezTo>
                    <a:pt x="6962" y="335"/>
                    <a:pt x="7114" y="335"/>
                    <a:pt x="7144" y="365"/>
                  </a:cubicBezTo>
                  <a:cubicBezTo>
                    <a:pt x="7174" y="365"/>
                    <a:pt x="7174" y="365"/>
                    <a:pt x="7174" y="426"/>
                  </a:cubicBezTo>
                  <a:cubicBezTo>
                    <a:pt x="7174" y="426"/>
                    <a:pt x="7174" y="487"/>
                    <a:pt x="7144" y="517"/>
                  </a:cubicBezTo>
                  <a:cubicBezTo>
                    <a:pt x="7022" y="730"/>
                    <a:pt x="6870" y="942"/>
                    <a:pt x="6688" y="1125"/>
                  </a:cubicBezTo>
                  <a:lnTo>
                    <a:pt x="6110" y="1702"/>
                  </a:lnTo>
                  <a:cubicBezTo>
                    <a:pt x="5685" y="2097"/>
                    <a:pt x="5290" y="2432"/>
                    <a:pt x="4864" y="2766"/>
                  </a:cubicBezTo>
                  <a:cubicBezTo>
                    <a:pt x="4439" y="3161"/>
                    <a:pt x="4013" y="3496"/>
                    <a:pt x="3557" y="3800"/>
                  </a:cubicBezTo>
                  <a:cubicBezTo>
                    <a:pt x="3527" y="3800"/>
                    <a:pt x="3496" y="3860"/>
                    <a:pt x="3527" y="3921"/>
                  </a:cubicBezTo>
                  <a:cubicBezTo>
                    <a:pt x="3527" y="3943"/>
                    <a:pt x="3572" y="3964"/>
                    <a:pt x="3610" y="3964"/>
                  </a:cubicBezTo>
                  <a:cubicBezTo>
                    <a:pt x="3625" y="3964"/>
                    <a:pt x="3640" y="3961"/>
                    <a:pt x="3648" y="3952"/>
                  </a:cubicBezTo>
                  <a:cubicBezTo>
                    <a:pt x="4591" y="3374"/>
                    <a:pt x="5472" y="2705"/>
                    <a:pt x="6293" y="1976"/>
                  </a:cubicBezTo>
                  <a:cubicBezTo>
                    <a:pt x="6536" y="1824"/>
                    <a:pt x="6718" y="1642"/>
                    <a:pt x="6901" y="1398"/>
                  </a:cubicBezTo>
                  <a:cubicBezTo>
                    <a:pt x="7114" y="1186"/>
                    <a:pt x="7296" y="973"/>
                    <a:pt x="7448" y="669"/>
                  </a:cubicBezTo>
                  <a:cubicBezTo>
                    <a:pt x="7448" y="608"/>
                    <a:pt x="7478" y="517"/>
                    <a:pt x="7478" y="426"/>
                  </a:cubicBezTo>
                  <a:cubicBezTo>
                    <a:pt x="7509" y="304"/>
                    <a:pt x="7448" y="183"/>
                    <a:pt x="7326" y="122"/>
                  </a:cubicBezTo>
                  <a:cubicBezTo>
                    <a:pt x="7144" y="0"/>
                    <a:pt x="6992" y="0"/>
                    <a:pt x="6840" y="0"/>
                  </a:cubicBezTo>
                  <a:close/>
                </a:path>
              </a:pathLst>
            </a:custGeom>
            <a:solidFill>
              <a:srgbClr val="451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56;p65"/>
            <p:cNvSpPr/>
            <p:nvPr/>
          </p:nvSpPr>
          <p:spPr>
            <a:xfrm flipH="1">
              <a:off x="8735412" y="2229250"/>
              <a:ext cx="86650" cy="50250"/>
            </a:xfrm>
            <a:custGeom>
              <a:avLst/>
              <a:gdLst/>
              <a:ahLst/>
              <a:cxnLst/>
              <a:rect l="l" t="t" r="r" b="b"/>
              <a:pathLst>
                <a:path w="3466" h="2010" extrusionOk="0">
                  <a:moveTo>
                    <a:pt x="1794" y="1"/>
                  </a:moveTo>
                  <a:cubicBezTo>
                    <a:pt x="1692" y="1"/>
                    <a:pt x="1590" y="8"/>
                    <a:pt x="1490" y="23"/>
                  </a:cubicBezTo>
                  <a:cubicBezTo>
                    <a:pt x="1034" y="144"/>
                    <a:pt x="699" y="357"/>
                    <a:pt x="426" y="722"/>
                  </a:cubicBezTo>
                  <a:cubicBezTo>
                    <a:pt x="152" y="1026"/>
                    <a:pt x="0" y="1482"/>
                    <a:pt x="92" y="1846"/>
                  </a:cubicBezTo>
                  <a:cubicBezTo>
                    <a:pt x="92" y="1938"/>
                    <a:pt x="122" y="1968"/>
                    <a:pt x="244" y="1998"/>
                  </a:cubicBezTo>
                  <a:cubicBezTo>
                    <a:pt x="258" y="2006"/>
                    <a:pt x="276" y="2009"/>
                    <a:pt x="295" y="2009"/>
                  </a:cubicBezTo>
                  <a:cubicBezTo>
                    <a:pt x="357" y="2009"/>
                    <a:pt x="433" y="1970"/>
                    <a:pt x="456" y="1877"/>
                  </a:cubicBezTo>
                  <a:cubicBezTo>
                    <a:pt x="547" y="1573"/>
                    <a:pt x="730" y="1360"/>
                    <a:pt x="912" y="1178"/>
                  </a:cubicBezTo>
                  <a:cubicBezTo>
                    <a:pt x="1125" y="965"/>
                    <a:pt x="1338" y="813"/>
                    <a:pt x="1611" y="783"/>
                  </a:cubicBezTo>
                  <a:cubicBezTo>
                    <a:pt x="1695" y="762"/>
                    <a:pt x="1782" y="752"/>
                    <a:pt x="1871" y="752"/>
                  </a:cubicBezTo>
                  <a:cubicBezTo>
                    <a:pt x="2293" y="752"/>
                    <a:pt x="2749" y="983"/>
                    <a:pt x="3101" y="1360"/>
                  </a:cubicBezTo>
                  <a:cubicBezTo>
                    <a:pt x="3131" y="1421"/>
                    <a:pt x="3192" y="1421"/>
                    <a:pt x="3283" y="1421"/>
                  </a:cubicBezTo>
                  <a:cubicBezTo>
                    <a:pt x="3405" y="1391"/>
                    <a:pt x="3465" y="1330"/>
                    <a:pt x="3435" y="1208"/>
                  </a:cubicBezTo>
                  <a:cubicBezTo>
                    <a:pt x="3344" y="783"/>
                    <a:pt x="3040" y="448"/>
                    <a:pt x="2706" y="266"/>
                  </a:cubicBezTo>
                  <a:cubicBezTo>
                    <a:pt x="2450" y="80"/>
                    <a:pt x="2124" y="1"/>
                    <a:pt x="1794" y="1"/>
                  </a:cubicBezTo>
                  <a:close/>
                </a:path>
              </a:pathLst>
            </a:custGeom>
            <a:solidFill>
              <a:srgbClr val="B155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57;p65"/>
            <p:cNvSpPr/>
            <p:nvPr/>
          </p:nvSpPr>
          <p:spPr>
            <a:xfrm flipH="1">
              <a:off x="8458062" y="2162450"/>
              <a:ext cx="66300" cy="43725"/>
            </a:xfrm>
            <a:custGeom>
              <a:avLst/>
              <a:gdLst/>
              <a:ahLst/>
              <a:cxnLst/>
              <a:rect l="l" t="t" r="r" b="b"/>
              <a:pathLst>
                <a:path w="2652" h="1749" extrusionOk="0">
                  <a:moveTo>
                    <a:pt x="1128" y="1"/>
                  </a:moveTo>
                  <a:cubicBezTo>
                    <a:pt x="658" y="1"/>
                    <a:pt x="281" y="171"/>
                    <a:pt x="220" y="354"/>
                  </a:cubicBezTo>
                  <a:cubicBezTo>
                    <a:pt x="1" y="1012"/>
                    <a:pt x="1129" y="1748"/>
                    <a:pt x="1946" y="1748"/>
                  </a:cubicBezTo>
                  <a:cubicBezTo>
                    <a:pt x="2148" y="1748"/>
                    <a:pt x="2331" y="1703"/>
                    <a:pt x="2470" y="1601"/>
                  </a:cubicBezTo>
                  <a:cubicBezTo>
                    <a:pt x="2652" y="1449"/>
                    <a:pt x="2591" y="445"/>
                    <a:pt x="1862" y="142"/>
                  </a:cubicBezTo>
                  <a:cubicBezTo>
                    <a:pt x="1612" y="42"/>
                    <a:pt x="1359" y="1"/>
                    <a:pt x="1128" y="1"/>
                  </a:cubicBezTo>
                  <a:close/>
                </a:path>
              </a:pathLst>
            </a:custGeom>
            <a:solidFill>
              <a:srgbClr val="2305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58;p65"/>
            <p:cNvSpPr/>
            <p:nvPr/>
          </p:nvSpPr>
          <p:spPr>
            <a:xfrm flipH="1">
              <a:off x="8255462" y="2121325"/>
              <a:ext cx="66600" cy="52350"/>
            </a:xfrm>
            <a:custGeom>
              <a:avLst/>
              <a:gdLst/>
              <a:ahLst/>
              <a:cxnLst/>
              <a:rect l="l" t="t" r="r" b="b"/>
              <a:pathLst>
                <a:path w="2664" h="2094" extrusionOk="0">
                  <a:moveTo>
                    <a:pt x="1832" y="1"/>
                  </a:moveTo>
                  <a:cubicBezTo>
                    <a:pt x="1499" y="1"/>
                    <a:pt x="1008" y="151"/>
                    <a:pt x="609" y="510"/>
                  </a:cubicBezTo>
                  <a:cubicBezTo>
                    <a:pt x="1" y="1027"/>
                    <a:pt x="274" y="1999"/>
                    <a:pt x="487" y="2060"/>
                  </a:cubicBezTo>
                  <a:cubicBezTo>
                    <a:pt x="557" y="2083"/>
                    <a:pt x="631" y="2093"/>
                    <a:pt x="707" y="2093"/>
                  </a:cubicBezTo>
                  <a:cubicBezTo>
                    <a:pt x="1551" y="2093"/>
                    <a:pt x="2663" y="784"/>
                    <a:pt x="2189" y="115"/>
                  </a:cubicBezTo>
                  <a:cubicBezTo>
                    <a:pt x="2137" y="42"/>
                    <a:pt x="2006" y="1"/>
                    <a:pt x="1832" y="1"/>
                  </a:cubicBezTo>
                  <a:close/>
                </a:path>
              </a:pathLst>
            </a:custGeom>
            <a:solidFill>
              <a:srgbClr val="2305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59;p65"/>
            <p:cNvSpPr/>
            <p:nvPr/>
          </p:nvSpPr>
          <p:spPr>
            <a:xfrm flipH="1">
              <a:off x="8320512" y="2143025"/>
              <a:ext cx="92725" cy="114700"/>
            </a:xfrm>
            <a:custGeom>
              <a:avLst/>
              <a:gdLst/>
              <a:ahLst/>
              <a:cxnLst/>
              <a:rect l="l" t="t" r="r" b="b"/>
              <a:pathLst>
                <a:path w="3709" h="4588" extrusionOk="0">
                  <a:moveTo>
                    <a:pt x="1038" y="0"/>
                  </a:moveTo>
                  <a:cubicBezTo>
                    <a:pt x="678" y="0"/>
                    <a:pt x="361" y="344"/>
                    <a:pt x="304" y="767"/>
                  </a:cubicBezTo>
                  <a:cubicBezTo>
                    <a:pt x="122" y="1678"/>
                    <a:pt x="0" y="3745"/>
                    <a:pt x="365" y="4201"/>
                  </a:cubicBezTo>
                  <a:cubicBezTo>
                    <a:pt x="567" y="4457"/>
                    <a:pt x="1032" y="4588"/>
                    <a:pt x="1526" y="4588"/>
                  </a:cubicBezTo>
                  <a:cubicBezTo>
                    <a:pt x="2147" y="4588"/>
                    <a:pt x="2816" y="4381"/>
                    <a:pt x="3070" y="3958"/>
                  </a:cubicBezTo>
                  <a:cubicBezTo>
                    <a:pt x="3709" y="2955"/>
                    <a:pt x="2523" y="2560"/>
                    <a:pt x="2280" y="2256"/>
                  </a:cubicBezTo>
                  <a:cubicBezTo>
                    <a:pt x="2006" y="1952"/>
                    <a:pt x="1550" y="98"/>
                    <a:pt x="1125" y="7"/>
                  </a:cubicBezTo>
                  <a:cubicBezTo>
                    <a:pt x="1096" y="2"/>
                    <a:pt x="1067" y="0"/>
                    <a:pt x="1038" y="0"/>
                  </a:cubicBezTo>
                  <a:close/>
                </a:path>
              </a:pathLst>
            </a:custGeom>
            <a:solidFill>
              <a:srgbClr val="D14B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60;p65"/>
            <p:cNvSpPr/>
            <p:nvPr/>
          </p:nvSpPr>
          <p:spPr>
            <a:xfrm flipH="1">
              <a:off x="8316712" y="2279775"/>
              <a:ext cx="186200" cy="59675"/>
            </a:xfrm>
            <a:custGeom>
              <a:avLst/>
              <a:gdLst/>
              <a:ahLst/>
              <a:cxnLst/>
              <a:rect l="l" t="t" r="r" b="b"/>
              <a:pathLst>
                <a:path w="7448" h="2387" extrusionOk="0">
                  <a:moveTo>
                    <a:pt x="7250" y="0"/>
                  </a:moveTo>
                  <a:cubicBezTo>
                    <a:pt x="7204" y="0"/>
                    <a:pt x="7159" y="23"/>
                    <a:pt x="7113" y="69"/>
                  </a:cubicBezTo>
                  <a:cubicBezTo>
                    <a:pt x="6657" y="464"/>
                    <a:pt x="6140" y="859"/>
                    <a:pt x="5593" y="1133"/>
                  </a:cubicBezTo>
                  <a:cubicBezTo>
                    <a:pt x="5016" y="1376"/>
                    <a:pt x="4469" y="1528"/>
                    <a:pt x="3861" y="1588"/>
                  </a:cubicBezTo>
                  <a:cubicBezTo>
                    <a:pt x="3192" y="1588"/>
                    <a:pt x="2584" y="1528"/>
                    <a:pt x="1976" y="1436"/>
                  </a:cubicBezTo>
                  <a:cubicBezTo>
                    <a:pt x="1368" y="1315"/>
                    <a:pt x="760" y="1133"/>
                    <a:pt x="274" y="768"/>
                  </a:cubicBezTo>
                  <a:cubicBezTo>
                    <a:pt x="252" y="757"/>
                    <a:pt x="226" y="750"/>
                    <a:pt x="200" y="750"/>
                  </a:cubicBezTo>
                  <a:cubicBezTo>
                    <a:pt x="155" y="750"/>
                    <a:pt x="111" y="771"/>
                    <a:pt x="92" y="829"/>
                  </a:cubicBezTo>
                  <a:cubicBezTo>
                    <a:pt x="1" y="889"/>
                    <a:pt x="1" y="1011"/>
                    <a:pt x="92" y="1072"/>
                  </a:cubicBezTo>
                  <a:cubicBezTo>
                    <a:pt x="578" y="1619"/>
                    <a:pt x="1186" y="1953"/>
                    <a:pt x="1855" y="2136"/>
                  </a:cubicBezTo>
                  <a:cubicBezTo>
                    <a:pt x="2418" y="2315"/>
                    <a:pt x="3023" y="2386"/>
                    <a:pt x="3600" y="2386"/>
                  </a:cubicBezTo>
                  <a:cubicBezTo>
                    <a:pt x="3708" y="2386"/>
                    <a:pt x="3816" y="2384"/>
                    <a:pt x="3922" y="2379"/>
                  </a:cubicBezTo>
                  <a:cubicBezTo>
                    <a:pt x="4651" y="2288"/>
                    <a:pt x="5320" y="2105"/>
                    <a:pt x="5928" y="1740"/>
                  </a:cubicBezTo>
                  <a:cubicBezTo>
                    <a:pt x="6536" y="1345"/>
                    <a:pt x="7052" y="889"/>
                    <a:pt x="7417" y="281"/>
                  </a:cubicBezTo>
                  <a:cubicBezTo>
                    <a:pt x="7448" y="221"/>
                    <a:pt x="7448" y="129"/>
                    <a:pt x="7387" y="69"/>
                  </a:cubicBezTo>
                  <a:cubicBezTo>
                    <a:pt x="7341" y="23"/>
                    <a:pt x="7296" y="0"/>
                    <a:pt x="7250" y="0"/>
                  </a:cubicBezTo>
                  <a:close/>
                </a:path>
              </a:pathLst>
            </a:custGeom>
            <a:solidFill>
              <a:srgbClr val="23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61;p65"/>
            <p:cNvSpPr/>
            <p:nvPr/>
          </p:nvSpPr>
          <p:spPr>
            <a:xfrm flipH="1">
              <a:off x="8474762" y="2264475"/>
              <a:ext cx="80575" cy="60675"/>
            </a:xfrm>
            <a:custGeom>
              <a:avLst/>
              <a:gdLst/>
              <a:ahLst/>
              <a:cxnLst/>
              <a:rect l="l" t="t" r="r" b="b"/>
              <a:pathLst>
                <a:path w="3223" h="2427" extrusionOk="0">
                  <a:moveTo>
                    <a:pt x="3041" y="1"/>
                  </a:moveTo>
                  <a:cubicBezTo>
                    <a:pt x="2954" y="1"/>
                    <a:pt x="2880" y="35"/>
                    <a:pt x="2857" y="103"/>
                  </a:cubicBezTo>
                  <a:lnTo>
                    <a:pt x="2857" y="134"/>
                  </a:lnTo>
                  <a:cubicBezTo>
                    <a:pt x="2736" y="407"/>
                    <a:pt x="2584" y="620"/>
                    <a:pt x="2402" y="863"/>
                  </a:cubicBezTo>
                  <a:cubicBezTo>
                    <a:pt x="2219" y="1045"/>
                    <a:pt x="2037" y="1228"/>
                    <a:pt x="1794" y="1380"/>
                  </a:cubicBezTo>
                  <a:cubicBezTo>
                    <a:pt x="1611" y="1532"/>
                    <a:pt x="1338" y="1653"/>
                    <a:pt x="1064" y="1714"/>
                  </a:cubicBezTo>
                  <a:cubicBezTo>
                    <a:pt x="973" y="1775"/>
                    <a:pt x="821" y="1805"/>
                    <a:pt x="669" y="1836"/>
                  </a:cubicBezTo>
                  <a:lnTo>
                    <a:pt x="213" y="1957"/>
                  </a:lnTo>
                  <a:lnTo>
                    <a:pt x="152" y="1957"/>
                  </a:lnTo>
                  <a:cubicBezTo>
                    <a:pt x="122" y="1957"/>
                    <a:pt x="61" y="1988"/>
                    <a:pt x="61" y="2079"/>
                  </a:cubicBezTo>
                  <a:cubicBezTo>
                    <a:pt x="0" y="2170"/>
                    <a:pt x="61" y="2261"/>
                    <a:pt x="152" y="2292"/>
                  </a:cubicBezTo>
                  <a:cubicBezTo>
                    <a:pt x="304" y="2383"/>
                    <a:pt x="456" y="2383"/>
                    <a:pt x="669" y="2413"/>
                  </a:cubicBezTo>
                  <a:cubicBezTo>
                    <a:pt x="791" y="2413"/>
                    <a:pt x="899" y="2427"/>
                    <a:pt x="1011" y="2427"/>
                  </a:cubicBezTo>
                  <a:cubicBezTo>
                    <a:pt x="1067" y="2427"/>
                    <a:pt x="1125" y="2423"/>
                    <a:pt x="1186" y="2413"/>
                  </a:cubicBezTo>
                  <a:cubicBezTo>
                    <a:pt x="1581" y="2383"/>
                    <a:pt x="1915" y="2231"/>
                    <a:pt x="2219" y="2048"/>
                  </a:cubicBezTo>
                  <a:cubicBezTo>
                    <a:pt x="2523" y="1836"/>
                    <a:pt x="2766" y="1532"/>
                    <a:pt x="2949" y="1228"/>
                  </a:cubicBezTo>
                  <a:cubicBezTo>
                    <a:pt x="3131" y="924"/>
                    <a:pt x="3222" y="589"/>
                    <a:pt x="3222" y="225"/>
                  </a:cubicBezTo>
                  <a:cubicBezTo>
                    <a:pt x="3222" y="134"/>
                    <a:pt x="3161" y="103"/>
                    <a:pt x="3131" y="12"/>
                  </a:cubicBezTo>
                  <a:cubicBezTo>
                    <a:pt x="3101" y="4"/>
                    <a:pt x="3070" y="1"/>
                    <a:pt x="3041" y="1"/>
                  </a:cubicBezTo>
                  <a:close/>
                </a:path>
              </a:pathLst>
            </a:custGeom>
            <a:solidFill>
              <a:srgbClr val="B155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62;p65"/>
            <p:cNvSpPr/>
            <p:nvPr/>
          </p:nvSpPr>
          <p:spPr>
            <a:xfrm flipH="1">
              <a:off x="8556837" y="2200175"/>
              <a:ext cx="129200" cy="129200"/>
            </a:xfrm>
            <a:custGeom>
              <a:avLst/>
              <a:gdLst/>
              <a:ahLst/>
              <a:cxnLst/>
              <a:rect l="l" t="t" r="r" b="b"/>
              <a:pathLst>
                <a:path w="5168" h="5168" extrusionOk="0">
                  <a:moveTo>
                    <a:pt x="2584" y="0"/>
                  </a:moveTo>
                  <a:cubicBezTo>
                    <a:pt x="1155" y="0"/>
                    <a:pt x="0" y="1186"/>
                    <a:pt x="0" y="2584"/>
                  </a:cubicBezTo>
                  <a:cubicBezTo>
                    <a:pt x="0" y="4043"/>
                    <a:pt x="1186" y="5168"/>
                    <a:pt x="2584" y="5168"/>
                  </a:cubicBezTo>
                  <a:cubicBezTo>
                    <a:pt x="4043" y="5168"/>
                    <a:pt x="5167" y="4013"/>
                    <a:pt x="5167" y="2584"/>
                  </a:cubicBezTo>
                  <a:cubicBezTo>
                    <a:pt x="5167" y="1155"/>
                    <a:pt x="4043" y="0"/>
                    <a:pt x="2584" y="0"/>
                  </a:cubicBezTo>
                  <a:close/>
                </a:path>
              </a:pathLst>
            </a:custGeom>
            <a:solidFill>
              <a:srgbClr val="D94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63;p65"/>
            <p:cNvSpPr/>
            <p:nvPr/>
          </p:nvSpPr>
          <p:spPr>
            <a:xfrm flipH="1">
              <a:off x="8404112" y="2101175"/>
              <a:ext cx="175550" cy="158300"/>
            </a:xfrm>
            <a:custGeom>
              <a:avLst/>
              <a:gdLst/>
              <a:ahLst/>
              <a:cxnLst/>
              <a:rect l="l" t="t" r="r" b="b"/>
              <a:pathLst>
                <a:path w="7022" h="6332" extrusionOk="0">
                  <a:moveTo>
                    <a:pt x="4329" y="832"/>
                  </a:moveTo>
                  <a:cubicBezTo>
                    <a:pt x="4943" y="832"/>
                    <a:pt x="5278" y="947"/>
                    <a:pt x="5350" y="1042"/>
                  </a:cubicBezTo>
                  <a:cubicBezTo>
                    <a:pt x="5624" y="1346"/>
                    <a:pt x="6232" y="2896"/>
                    <a:pt x="5806" y="4173"/>
                  </a:cubicBezTo>
                  <a:cubicBezTo>
                    <a:pt x="5563" y="4963"/>
                    <a:pt x="4864" y="5419"/>
                    <a:pt x="3830" y="5571"/>
                  </a:cubicBezTo>
                  <a:cubicBezTo>
                    <a:pt x="3672" y="5593"/>
                    <a:pt x="3520" y="5603"/>
                    <a:pt x="3374" y="5603"/>
                  </a:cubicBezTo>
                  <a:cubicBezTo>
                    <a:pt x="2488" y="5603"/>
                    <a:pt x="1843" y="5212"/>
                    <a:pt x="1399" y="4507"/>
                  </a:cubicBezTo>
                  <a:cubicBezTo>
                    <a:pt x="760" y="3352"/>
                    <a:pt x="912" y="1802"/>
                    <a:pt x="1247" y="1377"/>
                  </a:cubicBezTo>
                  <a:cubicBezTo>
                    <a:pt x="1399" y="1194"/>
                    <a:pt x="2523" y="860"/>
                    <a:pt x="3770" y="860"/>
                  </a:cubicBezTo>
                  <a:cubicBezTo>
                    <a:pt x="3977" y="841"/>
                    <a:pt x="4163" y="832"/>
                    <a:pt x="4329" y="832"/>
                  </a:cubicBezTo>
                  <a:close/>
                  <a:moveTo>
                    <a:pt x="4107" y="0"/>
                  </a:moveTo>
                  <a:cubicBezTo>
                    <a:pt x="3962" y="0"/>
                    <a:pt x="3818" y="4"/>
                    <a:pt x="3678" y="9"/>
                  </a:cubicBezTo>
                  <a:cubicBezTo>
                    <a:pt x="2858" y="70"/>
                    <a:pt x="1095" y="313"/>
                    <a:pt x="639" y="890"/>
                  </a:cubicBezTo>
                  <a:cubicBezTo>
                    <a:pt x="122" y="1620"/>
                    <a:pt x="1" y="3565"/>
                    <a:pt x="760" y="4842"/>
                  </a:cubicBezTo>
                  <a:cubicBezTo>
                    <a:pt x="1338" y="5845"/>
                    <a:pt x="2250" y="6331"/>
                    <a:pt x="3375" y="6331"/>
                  </a:cubicBezTo>
                  <a:cubicBezTo>
                    <a:pt x="3587" y="6331"/>
                    <a:pt x="3770" y="6331"/>
                    <a:pt x="3952" y="6240"/>
                  </a:cubicBezTo>
                  <a:cubicBezTo>
                    <a:pt x="5624" y="6027"/>
                    <a:pt x="6262" y="5055"/>
                    <a:pt x="6536" y="4295"/>
                  </a:cubicBezTo>
                  <a:cubicBezTo>
                    <a:pt x="7022" y="2866"/>
                    <a:pt x="6414" y="982"/>
                    <a:pt x="5897" y="434"/>
                  </a:cubicBezTo>
                  <a:cubicBezTo>
                    <a:pt x="5544" y="81"/>
                    <a:pt x="4815" y="0"/>
                    <a:pt x="4107" y="0"/>
                  </a:cubicBezTo>
                  <a:close/>
                </a:path>
              </a:pathLst>
            </a:custGeom>
            <a:solidFill>
              <a:srgbClr val="49D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64;p65"/>
            <p:cNvSpPr/>
            <p:nvPr/>
          </p:nvSpPr>
          <p:spPr>
            <a:xfrm flipH="1">
              <a:off x="8195887" y="2069200"/>
              <a:ext cx="171000" cy="156075"/>
            </a:xfrm>
            <a:custGeom>
              <a:avLst/>
              <a:gdLst/>
              <a:ahLst/>
              <a:cxnLst/>
              <a:rect l="l" t="t" r="r" b="b"/>
              <a:pathLst>
                <a:path w="6840" h="6243" extrusionOk="0">
                  <a:moveTo>
                    <a:pt x="4377" y="771"/>
                  </a:moveTo>
                  <a:cubicBezTo>
                    <a:pt x="4742" y="771"/>
                    <a:pt x="4985" y="802"/>
                    <a:pt x="5046" y="832"/>
                  </a:cubicBezTo>
                  <a:cubicBezTo>
                    <a:pt x="5472" y="1136"/>
                    <a:pt x="6049" y="2595"/>
                    <a:pt x="5745" y="3811"/>
                  </a:cubicBezTo>
                  <a:cubicBezTo>
                    <a:pt x="5502" y="4753"/>
                    <a:pt x="4833" y="5300"/>
                    <a:pt x="3739" y="5452"/>
                  </a:cubicBezTo>
                  <a:cubicBezTo>
                    <a:pt x="3555" y="5479"/>
                    <a:pt x="3379" y="5493"/>
                    <a:pt x="3212" y="5493"/>
                  </a:cubicBezTo>
                  <a:cubicBezTo>
                    <a:pt x="2444" y="5493"/>
                    <a:pt x="1864" y="5206"/>
                    <a:pt x="1490" y="4631"/>
                  </a:cubicBezTo>
                  <a:cubicBezTo>
                    <a:pt x="760" y="3568"/>
                    <a:pt x="912" y="1957"/>
                    <a:pt x="1095" y="1592"/>
                  </a:cubicBezTo>
                  <a:cubicBezTo>
                    <a:pt x="1186" y="1501"/>
                    <a:pt x="1611" y="1227"/>
                    <a:pt x="2523" y="984"/>
                  </a:cubicBezTo>
                  <a:cubicBezTo>
                    <a:pt x="3222" y="832"/>
                    <a:pt x="3891" y="771"/>
                    <a:pt x="4377" y="771"/>
                  </a:cubicBezTo>
                  <a:close/>
                  <a:moveTo>
                    <a:pt x="4358" y="1"/>
                  </a:moveTo>
                  <a:cubicBezTo>
                    <a:pt x="3677" y="1"/>
                    <a:pt x="2894" y="118"/>
                    <a:pt x="2432" y="224"/>
                  </a:cubicBezTo>
                  <a:cubicBezTo>
                    <a:pt x="1672" y="376"/>
                    <a:pt x="730" y="680"/>
                    <a:pt x="456" y="1227"/>
                  </a:cubicBezTo>
                  <a:cubicBezTo>
                    <a:pt x="122" y="1865"/>
                    <a:pt x="0" y="3811"/>
                    <a:pt x="882" y="5057"/>
                  </a:cubicBezTo>
                  <a:cubicBezTo>
                    <a:pt x="1247" y="5634"/>
                    <a:pt x="1976" y="6242"/>
                    <a:pt x="3222" y="6242"/>
                  </a:cubicBezTo>
                  <a:cubicBezTo>
                    <a:pt x="3435" y="6242"/>
                    <a:pt x="3648" y="6242"/>
                    <a:pt x="3830" y="6212"/>
                  </a:cubicBezTo>
                  <a:cubicBezTo>
                    <a:pt x="5198" y="5999"/>
                    <a:pt x="6171" y="5209"/>
                    <a:pt x="6475" y="3993"/>
                  </a:cubicBezTo>
                  <a:cubicBezTo>
                    <a:pt x="6839" y="2565"/>
                    <a:pt x="6232" y="771"/>
                    <a:pt x="5502" y="224"/>
                  </a:cubicBezTo>
                  <a:cubicBezTo>
                    <a:pt x="5275" y="60"/>
                    <a:pt x="4842" y="1"/>
                    <a:pt x="4358" y="1"/>
                  </a:cubicBezTo>
                  <a:close/>
                </a:path>
              </a:pathLst>
            </a:custGeom>
            <a:solidFill>
              <a:srgbClr val="49D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65;p65"/>
            <p:cNvSpPr/>
            <p:nvPr/>
          </p:nvSpPr>
          <p:spPr>
            <a:xfrm flipH="1">
              <a:off x="8349387" y="2111525"/>
              <a:ext cx="82100" cy="34450"/>
            </a:xfrm>
            <a:custGeom>
              <a:avLst/>
              <a:gdLst/>
              <a:ahLst/>
              <a:cxnLst/>
              <a:rect l="l" t="t" r="r" b="b"/>
              <a:pathLst>
                <a:path w="3284" h="1378" extrusionOk="0">
                  <a:moveTo>
                    <a:pt x="1994" y="0"/>
                  </a:moveTo>
                  <a:cubicBezTo>
                    <a:pt x="1816" y="0"/>
                    <a:pt x="1638" y="15"/>
                    <a:pt x="1460" y="51"/>
                  </a:cubicBezTo>
                  <a:cubicBezTo>
                    <a:pt x="1156" y="112"/>
                    <a:pt x="852" y="264"/>
                    <a:pt x="609" y="446"/>
                  </a:cubicBezTo>
                  <a:cubicBezTo>
                    <a:pt x="335" y="628"/>
                    <a:pt x="153" y="872"/>
                    <a:pt x="31" y="1175"/>
                  </a:cubicBezTo>
                  <a:cubicBezTo>
                    <a:pt x="31" y="1236"/>
                    <a:pt x="31" y="1327"/>
                    <a:pt x="1" y="1327"/>
                  </a:cubicBezTo>
                  <a:cubicBezTo>
                    <a:pt x="54" y="1363"/>
                    <a:pt x="108" y="1378"/>
                    <a:pt x="161" y="1378"/>
                  </a:cubicBezTo>
                  <a:cubicBezTo>
                    <a:pt x="199" y="1378"/>
                    <a:pt x="237" y="1370"/>
                    <a:pt x="274" y="1358"/>
                  </a:cubicBezTo>
                  <a:lnTo>
                    <a:pt x="305" y="1327"/>
                  </a:lnTo>
                  <a:cubicBezTo>
                    <a:pt x="487" y="1206"/>
                    <a:pt x="730" y="1084"/>
                    <a:pt x="913" y="963"/>
                  </a:cubicBezTo>
                  <a:cubicBezTo>
                    <a:pt x="1156" y="872"/>
                    <a:pt x="1338" y="780"/>
                    <a:pt x="1551" y="750"/>
                  </a:cubicBezTo>
                  <a:cubicBezTo>
                    <a:pt x="1794" y="720"/>
                    <a:pt x="2007" y="659"/>
                    <a:pt x="2250" y="659"/>
                  </a:cubicBezTo>
                  <a:lnTo>
                    <a:pt x="3040" y="659"/>
                  </a:lnTo>
                  <a:cubicBezTo>
                    <a:pt x="3132" y="659"/>
                    <a:pt x="3162" y="628"/>
                    <a:pt x="3192" y="598"/>
                  </a:cubicBezTo>
                  <a:cubicBezTo>
                    <a:pt x="3283" y="507"/>
                    <a:pt x="3223" y="355"/>
                    <a:pt x="3162" y="324"/>
                  </a:cubicBezTo>
                  <a:cubicBezTo>
                    <a:pt x="2919" y="172"/>
                    <a:pt x="2676" y="51"/>
                    <a:pt x="2372" y="20"/>
                  </a:cubicBezTo>
                  <a:cubicBezTo>
                    <a:pt x="2246" y="8"/>
                    <a:pt x="2120" y="0"/>
                    <a:pt x="1994" y="0"/>
                  </a:cubicBezTo>
                  <a:close/>
                </a:path>
              </a:pathLst>
            </a:custGeom>
            <a:solidFill>
              <a:srgbClr val="49D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66;p65"/>
            <p:cNvSpPr/>
            <p:nvPr/>
          </p:nvSpPr>
          <p:spPr>
            <a:xfrm flipH="1">
              <a:off x="8503637" y="2129025"/>
              <a:ext cx="41825" cy="46850"/>
            </a:xfrm>
            <a:custGeom>
              <a:avLst/>
              <a:gdLst/>
              <a:ahLst/>
              <a:cxnLst/>
              <a:rect l="l" t="t" r="r" b="b"/>
              <a:pathLst>
                <a:path w="1673" h="1874" extrusionOk="0">
                  <a:moveTo>
                    <a:pt x="1285" y="0"/>
                  </a:moveTo>
                  <a:cubicBezTo>
                    <a:pt x="1252" y="0"/>
                    <a:pt x="1219" y="6"/>
                    <a:pt x="1186" y="20"/>
                  </a:cubicBezTo>
                  <a:cubicBezTo>
                    <a:pt x="1095" y="50"/>
                    <a:pt x="1003" y="111"/>
                    <a:pt x="912" y="172"/>
                  </a:cubicBezTo>
                  <a:cubicBezTo>
                    <a:pt x="851" y="232"/>
                    <a:pt x="760" y="354"/>
                    <a:pt x="700" y="415"/>
                  </a:cubicBezTo>
                  <a:cubicBezTo>
                    <a:pt x="608" y="536"/>
                    <a:pt x="487" y="658"/>
                    <a:pt x="426" y="779"/>
                  </a:cubicBezTo>
                  <a:cubicBezTo>
                    <a:pt x="274" y="992"/>
                    <a:pt x="152" y="1235"/>
                    <a:pt x="31" y="1479"/>
                  </a:cubicBezTo>
                  <a:cubicBezTo>
                    <a:pt x="0" y="1600"/>
                    <a:pt x="0" y="1752"/>
                    <a:pt x="122" y="1843"/>
                  </a:cubicBezTo>
                  <a:cubicBezTo>
                    <a:pt x="163" y="1864"/>
                    <a:pt x="206" y="1874"/>
                    <a:pt x="249" y="1874"/>
                  </a:cubicBezTo>
                  <a:cubicBezTo>
                    <a:pt x="335" y="1874"/>
                    <a:pt x="416" y="1833"/>
                    <a:pt x="456" y="1752"/>
                  </a:cubicBezTo>
                  <a:cubicBezTo>
                    <a:pt x="487" y="1722"/>
                    <a:pt x="548" y="1691"/>
                    <a:pt x="578" y="1600"/>
                  </a:cubicBezTo>
                  <a:cubicBezTo>
                    <a:pt x="578" y="1570"/>
                    <a:pt x="608" y="1570"/>
                    <a:pt x="608" y="1539"/>
                  </a:cubicBezTo>
                  <a:lnTo>
                    <a:pt x="639" y="1479"/>
                  </a:lnTo>
                  <a:cubicBezTo>
                    <a:pt x="730" y="1418"/>
                    <a:pt x="791" y="1296"/>
                    <a:pt x="882" y="1235"/>
                  </a:cubicBezTo>
                  <a:cubicBezTo>
                    <a:pt x="1034" y="1023"/>
                    <a:pt x="1186" y="871"/>
                    <a:pt x="1368" y="688"/>
                  </a:cubicBezTo>
                  <a:cubicBezTo>
                    <a:pt x="1520" y="567"/>
                    <a:pt x="1672" y="354"/>
                    <a:pt x="1551" y="172"/>
                  </a:cubicBezTo>
                  <a:cubicBezTo>
                    <a:pt x="1503" y="77"/>
                    <a:pt x="1400" y="0"/>
                    <a:pt x="12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67;p65"/>
            <p:cNvSpPr/>
            <p:nvPr/>
          </p:nvSpPr>
          <p:spPr>
            <a:xfrm flipH="1">
              <a:off x="8298537" y="2098375"/>
              <a:ext cx="36625" cy="45925"/>
            </a:xfrm>
            <a:custGeom>
              <a:avLst/>
              <a:gdLst/>
              <a:ahLst/>
              <a:cxnLst/>
              <a:rect l="l" t="t" r="r" b="b"/>
              <a:pathLst>
                <a:path w="1465" h="1837" extrusionOk="0">
                  <a:moveTo>
                    <a:pt x="1148" y="0"/>
                  </a:moveTo>
                  <a:cubicBezTo>
                    <a:pt x="1089" y="0"/>
                    <a:pt x="1030" y="19"/>
                    <a:pt x="981" y="60"/>
                  </a:cubicBezTo>
                  <a:cubicBezTo>
                    <a:pt x="859" y="182"/>
                    <a:pt x="798" y="334"/>
                    <a:pt x="707" y="425"/>
                  </a:cubicBezTo>
                  <a:cubicBezTo>
                    <a:pt x="616" y="546"/>
                    <a:pt x="555" y="668"/>
                    <a:pt x="494" y="820"/>
                  </a:cubicBezTo>
                  <a:cubicBezTo>
                    <a:pt x="403" y="942"/>
                    <a:pt x="342" y="1094"/>
                    <a:pt x="251" y="1185"/>
                  </a:cubicBezTo>
                  <a:cubicBezTo>
                    <a:pt x="190" y="1306"/>
                    <a:pt x="99" y="1458"/>
                    <a:pt x="69" y="1610"/>
                  </a:cubicBezTo>
                  <a:cubicBezTo>
                    <a:pt x="1" y="1724"/>
                    <a:pt x="136" y="1837"/>
                    <a:pt x="259" y="1837"/>
                  </a:cubicBezTo>
                  <a:cubicBezTo>
                    <a:pt x="301" y="1837"/>
                    <a:pt x="342" y="1824"/>
                    <a:pt x="373" y="1793"/>
                  </a:cubicBezTo>
                  <a:cubicBezTo>
                    <a:pt x="494" y="1701"/>
                    <a:pt x="555" y="1580"/>
                    <a:pt x="677" y="1458"/>
                  </a:cubicBezTo>
                  <a:cubicBezTo>
                    <a:pt x="738" y="1337"/>
                    <a:pt x="829" y="1246"/>
                    <a:pt x="950" y="1124"/>
                  </a:cubicBezTo>
                  <a:lnTo>
                    <a:pt x="1163" y="759"/>
                  </a:lnTo>
                  <a:cubicBezTo>
                    <a:pt x="1254" y="668"/>
                    <a:pt x="1345" y="516"/>
                    <a:pt x="1376" y="364"/>
                  </a:cubicBezTo>
                  <a:cubicBezTo>
                    <a:pt x="1465" y="142"/>
                    <a:pt x="1309" y="0"/>
                    <a:pt x="1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68;p65"/>
            <p:cNvSpPr/>
            <p:nvPr/>
          </p:nvSpPr>
          <p:spPr>
            <a:xfrm flipH="1">
              <a:off x="8491487" y="2053600"/>
              <a:ext cx="77925" cy="47625"/>
            </a:xfrm>
            <a:custGeom>
              <a:avLst/>
              <a:gdLst/>
              <a:ahLst/>
              <a:cxnLst/>
              <a:rect l="l" t="t" r="r" b="b"/>
              <a:pathLst>
                <a:path w="3117" h="1905" extrusionOk="0">
                  <a:moveTo>
                    <a:pt x="2318" y="1"/>
                  </a:moveTo>
                  <a:cubicBezTo>
                    <a:pt x="1408" y="1"/>
                    <a:pt x="1" y="940"/>
                    <a:pt x="199" y="1578"/>
                  </a:cubicBezTo>
                  <a:cubicBezTo>
                    <a:pt x="261" y="1816"/>
                    <a:pt x="417" y="1904"/>
                    <a:pt x="628" y="1904"/>
                  </a:cubicBezTo>
                  <a:cubicBezTo>
                    <a:pt x="928" y="1904"/>
                    <a:pt x="1338" y="1726"/>
                    <a:pt x="1749" y="1547"/>
                  </a:cubicBezTo>
                  <a:cubicBezTo>
                    <a:pt x="2448" y="1243"/>
                    <a:pt x="3117" y="1000"/>
                    <a:pt x="3025" y="483"/>
                  </a:cubicBezTo>
                  <a:cubicBezTo>
                    <a:pt x="2941" y="138"/>
                    <a:pt x="2666" y="1"/>
                    <a:pt x="2318" y="1"/>
                  </a:cubicBezTo>
                  <a:close/>
                </a:path>
              </a:pathLst>
            </a:custGeom>
            <a:solidFill>
              <a:srgbClr val="000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69;p65"/>
            <p:cNvSpPr/>
            <p:nvPr/>
          </p:nvSpPr>
          <p:spPr>
            <a:xfrm flipH="1">
              <a:off x="8267612" y="2021150"/>
              <a:ext cx="75725" cy="39100"/>
            </a:xfrm>
            <a:custGeom>
              <a:avLst/>
              <a:gdLst/>
              <a:ahLst/>
              <a:cxnLst/>
              <a:rect l="l" t="t" r="r" b="b"/>
              <a:pathLst>
                <a:path w="3029" h="1564" extrusionOk="0">
                  <a:moveTo>
                    <a:pt x="966" y="0"/>
                  </a:moveTo>
                  <a:cubicBezTo>
                    <a:pt x="431" y="0"/>
                    <a:pt x="1" y="195"/>
                    <a:pt x="1" y="687"/>
                  </a:cubicBezTo>
                  <a:cubicBezTo>
                    <a:pt x="1" y="1204"/>
                    <a:pt x="730" y="1295"/>
                    <a:pt x="1490" y="1447"/>
                  </a:cubicBezTo>
                  <a:cubicBezTo>
                    <a:pt x="1808" y="1511"/>
                    <a:pt x="2126" y="1564"/>
                    <a:pt x="2388" y="1564"/>
                  </a:cubicBezTo>
                  <a:cubicBezTo>
                    <a:pt x="2753" y="1564"/>
                    <a:pt x="3010" y="1461"/>
                    <a:pt x="3010" y="1143"/>
                  </a:cubicBezTo>
                  <a:cubicBezTo>
                    <a:pt x="3029" y="536"/>
                    <a:pt x="1853" y="0"/>
                    <a:pt x="966" y="0"/>
                  </a:cubicBezTo>
                  <a:close/>
                </a:path>
              </a:pathLst>
            </a:custGeom>
            <a:solidFill>
              <a:srgbClr val="000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70;p65"/>
            <p:cNvSpPr/>
            <p:nvPr/>
          </p:nvSpPr>
          <p:spPr>
            <a:xfrm flipH="1">
              <a:off x="7774162" y="2859750"/>
              <a:ext cx="148200" cy="202750"/>
            </a:xfrm>
            <a:custGeom>
              <a:avLst/>
              <a:gdLst/>
              <a:ahLst/>
              <a:cxnLst/>
              <a:rect l="l" t="t" r="r" b="b"/>
              <a:pathLst>
                <a:path w="5928" h="8110" extrusionOk="0">
                  <a:moveTo>
                    <a:pt x="2103" y="0"/>
                  </a:moveTo>
                  <a:cubicBezTo>
                    <a:pt x="1424" y="0"/>
                    <a:pt x="1" y="1186"/>
                    <a:pt x="1" y="1186"/>
                  </a:cubicBezTo>
                  <a:lnTo>
                    <a:pt x="122" y="1399"/>
                  </a:lnTo>
                  <a:cubicBezTo>
                    <a:pt x="700" y="2432"/>
                    <a:pt x="2888" y="6536"/>
                    <a:pt x="3344" y="8086"/>
                  </a:cubicBezTo>
                  <a:cubicBezTo>
                    <a:pt x="3344" y="8086"/>
                    <a:pt x="3430" y="8109"/>
                    <a:pt x="3581" y="8109"/>
                  </a:cubicBezTo>
                  <a:cubicBezTo>
                    <a:pt x="4000" y="8109"/>
                    <a:pt x="4923" y="7929"/>
                    <a:pt x="5928" y="6566"/>
                  </a:cubicBezTo>
                  <a:cubicBezTo>
                    <a:pt x="5928" y="6566"/>
                    <a:pt x="5928" y="6536"/>
                    <a:pt x="5898" y="6445"/>
                  </a:cubicBezTo>
                  <a:cubicBezTo>
                    <a:pt x="5624" y="5593"/>
                    <a:pt x="3770" y="31"/>
                    <a:pt x="2129" y="1"/>
                  </a:cubicBezTo>
                  <a:cubicBezTo>
                    <a:pt x="2120" y="0"/>
                    <a:pt x="2112" y="0"/>
                    <a:pt x="2103" y="0"/>
                  </a:cubicBezTo>
                  <a:close/>
                </a:path>
              </a:pathLst>
            </a:custGeom>
            <a:solidFill>
              <a:srgbClr val="001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4877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7" name="TextBox 6">
            <a:extLst>
              <a:ext uri="{FF2B5EF4-FFF2-40B4-BE49-F238E27FC236}">
                <a16:creationId xmlns:a16="http://schemas.microsoft.com/office/drawing/2014/main" id="{6EBB001D-B6AF-4618-BDC6-646C8A01023A}"/>
              </a:ext>
            </a:extLst>
          </p:cNvPr>
          <p:cNvSpPr txBox="1"/>
          <p:nvPr/>
        </p:nvSpPr>
        <p:spPr>
          <a:xfrm>
            <a:off x="3105639" y="1324614"/>
            <a:ext cx="85692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Giọng</a:t>
            </a:r>
            <a:r>
              <a:rPr kumimoji="0" lang="vi-VN"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đọc toàn bài</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616E9391-2D5B-4AF6-BBE7-25A0E9EE4121}"/>
              </a:ext>
            </a:extLst>
          </p:cNvPr>
          <p:cNvSpPr txBox="1"/>
          <p:nvPr/>
        </p:nvSpPr>
        <p:spPr>
          <a:xfrm>
            <a:off x="2730146" y="2236136"/>
            <a:ext cx="8944719"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Giọng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sôi</a:t>
            </a:r>
            <a:r>
              <a:rPr kumimoji="0" lang="vi-VN" sz="28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nổi hào hứng.</a:t>
            </a:r>
          </a:p>
          <a:p>
            <a:pPr marR="0" lvl="0" algn="l" defTabSz="914400" rtl="0" eaLnBrk="1" fontAlgn="auto" latinLnBrk="0" hangingPunct="1">
              <a:lnSpc>
                <a:spcPct val="100000"/>
              </a:lnSpc>
              <a:spcBef>
                <a:spcPts val="0"/>
              </a:spcBef>
              <a:spcAft>
                <a:spcPts val="0"/>
              </a:spcAft>
              <a:buClrTx/>
              <a:buSzTx/>
              <a:tabLst/>
              <a:defRPr/>
            </a:pPr>
            <a:r>
              <a:rPr lang="vi-VN" sz="2800" baseline="0" dirty="0" smtClean="0">
                <a:solidFill>
                  <a:srgbClr val="002060"/>
                </a:solidFill>
                <a:latin typeface="Times New Roman" panose="02020603050405020304" pitchFamily="18" charset="0"/>
                <a:cs typeface="Times New Roman" panose="02020603050405020304" pitchFamily="18" charset="0"/>
              </a:rPr>
              <a:t>+</a:t>
            </a:r>
            <a:r>
              <a:rPr lang="vi-VN" sz="2800" dirty="0" smtClean="0">
                <a:solidFill>
                  <a:srgbClr val="002060"/>
                </a:solidFill>
                <a:latin typeface="Times New Roman" panose="02020603050405020304" pitchFamily="18" charset="0"/>
                <a:cs typeface="Times New Roman" panose="02020603050405020304" pitchFamily="18" charset="0"/>
              </a:rPr>
              <a:t> Giọng Ngựa Cha: nhẹ nhàng, ân cần.</a:t>
            </a:r>
          </a:p>
          <a:p>
            <a:pPr marR="0" lvl="0" algn="l"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Giọng Ngựa Con: ngúng nguẩy</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2800" noProof="0" dirty="0" err="1">
                <a:solidFill>
                  <a:srgbClr val="002060"/>
                </a:solidFill>
                <a:latin typeface="Times New Roman" panose="02020603050405020304" pitchFamily="18" charset="0"/>
                <a:cs typeface="Times New Roman" panose="02020603050405020304" pitchFamily="18" charset="0"/>
              </a:rPr>
              <a:t>Nhấn</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giọng</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một</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số</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từ</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ngữ</a:t>
            </a:r>
            <a:r>
              <a:rPr lang="en-US" sz="2800" noProof="0" dirty="0">
                <a:solidFill>
                  <a:srgbClr val="002060"/>
                </a:solidFill>
                <a:latin typeface="Times New Roman" panose="02020603050405020304" pitchFamily="18" charset="0"/>
                <a:cs typeface="Times New Roman" panose="02020603050405020304" pitchFamily="18" charset="0"/>
              </a:rPr>
              <a:t> </a:t>
            </a:r>
            <a:r>
              <a:rPr lang="vi-VN" sz="2800" noProof="0" dirty="0" smtClean="0">
                <a:solidFill>
                  <a:srgbClr val="002060"/>
                </a:solidFill>
                <a:latin typeface="Times New Roman" panose="02020603050405020304" pitchFamily="18" charset="0"/>
                <a:cs typeface="Times New Roman" panose="02020603050405020304" pitchFamily="18" charset="0"/>
              </a:rPr>
              <a:t>thể hiện niềm vui thích của Ngựa Con khi sửa soạn cho cuộc đua.</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53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4" name="Google Shape;964;p45"/>
          <p:cNvSpPr/>
          <p:nvPr/>
        </p:nvSpPr>
        <p:spPr>
          <a:xfrm>
            <a:off x="766639" y="689825"/>
            <a:ext cx="11122002" cy="4707760"/>
          </a:xfrm>
          <a:prstGeom prst="roundRect">
            <a:avLst>
              <a:gd name="adj" fmla="val 12729"/>
            </a:avLst>
          </a:prstGeom>
          <a:noFill/>
          <a:ln w="76200" cap="flat" cmpd="sng">
            <a:solidFill>
              <a:srgbClr val="C1E2E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9" name="图片 4">
            <a:extLst>
              <a:ext uri="{FF2B5EF4-FFF2-40B4-BE49-F238E27FC236}">
                <a16:creationId xmlns:a16="http://schemas.microsoft.com/office/drawing/2014/main" id="{0FCE3384-466F-4A12-B5CA-209BA31158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749" y="5284655"/>
            <a:ext cx="1876777" cy="1573345"/>
          </a:xfrm>
          <a:prstGeom prst="rect">
            <a:avLst/>
          </a:prstGeom>
        </p:spPr>
      </p:pic>
      <p:pic>
        <p:nvPicPr>
          <p:cNvPr id="20" name="图片 6">
            <a:extLst>
              <a:ext uri="{FF2B5EF4-FFF2-40B4-BE49-F238E27FC236}">
                <a16:creationId xmlns:a16="http://schemas.microsoft.com/office/drawing/2014/main" id="{0B39DD01-10A5-4981-A41D-5F38C707E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6518" y="-83282"/>
            <a:ext cx="1812123" cy="1546214"/>
          </a:xfrm>
          <a:prstGeom prst="rect">
            <a:avLst/>
          </a:prstGeom>
        </p:spPr>
      </p:pic>
      <p:sp>
        <p:nvSpPr>
          <p:cNvPr id="21" name="TextBox 4">
            <a:extLst>
              <a:ext uri="{FF2B5EF4-FFF2-40B4-BE49-F238E27FC236}">
                <a16:creationId xmlns:a16="http://schemas.microsoft.com/office/drawing/2014/main" id="{91FEE502-959E-4845-944E-DE86E6A0286B}"/>
              </a:ext>
            </a:extLst>
          </p:cNvPr>
          <p:cNvSpPr txBox="1">
            <a:spLocks noChangeArrowheads="1"/>
          </p:cNvSpPr>
          <p:nvPr/>
        </p:nvSpPr>
        <p:spPr bwMode="auto">
          <a:xfrm>
            <a:off x="3158430" y="545342"/>
            <a:ext cx="6442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Luyện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vi-VN" sz="3600" b="1" noProof="0" dirty="0">
                <a:solidFill>
                  <a:srgbClr val="002060"/>
                </a:solidFill>
                <a:latin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832801" y="1607415"/>
            <a:ext cx="11359199" cy="2677656"/>
          </a:xfrm>
          <a:prstGeom prst="rect">
            <a:avLst/>
          </a:prstGeom>
          <a:noFill/>
        </p:spPr>
        <p:txBody>
          <a:bodyPr wrap="square" rtlCol="0">
            <a:spAutoFit/>
          </a:bodyPr>
          <a:lstStyle/>
          <a:p>
            <a:r>
              <a:rPr lang="en-US" sz="2800" dirty="0" smtClean="0">
                <a:solidFill>
                  <a:srgbClr val="0070C0"/>
                </a:solidFill>
                <a:latin typeface="Time new ro"/>
              </a:rPr>
              <a:t>2. </a:t>
            </a:r>
            <a:r>
              <a:rPr lang="en-US" sz="2800" dirty="0" err="1" smtClean="0">
                <a:solidFill>
                  <a:srgbClr val="0070C0"/>
                </a:solidFill>
                <a:latin typeface="Time new ro"/>
              </a:rPr>
              <a:t>Ngựa</a:t>
            </a:r>
            <a:r>
              <a:rPr lang="en-US" sz="2800" dirty="0" smtClean="0">
                <a:solidFill>
                  <a:srgbClr val="0070C0"/>
                </a:solidFill>
                <a:latin typeface="Time new ro"/>
              </a:rPr>
              <a:t> Cha </a:t>
            </a:r>
            <a:r>
              <a:rPr lang="en-US" sz="2800" dirty="0" err="1" smtClean="0">
                <a:solidFill>
                  <a:srgbClr val="0070C0"/>
                </a:solidFill>
                <a:latin typeface="Time new ro"/>
              </a:rPr>
              <a:t>thấy</a:t>
            </a:r>
            <a:r>
              <a:rPr lang="en-US" sz="2800" dirty="0" smtClean="0">
                <a:solidFill>
                  <a:srgbClr val="0070C0"/>
                </a:solidFill>
                <a:latin typeface="Time new ro"/>
              </a:rPr>
              <a:t> </a:t>
            </a:r>
            <a:r>
              <a:rPr lang="en-US" sz="2800" dirty="0" err="1" smtClean="0">
                <a:solidFill>
                  <a:srgbClr val="0070C0"/>
                </a:solidFill>
                <a:latin typeface="Time new ro"/>
              </a:rPr>
              <a:t>thế</a:t>
            </a:r>
            <a:r>
              <a:rPr lang="en-US" sz="2800" dirty="0" smtClean="0">
                <a:solidFill>
                  <a:srgbClr val="0070C0"/>
                </a:solidFill>
                <a:latin typeface="Time new ro"/>
              </a:rPr>
              <a:t>, </a:t>
            </a:r>
            <a:r>
              <a:rPr lang="en-US" sz="2800" dirty="0" err="1" smtClean="0">
                <a:solidFill>
                  <a:srgbClr val="0070C0"/>
                </a:solidFill>
                <a:latin typeface="Time new ro"/>
              </a:rPr>
              <a:t>bảo</a:t>
            </a:r>
            <a:r>
              <a:rPr lang="en-US" sz="2800" dirty="0" smtClean="0">
                <a:solidFill>
                  <a:srgbClr val="0070C0"/>
                </a:solidFill>
                <a:latin typeface="Time new ro"/>
              </a:rPr>
              <a:t>:</a:t>
            </a:r>
          </a:p>
          <a:p>
            <a:pPr marL="457200" indent="-457200">
              <a:buFontTx/>
              <a:buChar char="-"/>
            </a:pPr>
            <a:r>
              <a:rPr lang="en-US" sz="2800" dirty="0" smtClean="0">
                <a:solidFill>
                  <a:srgbClr val="0070C0"/>
                </a:solidFill>
                <a:latin typeface="Time new ro"/>
              </a:rPr>
              <a:t>Con </a:t>
            </a:r>
            <a:r>
              <a:rPr lang="en-US" sz="2800" dirty="0" err="1" smtClean="0">
                <a:solidFill>
                  <a:srgbClr val="0070C0"/>
                </a:solidFill>
                <a:latin typeface="Time new ro"/>
              </a:rPr>
              <a:t>trai</a:t>
            </a:r>
            <a:r>
              <a:rPr lang="en-US" sz="2800" dirty="0" smtClean="0">
                <a:solidFill>
                  <a:srgbClr val="0070C0"/>
                </a:solidFill>
                <a:latin typeface="Time new ro"/>
              </a:rPr>
              <a:t> à, con </a:t>
            </a:r>
            <a:r>
              <a:rPr lang="en-US" sz="2800" dirty="0" err="1" smtClean="0">
                <a:solidFill>
                  <a:srgbClr val="0070C0"/>
                </a:solidFill>
                <a:latin typeface="Time new ro"/>
              </a:rPr>
              <a:t>phải</a:t>
            </a:r>
            <a:r>
              <a:rPr lang="en-US" sz="2800" dirty="0" smtClean="0">
                <a:solidFill>
                  <a:srgbClr val="0070C0"/>
                </a:solidFill>
                <a:latin typeface="Time new ro"/>
              </a:rPr>
              <a:t> </a:t>
            </a:r>
            <a:r>
              <a:rPr lang="en-US" sz="2800" dirty="0" err="1" smtClean="0">
                <a:solidFill>
                  <a:srgbClr val="0070C0"/>
                </a:solidFill>
                <a:latin typeface="Time new ro"/>
              </a:rPr>
              <a:t>đến</a:t>
            </a:r>
            <a:r>
              <a:rPr lang="en-US" sz="2800" dirty="0" smtClean="0">
                <a:solidFill>
                  <a:srgbClr val="0070C0"/>
                </a:solidFill>
                <a:latin typeface="Time new ro"/>
              </a:rPr>
              <a:t> </a:t>
            </a:r>
            <a:r>
              <a:rPr lang="en-US" sz="2800" dirty="0" err="1" smtClean="0">
                <a:solidFill>
                  <a:srgbClr val="0070C0"/>
                </a:solidFill>
                <a:latin typeface="Time new ro"/>
              </a:rPr>
              <a:t>bác</a:t>
            </a:r>
            <a:r>
              <a:rPr lang="en-US" sz="2800" dirty="0" smtClean="0">
                <a:solidFill>
                  <a:srgbClr val="0070C0"/>
                </a:solidFill>
                <a:latin typeface="Time new ro"/>
              </a:rPr>
              <a:t> </a:t>
            </a:r>
            <a:r>
              <a:rPr lang="en-US" sz="2800" dirty="0" err="1" smtClean="0">
                <a:solidFill>
                  <a:srgbClr val="0070C0"/>
                </a:solidFill>
                <a:latin typeface="Time new ro"/>
              </a:rPr>
              <a:t>thợ</a:t>
            </a:r>
            <a:r>
              <a:rPr lang="en-US" sz="2800" dirty="0" smtClean="0">
                <a:solidFill>
                  <a:srgbClr val="0070C0"/>
                </a:solidFill>
                <a:latin typeface="Time new ro"/>
              </a:rPr>
              <a:t> </a:t>
            </a:r>
            <a:r>
              <a:rPr lang="en-US" sz="2800" dirty="0" err="1" smtClean="0">
                <a:solidFill>
                  <a:srgbClr val="0070C0"/>
                </a:solidFill>
                <a:latin typeface="Time new ro"/>
              </a:rPr>
              <a:t>rèn</a:t>
            </a:r>
            <a:r>
              <a:rPr lang="en-US" sz="2800" dirty="0" smtClean="0">
                <a:solidFill>
                  <a:srgbClr val="0070C0"/>
                </a:solidFill>
                <a:latin typeface="Time new ro"/>
              </a:rPr>
              <a:t> </a:t>
            </a:r>
            <a:r>
              <a:rPr lang="en-US" sz="2800" dirty="0" err="1" smtClean="0">
                <a:solidFill>
                  <a:srgbClr val="0070C0"/>
                </a:solidFill>
                <a:latin typeface="Time new ro"/>
              </a:rPr>
              <a:t>để</a:t>
            </a:r>
            <a:r>
              <a:rPr lang="en-US" sz="2800" dirty="0" smtClean="0">
                <a:solidFill>
                  <a:srgbClr val="0070C0"/>
                </a:solidFill>
                <a:latin typeface="Time new ro"/>
              </a:rPr>
              <a:t> </a:t>
            </a:r>
            <a:r>
              <a:rPr lang="en-US" sz="2800" dirty="0" err="1" smtClean="0">
                <a:solidFill>
                  <a:srgbClr val="0070C0"/>
                </a:solidFill>
                <a:latin typeface="Time new ro"/>
              </a:rPr>
              <a:t>xem</a:t>
            </a:r>
            <a:r>
              <a:rPr lang="en-US" sz="2800" dirty="0" smtClean="0">
                <a:solidFill>
                  <a:srgbClr val="0070C0"/>
                </a:solidFill>
                <a:latin typeface="Time new ro"/>
              </a:rPr>
              <a:t> </a:t>
            </a:r>
            <a:r>
              <a:rPr lang="en-US" sz="2800" dirty="0" err="1" smtClean="0">
                <a:solidFill>
                  <a:srgbClr val="0070C0"/>
                </a:solidFill>
                <a:latin typeface="Time new ro"/>
              </a:rPr>
              <a:t>lại</a:t>
            </a:r>
            <a:r>
              <a:rPr lang="en-US" sz="2800" dirty="0" smtClean="0">
                <a:solidFill>
                  <a:srgbClr val="0070C0"/>
                </a:solidFill>
                <a:latin typeface="Time new ro"/>
              </a:rPr>
              <a:t> </a:t>
            </a:r>
            <a:r>
              <a:rPr lang="en-US" sz="2800" dirty="0" err="1" smtClean="0">
                <a:solidFill>
                  <a:srgbClr val="0070C0"/>
                </a:solidFill>
                <a:latin typeface="Time new ro"/>
              </a:rPr>
              <a:t>bộ</a:t>
            </a:r>
            <a:r>
              <a:rPr lang="en-US" sz="2800" dirty="0" smtClean="0">
                <a:solidFill>
                  <a:srgbClr val="0070C0"/>
                </a:solidFill>
                <a:latin typeface="Time new ro"/>
              </a:rPr>
              <a:t> </a:t>
            </a:r>
            <a:r>
              <a:rPr lang="en-US" sz="2800" dirty="0" err="1" smtClean="0">
                <a:solidFill>
                  <a:srgbClr val="0070C0"/>
                </a:solidFill>
                <a:latin typeface="Time new ro"/>
              </a:rPr>
              <a:t>móng</a:t>
            </a:r>
            <a:r>
              <a:rPr lang="en-US" sz="2800" dirty="0" smtClean="0">
                <a:solidFill>
                  <a:srgbClr val="0070C0"/>
                </a:solidFill>
                <a:latin typeface="Time new ro"/>
              </a:rPr>
              <a:t>. </a:t>
            </a:r>
            <a:r>
              <a:rPr lang="en-US" sz="2800" dirty="0" err="1" smtClean="0">
                <a:solidFill>
                  <a:srgbClr val="0070C0"/>
                </a:solidFill>
                <a:latin typeface="Time new ro"/>
              </a:rPr>
              <a:t>Nó</a:t>
            </a:r>
            <a:r>
              <a:rPr lang="en-US" sz="2800" dirty="0" smtClean="0">
                <a:solidFill>
                  <a:srgbClr val="0070C0"/>
                </a:solidFill>
                <a:latin typeface="Time new ro"/>
              </a:rPr>
              <a:t> </a:t>
            </a:r>
            <a:r>
              <a:rPr lang="en-US" sz="2800" dirty="0" err="1" smtClean="0">
                <a:solidFill>
                  <a:srgbClr val="0070C0"/>
                </a:solidFill>
                <a:latin typeface="Time new ro"/>
              </a:rPr>
              <a:t>cần</a:t>
            </a:r>
            <a:r>
              <a:rPr lang="en-US" sz="2800" dirty="0" smtClean="0">
                <a:solidFill>
                  <a:srgbClr val="0070C0"/>
                </a:solidFill>
                <a:latin typeface="Time new ro"/>
              </a:rPr>
              <a:t> </a:t>
            </a:r>
            <a:r>
              <a:rPr lang="en-US" sz="2800" dirty="0" err="1" smtClean="0">
                <a:solidFill>
                  <a:srgbClr val="0070C0"/>
                </a:solidFill>
                <a:latin typeface="Time new ro"/>
              </a:rPr>
              <a:t>thiết</a:t>
            </a:r>
            <a:r>
              <a:rPr lang="en-US" sz="2800" dirty="0" smtClean="0">
                <a:solidFill>
                  <a:srgbClr val="0070C0"/>
                </a:solidFill>
                <a:latin typeface="Time new ro"/>
              </a:rPr>
              <a:t> </a:t>
            </a:r>
            <a:r>
              <a:rPr lang="en-US" sz="2800" dirty="0" err="1" smtClean="0">
                <a:solidFill>
                  <a:srgbClr val="0070C0"/>
                </a:solidFill>
                <a:latin typeface="Time new ro"/>
              </a:rPr>
              <a:t>cho</a:t>
            </a:r>
            <a:r>
              <a:rPr lang="en-US" sz="2800" dirty="0" smtClean="0">
                <a:solidFill>
                  <a:srgbClr val="0070C0"/>
                </a:solidFill>
                <a:latin typeface="Time new ro"/>
              </a:rPr>
              <a:t> </a:t>
            </a:r>
            <a:r>
              <a:rPr lang="en-US" sz="2800" dirty="0" err="1" smtClean="0">
                <a:solidFill>
                  <a:srgbClr val="0070C0"/>
                </a:solidFill>
                <a:latin typeface="Time new ro"/>
              </a:rPr>
              <a:t>cuộc</a:t>
            </a:r>
            <a:r>
              <a:rPr lang="en-US" sz="2800" dirty="0" smtClean="0">
                <a:solidFill>
                  <a:srgbClr val="0070C0"/>
                </a:solidFill>
                <a:latin typeface="Time new ro"/>
              </a:rPr>
              <a:t> </a:t>
            </a:r>
            <a:r>
              <a:rPr lang="en-US" sz="2800" dirty="0" err="1" smtClean="0">
                <a:solidFill>
                  <a:srgbClr val="0070C0"/>
                </a:solidFill>
                <a:latin typeface="Time new ro"/>
              </a:rPr>
              <a:t>đua</a:t>
            </a:r>
            <a:r>
              <a:rPr lang="en-US" sz="2800" dirty="0" smtClean="0">
                <a:solidFill>
                  <a:srgbClr val="0070C0"/>
                </a:solidFill>
                <a:latin typeface="Time new ro"/>
              </a:rPr>
              <a:t> </a:t>
            </a:r>
            <a:r>
              <a:rPr lang="en-US" sz="2800" dirty="0" err="1" smtClean="0">
                <a:solidFill>
                  <a:srgbClr val="0070C0"/>
                </a:solidFill>
                <a:latin typeface="Time new ro"/>
              </a:rPr>
              <a:t>hơn</a:t>
            </a:r>
            <a:r>
              <a:rPr lang="en-US" sz="2800" dirty="0" smtClean="0">
                <a:solidFill>
                  <a:srgbClr val="0070C0"/>
                </a:solidFill>
                <a:latin typeface="Time new ro"/>
              </a:rPr>
              <a:t> </a:t>
            </a:r>
            <a:r>
              <a:rPr lang="en-US" sz="2800" dirty="0" err="1" smtClean="0">
                <a:solidFill>
                  <a:srgbClr val="0070C0"/>
                </a:solidFill>
                <a:latin typeface="Time new ro"/>
              </a:rPr>
              <a:t>là</a:t>
            </a:r>
            <a:r>
              <a:rPr lang="en-US" sz="2800" dirty="0" smtClean="0">
                <a:solidFill>
                  <a:srgbClr val="0070C0"/>
                </a:solidFill>
                <a:latin typeface="Time new ro"/>
              </a:rPr>
              <a:t> </a:t>
            </a:r>
            <a:r>
              <a:rPr lang="en-US" sz="2800" dirty="0" err="1" smtClean="0">
                <a:solidFill>
                  <a:srgbClr val="0070C0"/>
                </a:solidFill>
                <a:latin typeface="Time new ro"/>
              </a:rPr>
              <a:t>bộ</a:t>
            </a:r>
            <a:r>
              <a:rPr lang="en-US" sz="2800" dirty="0" smtClean="0">
                <a:solidFill>
                  <a:srgbClr val="0070C0"/>
                </a:solidFill>
                <a:latin typeface="Time new ro"/>
              </a:rPr>
              <a:t> </a:t>
            </a:r>
            <a:r>
              <a:rPr lang="en-US" sz="2800" dirty="0" err="1" smtClean="0">
                <a:solidFill>
                  <a:srgbClr val="0070C0"/>
                </a:solidFill>
                <a:latin typeface="Time new ro"/>
              </a:rPr>
              <a:t>đồ</a:t>
            </a:r>
            <a:r>
              <a:rPr lang="en-US" sz="2800" dirty="0" smtClean="0">
                <a:solidFill>
                  <a:srgbClr val="0070C0"/>
                </a:solidFill>
                <a:latin typeface="Time new ro"/>
              </a:rPr>
              <a:t> </a:t>
            </a:r>
            <a:r>
              <a:rPr lang="en-US" sz="2800" dirty="0" err="1" smtClean="0">
                <a:solidFill>
                  <a:srgbClr val="0070C0"/>
                </a:solidFill>
                <a:latin typeface="Time new ro"/>
              </a:rPr>
              <a:t>đẹp</a:t>
            </a:r>
            <a:r>
              <a:rPr lang="en-US" sz="2800" dirty="0" smtClean="0">
                <a:solidFill>
                  <a:srgbClr val="0070C0"/>
                </a:solidFill>
                <a:latin typeface="Time new ro"/>
              </a:rPr>
              <a:t>.</a:t>
            </a:r>
          </a:p>
          <a:p>
            <a:r>
              <a:rPr lang="en-US" sz="2800" dirty="0" err="1" smtClean="0">
                <a:solidFill>
                  <a:srgbClr val="0070C0"/>
                </a:solidFill>
                <a:latin typeface="Time new ro"/>
              </a:rPr>
              <a:t>Ngựa</a:t>
            </a:r>
            <a:r>
              <a:rPr lang="en-US" sz="2800" dirty="0" smtClean="0">
                <a:solidFill>
                  <a:srgbClr val="0070C0"/>
                </a:solidFill>
                <a:latin typeface="Time new ro"/>
              </a:rPr>
              <a:t> Con </a:t>
            </a:r>
            <a:r>
              <a:rPr lang="en-US" sz="2800" dirty="0" err="1" smtClean="0">
                <a:solidFill>
                  <a:srgbClr val="0070C0"/>
                </a:solidFill>
                <a:latin typeface="Time new ro"/>
              </a:rPr>
              <a:t>mắt</a:t>
            </a:r>
            <a:r>
              <a:rPr lang="en-US" sz="2800" dirty="0" smtClean="0">
                <a:solidFill>
                  <a:srgbClr val="0070C0"/>
                </a:solidFill>
                <a:latin typeface="Time new ro"/>
              </a:rPr>
              <a:t> </a:t>
            </a:r>
            <a:r>
              <a:rPr lang="en-US" sz="2800" dirty="0" err="1" smtClean="0">
                <a:solidFill>
                  <a:srgbClr val="0070C0"/>
                </a:solidFill>
                <a:latin typeface="Time new ro"/>
              </a:rPr>
              <a:t>không</a:t>
            </a:r>
            <a:r>
              <a:rPr lang="en-US" sz="2800" dirty="0" smtClean="0">
                <a:solidFill>
                  <a:srgbClr val="0070C0"/>
                </a:solidFill>
                <a:latin typeface="Time new ro"/>
              </a:rPr>
              <a:t> </a:t>
            </a:r>
            <a:r>
              <a:rPr lang="en-US" sz="2800" dirty="0" err="1" smtClean="0">
                <a:solidFill>
                  <a:srgbClr val="0070C0"/>
                </a:solidFill>
                <a:latin typeface="Time new ro"/>
              </a:rPr>
              <a:t>rời</a:t>
            </a:r>
            <a:r>
              <a:rPr lang="en-US" sz="2800" dirty="0" smtClean="0">
                <a:solidFill>
                  <a:srgbClr val="0070C0"/>
                </a:solidFill>
                <a:latin typeface="Time new ro"/>
              </a:rPr>
              <a:t> </a:t>
            </a:r>
            <a:r>
              <a:rPr lang="en-US" sz="2800" dirty="0" err="1" smtClean="0">
                <a:solidFill>
                  <a:srgbClr val="0070C0"/>
                </a:solidFill>
                <a:latin typeface="Time new ro"/>
              </a:rPr>
              <a:t>bóng</a:t>
            </a:r>
            <a:r>
              <a:rPr lang="en-US" sz="2800" dirty="0" smtClean="0">
                <a:solidFill>
                  <a:srgbClr val="0070C0"/>
                </a:solidFill>
                <a:latin typeface="Time new ro"/>
              </a:rPr>
              <a:t> </a:t>
            </a:r>
            <a:r>
              <a:rPr lang="en-US" sz="2800" dirty="0" err="1" smtClean="0">
                <a:solidFill>
                  <a:srgbClr val="0070C0"/>
                </a:solidFill>
                <a:latin typeface="Time new ro"/>
              </a:rPr>
              <a:t>mình</a:t>
            </a:r>
            <a:r>
              <a:rPr lang="en-US" sz="2800" dirty="0" smtClean="0">
                <a:solidFill>
                  <a:srgbClr val="0070C0"/>
                </a:solidFill>
                <a:latin typeface="Time new ro"/>
              </a:rPr>
              <a:t> </a:t>
            </a:r>
            <a:r>
              <a:rPr lang="en-US" sz="2800" dirty="0" err="1" smtClean="0">
                <a:solidFill>
                  <a:srgbClr val="0070C0"/>
                </a:solidFill>
                <a:latin typeface="Time new ro"/>
              </a:rPr>
              <a:t>dưới</a:t>
            </a:r>
            <a:r>
              <a:rPr lang="en-US" sz="2800" dirty="0" smtClean="0">
                <a:solidFill>
                  <a:srgbClr val="0070C0"/>
                </a:solidFill>
                <a:latin typeface="Time new ro"/>
              </a:rPr>
              <a:t> </a:t>
            </a:r>
            <a:r>
              <a:rPr lang="en-US" sz="2800" dirty="0" err="1" smtClean="0">
                <a:solidFill>
                  <a:srgbClr val="0070C0"/>
                </a:solidFill>
                <a:latin typeface="Time new ro"/>
              </a:rPr>
              <a:t>nước</a:t>
            </a:r>
            <a:r>
              <a:rPr lang="en-US" sz="2800" dirty="0" smtClean="0">
                <a:solidFill>
                  <a:srgbClr val="0070C0"/>
                </a:solidFill>
                <a:latin typeface="Time new ro"/>
              </a:rPr>
              <a:t>, </a:t>
            </a:r>
            <a:r>
              <a:rPr lang="en-US" sz="2800" dirty="0" err="1" smtClean="0">
                <a:solidFill>
                  <a:srgbClr val="0070C0"/>
                </a:solidFill>
                <a:latin typeface="Time new ro"/>
              </a:rPr>
              <a:t>ngúng</a:t>
            </a:r>
            <a:r>
              <a:rPr lang="en-US" sz="2800" dirty="0" smtClean="0">
                <a:solidFill>
                  <a:srgbClr val="0070C0"/>
                </a:solidFill>
                <a:latin typeface="Time new ro"/>
              </a:rPr>
              <a:t> </a:t>
            </a:r>
            <a:r>
              <a:rPr lang="en-US" sz="2800" dirty="0" err="1" smtClean="0">
                <a:solidFill>
                  <a:srgbClr val="0070C0"/>
                </a:solidFill>
                <a:latin typeface="Time new ro"/>
              </a:rPr>
              <a:t>nguẩy</a:t>
            </a:r>
            <a:r>
              <a:rPr lang="en-US" sz="2800" dirty="0" smtClean="0">
                <a:solidFill>
                  <a:srgbClr val="0070C0"/>
                </a:solidFill>
                <a:latin typeface="Time new ro"/>
              </a:rPr>
              <a:t> </a:t>
            </a:r>
            <a:r>
              <a:rPr lang="en-US" sz="2800" dirty="0" err="1" smtClean="0">
                <a:solidFill>
                  <a:srgbClr val="0070C0"/>
                </a:solidFill>
                <a:latin typeface="Time new ro"/>
              </a:rPr>
              <a:t>đáp</a:t>
            </a:r>
            <a:r>
              <a:rPr lang="en-US" sz="2800" dirty="0" smtClean="0">
                <a:solidFill>
                  <a:srgbClr val="0070C0"/>
                </a:solidFill>
                <a:latin typeface="Time new ro"/>
              </a:rPr>
              <a:t>:</a:t>
            </a:r>
          </a:p>
          <a:p>
            <a:r>
              <a:rPr lang="en-US" sz="2800" dirty="0" smtClean="0">
                <a:solidFill>
                  <a:srgbClr val="0070C0"/>
                </a:solidFill>
                <a:latin typeface="Time new ro"/>
              </a:rPr>
              <a:t>-   Cha </a:t>
            </a:r>
            <a:r>
              <a:rPr lang="en-US" sz="2800" dirty="0" err="1" smtClean="0">
                <a:solidFill>
                  <a:srgbClr val="0070C0"/>
                </a:solidFill>
                <a:latin typeface="Time new ro"/>
              </a:rPr>
              <a:t>yên</a:t>
            </a:r>
            <a:r>
              <a:rPr lang="en-US" sz="2800" dirty="0" smtClean="0">
                <a:solidFill>
                  <a:srgbClr val="0070C0"/>
                </a:solidFill>
                <a:latin typeface="Time new ro"/>
              </a:rPr>
              <a:t> </a:t>
            </a:r>
            <a:r>
              <a:rPr lang="en-US" sz="2800" dirty="0" err="1" smtClean="0">
                <a:solidFill>
                  <a:srgbClr val="0070C0"/>
                </a:solidFill>
                <a:latin typeface="Time new ro"/>
              </a:rPr>
              <a:t>tâm</a:t>
            </a:r>
            <a:r>
              <a:rPr lang="en-US" sz="2800" dirty="0" smtClean="0">
                <a:solidFill>
                  <a:srgbClr val="0070C0"/>
                </a:solidFill>
                <a:latin typeface="Time new ro"/>
              </a:rPr>
              <a:t> </a:t>
            </a:r>
            <a:r>
              <a:rPr lang="en-US" sz="2800" dirty="0" err="1" smtClean="0">
                <a:solidFill>
                  <a:srgbClr val="0070C0"/>
                </a:solidFill>
                <a:latin typeface="Time new ro"/>
              </a:rPr>
              <a:t>đi</a:t>
            </a:r>
            <a:r>
              <a:rPr lang="en-US" sz="2800" dirty="0" smtClean="0">
                <a:solidFill>
                  <a:srgbClr val="0070C0"/>
                </a:solidFill>
                <a:latin typeface="Time new ro"/>
              </a:rPr>
              <a:t>. </a:t>
            </a:r>
            <a:r>
              <a:rPr lang="en-US" sz="2800" dirty="0" err="1" smtClean="0">
                <a:solidFill>
                  <a:srgbClr val="0070C0"/>
                </a:solidFill>
                <a:latin typeface="Time new ro"/>
              </a:rPr>
              <a:t>Móng</a:t>
            </a:r>
            <a:r>
              <a:rPr lang="en-US" sz="2800" dirty="0" smtClean="0">
                <a:solidFill>
                  <a:srgbClr val="0070C0"/>
                </a:solidFill>
                <a:latin typeface="Time new ro"/>
              </a:rPr>
              <a:t> </a:t>
            </a:r>
            <a:r>
              <a:rPr lang="en-US" sz="2800" dirty="0" err="1" smtClean="0">
                <a:solidFill>
                  <a:srgbClr val="0070C0"/>
                </a:solidFill>
                <a:latin typeface="Time new ro"/>
              </a:rPr>
              <a:t>của</a:t>
            </a:r>
            <a:r>
              <a:rPr lang="en-US" sz="2800" dirty="0" smtClean="0">
                <a:solidFill>
                  <a:srgbClr val="0070C0"/>
                </a:solidFill>
                <a:latin typeface="Time new ro"/>
              </a:rPr>
              <a:t> con </a:t>
            </a:r>
            <a:r>
              <a:rPr lang="en-US" sz="2800" dirty="0" err="1" smtClean="0">
                <a:solidFill>
                  <a:srgbClr val="0070C0"/>
                </a:solidFill>
                <a:latin typeface="Time new ro"/>
              </a:rPr>
              <a:t>chắc</a:t>
            </a:r>
            <a:r>
              <a:rPr lang="en-US" sz="2800" dirty="0" smtClean="0">
                <a:solidFill>
                  <a:srgbClr val="0070C0"/>
                </a:solidFill>
                <a:latin typeface="Time new ro"/>
              </a:rPr>
              <a:t> </a:t>
            </a:r>
            <a:r>
              <a:rPr lang="en-US" sz="2800" dirty="0" err="1" smtClean="0">
                <a:solidFill>
                  <a:srgbClr val="0070C0"/>
                </a:solidFill>
                <a:latin typeface="Time new ro"/>
              </a:rPr>
              <a:t>chắn</a:t>
            </a:r>
            <a:r>
              <a:rPr lang="en-US" sz="2800" dirty="0" smtClean="0">
                <a:solidFill>
                  <a:srgbClr val="0070C0"/>
                </a:solidFill>
                <a:latin typeface="Time new ro"/>
              </a:rPr>
              <a:t> </a:t>
            </a:r>
            <a:r>
              <a:rPr lang="en-US" sz="2800" dirty="0" err="1" smtClean="0">
                <a:solidFill>
                  <a:srgbClr val="0070C0"/>
                </a:solidFill>
                <a:latin typeface="Time new ro"/>
              </a:rPr>
              <a:t>lắm</a:t>
            </a:r>
            <a:r>
              <a:rPr lang="en-US" sz="2800" dirty="0" smtClean="0">
                <a:solidFill>
                  <a:srgbClr val="0070C0"/>
                </a:solidFill>
                <a:latin typeface="Time new ro"/>
              </a:rPr>
              <a:t>. Con </a:t>
            </a:r>
            <a:r>
              <a:rPr lang="en-US" sz="2800" dirty="0" err="1" smtClean="0">
                <a:solidFill>
                  <a:srgbClr val="0070C0"/>
                </a:solidFill>
                <a:latin typeface="Time new ro"/>
              </a:rPr>
              <a:t>nhất</a:t>
            </a:r>
            <a:r>
              <a:rPr lang="en-US" sz="2800" dirty="0" smtClean="0">
                <a:solidFill>
                  <a:srgbClr val="0070C0"/>
                </a:solidFill>
                <a:latin typeface="Time new ro"/>
              </a:rPr>
              <a:t> </a:t>
            </a:r>
            <a:r>
              <a:rPr lang="en-US" sz="2800" dirty="0" err="1" smtClean="0">
                <a:solidFill>
                  <a:srgbClr val="0070C0"/>
                </a:solidFill>
                <a:latin typeface="Time new ro"/>
              </a:rPr>
              <a:t>định</a:t>
            </a:r>
            <a:r>
              <a:rPr lang="en-US" sz="2800" dirty="0" smtClean="0">
                <a:solidFill>
                  <a:srgbClr val="0070C0"/>
                </a:solidFill>
                <a:latin typeface="Time new ro"/>
              </a:rPr>
              <a:t> </a:t>
            </a:r>
            <a:r>
              <a:rPr lang="en-US" sz="2800" dirty="0" err="1" smtClean="0">
                <a:solidFill>
                  <a:srgbClr val="0070C0"/>
                </a:solidFill>
                <a:latin typeface="Time new ro"/>
              </a:rPr>
              <a:t>sẽ</a:t>
            </a:r>
            <a:r>
              <a:rPr lang="en-US" sz="2800" dirty="0" smtClean="0">
                <a:solidFill>
                  <a:srgbClr val="0070C0"/>
                </a:solidFill>
                <a:latin typeface="Time new ro"/>
              </a:rPr>
              <a:t> </a:t>
            </a:r>
            <a:r>
              <a:rPr lang="en-US" sz="2800" dirty="0" err="1" smtClean="0">
                <a:solidFill>
                  <a:srgbClr val="0070C0"/>
                </a:solidFill>
                <a:latin typeface="Time new ro"/>
              </a:rPr>
              <a:t>thắng</a:t>
            </a:r>
            <a:r>
              <a:rPr lang="en-US" sz="2800" dirty="0" smtClean="0">
                <a:solidFill>
                  <a:srgbClr val="0070C0"/>
                </a:solidFill>
                <a:latin typeface="Time new ro"/>
              </a:rPr>
              <a:t> </a:t>
            </a:r>
            <a:r>
              <a:rPr lang="en-US" sz="2800" dirty="0" err="1" smtClean="0">
                <a:solidFill>
                  <a:srgbClr val="0070C0"/>
                </a:solidFill>
                <a:latin typeface="Time new ro"/>
              </a:rPr>
              <a:t>mà</a:t>
            </a:r>
            <a:r>
              <a:rPr lang="en-US" sz="2800" dirty="0" smtClean="0">
                <a:solidFill>
                  <a:srgbClr val="0070C0"/>
                </a:solidFill>
                <a:latin typeface="Time new ro"/>
              </a:rPr>
              <a:t>!</a:t>
            </a:r>
            <a:endParaRPr lang="en-US" sz="2800" dirty="0">
              <a:solidFill>
                <a:srgbClr val="0070C0"/>
              </a:solidFill>
              <a:latin typeface="Time new ro"/>
            </a:endParaRPr>
          </a:p>
        </p:txBody>
      </p:sp>
      <p:cxnSp>
        <p:nvCxnSpPr>
          <p:cNvPr id="11" name="Straight Connector 10"/>
          <p:cNvCxnSpPr/>
          <p:nvPr/>
        </p:nvCxnSpPr>
        <p:spPr>
          <a:xfrm>
            <a:off x="7609840" y="2499360"/>
            <a:ext cx="2570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38160" y="2905603"/>
            <a:ext cx="1036480" cy="157"/>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646160" y="3352800"/>
            <a:ext cx="1910080" cy="2032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92960" y="3749040"/>
            <a:ext cx="1188720" cy="2032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327640" y="3728720"/>
            <a:ext cx="1505720" cy="2032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482158" y="3778702"/>
            <a:ext cx="1500421" cy="1016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16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954" name="Google Shape;954;p46"/>
          <p:cNvSpPr txBox="1"/>
          <p:nvPr/>
        </p:nvSpPr>
        <p:spPr>
          <a:xfrm>
            <a:off x="1903435" y="806141"/>
            <a:ext cx="2197090" cy="57441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US" sz="2133" kern="0" dirty="0">
                <a:solidFill>
                  <a:srgbClr val="FFFFFF"/>
                </a:solidFill>
                <a:latin typeface="Times New Roman"/>
                <a:ea typeface="Bowlby One"/>
                <a:cs typeface="Bowlby One"/>
                <a:sym typeface="Bowlby One"/>
              </a:rPr>
              <a:t>Ả</a:t>
            </a:r>
            <a:r>
              <a:rPr lang="en" sz="2133" kern="0" dirty="0">
                <a:solidFill>
                  <a:srgbClr val="FFFFFF"/>
                </a:solidFill>
                <a:latin typeface="Times New Roman"/>
                <a:ea typeface="Bowlby One"/>
                <a:cs typeface="Bowlby One"/>
                <a:sym typeface="Bowlby One"/>
              </a:rPr>
              <a:t>o thuật</a:t>
            </a:r>
            <a:endParaRPr sz="2133" kern="0" dirty="0">
              <a:solidFill>
                <a:srgbClr val="FFFFFF"/>
              </a:solidFill>
              <a:latin typeface="Times New Roman"/>
              <a:ea typeface="Bowlby One"/>
              <a:cs typeface="Bowlby One"/>
              <a:sym typeface="Bowlby One"/>
            </a:endParaRPr>
          </a:p>
        </p:txBody>
      </p:sp>
      <p:sp>
        <p:nvSpPr>
          <p:cNvPr id="70" name="Google Shape;954;p46">
            <a:extLst>
              <a:ext uri="{FF2B5EF4-FFF2-40B4-BE49-F238E27FC236}">
                <a16:creationId xmlns:a16="http://schemas.microsoft.com/office/drawing/2014/main" id="{422852FD-6F2F-49E1-8FF9-13929D0D0EBD}"/>
              </a:ext>
            </a:extLst>
          </p:cNvPr>
          <p:cNvSpPr txBox="1"/>
          <p:nvPr/>
        </p:nvSpPr>
        <p:spPr>
          <a:xfrm>
            <a:off x="10126427" y="991945"/>
            <a:ext cx="2197090" cy="57441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US" sz="2133" kern="0" dirty="0">
                <a:solidFill>
                  <a:srgbClr val="FFFFFF"/>
                </a:solidFill>
                <a:latin typeface="Times New Roman"/>
                <a:ea typeface="Bowlby One"/>
                <a:cs typeface="Bowlby One"/>
                <a:sym typeface="Bowlby One"/>
              </a:rPr>
              <a:t>Ả</a:t>
            </a:r>
            <a:r>
              <a:rPr lang="en" sz="2133" kern="0" dirty="0">
                <a:solidFill>
                  <a:srgbClr val="FFFFFF"/>
                </a:solidFill>
                <a:latin typeface="Times New Roman"/>
                <a:ea typeface="Bowlby One"/>
                <a:cs typeface="Bowlby One"/>
                <a:sym typeface="Bowlby One"/>
              </a:rPr>
              <a:t>o thuật</a:t>
            </a:r>
            <a:endParaRPr sz="2133" kern="0" dirty="0">
              <a:solidFill>
                <a:srgbClr val="FFFFFF"/>
              </a:solidFill>
              <a:latin typeface="Times New Roman"/>
              <a:ea typeface="Bowlby One"/>
              <a:cs typeface="Bowlby One"/>
              <a:sym typeface="Bowlby One"/>
            </a:endParaRPr>
          </a:p>
        </p:txBody>
      </p:sp>
      <p:sp>
        <p:nvSpPr>
          <p:cNvPr id="4" name="TextBox 3">
            <a:extLst>
              <a:ext uri="{FF2B5EF4-FFF2-40B4-BE49-F238E27FC236}">
                <a16:creationId xmlns:a16="http://schemas.microsoft.com/office/drawing/2014/main" id="{80A41FBE-DD5B-43D3-8995-CC05AA94C380}"/>
              </a:ext>
            </a:extLst>
          </p:cNvPr>
          <p:cNvSpPr txBox="1"/>
          <p:nvPr/>
        </p:nvSpPr>
        <p:spPr>
          <a:xfrm>
            <a:off x="3365342" y="2792572"/>
            <a:ext cx="6761085" cy="1015663"/>
          </a:xfrm>
          <a:prstGeom prst="rect">
            <a:avLst/>
          </a:prstGeom>
          <a:noFill/>
        </p:spPr>
        <p:txBody>
          <a:bodyPr wrap="square" rtlCol="0">
            <a:spAutoFit/>
          </a:bodyPr>
          <a:lstStyle/>
          <a:p>
            <a:pPr algn="ctr" defTabSz="1219170">
              <a:buClr>
                <a:srgbClr val="000000"/>
              </a:buClr>
            </a:pPr>
            <a:r>
              <a:rPr lang="en-US" sz="6000" b="1" kern="0" dirty="0" err="1">
                <a:solidFill>
                  <a:srgbClr val="FF0000"/>
                </a:solidFill>
                <a:latin typeface="Times New Roman"/>
                <a:cs typeface="Arial"/>
                <a:sym typeface="Arial"/>
              </a:rPr>
              <a:t>Kể</a:t>
            </a:r>
            <a:r>
              <a:rPr lang="en-US" sz="6000" b="1" kern="0" dirty="0">
                <a:solidFill>
                  <a:srgbClr val="FF0000"/>
                </a:solidFill>
                <a:latin typeface="Times New Roman"/>
                <a:cs typeface="Arial"/>
                <a:sym typeface="Arial"/>
              </a:rPr>
              <a:t> </a:t>
            </a:r>
            <a:r>
              <a:rPr lang="en-US" sz="6000" b="1" kern="0" dirty="0" err="1">
                <a:solidFill>
                  <a:srgbClr val="FF0000"/>
                </a:solidFill>
                <a:latin typeface="Times New Roman"/>
                <a:cs typeface="Arial"/>
                <a:sym typeface="Arial"/>
              </a:rPr>
              <a:t>chuyện</a:t>
            </a:r>
            <a:endParaRPr lang="en-US" sz="6000" b="1" kern="0" dirty="0">
              <a:solidFill>
                <a:srgbClr val="FF0000"/>
              </a:solidFill>
              <a:latin typeface="Times New Roman"/>
              <a:cs typeface="Arial"/>
              <a:sym typeface="Arial"/>
            </a:endParaRPr>
          </a:p>
        </p:txBody>
      </p:sp>
      <p:grpSp>
        <p:nvGrpSpPr>
          <p:cNvPr id="68" name="Group 67">
            <a:extLst>
              <a:ext uri="{FF2B5EF4-FFF2-40B4-BE49-F238E27FC236}">
                <a16:creationId xmlns:a16="http://schemas.microsoft.com/office/drawing/2014/main" id="{963263DC-DAC9-4EAD-8288-8CFEB7A028AE}"/>
              </a:ext>
            </a:extLst>
          </p:cNvPr>
          <p:cNvGrpSpPr/>
          <p:nvPr/>
        </p:nvGrpSpPr>
        <p:grpSpPr>
          <a:xfrm>
            <a:off x="785813" y="2214563"/>
            <a:ext cx="2950773" cy="3914775"/>
            <a:chOff x="75430" y="2706762"/>
            <a:chExt cx="1840498" cy="2436737"/>
          </a:xfrm>
        </p:grpSpPr>
        <p:sp>
          <p:nvSpPr>
            <p:cNvPr id="69" name="Google Shape;1406;p64">
              <a:extLst>
                <a:ext uri="{FF2B5EF4-FFF2-40B4-BE49-F238E27FC236}">
                  <a16:creationId xmlns:a16="http://schemas.microsoft.com/office/drawing/2014/main" id="{846EAD01-37B0-43C4-8F0F-E72A9109E966}"/>
                </a:ext>
              </a:extLst>
            </p:cNvPr>
            <p:cNvSpPr/>
            <p:nvPr/>
          </p:nvSpPr>
          <p:spPr>
            <a:xfrm>
              <a:off x="1254859" y="3860157"/>
              <a:ext cx="259201" cy="271386"/>
            </a:xfrm>
            <a:custGeom>
              <a:avLst/>
              <a:gdLst/>
              <a:ahLst/>
              <a:cxnLst/>
              <a:rect l="l" t="t" r="r" b="b"/>
              <a:pathLst>
                <a:path w="5077" h="6354" extrusionOk="0">
                  <a:moveTo>
                    <a:pt x="4985" y="1"/>
                  </a:moveTo>
                  <a:cubicBezTo>
                    <a:pt x="3405" y="1672"/>
                    <a:pt x="1642" y="2645"/>
                    <a:pt x="0" y="3040"/>
                  </a:cubicBezTo>
                  <a:lnTo>
                    <a:pt x="152" y="6323"/>
                  </a:lnTo>
                  <a:lnTo>
                    <a:pt x="1368" y="6353"/>
                  </a:lnTo>
                  <a:cubicBezTo>
                    <a:pt x="1368" y="6353"/>
                    <a:pt x="3496" y="5533"/>
                    <a:pt x="50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07;p64">
              <a:extLst>
                <a:ext uri="{FF2B5EF4-FFF2-40B4-BE49-F238E27FC236}">
                  <a16:creationId xmlns:a16="http://schemas.microsoft.com/office/drawing/2014/main" id="{D9853F1A-FAD6-48C4-8430-FBA4B3C7A3CC}"/>
                </a:ext>
              </a:extLst>
            </p:cNvPr>
            <p:cNvSpPr/>
            <p:nvPr/>
          </p:nvSpPr>
          <p:spPr>
            <a:xfrm>
              <a:off x="793931" y="3941951"/>
              <a:ext cx="149026" cy="148036"/>
            </a:xfrm>
            <a:custGeom>
              <a:avLst/>
              <a:gdLst/>
              <a:ahLst/>
              <a:cxnLst/>
              <a:rect l="l" t="t" r="r" b="b"/>
              <a:pathLst>
                <a:path w="2919" h="3466" extrusionOk="0">
                  <a:moveTo>
                    <a:pt x="1" y="0"/>
                  </a:moveTo>
                  <a:cubicBezTo>
                    <a:pt x="1" y="1"/>
                    <a:pt x="1" y="2"/>
                    <a:pt x="2" y="3"/>
                  </a:cubicBezTo>
                  <a:lnTo>
                    <a:pt x="2" y="3"/>
                  </a:lnTo>
                  <a:cubicBezTo>
                    <a:pt x="2" y="2"/>
                    <a:pt x="1" y="1"/>
                    <a:pt x="1" y="0"/>
                  </a:cubicBezTo>
                  <a:close/>
                  <a:moveTo>
                    <a:pt x="2" y="3"/>
                  </a:moveTo>
                  <a:lnTo>
                    <a:pt x="2" y="3"/>
                  </a:lnTo>
                  <a:cubicBezTo>
                    <a:pt x="914" y="1704"/>
                    <a:pt x="1916" y="2767"/>
                    <a:pt x="2676" y="3466"/>
                  </a:cubicBezTo>
                  <a:lnTo>
                    <a:pt x="2919" y="1125"/>
                  </a:lnTo>
                  <a:cubicBezTo>
                    <a:pt x="1162" y="678"/>
                    <a:pt x="47" y="57"/>
                    <a:pt x="2" y="3"/>
                  </a:cubicBezTo>
                  <a:close/>
                </a:path>
              </a:pathLst>
            </a:custGeom>
            <a:solidFill>
              <a:srgbClr val="090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08;p64">
              <a:extLst>
                <a:ext uri="{FF2B5EF4-FFF2-40B4-BE49-F238E27FC236}">
                  <a16:creationId xmlns:a16="http://schemas.microsoft.com/office/drawing/2014/main" id="{62D207F0-AFF6-438A-8B2E-EE11D5B0E9E7}"/>
                </a:ext>
              </a:extLst>
            </p:cNvPr>
            <p:cNvSpPr/>
            <p:nvPr/>
          </p:nvSpPr>
          <p:spPr>
            <a:xfrm>
              <a:off x="652711" y="3002030"/>
              <a:ext cx="940467" cy="1199664"/>
            </a:xfrm>
            <a:custGeom>
              <a:avLst/>
              <a:gdLst/>
              <a:ahLst/>
              <a:cxnLst/>
              <a:rect l="l" t="t" r="r" b="b"/>
              <a:pathLst>
                <a:path w="18421" h="28088" extrusionOk="0">
                  <a:moveTo>
                    <a:pt x="2493" y="0"/>
                  </a:moveTo>
                  <a:cubicBezTo>
                    <a:pt x="2493" y="0"/>
                    <a:pt x="1" y="6505"/>
                    <a:pt x="457" y="13192"/>
                  </a:cubicBezTo>
                  <a:cubicBezTo>
                    <a:pt x="761" y="17204"/>
                    <a:pt x="1673" y="20061"/>
                    <a:pt x="2736" y="22037"/>
                  </a:cubicBezTo>
                  <a:cubicBezTo>
                    <a:pt x="2736" y="22037"/>
                    <a:pt x="3891" y="22706"/>
                    <a:pt x="5654" y="23131"/>
                  </a:cubicBezTo>
                  <a:lnTo>
                    <a:pt x="5411" y="25472"/>
                  </a:lnTo>
                  <a:cubicBezTo>
                    <a:pt x="6171" y="26140"/>
                    <a:pt x="6718" y="26444"/>
                    <a:pt x="6688" y="26596"/>
                  </a:cubicBezTo>
                  <a:cubicBezTo>
                    <a:pt x="6688" y="26870"/>
                    <a:pt x="6323" y="27204"/>
                    <a:pt x="5837" y="27508"/>
                  </a:cubicBezTo>
                  <a:cubicBezTo>
                    <a:pt x="6419" y="27770"/>
                    <a:pt x="7363" y="28087"/>
                    <a:pt x="8536" y="28087"/>
                  </a:cubicBezTo>
                  <a:cubicBezTo>
                    <a:pt x="8588" y="28087"/>
                    <a:pt x="8641" y="28087"/>
                    <a:pt x="8694" y="28086"/>
                  </a:cubicBezTo>
                  <a:cubicBezTo>
                    <a:pt x="11490" y="27994"/>
                    <a:pt x="11885" y="26870"/>
                    <a:pt x="11885" y="26870"/>
                  </a:cubicBezTo>
                  <a:lnTo>
                    <a:pt x="11885" y="26444"/>
                  </a:lnTo>
                  <a:lnTo>
                    <a:pt x="11734" y="23161"/>
                  </a:lnTo>
                  <a:cubicBezTo>
                    <a:pt x="13405" y="22706"/>
                    <a:pt x="15199" y="21794"/>
                    <a:pt x="16810" y="20122"/>
                  </a:cubicBezTo>
                  <a:cubicBezTo>
                    <a:pt x="17114" y="19119"/>
                    <a:pt x="17387" y="17903"/>
                    <a:pt x="17600" y="16474"/>
                  </a:cubicBezTo>
                  <a:cubicBezTo>
                    <a:pt x="18421" y="12037"/>
                    <a:pt x="17782" y="7781"/>
                    <a:pt x="17782" y="7781"/>
                  </a:cubicBezTo>
                  <a:lnTo>
                    <a:pt x="17782" y="7781"/>
                  </a:lnTo>
                  <a:cubicBezTo>
                    <a:pt x="17282" y="7831"/>
                    <a:pt x="16403" y="7907"/>
                    <a:pt x="15424" y="7907"/>
                  </a:cubicBezTo>
                  <a:cubicBezTo>
                    <a:pt x="14021" y="7907"/>
                    <a:pt x="12414" y="7752"/>
                    <a:pt x="11430" y="7143"/>
                  </a:cubicBezTo>
                  <a:cubicBezTo>
                    <a:pt x="10579" y="6626"/>
                    <a:pt x="8390" y="2615"/>
                    <a:pt x="8390" y="2614"/>
                  </a:cubicBezTo>
                  <a:lnTo>
                    <a:pt x="8390" y="2614"/>
                  </a:lnTo>
                  <a:cubicBezTo>
                    <a:pt x="8724" y="4195"/>
                    <a:pt x="10578" y="7113"/>
                    <a:pt x="10578" y="7113"/>
                  </a:cubicBezTo>
                  <a:cubicBezTo>
                    <a:pt x="10578" y="7113"/>
                    <a:pt x="9675" y="7414"/>
                    <a:pt x="8506" y="7414"/>
                  </a:cubicBezTo>
                  <a:cubicBezTo>
                    <a:pt x="7575" y="7414"/>
                    <a:pt x="6476" y="7223"/>
                    <a:pt x="5533" y="6535"/>
                  </a:cubicBezTo>
                  <a:cubicBezTo>
                    <a:pt x="3800" y="5258"/>
                    <a:pt x="2919" y="1398"/>
                    <a:pt x="2645" y="0"/>
                  </a:cubicBezTo>
                  <a:close/>
                </a:path>
              </a:pathLst>
            </a:custGeom>
            <a:solidFill>
              <a:srgbClr val="FFC6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09;p64">
              <a:extLst>
                <a:ext uri="{FF2B5EF4-FFF2-40B4-BE49-F238E27FC236}">
                  <a16:creationId xmlns:a16="http://schemas.microsoft.com/office/drawing/2014/main" id="{A890C12D-7ED9-480B-B3CE-72A2E0D08297}"/>
                </a:ext>
              </a:extLst>
            </p:cNvPr>
            <p:cNvSpPr/>
            <p:nvPr/>
          </p:nvSpPr>
          <p:spPr>
            <a:xfrm>
              <a:off x="638774" y="3610206"/>
              <a:ext cx="324347" cy="246784"/>
            </a:xfrm>
            <a:custGeom>
              <a:avLst/>
              <a:gdLst/>
              <a:ahLst/>
              <a:cxnLst/>
              <a:rect l="l" t="t" r="r" b="b"/>
              <a:pathLst>
                <a:path w="6353" h="5778" extrusionOk="0">
                  <a:moveTo>
                    <a:pt x="3180" y="1"/>
                  </a:moveTo>
                  <a:cubicBezTo>
                    <a:pt x="2964" y="1"/>
                    <a:pt x="2743" y="26"/>
                    <a:pt x="2523" y="77"/>
                  </a:cubicBezTo>
                  <a:cubicBezTo>
                    <a:pt x="973" y="442"/>
                    <a:pt x="0" y="1992"/>
                    <a:pt x="365" y="3542"/>
                  </a:cubicBezTo>
                  <a:cubicBezTo>
                    <a:pt x="678" y="4872"/>
                    <a:pt x="1863" y="5777"/>
                    <a:pt x="3173" y="5777"/>
                  </a:cubicBezTo>
                  <a:cubicBezTo>
                    <a:pt x="3390" y="5777"/>
                    <a:pt x="3610" y="5752"/>
                    <a:pt x="3830" y="5701"/>
                  </a:cubicBezTo>
                  <a:cubicBezTo>
                    <a:pt x="5380" y="5336"/>
                    <a:pt x="6353" y="3786"/>
                    <a:pt x="5988" y="2235"/>
                  </a:cubicBezTo>
                  <a:cubicBezTo>
                    <a:pt x="5675" y="906"/>
                    <a:pt x="4490" y="1"/>
                    <a:pt x="3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10;p64">
              <a:extLst>
                <a:ext uri="{FF2B5EF4-FFF2-40B4-BE49-F238E27FC236}">
                  <a16:creationId xmlns:a16="http://schemas.microsoft.com/office/drawing/2014/main" id="{A5253EF6-FF7D-4AE2-BD7E-04640C120FCC}"/>
                </a:ext>
              </a:extLst>
            </p:cNvPr>
            <p:cNvSpPr/>
            <p:nvPr/>
          </p:nvSpPr>
          <p:spPr>
            <a:xfrm>
              <a:off x="1346400" y="3586245"/>
              <a:ext cx="294888" cy="246698"/>
            </a:xfrm>
            <a:custGeom>
              <a:avLst/>
              <a:gdLst/>
              <a:ahLst/>
              <a:cxnLst/>
              <a:rect l="l" t="t" r="r" b="b"/>
              <a:pathLst>
                <a:path w="5776" h="5776" extrusionOk="0">
                  <a:moveTo>
                    <a:pt x="2888" y="0"/>
                  </a:moveTo>
                  <a:cubicBezTo>
                    <a:pt x="1308" y="0"/>
                    <a:pt x="1" y="1307"/>
                    <a:pt x="1" y="2888"/>
                  </a:cubicBezTo>
                  <a:cubicBezTo>
                    <a:pt x="1" y="4468"/>
                    <a:pt x="1308" y="5775"/>
                    <a:pt x="2888" y="5775"/>
                  </a:cubicBezTo>
                  <a:cubicBezTo>
                    <a:pt x="4469" y="5775"/>
                    <a:pt x="5776" y="4468"/>
                    <a:pt x="5776" y="2888"/>
                  </a:cubicBezTo>
                  <a:cubicBezTo>
                    <a:pt x="5776" y="1307"/>
                    <a:pt x="4469" y="0"/>
                    <a:pt x="28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11;p64">
              <a:extLst>
                <a:ext uri="{FF2B5EF4-FFF2-40B4-BE49-F238E27FC236}">
                  <a16:creationId xmlns:a16="http://schemas.microsoft.com/office/drawing/2014/main" id="{08328FA5-683F-4BB9-B350-D73CFDCE667F}"/>
                </a:ext>
              </a:extLst>
            </p:cNvPr>
            <p:cNvSpPr/>
            <p:nvPr/>
          </p:nvSpPr>
          <p:spPr>
            <a:xfrm>
              <a:off x="941378" y="3990002"/>
              <a:ext cx="316637" cy="70558"/>
            </a:xfrm>
            <a:custGeom>
              <a:avLst/>
              <a:gdLst/>
              <a:ahLst/>
              <a:cxnLst/>
              <a:rect l="l" t="t" r="r" b="b"/>
              <a:pathLst>
                <a:path w="6202" h="1652" extrusionOk="0">
                  <a:moveTo>
                    <a:pt x="31" y="0"/>
                  </a:moveTo>
                  <a:lnTo>
                    <a:pt x="0" y="274"/>
                  </a:lnTo>
                  <a:cubicBezTo>
                    <a:pt x="1714" y="1144"/>
                    <a:pt x="3739" y="1652"/>
                    <a:pt x="5715" y="1652"/>
                  </a:cubicBezTo>
                  <a:cubicBezTo>
                    <a:pt x="5878" y="1652"/>
                    <a:pt x="6040" y="1648"/>
                    <a:pt x="6201" y="1641"/>
                  </a:cubicBezTo>
                  <a:lnTo>
                    <a:pt x="6110" y="61"/>
                  </a:lnTo>
                  <a:cubicBezTo>
                    <a:pt x="5130" y="322"/>
                    <a:pt x="4173" y="426"/>
                    <a:pt x="3270" y="426"/>
                  </a:cubicBezTo>
                  <a:cubicBezTo>
                    <a:pt x="2071" y="426"/>
                    <a:pt x="967" y="243"/>
                    <a:pt x="31"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12;p64">
              <a:extLst>
                <a:ext uri="{FF2B5EF4-FFF2-40B4-BE49-F238E27FC236}">
                  <a16:creationId xmlns:a16="http://schemas.microsoft.com/office/drawing/2014/main" id="{F794D66D-15B1-4ECE-8B7C-CE536511E3FA}"/>
                </a:ext>
              </a:extLst>
            </p:cNvPr>
            <p:cNvSpPr/>
            <p:nvPr/>
          </p:nvSpPr>
          <p:spPr>
            <a:xfrm>
              <a:off x="75430" y="2737771"/>
              <a:ext cx="1840498" cy="1476687"/>
            </a:xfrm>
            <a:custGeom>
              <a:avLst/>
              <a:gdLst/>
              <a:ahLst/>
              <a:cxnLst/>
              <a:rect l="l" t="t" r="r" b="b"/>
              <a:pathLst>
                <a:path w="36050" h="34574" extrusionOk="0">
                  <a:moveTo>
                    <a:pt x="20268" y="0"/>
                  </a:moveTo>
                  <a:cubicBezTo>
                    <a:pt x="17161" y="0"/>
                    <a:pt x="14451" y="678"/>
                    <a:pt x="13496" y="1141"/>
                  </a:cubicBezTo>
                  <a:cubicBezTo>
                    <a:pt x="11369" y="2205"/>
                    <a:pt x="11855" y="3755"/>
                    <a:pt x="11855" y="3755"/>
                  </a:cubicBezTo>
                  <a:cubicBezTo>
                    <a:pt x="11855" y="3755"/>
                    <a:pt x="11184" y="3303"/>
                    <a:pt x="10064" y="3303"/>
                  </a:cubicBezTo>
                  <a:cubicBezTo>
                    <a:pt x="8973" y="3303"/>
                    <a:pt x="7455" y="3732"/>
                    <a:pt x="5715" y="5427"/>
                  </a:cubicBezTo>
                  <a:cubicBezTo>
                    <a:pt x="2219" y="8831"/>
                    <a:pt x="1" y="27464"/>
                    <a:pt x="2280" y="32054"/>
                  </a:cubicBezTo>
                  <a:cubicBezTo>
                    <a:pt x="2747" y="32986"/>
                    <a:pt x="6979" y="34573"/>
                    <a:pt x="10800" y="34573"/>
                  </a:cubicBezTo>
                  <a:cubicBezTo>
                    <a:pt x="11711" y="34573"/>
                    <a:pt x="12598" y="34483"/>
                    <a:pt x="13405" y="34273"/>
                  </a:cubicBezTo>
                  <a:cubicBezTo>
                    <a:pt x="13496" y="34273"/>
                    <a:pt x="13557" y="34303"/>
                    <a:pt x="13648" y="34303"/>
                  </a:cubicBezTo>
                  <a:cubicBezTo>
                    <a:pt x="13932" y="34348"/>
                    <a:pt x="14214" y="34369"/>
                    <a:pt x="14490" y="34369"/>
                  </a:cubicBezTo>
                  <a:cubicBezTo>
                    <a:pt x="15519" y="34369"/>
                    <a:pt x="16473" y="34085"/>
                    <a:pt x="17144" y="33725"/>
                  </a:cubicBezTo>
                  <a:cubicBezTo>
                    <a:pt x="17630" y="33421"/>
                    <a:pt x="17995" y="33087"/>
                    <a:pt x="17995" y="32814"/>
                  </a:cubicBezTo>
                  <a:cubicBezTo>
                    <a:pt x="18025" y="32662"/>
                    <a:pt x="17478" y="32358"/>
                    <a:pt x="16718" y="31689"/>
                  </a:cubicBezTo>
                  <a:cubicBezTo>
                    <a:pt x="15958" y="30990"/>
                    <a:pt x="14955" y="29896"/>
                    <a:pt x="14043" y="28224"/>
                  </a:cubicBezTo>
                  <a:cubicBezTo>
                    <a:pt x="12980" y="26248"/>
                    <a:pt x="12068" y="23391"/>
                    <a:pt x="11764" y="19379"/>
                  </a:cubicBezTo>
                  <a:cubicBezTo>
                    <a:pt x="11308" y="12692"/>
                    <a:pt x="13800" y="6187"/>
                    <a:pt x="13800" y="6187"/>
                  </a:cubicBezTo>
                  <a:lnTo>
                    <a:pt x="13952" y="6187"/>
                  </a:lnTo>
                  <a:cubicBezTo>
                    <a:pt x="14226" y="7585"/>
                    <a:pt x="15107" y="11415"/>
                    <a:pt x="16840" y="12722"/>
                  </a:cubicBezTo>
                  <a:cubicBezTo>
                    <a:pt x="17783" y="13410"/>
                    <a:pt x="18882" y="13601"/>
                    <a:pt x="19813" y="13601"/>
                  </a:cubicBezTo>
                  <a:cubicBezTo>
                    <a:pt x="20982" y="13601"/>
                    <a:pt x="21885" y="13300"/>
                    <a:pt x="21885" y="13300"/>
                  </a:cubicBezTo>
                  <a:cubicBezTo>
                    <a:pt x="21885" y="13300"/>
                    <a:pt x="20031" y="10382"/>
                    <a:pt x="19697" y="8801"/>
                  </a:cubicBezTo>
                  <a:lnTo>
                    <a:pt x="19697" y="8801"/>
                  </a:lnTo>
                  <a:cubicBezTo>
                    <a:pt x="19697" y="8802"/>
                    <a:pt x="21886" y="12783"/>
                    <a:pt x="22737" y="13330"/>
                  </a:cubicBezTo>
                  <a:cubicBezTo>
                    <a:pt x="23721" y="13939"/>
                    <a:pt x="25328" y="14094"/>
                    <a:pt x="26731" y="14094"/>
                  </a:cubicBezTo>
                  <a:cubicBezTo>
                    <a:pt x="27710" y="14094"/>
                    <a:pt x="28589" y="14018"/>
                    <a:pt x="29089" y="13968"/>
                  </a:cubicBezTo>
                  <a:lnTo>
                    <a:pt x="29089" y="13968"/>
                  </a:lnTo>
                  <a:cubicBezTo>
                    <a:pt x="29089" y="13968"/>
                    <a:pt x="29728" y="18224"/>
                    <a:pt x="28968" y="22661"/>
                  </a:cubicBezTo>
                  <a:cubicBezTo>
                    <a:pt x="28725" y="24090"/>
                    <a:pt x="28481" y="25306"/>
                    <a:pt x="28177" y="26339"/>
                  </a:cubicBezTo>
                  <a:cubicBezTo>
                    <a:pt x="26597" y="31871"/>
                    <a:pt x="24469" y="32662"/>
                    <a:pt x="24469" y="32662"/>
                  </a:cubicBezTo>
                  <a:cubicBezTo>
                    <a:pt x="24469" y="32662"/>
                    <a:pt x="26142" y="33350"/>
                    <a:pt x="27223" y="33350"/>
                  </a:cubicBezTo>
                  <a:cubicBezTo>
                    <a:pt x="27485" y="33350"/>
                    <a:pt x="27713" y="33310"/>
                    <a:pt x="27873" y="33209"/>
                  </a:cubicBezTo>
                  <a:cubicBezTo>
                    <a:pt x="27902" y="33209"/>
                    <a:pt x="27932" y="33210"/>
                    <a:pt x="27962" y="33210"/>
                  </a:cubicBezTo>
                  <a:cubicBezTo>
                    <a:pt x="29405" y="33210"/>
                    <a:pt x="31866" y="32500"/>
                    <a:pt x="32402" y="32023"/>
                  </a:cubicBezTo>
                  <a:cubicBezTo>
                    <a:pt x="36050" y="28741"/>
                    <a:pt x="35564" y="11476"/>
                    <a:pt x="31004" y="4728"/>
                  </a:cubicBezTo>
                  <a:cubicBezTo>
                    <a:pt x="28507" y="1024"/>
                    <a:pt x="24087" y="0"/>
                    <a:pt x="20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13;p64">
              <a:extLst>
                <a:ext uri="{FF2B5EF4-FFF2-40B4-BE49-F238E27FC236}">
                  <a16:creationId xmlns:a16="http://schemas.microsoft.com/office/drawing/2014/main" id="{D14B12E9-1A95-45B6-B67A-904DF800ADCF}"/>
                </a:ext>
              </a:extLst>
            </p:cNvPr>
            <p:cNvSpPr/>
            <p:nvPr/>
          </p:nvSpPr>
          <p:spPr>
            <a:xfrm>
              <a:off x="315951" y="4148378"/>
              <a:ext cx="1592223" cy="995121"/>
            </a:xfrm>
            <a:custGeom>
              <a:avLst/>
              <a:gdLst/>
              <a:ahLst/>
              <a:cxnLst/>
              <a:rect l="l" t="t" r="r" b="b"/>
              <a:pathLst>
                <a:path w="31187" h="23299" extrusionOk="0">
                  <a:moveTo>
                    <a:pt x="18542" y="0"/>
                  </a:moveTo>
                  <a:cubicBezTo>
                    <a:pt x="18542" y="0"/>
                    <a:pt x="18178" y="1125"/>
                    <a:pt x="15351" y="1216"/>
                  </a:cubicBezTo>
                  <a:cubicBezTo>
                    <a:pt x="15297" y="1217"/>
                    <a:pt x="15245" y="1218"/>
                    <a:pt x="15192" y="1218"/>
                  </a:cubicBezTo>
                  <a:cubicBezTo>
                    <a:pt x="14022" y="1218"/>
                    <a:pt x="13106" y="901"/>
                    <a:pt x="12524" y="639"/>
                  </a:cubicBezTo>
                  <a:cubicBezTo>
                    <a:pt x="11853" y="998"/>
                    <a:pt x="10880" y="1282"/>
                    <a:pt x="9844" y="1282"/>
                  </a:cubicBezTo>
                  <a:cubicBezTo>
                    <a:pt x="9565" y="1282"/>
                    <a:pt x="9281" y="1261"/>
                    <a:pt x="8998" y="1216"/>
                  </a:cubicBezTo>
                  <a:cubicBezTo>
                    <a:pt x="7752" y="1763"/>
                    <a:pt x="6293" y="2554"/>
                    <a:pt x="5077" y="3800"/>
                  </a:cubicBezTo>
                  <a:cubicBezTo>
                    <a:pt x="2281" y="6535"/>
                    <a:pt x="1" y="19545"/>
                    <a:pt x="1" y="19545"/>
                  </a:cubicBezTo>
                  <a:cubicBezTo>
                    <a:pt x="1" y="19545"/>
                    <a:pt x="2281" y="21216"/>
                    <a:pt x="6779" y="22311"/>
                  </a:cubicBezTo>
                  <a:cubicBezTo>
                    <a:pt x="9001" y="22866"/>
                    <a:pt x="11770" y="23298"/>
                    <a:pt x="15098" y="23298"/>
                  </a:cubicBezTo>
                  <a:cubicBezTo>
                    <a:pt x="16141" y="23298"/>
                    <a:pt x="17238" y="23256"/>
                    <a:pt x="18390" y="23162"/>
                  </a:cubicBezTo>
                  <a:cubicBezTo>
                    <a:pt x="29150" y="22311"/>
                    <a:pt x="31187" y="18846"/>
                    <a:pt x="31187" y="18846"/>
                  </a:cubicBezTo>
                  <a:cubicBezTo>
                    <a:pt x="31187" y="18846"/>
                    <a:pt x="30275" y="8086"/>
                    <a:pt x="25351" y="3070"/>
                  </a:cubicBezTo>
                  <a:cubicBezTo>
                    <a:pt x="24713" y="2432"/>
                    <a:pt x="22433" y="274"/>
                    <a:pt x="185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14;p64">
              <a:extLst>
                <a:ext uri="{FF2B5EF4-FFF2-40B4-BE49-F238E27FC236}">
                  <a16:creationId xmlns:a16="http://schemas.microsoft.com/office/drawing/2014/main" id="{A5454394-AE4C-4458-A719-EF67C1DA6F26}"/>
                </a:ext>
              </a:extLst>
            </p:cNvPr>
            <p:cNvSpPr/>
            <p:nvPr/>
          </p:nvSpPr>
          <p:spPr>
            <a:xfrm>
              <a:off x="1321588" y="3703062"/>
              <a:ext cx="405063" cy="464822"/>
            </a:xfrm>
            <a:custGeom>
              <a:avLst/>
              <a:gdLst/>
              <a:ahLst/>
              <a:cxnLst/>
              <a:rect l="l" t="t" r="r" b="b"/>
              <a:pathLst>
                <a:path w="7934" h="10883" extrusionOk="0">
                  <a:moveTo>
                    <a:pt x="7842" y="1"/>
                  </a:moveTo>
                  <a:cubicBezTo>
                    <a:pt x="7812" y="1"/>
                    <a:pt x="7782" y="1"/>
                    <a:pt x="7782" y="31"/>
                  </a:cubicBezTo>
                  <a:cubicBezTo>
                    <a:pt x="7630" y="1308"/>
                    <a:pt x="7386" y="2554"/>
                    <a:pt x="7143" y="3770"/>
                  </a:cubicBezTo>
                  <a:cubicBezTo>
                    <a:pt x="6870" y="4986"/>
                    <a:pt x="6414" y="6201"/>
                    <a:pt x="5836" y="7296"/>
                  </a:cubicBezTo>
                  <a:cubicBezTo>
                    <a:pt x="5715" y="7569"/>
                    <a:pt x="5532" y="7843"/>
                    <a:pt x="5380" y="8086"/>
                  </a:cubicBezTo>
                  <a:cubicBezTo>
                    <a:pt x="5228" y="8359"/>
                    <a:pt x="5046" y="8633"/>
                    <a:pt x="4864" y="8846"/>
                  </a:cubicBezTo>
                  <a:cubicBezTo>
                    <a:pt x="4651" y="9089"/>
                    <a:pt x="4468" y="9302"/>
                    <a:pt x="4256" y="9545"/>
                  </a:cubicBezTo>
                  <a:cubicBezTo>
                    <a:pt x="4043" y="9758"/>
                    <a:pt x="3800" y="9970"/>
                    <a:pt x="3557" y="10153"/>
                  </a:cubicBezTo>
                  <a:lnTo>
                    <a:pt x="3374" y="10305"/>
                  </a:lnTo>
                  <a:cubicBezTo>
                    <a:pt x="3344" y="10366"/>
                    <a:pt x="3253" y="10366"/>
                    <a:pt x="3222" y="10426"/>
                  </a:cubicBezTo>
                  <a:cubicBezTo>
                    <a:pt x="3131" y="10426"/>
                    <a:pt x="3101" y="10457"/>
                    <a:pt x="3040" y="10457"/>
                  </a:cubicBezTo>
                  <a:cubicBezTo>
                    <a:pt x="2949" y="10487"/>
                    <a:pt x="2888" y="10487"/>
                    <a:pt x="2797" y="10487"/>
                  </a:cubicBezTo>
                  <a:cubicBezTo>
                    <a:pt x="2739" y="10493"/>
                    <a:pt x="2681" y="10495"/>
                    <a:pt x="2623" y="10495"/>
                  </a:cubicBezTo>
                  <a:cubicBezTo>
                    <a:pt x="2377" y="10495"/>
                    <a:pt x="2131" y="10451"/>
                    <a:pt x="1885" y="10426"/>
                  </a:cubicBezTo>
                  <a:cubicBezTo>
                    <a:pt x="1277" y="10305"/>
                    <a:pt x="669" y="10153"/>
                    <a:pt x="61" y="9940"/>
                  </a:cubicBezTo>
                  <a:cubicBezTo>
                    <a:pt x="31" y="9940"/>
                    <a:pt x="0" y="9940"/>
                    <a:pt x="0" y="10001"/>
                  </a:cubicBezTo>
                  <a:cubicBezTo>
                    <a:pt x="0" y="10031"/>
                    <a:pt x="0" y="10062"/>
                    <a:pt x="31" y="10062"/>
                  </a:cubicBezTo>
                  <a:cubicBezTo>
                    <a:pt x="608" y="10335"/>
                    <a:pt x="1155" y="10578"/>
                    <a:pt x="1824" y="10730"/>
                  </a:cubicBezTo>
                  <a:cubicBezTo>
                    <a:pt x="2158" y="10791"/>
                    <a:pt x="2462" y="10882"/>
                    <a:pt x="2797" y="10882"/>
                  </a:cubicBezTo>
                  <a:lnTo>
                    <a:pt x="3070" y="10882"/>
                  </a:lnTo>
                  <a:cubicBezTo>
                    <a:pt x="3131" y="10882"/>
                    <a:pt x="3253" y="10882"/>
                    <a:pt x="3344" y="10821"/>
                  </a:cubicBezTo>
                  <a:cubicBezTo>
                    <a:pt x="3465" y="10791"/>
                    <a:pt x="3526" y="10761"/>
                    <a:pt x="3617" y="10730"/>
                  </a:cubicBezTo>
                  <a:lnTo>
                    <a:pt x="3800" y="10578"/>
                  </a:lnTo>
                  <a:cubicBezTo>
                    <a:pt x="4073" y="10335"/>
                    <a:pt x="4317" y="10153"/>
                    <a:pt x="4560" y="9910"/>
                  </a:cubicBezTo>
                  <a:cubicBezTo>
                    <a:pt x="4772" y="9697"/>
                    <a:pt x="5016" y="9454"/>
                    <a:pt x="5198" y="9211"/>
                  </a:cubicBezTo>
                  <a:cubicBezTo>
                    <a:pt x="5380" y="8937"/>
                    <a:pt x="5593" y="8663"/>
                    <a:pt x="5745" y="8390"/>
                  </a:cubicBezTo>
                  <a:cubicBezTo>
                    <a:pt x="5897" y="8147"/>
                    <a:pt x="6079" y="7873"/>
                    <a:pt x="6201" y="7569"/>
                  </a:cubicBezTo>
                  <a:cubicBezTo>
                    <a:pt x="6748" y="6414"/>
                    <a:pt x="7143" y="5168"/>
                    <a:pt x="7447" y="3952"/>
                  </a:cubicBezTo>
                  <a:cubicBezTo>
                    <a:pt x="7751" y="2706"/>
                    <a:pt x="7934" y="1460"/>
                    <a:pt x="7934" y="153"/>
                  </a:cubicBezTo>
                  <a:cubicBezTo>
                    <a:pt x="7934" y="122"/>
                    <a:pt x="7934" y="122"/>
                    <a:pt x="7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15;p64">
              <a:extLst>
                <a:ext uri="{FF2B5EF4-FFF2-40B4-BE49-F238E27FC236}">
                  <a16:creationId xmlns:a16="http://schemas.microsoft.com/office/drawing/2014/main" id="{24FD3D27-54E2-43C7-8A0F-1AAE92796F40}"/>
                </a:ext>
              </a:extLst>
            </p:cNvPr>
            <p:cNvSpPr/>
            <p:nvPr/>
          </p:nvSpPr>
          <p:spPr>
            <a:xfrm>
              <a:off x="419951" y="3639464"/>
              <a:ext cx="577319" cy="571258"/>
            </a:xfrm>
            <a:custGeom>
              <a:avLst/>
              <a:gdLst/>
              <a:ahLst/>
              <a:cxnLst/>
              <a:rect l="l" t="t" r="r" b="b"/>
              <a:pathLst>
                <a:path w="11308" h="13375" extrusionOk="0">
                  <a:moveTo>
                    <a:pt x="61" y="0"/>
                  </a:moveTo>
                  <a:cubicBezTo>
                    <a:pt x="61" y="0"/>
                    <a:pt x="31" y="0"/>
                    <a:pt x="31" y="61"/>
                  </a:cubicBezTo>
                  <a:cubicBezTo>
                    <a:pt x="0" y="608"/>
                    <a:pt x="0" y="1186"/>
                    <a:pt x="0" y="1763"/>
                  </a:cubicBezTo>
                  <a:lnTo>
                    <a:pt x="92" y="3465"/>
                  </a:lnTo>
                  <a:cubicBezTo>
                    <a:pt x="213" y="4043"/>
                    <a:pt x="244" y="4620"/>
                    <a:pt x="365" y="5168"/>
                  </a:cubicBezTo>
                  <a:cubicBezTo>
                    <a:pt x="487" y="5745"/>
                    <a:pt x="608" y="6323"/>
                    <a:pt x="791" y="6839"/>
                  </a:cubicBezTo>
                  <a:cubicBezTo>
                    <a:pt x="1095" y="7964"/>
                    <a:pt x="1581" y="9028"/>
                    <a:pt x="2219" y="9970"/>
                  </a:cubicBezTo>
                  <a:cubicBezTo>
                    <a:pt x="2432" y="10183"/>
                    <a:pt x="2584" y="10426"/>
                    <a:pt x="2766" y="10639"/>
                  </a:cubicBezTo>
                  <a:cubicBezTo>
                    <a:pt x="2979" y="10882"/>
                    <a:pt x="3131" y="11095"/>
                    <a:pt x="3374" y="11307"/>
                  </a:cubicBezTo>
                  <a:cubicBezTo>
                    <a:pt x="3800" y="11703"/>
                    <a:pt x="4256" y="12098"/>
                    <a:pt x="4773" y="12371"/>
                  </a:cubicBezTo>
                  <a:lnTo>
                    <a:pt x="4742" y="12371"/>
                  </a:lnTo>
                  <a:cubicBezTo>
                    <a:pt x="5320" y="12827"/>
                    <a:pt x="5988" y="13131"/>
                    <a:pt x="6687" y="13283"/>
                  </a:cubicBezTo>
                  <a:cubicBezTo>
                    <a:pt x="7083" y="13344"/>
                    <a:pt x="7508" y="13374"/>
                    <a:pt x="7964" y="13374"/>
                  </a:cubicBezTo>
                  <a:cubicBezTo>
                    <a:pt x="8420" y="13374"/>
                    <a:pt x="8846" y="13314"/>
                    <a:pt x="9271" y="13192"/>
                  </a:cubicBezTo>
                  <a:cubicBezTo>
                    <a:pt x="9666" y="13070"/>
                    <a:pt x="10092" y="12918"/>
                    <a:pt x="10487" y="12706"/>
                  </a:cubicBezTo>
                  <a:cubicBezTo>
                    <a:pt x="10669" y="12554"/>
                    <a:pt x="10852" y="12432"/>
                    <a:pt x="11004" y="12280"/>
                  </a:cubicBezTo>
                  <a:cubicBezTo>
                    <a:pt x="11156" y="12128"/>
                    <a:pt x="11308" y="11946"/>
                    <a:pt x="11308" y="11672"/>
                  </a:cubicBezTo>
                  <a:cubicBezTo>
                    <a:pt x="11308" y="11655"/>
                    <a:pt x="11308" y="11637"/>
                    <a:pt x="11273" y="11637"/>
                  </a:cubicBezTo>
                  <a:cubicBezTo>
                    <a:pt x="11247" y="11637"/>
                    <a:pt x="11202" y="11646"/>
                    <a:pt x="11125" y="11672"/>
                  </a:cubicBezTo>
                  <a:cubicBezTo>
                    <a:pt x="11095" y="11672"/>
                    <a:pt x="11034" y="11672"/>
                    <a:pt x="11034" y="11703"/>
                  </a:cubicBezTo>
                  <a:cubicBezTo>
                    <a:pt x="11034" y="11855"/>
                    <a:pt x="10882" y="12067"/>
                    <a:pt x="10730" y="12159"/>
                  </a:cubicBezTo>
                  <a:cubicBezTo>
                    <a:pt x="10578" y="12310"/>
                    <a:pt x="10426" y="12402"/>
                    <a:pt x="10244" y="12523"/>
                  </a:cubicBezTo>
                  <a:cubicBezTo>
                    <a:pt x="9879" y="12706"/>
                    <a:pt x="9484" y="12858"/>
                    <a:pt x="9058" y="12918"/>
                  </a:cubicBezTo>
                  <a:cubicBezTo>
                    <a:pt x="8694" y="13010"/>
                    <a:pt x="8268" y="13070"/>
                    <a:pt x="7843" y="13070"/>
                  </a:cubicBezTo>
                  <a:cubicBezTo>
                    <a:pt x="7727" y="13088"/>
                    <a:pt x="7608" y="13096"/>
                    <a:pt x="7489" y="13096"/>
                  </a:cubicBezTo>
                  <a:cubicBezTo>
                    <a:pt x="7201" y="13096"/>
                    <a:pt x="6906" y="13053"/>
                    <a:pt x="6627" y="13010"/>
                  </a:cubicBezTo>
                  <a:cubicBezTo>
                    <a:pt x="5958" y="12858"/>
                    <a:pt x="5350" y="12584"/>
                    <a:pt x="4803" y="12159"/>
                  </a:cubicBezTo>
                  <a:cubicBezTo>
                    <a:pt x="4347" y="11915"/>
                    <a:pt x="3891" y="11551"/>
                    <a:pt x="3526" y="11155"/>
                  </a:cubicBezTo>
                  <a:cubicBezTo>
                    <a:pt x="3283" y="10943"/>
                    <a:pt x="3131" y="10730"/>
                    <a:pt x="2949" y="10487"/>
                  </a:cubicBezTo>
                  <a:cubicBezTo>
                    <a:pt x="2766" y="10274"/>
                    <a:pt x="2614" y="10031"/>
                    <a:pt x="2462" y="9818"/>
                  </a:cubicBezTo>
                  <a:cubicBezTo>
                    <a:pt x="1855" y="8906"/>
                    <a:pt x="1429" y="7842"/>
                    <a:pt x="1095" y="6778"/>
                  </a:cubicBezTo>
                  <a:cubicBezTo>
                    <a:pt x="760" y="5715"/>
                    <a:pt x="548" y="4560"/>
                    <a:pt x="365" y="3465"/>
                  </a:cubicBezTo>
                  <a:lnTo>
                    <a:pt x="213" y="1763"/>
                  </a:lnTo>
                  <a:lnTo>
                    <a:pt x="92" y="61"/>
                  </a:lnTo>
                  <a:cubicBezTo>
                    <a:pt x="92" y="61"/>
                    <a:pt x="92" y="0"/>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16;p64">
              <a:extLst>
                <a:ext uri="{FF2B5EF4-FFF2-40B4-BE49-F238E27FC236}">
                  <a16:creationId xmlns:a16="http://schemas.microsoft.com/office/drawing/2014/main" id="{7736A3BC-209B-4F91-8605-B3D9AE467821}"/>
                </a:ext>
              </a:extLst>
            </p:cNvPr>
            <p:cNvSpPr/>
            <p:nvPr/>
          </p:nvSpPr>
          <p:spPr>
            <a:xfrm>
              <a:off x="1076370" y="2996221"/>
              <a:ext cx="516820" cy="351468"/>
            </a:xfrm>
            <a:custGeom>
              <a:avLst/>
              <a:gdLst/>
              <a:ahLst/>
              <a:cxnLst/>
              <a:rect l="l" t="t" r="r" b="b"/>
              <a:pathLst>
                <a:path w="10123" h="8229" extrusionOk="0">
                  <a:moveTo>
                    <a:pt x="6286" y="1"/>
                  </a:moveTo>
                  <a:cubicBezTo>
                    <a:pt x="6259" y="1"/>
                    <a:pt x="6232" y="14"/>
                    <a:pt x="6232" y="14"/>
                  </a:cubicBezTo>
                  <a:cubicBezTo>
                    <a:pt x="6202" y="45"/>
                    <a:pt x="6202" y="106"/>
                    <a:pt x="6232" y="106"/>
                  </a:cubicBezTo>
                  <a:cubicBezTo>
                    <a:pt x="6779" y="592"/>
                    <a:pt x="7144" y="1200"/>
                    <a:pt x="7509" y="1838"/>
                  </a:cubicBezTo>
                  <a:cubicBezTo>
                    <a:pt x="7843" y="2507"/>
                    <a:pt x="8086" y="3145"/>
                    <a:pt x="8360" y="3814"/>
                  </a:cubicBezTo>
                  <a:cubicBezTo>
                    <a:pt x="8633" y="4513"/>
                    <a:pt x="8846" y="5182"/>
                    <a:pt x="9089" y="5881"/>
                  </a:cubicBezTo>
                  <a:cubicBezTo>
                    <a:pt x="9280" y="6480"/>
                    <a:pt x="9470" y="7128"/>
                    <a:pt x="9639" y="7759"/>
                  </a:cubicBezTo>
                  <a:lnTo>
                    <a:pt x="9639" y="7759"/>
                  </a:lnTo>
                  <a:cubicBezTo>
                    <a:pt x="8676" y="7864"/>
                    <a:pt x="7714" y="7917"/>
                    <a:pt x="6779" y="7917"/>
                  </a:cubicBezTo>
                  <a:cubicBezTo>
                    <a:pt x="5746" y="7887"/>
                    <a:pt x="4712" y="7796"/>
                    <a:pt x="3770" y="7461"/>
                  </a:cubicBezTo>
                  <a:cubicBezTo>
                    <a:pt x="3527" y="7370"/>
                    <a:pt x="3314" y="7249"/>
                    <a:pt x="3132" y="7127"/>
                  </a:cubicBezTo>
                  <a:cubicBezTo>
                    <a:pt x="2919" y="7005"/>
                    <a:pt x="2767" y="6793"/>
                    <a:pt x="2615" y="6610"/>
                  </a:cubicBezTo>
                  <a:cubicBezTo>
                    <a:pt x="2341" y="6215"/>
                    <a:pt x="2037" y="5759"/>
                    <a:pt x="1764" y="5334"/>
                  </a:cubicBezTo>
                  <a:cubicBezTo>
                    <a:pt x="1217" y="4483"/>
                    <a:pt x="700" y="3601"/>
                    <a:pt x="122" y="2720"/>
                  </a:cubicBezTo>
                  <a:cubicBezTo>
                    <a:pt x="92" y="2689"/>
                    <a:pt x="92" y="2689"/>
                    <a:pt x="62" y="2689"/>
                  </a:cubicBezTo>
                  <a:cubicBezTo>
                    <a:pt x="1" y="2689"/>
                    <a:pt x="1" y="2720"/>
                    <a:pt x="1" y="2750"/>
                  </a:cubicBezTo>
                  <a:lnTo>
                    <a:pt x="41" y="2831"/>
                  </a:lnTo>
                  <a:lnTo>
                    <a:pt x="41" y="2831"/>
                  </a:lnTo>
                  <a:lnTo>
                    <a:pt x="1" y="2841"/>
                  </a:lnTo>
                  <a:cubicBezTo>
                    <a:pt x="457" y="3753"/>
                    <a:pt x="973" y="4665"/>
                    <a:pt x="1521" y="5546"/>
                  </a:cubicBezTo>
                  <a:cubicBezTo>
                    <a:pt x="1825" y="5972"/>
                    <a:pt x="2098" y="6398"/>
                    <a:pt x="2432" y="6823"/>
                  </a:cubicBezTo>
                  <a:cubicBezTo>
                    <a:pt x="2645" y="7005"/>
                    <a:pt x="2797" y="7218"/>
                    <a:pt x="3010" y="7401"/>
                  </a:cubicBezTo>
                  <a:cubicBezTo>
                    <a:pt x="3253" y="7553"/>
                    <a:pt x="3466" y="7613"/>
                    <a:pt x="3739" y="7735"/>
                  </a:cubicBezTo>
                  <a:cubicBezTo>
                    <a:pt x="4712" y="8069"/>
                    <a:pt x="5776" y="8191"/>
                    <a:pt x="6809" y="8221"/>
                  </a:cubicBezTo>
                  <a:cubicBezTo>
                    <a:pt x="6987" y="8226"/>
                    <a:pt x="7165" y="8229"/>
                    <a:pt x="7344" y="8229"/>
                  </a:cubicBezTo>
                  <a:cubicBezTo>
                    <a:pt x="8207" y="8229"/>
                    <a:pt x="9084" y="8170"/>
                    <a:pt x="9940" y="8069"/>
                  </a:cubicBezTo>
                  <a:lnTo>
                    <a:pt x="9971" y="8069"/>
                  </a:lnTo>
                  <a:cubicBezTo>
                    <a:pt x="10031" y="8039"/>
                    <a:pt x="10123" y="7948"/>
                    <a:pt x="10092" y="7857"/>
                  </a:cubicBezTo>
                  <a:cubicBezTo>
                    <a:pt x="9879" y="7127"/>
                    <a:pt x="9697" y="6398"/>
                    <a:pt x="9484" y="5729"/>
                  </a:cubicBezTo>
                  <a:cubicBezTo>
                    <a:pt x="9241" y="5030"/>
                    <a:pt x="9028" y="4361"/>
                    <a:pt x="8724" y="3662"/>
                  </a:cubicBezTo>
                  <a:cubicBezTo>
                    <a:pt x="8451" y="2993"/>
                    <a:pt x="8147" y="2325"/>
                    <a:pt x="7752" y="1686"/>
                  </a:cubicBezTo>
                  <a:cubicBezTo>
                    <a:pt x="7387" y="1078"/>
                    <a:pt x="6931" y="440"/>
                    <a:pt x="6323" y="14"/>
                  </a:cubicBezTo>
                  <a:cubicBezTo>
                    <a:pt x="6313" y="4"/>
                    <a:pt x="6299" y="1"/>
                    <a:pt x="6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17;p64">
              <a:extLst>
                <a:ext uri="{FF2B5EF4-FFF2-40B4-BE49-F238E27FC236}">
                  <a16:creationId xmlns:a16="http://schemas.microsoft.com/office/drawing/2014/main" id="{5EC7E66F-25C2-46BF-BE83-3632A32CF0E7}"/>
                </a:ext>
              </a:extLst>
            </p:cNvPr>
            <p:cNvSpPr/>
            <p:nvPr/>
          </p:nvSpPr>
          <p:spPr>
            <a:xfrm>
              <a:off x="783108" y="2974737"/>
              <a:ext cx="415938" cy="348393"/>
            </a:xfrm>
            <a:custGeom>
              <a:avLst/>
              <a:gdLst/>
              <a:ahLst/>
              <a:cxnLst/>
              <a:rect l="l" t="t" r="r" b="b"/>
              <a:pathLst>
                <a:path w="8147" h="8157" extrusionOk="0">
                  <a:moveTo>
                    <a:pt x="61" y="1"/>
                  </a:moveTo>
                  <a:cubicBezTo>
                    <a:pt x="61" y="1"/>
                    <a:pt x="0" y="31"/>
                    <a:pt x="0" y="62"/>
                  </a:cubicBezTo>
                  <a:cubicBezTo>
                    <a:pt x="91" y="1125"/>
                    <a:pt x="365" y="2220"/>
                    <a:pt x="699" y="3253"/>
                  </a:cubicBezTo>
                  <a:cubicBezTo>
                    <a:pt x="1064" y="4287"/>
                    <a:pt x="1459" y="5320"/>
                    <a:pt x="2067" y="6262"/>
                  </a:cubicBezTo>
                  <a:cubicBezTo>
                    <a:pt x="2371" y="6718"/>
                    <a:pt x="2796" y="7174"/>
                    <a:pt x="3283" y="7448"/>
                  </a:cubicBezTo>
                  <a:cubicBezTo>
                    <a:pt x="3769" y="7752"/>
                    <a:pt x="4316" y="7934"/>
                    <a:pt x="4894" y="8056"/>
                  </a:cubicBezTo>
                  <a:cubicBezTo>
                    <a:pt x="5214" y="8127"/>
                    <a:pt x="5535" y="8156"/>
                    <a:pt x="5861" y="8156"/>
                  </a:cubicBezTo>
                  <a:cubicBezTo>
                    <a:pt x="6092" y="8156"/>
                    <a:pt x="6326" y="8142"/>
                    <a:pt x="6565" y="8116"/>
                  </a:cubicBezTo>
                  <a:cubicBezTo>
                    <a:pt x="7082" y="8056"/>
                    <a:pt x="7629" y="7964"/>
                    <a:pt x="8146" y="7752"/>
                  </a:cubicBezTo>
                  <a:lnTo>
                    <a:pt x="8146" y="7660"/>
                  </a:lnTo>
                  <a:lnTo>
                    <a:pt x="8085" y="7600"/>
                  </a:lnTo>
                  <a:lnTo>
                    <a:pt x="7994" y="7600"/>
                  </a:lnTo>
                  <a:cubicBezTo>
                    <a:pt x="7964" y="7630"/>
                    <a:pt x="7964" y="7630"/>
                    <a:pt x="7964" y="7660"/>
                  </a:cubicBezTo>
                  <a:lnTo>
                    <a:pt x="7974" y="7702"/>
                  </a:lnTo>
                  <a:lnTo>
                    <a:pt x="7974" y="7702"/>
                  </a:lnTo>
                  <a:cubicBezTo>
                    <a:pt x="7371" y="7837"/>
                    <a:pt x="6759" y="7912"/>
                    <a:pt x="6154" y="7912"/>
                  </a:cubicBezTo>
                  <a:cubicBezTo>
                    <a:pt x="5708" y="7912"/>
                    <a:pt x="5265" y="7871"/>
                    <a:pt x="4833" y="7782"/>
                  </a:cubicBezTo>
                  <a:cubicBezTo>
                    <a:pt x="3830" y="7569"/>
                    <a:pt x="2857" y="7022"/>
                    <a:pt x="2249" y="6141"/>
                  </a:cubicBezTo>
                  <a:cubicBezTo>
                    <a:pt x="1641" y="5320"/>
                    <a:pt x="1185" y="4287"/>
                    <a:pt x="881" y="3253"/>
                  </a:cubicBezTo>
                  <a:cubicBezTo>
                    <a:pt x="578" y="2189"/>
                    <a:pt x="334" y="1156"/>
                    <a:pt x="61" y="122"/>
                  </a:cubicBezTo>
                  <a:cubicBezTo>
                    <a:pt x="61" y="62"/>
                    <a:pt x="30" y="62"/>
                    <a:pt x="61" y="1"/>
                  </a:cubicBezTo>
                  <a:close/>
                </a:path>
              </a:pathLst>
            </a:custGeom>
            <a:solidFill>
              <a:srgbClr val="2A2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18;p64">
              <a:extLst>
                <a:ext uri="{FF2B5EF4-FFF2-40B4-BE49-F238E27FC236}">
                  <a16:creationId xmlns:a16="http://schemas.microsoft.com/office/drawing/2014/main" id="{4F47C8F6-F04E-4F4F-A020-655EA7060D46}"/>
                </a:ext>
              </a:extLst>
            </p:cNvPr>
            <p:cNvSpPr/>
            <p:nvPr/>
          </p:nvSpPr>
          <p:spPr>
            <a:xfrm>
              <a:off x="1155505" y="2853990"/>
              <a:ext cx="577370" cy="472596"/>
            </a:xfrm>
            <a:custGeom>
              <a:avLst/>
              <a:gdLst/>
              <a:ahLst/>
              <a:cxnLst/>
              <a:rect l="l" t="t" r="r" b="b"/>
              <a:pathLst>
                <a:path w="11309" h="11065" extrusionOk="0">
                  <a:moveTo>
                    <a:pt x="31" y="92"/>
                  </a:moveTo>
                  <a:cubicBezTo>
                    <a:pt x="1" y="153"/>
                    <a:pt x="1" y="168"/>
                    <a:pt x="12" y="168"/>
                  </a:cubicBezTo>
                  <a:cubicBezTo>
                    <a:pt x="24" y="168"/>
                    <a:pt x="47" y="153"/>
                    <a:pt x="62" y="153"/>
                  </a:cubicBezTo>
                  <a:cubicBezTo>
                    <a:pt x="155" y="136"/>
                    <a:pt x="248" y="121"/>
                    <a:pt x="341" y="106"/>
                  </a:cubicBezTo>
                  <a:lnTo>
                    <a:pt x="341" y="106"/>
                  </a:lnTo>
                  <a:cubicBezTo>
                    <a:pt x="258" y="111"/>
                    <a:pt x="175" y="117"/>
                    <a:pt x="92" y="123"/>
                  </a:cubicBezTo>
                  <a:cubicBezTo>
                    <a:pt x="62" y="123"/>
                    <a:pt x="31" y="92"/>
                    <a:pt x="31" y="92"/>
                  </a:cubicBezTo>
                  <a:close/>
                  <a:moveTo>
                    <a:pt x="1747" y="1"/>
                  </a:moveTo>
                  <a:cubicBezTo>
                    <a:pt x="1277" y="1"/>
                    <a:pt x="807" y="36"/>
                    <a:pt x="341" y="106"/>
                  </a:cubicBezTo>
                  <a:lnTo>
                    <a:pt x="341" y="106"/>
                  </a:lnTo>
                  <a:cubicBezTo>
                    <a:pt x="609" y="91"/>
                    <a:pt x="877" y="84"/>
                    <a:pt x="1144" y="84"/>
                  </a:cubicBezTo>
                  <a:cubicBezTo>
                    <a:pt x="2461" y="84"/>
                    <a:pt x="3761" y="274"/>
                    <a:pt x="4986" y="730"/>
                  </a:cubicBezTo>
                  <a:cubicBezTo>
                    <a:pt x="5807" y="1034"/>
                    <a:pt x="6506" y="1460"/>
                    <a:pt x="7114" y="1977"/>
                  </a:cubicBezTo>
                  <a:lnTo>
                    <a:pt x="7570" y="2402"/>
                  </a:lnTo>
                  <a:cubicBezTo>
                    <a:pt x="7691" y="2554"/>
                    <a:pt x="7813" y="2706"/>
                    <a:pt x="7965" y="2858"/>
                  </a:cubicBezTo>
                  <a:cubicBezTo>
                    <a:pt x="8238" y="3162"/>
                    <a:pt x="8421" y="3527"/>
                    <a:pt x="8633" y="3892"/>
                  </a:cubicBezTo>
                  <a:cubicBezTo>
                    <a:pt x="9028" y="4591"/>
                    <a:pt x="9363" y="5411"/>
                    <a:pt x="9667" y="6171"/>
                  </a:cubicBezTo>
                  <a:cubicBezTo>
                    <a:pt x="9971" y="6931"/>
                    <a:pt x="10244" y="7721"/>
                    <a:pt x="10457" y="8512"/>
                  </a:cubicBezTo>
                  <a:cubicBezTo>
                    <a:pt x="10579" y="8937"/>
                    <a:pt x="10700" y="9302"/>
                    <a:pt x="10822" y="9728"/>
                  </a:cubicBezTo>
                  <a:cubicBezTo>
                    <a:pt x="10883" y="9940"/>
                    <a:pt x="10913" y="10153"/>
                    <a:pt x="10974" y="10335"/>
                  </a:cubicBezTo>
                  <a:cubicBezTo>
                    <a:pt x="11004" y="10396"/>
                    <a:pt x="11004" y="10457"/>
                    <a:pt x="11004" y="10487"/>
                  </a:cubicBezTo>
                  <a:lnTo>
                    <a:pt x="11004" y="10579"/>
                  </a:lnTo>
                  <a:lnTo>
                    <a:pt x="11004" y="10609"/>
                  </a:lnTo>
                  <a:cubicBezTo>
                    <a:pt x="11004" y="10609"/>
                    <a:pt x="11004" y="10579"/>
                    <a:pt x="11035" y="10579"/>
                  </a:cubicBezTo>
                  <a:lnTo>
                    <a:pt x="11004" y="10609"/>
                  </a:lnTo>
                  <a:cubicBezTo>
                    <a:pt x="10913" y="10609"/>
                    <a:pt x="10883" y="10639"/>
                    <a:pt x="10852" y="10639"/>
                  </a:cubicBezTo>
                  <a:cubicBezTo>
                    <a:pt x="10457" y="10731"/>
                    <a:pt x="10062" y="10761"/>
                    <a:pt x="9636" y="10791"/>
                  </a:cubicBezTo>
                  <a:lnTo>
                    <a:pt x="9028" y="10791"/>
                  </a:lnTo>
                  <a:cubicBezTo>
                    <a:pt x="8785" y="10791"/>
                    <a:pt x="8603" y="10791"/>
                    <a:pt x="8421" y="10731"/>
                  </a:cubicBezTo>
                  <a:cubicBezTo>
                    <a:pt x="8390" y="10731"/>
                    <a:pt x="8329" y="10731"/>
                    <a:pt x="8329" y="10761"/>
                  </a:cubicBezTo>
                  <a:cubicBezTo>
                    <a:pt x="8329" y="10791"/>
                    <a:pt x="8329" y="10852"/>
                    <a:pt x="8390" y="10852"/>
                  </a:cubicBezTo>
                  <a:cubicBezTo>
                    <a:pt x="8755" y="11065"/>
                    <a:pt x="9211" y="11065"/>
                    <a:pt x="9636" y="11065"/>
                  </a:cubicBezTo>
                  <a:cubicBezTo>
                    <a:pt x="10092" y="11065"/>
                    <a:pt x="10518" y="11035"/>
                    <a:pt x="10913" y="10943"/>
                  </a:cubicBezTo>
                  <a:cubicBezTo>
                    <a:pt x="10974" y="10943"/>
                    <a:pt x="11004" y="10913"/>
                    <a:pt x="11065" y="10913"/>
                  </a:cubicBezTo>
                  <a:lnTo>
                    <a:pt x="11187" y="10883"/>
                  </a:lnTo>
                  <a:cubicBezTo>
                    <a:pt x="11247" y="10852"/>
                    <a:pt x="11308" y="10761"/>
                    <a:pt x="11308" y="10731"/>
                  </a:cubicBezTo>
                  <a:lnTo>
                    <a:pt x="11308" y="10639"/>
                  </a:lnTo>
                  <a:lnTo>
                    <a:pt x="11308" y="10609"/>
                  </a:lnTo>
                  <a:lnTo>
                    <a:pt x="11308" y="10548"/>
                  </a:lnTo>
                  <a:cubicBezTo>
                    <a:pt x="11247" y="10487"/>
                    <a:pt x="11247" y="10427"/>
                    <a:pt x="11247" y="10396"/>
                  </a:cubicBezTo>
                  <a:cubicBezTo>
                    <a:pt x="11217" y="10183"/>
                    <a:pt x="11187" y="9971"/>
                    <a:pt x="11156" y="9788"/>
                  </a:cubicBezTo>
                  <a:cubicBezTo>
                    <a:pt x="11065" y="9363"/>
                    <a:pt x="10943" y="8968"/>
                    <a:pt x="10852" y="8542"/>
                  </a:cubicBezTo>
                  <a:cubicBezTo>
                    <a:pt x="10396" y="6962"/>
                    <a:pt x="9788" y="5381"/>
                    <a:pt x="8937" y="3892"/>
                  </a:cubicBezTo>
                  <a:cubicBezTo>
                    <a:pt x="8664" y="3496"/>
                    <a:pt x="8481" y="3132"/>
                    <a:pt x="8177" y="2828"/>
                  </a:cubicBezTo>
                  <a:cubicBezTo>
                    <a:pt x="8025" y="2645"/>
                    <a:pt x="7904" y="2493"/>
                    <a:pt x="7752" y="2341"/>
                  </a:cubicBezTo>
                  <a:lnTo>
                    <a:pt x="7266" y="1916"/>
                  </a:lnTo>
                  <a:cubicBezTo>
                    <a:pt x="6597" y="1369"/>
                    <a:pt x="5867" y="913"/>
                    <a:pt x="5077" y="609"/>
                  </a:cubicBezTo>
                  <a:cubicBezTo>
                    <a:pt x="4003" y="204"/>
                    <a:pt x="2875" y="1"/>
                    <a:pt x="1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19;p64">
              <a:extLst>
                <a:ext uri="{FF2B5EF4-FFF2-40B4-BE49-F238E27FC236}">
                  <a16:creationId xmlns:a16="http://schemas.microsoft.com/office/drawing/2014/main" id="{05319070-E0C0-4753-B719-69FB73546F3E}"/>
                </a:ext>
              </a:extLst>
            </p:cNvPr>
            <p:cNvSpPr/>
            <p:nvPr/>
          </p:nvSpPr>
          <p:spPr>
            <a:xfrm>
              <a:off x="652711" y="4489349"/>
              <a:ext cx="158370" cy="621059"/>
            </a:xfrm>
            <a:custGeom>
              <a:avLst/>
              <a:gdLst/>
              <a:ahLst/>
              <a:cxnLst/>
              <a:rect l="l" t="t" r="r" b="b"/>
              <a:pathLst>
                <a:path w="3102" h="14541" extrusionOk="0">
                  <a:moveTo>
                    <a:pt x="2873" y="0"/>
                  </a:moveTo>
                  <a:cubicBezTo>
                    <a:pt x="2801" y="0"/>
                    <a:pt x="2760" y="40"/>
                    <a:pt x="2736" y="133"/>
                  </a:cubicBezTo>
                  <a:cubicBezTo>
                    <a:pt x="2524" y="710"/>
                    <a:pt x="2372" y="1318"/>
                    <a:pt x="2220" y="1896"/>
                  </a:cubicBezTo>
                  <a:lnTo>
                    <a:pt x="1825" y="3628"/>
                  </a:lnTo>
                  <a:cubicBezTo>
                    <a:pt x="1551" y="4814"/>
                    <a:pt x="1277" y="5999"/>
                    <a:pt x="1065" y="7154"/>
                  </a:cubicBezTo>
                  <a:cubicBezTo>
                    <a:pt x="821" y="8340"/>
                    <a:pt x="639" y="9556"/>
                    <a:pt x="457" y="10741"/>
                  </a:cubicBezTo>
                  <a:cubicBezTo>
                    <a:pt x="244" y="11957"/>
                    <a:pt x="92" y="13142"/>
                    <a:pt x="1" y="14358"/>
                  </a:cubicBezTo>
                  <a:cubicBezTo>
                    <a:pt x="1" y="14419"/>
                    <a:pt x="62" y="14510"/>
                    <a:pt x="153" y="14540"/>
                  </a:cubicBezTo>
                  <a:cubicBezTo>
                    <a:pt x="244" y="14540"/>
                    <a:pt x="335" y="14510"/>
                    <a:pt x="366" y="14388"/>
                  </a:cubicBezTo>
                  <a:cubicBezTo>
                    <a:pt x="517" y="13781"/>
                    <a:pt x="609" y="13173"/>
                    <a:pt x="761" y="12595"/>
                  </a:cubicBezTo>
                  <a:lnTo>
                    <a:pt x="1095" y="10802"/>
                  </a:lnTo>
                  <a:lnTo>
                    <a:pt x="1825" y="7276"/>
                  </a:lnTo>
                  <a:lnTo>
                    <a:pt x="2493" y="3750"/>
                  </a:lnTo>
                  <a:lnTo>
                    <a:pt x="2797" y="1957"/>
                  </a:lnTo>
                  <a:cubicBezTo>
                    <a:pt x="2919" y="1349"/>
                    <a:pt x="3040" y="771"/>
                    <a:pt x="3101" y="163"/>
                  </a:cubicBezTo>
                  <a:cubicBezTo>
                    <a:pt x="3101" y="103"/>
                    <a:pt x="3071" y="11"/>
                    <a:pt x="2949" y="11"/>
                  </a:cubicBezTo>
                  <a:cubicBezTo>
                    <a:pt x="2920" y="4"/>
                    <a:pt x="2895" y="0"/>
                    <a:pt x="2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20;p64">
              <a:extLst>
                <a:ext uri="{FF2B5EF4-FFF2-40B4-BE49-F238E27FC236}">
                  <a16:creationId xmlns:a16="http://schemas.microsoft.com/office/drawing/2014/main" id="{BAB6C828-C59B-4E1F-A107-A2C4EE183195}"/>
                </a:ext>
              </a:extLst>
            </p:cNvPr>
            <p:cNvSpPr/>
            <p:nvPr/>
          </p:nvSpPr>
          <p:spPr>
            <a:xfrm>
              <a:off x="1396077" y="4350235"/>
              <a:ext cx="221932" cy="740693"/>
            </a:xfrm>
            <a:custGeom>
              <a:avLst/>
              <a:gdLst/>
              <a:ahLst/>
              <a:cxnLst/>
              <a:rect l="l" t="t" r="r" b="b"/>
              <a:pathLst>
                <a:path w="4347" h="17342" extrusionOk="0">
                  <a:moveTo>
                    <a:pt x="186" y="1"/>
                  </a:moveTo>
                  <a:cubicBezTo>
                    <a:pt x="152" y="1"/>
                    <a:pt x="122" y="16"/>
                    <a:pt x="122" y="46"/>
                  </a:cubicBezTo>
                  <a:cubicBezTo>
                    <a:pt x="61" y="138"/>
                    <a:pt x="0" y="229"/>
                    <a:pt x="91" y="320"/>
                  </a:cubicBezTo>
                  <a:cubicBezTo>
                    <a:pt x="547" y="898"/>
                    <a:pt x="1003" y="1505"/>
                    <a:pt x="1429" y="2113"/>
                  </a:cubicBezTo>
                  <a:cubicBezTo>
                    <a:pt x="1824" y="2721"/>
                    <a:pt x="2219" y="3360"/>
                    <a:pt x="2493" y="3998"/>
                  </a:cubicBezTo>
                  <a:cubicBezTo>
                    <a:pt x="2554" y="4150"/>
                    <a:pt x="2645" y="4332"/>
                    <a:pt x="2675" y="4484"/>
                  </a:cubicBezTo>
                  <a:cubicBezTo>
                    <a:pt x="2736" y="4636"/>
                    <a:pt x="2797" y="4849"/>
                    <a:pt x="2827" y="5001"/>
                  </a:cubicBezTo>
                  <a:cubicBezTo>
                    <a:pt x="2858" y="5153"/>
                    <a:pt x="2858" y="5335"/>
                    <a:pt x="2888" y="5487"/>
                  </a:cubicBezTo>
                  <a:cubicBezTo>
                    <a:pt x="2949" y="5639"/>
                    <a:pt x="2949" y="5822"/>
                    <a:pt x="2949" y="6004"/>
                  </a:cubicBezTo>
                  <a:cubicBezTo>
                    <a:pt x="2979" y="6733"/>
                    <a:pt x="2949" y="7463"/>
                    <a:pt x="2888" y="8223"/>
                  </a:cubicBezTo>
                  <a:lnTo>
                    <a:pt x="2858" y="9317"/>
                  </a:lnTo>
                  <a:lnTo>
                    <a:pt x="2827" y="9895"/>
                  </a:lnTo>
                  <a:lnTo>
                    <a:pt x="2827" y="10047"/>
                  </a:lnTo>
                  <a:lnTo>
                    <a:pt x="2827" y="10138"/>
                  </a:lnTo>
                  <a:lnTo>
                    <a:pt x="2827" y="10229"/>
                  </a:lnTo>
                  <a:lnTo>
                    <a:pt x="2858" y="10503"/>
                  </a:lnTo>
                  <a:cubicBezTo>
                    <a:pt x="2979" y="11262"/>
                    <a:pt x="3101" y="11992"/>
                    <a:pt x="3192" y="12752"/>
                  </a:cubicBezTo>
                  <a:cubicBezTo>
                    <a:pt x="3465" y="14211"/>
                    <a:pt x="3709" y="15700"/>
                    <a:pt x="4013" y="17190"/>
                  </a:cubicBezTo>
                  <a:cubicBezTo>
                    <a:pt x="4013" y="17311"/>
                    <a:pt x="4104" y="17342"/>
                    <a:pt x="4195" y="17342"/>
                  </a:cubicBezTo>
                  <a:cubicBezTo>
                    <a:pt x="4256" y="17342"/>
                    <a:pt x="4347" y="17250"/>
                    <a:pt x="4347" y="17159"/>
                  </a:cubicBezTo>
                  <a:cubicBezTo>
                    <a:pt x="4195" y="15670"/>
                    <a:pt x="4043" y="14180"/>
                    <a:pt x="3861" y="12691"/>
                  </a:cubicBezTo>
                  <a:cubicBezTo>
                    <a:pt x="3739" y="11992"/>
                    <a:pt x="3648" y="11232"/>
                    <a:pt x="3557" y="10503"/>
                  </a:cubicBezTo>
                  <a:lnTo>
                    <a:pt x="3496" y="10229"/>
                  </a:lnTo>
                  <a:lnTo>
                    <a:pt x="3496" y="10168"/>
                  </a:lnTo>
                  <a:lnTo>
                    <a:pt x="3496" y="10107"/>
                  </a:lnTo>
                  <a:lnTo>
                    <a:pt x="3496" y="9955"/>
                  </a:lnTo>
                  <a:lnTo>
                    <a:pt x="3557" y="9408"/>
                  </a:lnTo>
                  <a:lnTo>
                    <a:pt x="3617" y="8253"/>
                  </a:lnTo>
                  <a:cubicBezTo>
                    <a:pt x="3617" y="7493"/>
                    <a:pt x="3678" y="6733"/>
                    <a:pt x="3617" y="5974"/>
                  </a:cubicBezTo>
                  <a:cubicBezTo>
                    <a:pt x="3617" y="5791"/>
                    <a:pt x="3617" y="5609"/>
                    <a:pt x="3587" y="5396"/>
                  </a:cubicBezTo>
                  <a:cubicBezTo>
                    <a:pt x="3557" y="5214"/>
                    <a:pt x="3557" y="5001"/>
                    <a:pt x="3465" y="4788"/>
                  </a:cubicBezTo>
                  <a:cubicBezTo>
                    <a:pt x="3344" y="4423"/>
                    <a:pt x="3253" y="4028"/>
                    <a:pt x="3040" y="3694"/>
                  </a:cubicBezTo>
                  <a:cubicBezTo>
                    <a:pt x="2341" y="2296"/>
                    <a:pt x="1399" y="1110"/>
                    <a:pt x="274" y="46"/>
                  </a:cubicBezTo>
                  <a:cubicBezTo>
                    <a:pt x="259" y="16"/>
                    <a:pt x="221"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21;p64">
              <a:extLst>
                <a:ext uri="{FF2B5EF4-FFF2-40B4-BE49-F238E27FC236}">
                  <a16:creationId xmlns:a16="http://schemas.microsoft.com/office/drawing/2014/main" id="{0D6CC12D-5DC1-4958-9DD4-35497A083BFF}"/>
                </a:ext>
              </a:extLst>
            </p:cNvPr>
            <p:cNvSpPr/>
            <p:nvPr/>
          </p:nvSpPr>
          <p:spPr>
            <a:xfrm>
              <a:off x="516190" y="2782832"/>
              <a:ext cx="120131" cy="63383"/>
            </a:xfrm>
            <a:custGeom>
              <a:avLst/>
              <a:gdLst/>
              <a:ahLst/>
              <a:cxnLst/>
              <a:rect l="l" t="t" r="r" b="b"/>
              <a:pathLst>
                <a:path w="2353" h="1484" extrusionOk="0">
                  <a:moveTo>
                    <a:pt x="681" y="0"/>
                  </a:moveTo>
                  <a:cubicBezTo>
                    <a:pt x="518" y="0"/>
                    <a:pt x="375" y="77"/>
                    <a:pt x="274" y="269"/>
                  </a:cubicBezTo>
                  <a:cubicBezTo>
                    <a:pt x="1" y="765"/>
                    <a:pt x="1266" y="1483"/>
                    <a:pt x="1939" y="1483"/>
                  </a:cubicBezTo>
                  <a:cubicBezTo>
                    <a:pt x="2091" y="1483"/>
                    <a:pt x="2213" y="1447"/>
                    <a:pt x="2280" y="1363"/>
                  </a:cubicBezTo>
                  <a:cubicBezTo>
                    <a:pt x="2353" y="1290"/>
                    <a:pt x="1347" y="0"/>
                    <a:pt x="681" y="0"/>
                  </a:cubicBezTo>
                  <a:close/>
                </a:path>
              </a:pathLst>
            </a:custGeom>
            <a:solidFill>
              <a:srgbClr val="171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22;p64">
              <a:extLst>
                <a:ext uri="{FF2B5EF4-FFF2-40B4-BE49-F238E27FC236}">
                  <a16:creationId xmlns:a16="http://schemas.microsoft.com/office/drawing/2014/main" id="{91CC2A0D-633E-4097-A45E-15A88CA49EA0}"/>
                </a:ext>
              </a:extLst>
            </p:cNvPr>
            <p:cNvSpPr/>
            <p:nvPr/>
          </p:nvSpPr>
          <p:spPr>
            <a:xfrm>
              <a:off x="569543" y="2706762"/>
              <a:ext cx="109970" cy="115363"/>
            </a:xfrm>
            <a:custGeom>
              <a:avLst/>
              <a:gdLst/>
              <a:ahLst/>
              <a:cxnLst/>
              <a:rect l="l" t="t" r="r" b="b"/>
              <a:pathLst>
                <a:path w="2154" h="2701" extrusionOk="0">
                  <a:moveTo>
                    <a:pt x="1193" y="1"/>
                  </a:moveTo>
                  <a:cubicBezTo>
                    <a:pt x="1130" y="1"/>
                    <a:pt x="1063" y="14"/>
                    <a:pt x="991" y="44"/>
                  </a:cubicBezTo>
                  <a:cubicBezTo>
                    <a:pt x="0" y="394"/>
                    <a:pt x="1386" y="2701"/>
                    <a:pt x="1796" y="2701"/>
                  </a:cubicBezTo>
                  <a:cubicBezTo>
                    <a:pt x="1813" y="2701"/>
                    <a:pt x="1829" y="2697"/>
                    <a:pt x="1843" y="2688"/>
                  </a:cubicBezTo>
                  <a:cubicBezTo>
                    <a:pt x="2154" y="2490"/>
                    <a:pt x="2044" y="1"/>
                    <a:pt x="1193" y="1"/>
                  </a:cubicBezTo>
                  <a:close/>
                </a:path>
              </a:pathLst>
            </a:custGeom>
            <a:solidFill>
              <a:srgbClr val="171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23;p64">
              <a:extLst>
                <a:ext uri="{FF2B5EF4-FFF2-40B4-BE49-F238E27FC236}">
                  <a16:creationId xmlns:a16="http://schemas.microsoft.com/office/drawing/2014/main" id="{71F96D85-30FE-4811-BEBB-F83A2DBC5EC7}"/>
                </a:ext>
              </a:extLst>
            </p:cNvPr>
            <p:cNvSpPr/>
            <p:nvPr/>
          </p:nvSpPr>
          <p:spPr>
            <a:xfrm>
              <a:off x="797045" y="3456187"/>
              <a:ext cx="175421" cy="115020"/>
            </a:xfrm>
            <a:custGeom>
              <a:avLst/>
              <a:gdLst/>
              <a:ahLst/>
              <a:cxnLst/>
              <a:rect l="l" t="t" r="r" b="b"/>
              <a:pathLst>
                <a:path w="3436" h="2693" extrusionOk="0">
                  <a:moveTo>
                    <a:pt x="166" y="0"/>
                  </a:moveTo>
                  <a:cubicBezTo>
                    <a:pt x="161" y="0"/>
                    <a:pt x="156" y="2"/>
                    <a:pt x="153" y="6"/>
                  </a:cubicBezTo>
                  <a:cubicBezTo>
                    <a:pt x="92" y="97"/>
                    <a:pt x="1" y="887"/>
                    <a:pt x="639" y="1525"/>
                  </a:cubicBezTo>
                  <a:cubicBezTo>
                    <a:pt x="700" y="1981"/>
                    <a:pt x="1064" y="2407"/>
                    <a:pt x="1703" y="2589"/>
                  </a:cubicBezTo>
                  <a:cubicBezTo>
                    <a:pt x="1939" y="2662"/>
                    <a:pt x="2165" y="2692"/>
                    <a:pt x="2369" y="2692"/>
                  </a:cubicBezTo>
                  <a:cubicBezTo>
                    <a:pt x="2927" y="2692"/>
                    <a:pt x="3330" y="2471"/>
                    <a:pt x="3374" y="2316"/>
                  </a:cubicBezTo>
                  <a:cubicBezTo>
                    <a:pt x="3435" y="2072"/>
                    <a:pt x="3162" y="1009"/>
                    <a:pt x="2250" y="644"/>
                  </a:cubicBezTo>
                  <a:cubicBezTo>
                    <a:pt x="2002" y="552"/>
                    <a:pt x="1781" y="511"/>
                    <a:pt x="1592" y="511"/>
                  </a:cubicBezTo>
                  <a:cubicBezTo>
                    <a:pt x="1340" y="511"/>
                    <a:pt x="1142" y="583"/>
                    <a:pt x="1004" y="705"/>
                  </a:cubicBezTo>
                  <a:lnTo>
                    <a:pt x="760" y="583"/>
                  </a:lnTo>
                  <a:cubicBezTo>
                    <a:pt x="560" y="440"/>
                    <a:pt x="252"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24;p64">
              <a:extLst>
                <a:ext uri="{FF2B5EF4-FFF2-40B4-BE49-F238E27FC236}">
                  <a16:creationId xmlns:a16="http://schemas.microsoft.com/office/drawing/2014/main" id="{178FF67C-617D-48B9-AB2C-5DC10FAA5135}"/>
                </a:ext>
              </a:extLst>
            </p:cNvPr>
            <p:cNvSpPr/>
            <p:nvPr/>
          </p:nvSpPr>
          <p:spPr>
            <a:xfrm>
              <a:off x="1318473" y="3427399"/>
              <a:ext cx="169192" cy="125015"/>
            </a:xfrm>
            <a:custGeom>
              <a:avLst/>
              <a:gdLst/>
              <a:ahLst/>
              <a:cxnLst/>
              <a:rect l="l" t="t" r="r" b="b"/>
              <a:pathLst>
                <a:path w="3314" h="2927" extrusionOk="0">
                  <a:moveTo>
                    <a:pt x="3023" y="1"/>
                  </a:moveTo>
                  <a:cubicBezTo>
                    <a:pt x="2938" y="1"/>
                    <a:pt x="2692" y="481"/>
                    <a:pt x="2523" y="649"/>
                  </a:cubicBezTo>
                  <a:cubicBezTo>
                    <a:pt x="2432" y="710"/>
                    <a:pt x="2371" y="771"/>
                    <a:pt x="2280" y="801"/>
                  </a:cubicBezTo>
                  <a:cubicBezTo>
                    <a:pt x="2163" y="736"/>
                    <a:pt x="2019" y="699"/>
                    <a:pt x="1849" y="699"/>
                  </a:cubicBezTo>
                  <a:cubicBezTo>
                    <a:pt x="1621" y="699"/>
                    <a:pt x="1347" y="766"/>
                    <a:pt x="1034" y="923"/>
                  </a:cubicBezTo>
                  <a:cubicBezTo>
                    <a:pt x="183" y="1379"/>
                    <a:pt x="1" y="2442"/>
                    <a:pt x="122" y="2655"/>
                  </a:cubicBezTo>
                  <a:cubicBezTo>
                    <a:pt x="181" y="2772"/>
                    <a:pt x="526" y="2926"/>
                    <a:pt x="990" y="2926"/>
                  </a:cubicBezTo>
                  <a:cubicBezTo>
                    <a:pt x="1250" y="2926"/>
                    <a:pt x="1549" y="2878"/>
                    <a:pt x="1855" y="2746"/>
                  </a:cubicBezTo>
                  <a:cubicBezTo>
                    <a:pt x="2463" y="2473"/>
                    <a:pt x="2797" y="2017"/>
                    <a:pt x="2767" y="1561"/>
                  </a:cubicBezTo>
                  <a:cubicBezTo>
                    <a:pt x="3314" y="831"/>
                    <a:pt x="3131" y="41"/>
                    <a:pt x="3040" y="11"/>
                  </a:cubicBezTo>
                  <a:cubicBezTo>
                    <a:pt x="3035" y="4"/>
                    <a:pt x="3030" y="1"/>
                    <a:pt x="3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25;p64">
              <a:extLst>
                <a:ext uri="{FF2B5EF4-FFF2-40B4-BE49-F238E27FC236}">
                  <a16:creationId xmlns:a16="http://schemas.microsoft.com/office/drawing/2014/main" id="{FAF320C9-F2E6-4417-BFE3-F6F797E3D4E3}"/>
                </a:ext>
              </a:extLst>
            </p:cNvPr>
            <p:cNvSpPr/>
            <p:nvPr/>
          </p:nvSpPr>
          <p:spPr>
            <a:xfrm>
              <a:off x="741190" y="3276326"/>
              <a:ext cx="178485" cy="114080"/>
            </a:xfrm>
            <a:custGeom>
              <a:avLst/>
              <a:gdLst/>
              <a:ahLst/>
              <a:cxnLst/>
              <a:rect l="l" t="t" r="r" b="b"/>
              <a:pathLst>
                <a:path w="3496" h="2671" extrusionOk="0">
                  <a:moveTo>
                    <a:pt x="2646" y="1"/>
                  </a:moveTo>
                  <a:cubicBezTo>
                    <a:pt x="2252" y="1"/>
                    <a:pt x="1777" y="114"/>
                    <a:pt x="1368" y="326"/>
                  </a:cubicBezTo>
                  <a:cubicBezTo>
                    <a:pt x="304" y="903"/>
                    <a:pt x="0" y="1694"/>
                    <a:pt x="31" y="2150"/>
                  </a:cubicBezTo>
                  <a:cubicBezTo>
                    <a:pt x="31" y="2535"/>
                    <a:pt x="279" y="2671"/>
                    <a:pt x="529" y="2671"/>
                  </a:cubicBezTo>
                  <a:cubicBezTo>
                    <a:pt x="556" y="2671"/>
                    <a:pt x="582" y="2669"/>
                    <a:pt x="608" y="2666"/>
                  </a:cubicBezTo>
                  <a:cubicBezTo>
                    <a:pt x="791" y="2666"/>
                    <a:pt x="1003" y="2423"/>
                    <a:pt x="1003" y="2423"/>
                  </a:cubicBezTo>
                  <a:cubicBezTo>
                    <a:pt x="1003" y="2423"/>
                    <a:pt x="1155" y="2241"/>
                    <a:pt x="1216" y="2180"/>
                  </a:cubicBezTo>
                  <a:cubicBezTo>
                    <a:pt x="1368" y="1967"/>
                    <a:pt x="1611" y="1785"/>
                    <a:pt x="1854" y="1602"/>
                  </a:cubicBezTo>
                  <a:cubicBezTo>
                    <a:pt x="1976" y="1511"/>
                    <a:pt x="2128" y="1451"/>
                    <a:pt x="2250" y="1359"/>
                  </a:cubicBezTo>
                  <a:cubicBezTo>
                    <a:pt x="2310" y="1329"/>
                    <a:pt x="2371" y="1329"/>
                    <a:pt x="2432" y="1299"/>
                  </a:cubicBezTo>
                  <a:cubicBezTo>
                    <a:pt x="2462" y="1238"/>
                    <a:pt x="2554" y="1238"/>
                    <a:pt x="2584" y="1207"/>
                  </a:cubicBezTo>
                  <a:cubicBezTo>
                    <a:pt x="2827" y="1147"/>
                    <a:pt x="3496" y="1086"/>
                    <a:pt x="3465" y="478"/>
                  </a:cubicBezTo>
                  <a:cubicBezTo>
                    <a:pt x="3449" y="152"/>
                    <a:pt x="3101" y="1"/>
                    <a:pt x="2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26;p64">
              <a:extLst>
                <a:ext uri="{FF2B5EF4-FFF2-40B4-BE49-F238E27FC236}">
                  <a16:creationId xmlns:a16="http://schemas.microsoft.com/office/drawing/2014/main" id="{8FECB475-8A7D-4AD0-9BEC-7F331F07FB1B}"/>
                </a:ext>
              </a:extLst>
            </p:cNvPr>
            <p:cNvSpPr/>
            <p:nvPr/>
          </p:nvSpPr>
          <p:spPr>
            <a:xfrm>
              <a:off x="969664" y="3658514"/>
              <a:ext cx="375247" cy="151026"/>
            </a:xfrm>
            <a:custGeom>
              <a:avLst/>
              <a:gdLst/>
              <a:ahLst/>
              <a:cxnLst/>
              <a:rect l="l" t="t" r="r" b="b"/>
              <a:pathLst>
                <a:path w="7350" h="3536" extrusionOk="0">
                  <a:moveTo>
                    <a:pt x="6683" y="0"/>
                  </a:moveTo>
                  <a:cubicBezTo>
                    <a:pt x="6195" y="0"/>
                    <a:pt x="5611" y="475"/>
                    <a:pt x="4067" y="588"/>
                  </a:cubicBezTo>
                  <a:cubicBezTo>
                    <a:pt x="3762" y="608"/>
                    <a:pt x="3485" y="616"/>
                    <a:pt x="3231" y="616"/>
                  </a:cubicBezTo>
                  <a:cubicBezTo>
                    <a:pt x="1900" y="616"/>
                    <a:pt x="1240" y="384"/>
                    <a:pt x="866" y="384"/>
                  </a:cubicBezTo>
                  <a:cubicBezTo>
                    <a:pt x="772" y="384"/>
                    <a:pt x="696" y="398"/>
                    <a:pt x="632" y="436"/>
                  </a:cubicBezTo>
                  <a:cubicBezTo>
                    <a:pt x="1" y="809"/>
                    <a:pt x="994" y="3536"/>
                    <a:pt x="3815" y="3536"/>
                  </a:cubicBezTo>
                  <a:cubicBezTo>
                    <a:pt x="3983" y="3536"/>
                    <a:pt x="4158" y="3526"/>
                    <a:pt x="4340" y="3506"/>
                  </a:cubicBezTo>
                  <a:cubicBezTo>
                    <a:pt x="6924" y="3202"/>
                    <a:pt x="7349" y="132"/>
                    <a:pt x="6802" y="10"/>
                  </a:cubicBezTo>
                  <a:cubicBezTo>
                    <a:pt x="6763" y="3"/>
                    <a:pt x="6723" y="0"/>
                    <a:pt x="66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27;p64">
              <a:extLst>
                <a:ext uri="{FF2B5EF4-FFF2-40B4-BE49-F238E27FC236}">
                  <a16:creationId xmlns:a16="http://schemas.microsoft.com/office/drawing/2014/main" id="{81F61475-85A0-46D3-B31E-4F6DD6D79A14}"/>
                </a:ext>
              </a:extLst>
            </p:cNvPr>
            <p:cNvSpPr/>
            <p:nvPr/>
          </p:nvSpPr>
          <p:spPr>
            <a:xfrm>
              <a:off x="624784" y="3321303"/>
              <a:ext cx="485779" cy="401269"/>
            </a:xfrm>
            <a:custGeom>
              <a:avLst/>
              <a:gdLst/>
              <a:ahLst/>
              <a:cxnLst/>
              <a:rect l="l" t="t" r="r" b="b"/>
              <a:pathLst>
                <a:path w="9515" h="9395" extrusionOk="0">
                  <a:moveTo>
                    <a:pt x="4742" y="732"/>
                  </a:moveTo>
                  <a:cubicBezTo>
                    <a:pt x="5776" y="732"/>
                    <a:pt x="6718" y="1157"/>
                    <a:pt x="7508" y="1826"/>
                  </a:cubicBezTo>
                  <a:cubicBezTo>
                    <a:pt x="8268" y="2586"/>
                    <a:pt x="8694" y="3559"/>
                    <a:pt x="8724" y="4592"/>
                  </a:cubicBezTo>
                  <a:cubicBezTo>
                    <a:pt x="8724" y="5656"/>
                    <a:pt x="8359" y="6659"/>
                    <a:pt x="7630" y="7419"/>
                  </a:cubicBezTo>
                  <a:cubicBezTo>
                    <a:pt x="6900" y="8179"/>
                    <a:pt x="5928" y="8604"/>
                    <a:pt x="4864" y="8635"/>
                  </a:cubicBezTo>
                  <a:cubicBezTo>
                    <a:pt x="3800" y="8635"/>
                    <a:pt x="2827" y="8240"/>
                    <a:pt x="2068" y="7540"/>
                  </a:cubicBezTo>
                  <a:cubicBezTo>
                    <a:pt x="1308" y="6781"/>
                    <a:pt x="882" y="5838"/>
                    <a:pt x="821" y="4774"/>
                  </a:cubicBezTo>
                  <a:cubicBezTo>
                    <a:pt x="761" y="2586"/>
                    <a:pt x="2493" y="762"/>
                    <a:pt x="4682" y="732"/>
                  </a:cubicBezTo>
                  <a:close/>
                  <a:moveTo>
                    <a:pt x="4798" y="1"/>
                  </a:moveTo>
                  <a:cubicBezTo>
                    <a:pt x="4760" y="1"/>
                    <a:pt x="4721" y="1"/>
                    <a:pt x="4682" y="2"/>
                  </a:cubicBezTo>
                  <a:cubicBezTo>
                    <a:pt x="2098" y="63"/>
                    <a:pt x="1" y="2221"/>
                    <a:pt x="92" y="4805"/>
                  </a:cubicBezTo>
                  <a:cubicBezTo>
                    <a:pt x="122" y="6051"/>
                    <a:pt x="609" y="7237"/>
                    <a:pt x="1520" y="8118"/>
                  </a:cubicBezTo>
                  <a:cubicBezTo>
                    <a:pt x="2402" y="8939"/>
                    <a:pt x="3527" y="9395"/>
                    <a:pt x="4742" y="9395"/>
                  </a:cubicBezTo>
                  <a:lnTo>
                    <a:pt x="4864" y="9395"/>
                  </a:lnTo>
                  <a:cubicBezTo>
                    <a:pt x="6110" y="9364"/>
                    <a:pt x="7296" y="8878"/>
                    <a:pt x="8177" y="7966"/>
                  </a:cubicBezTo>
                  <a:cubicBezTo>
                    <a:pt x="9028" y="7054"/>
                    <a:pt x="9514" y="5869"/>
                    <a:pt x="9454" y="4622"/>
                  </a:cubicBezTo>
                  <a:cubicBezTo>
                    <a:pt x="9423" y="3346"/>
                    <a:pt x="8937" y="2160"/>
                    <a:pt x="8025" y="1309"/>
                  </a:cubicBezTo>
                  <a:cubicBezTo>
                    <a:pt x="7142" y="456"/>
                    <a:pt x="6002" y="1"/>
                    <a:pt x="4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28;p64">
              <a:extLst>
                <a:ext uri="{FF2B5EF4-FFF2-40B4-BE49-F238E27FC236}">
                  <a16:creationId xmlns:a16="http://schemas.microsoft.com/office/drawing/2014/main" id="{842886E1-6115-41B5-8B7A-EF3C25002478}"/>
                </a:ext>
              </a:extLst>
            </p:cNvPr>
            <p:cNvSpPr/>
            <p:nvPr/>
          </p:nvSpPr>
          <p:spPr>
            <a:xfrm>
              <a:off x="1206764" y="3310924"/>
              <a:ext cx="485728" cy="399988"/>
            </a:xfrm>
            <a:custGeom>
              <a:avLst/>
              <a:gdLst/>
              <a:ahLst/>
              <a:cxnLst/>
              <a:rect l="l" t="t" r="r" b="b"/>
              <a:pathLst>
                <a:path w="9514" h="9365" extrusionOk="0">
                  <a:moveTo>
                    <a:pt x="4742" y="762"/>
                  </a:moveTo>
                  <a:cubicBezTo>
                    <a:pt x="6930" y="762"/>
                    <a:pt x="8663" y="2464"/>
                    <a:pt x="8663" y="4592"/>
                  </a:cubicBezTo>
                  <a:cubicBezTo>
                    <a:pt x="8754" y="6750"/>
                    <a:pt x="6991" y="8574"/>
                    <a:pt x="4833" y="8604"/>
                  </a:cubicBezTo>
                  <a:lnTo>
                    <a:pt x="4742" y="8604"/>
                  </a:lnTo>
                  <a:cubicBezTo>
                    <a:pt x="2614" y="8604"/>
                    <a:pt x="851" y="6902"/>
                    <a:pt x="790" y="4774"/>
                  </a:cubicBezTo>
                  <a:cubicBezTo>
                    <a:pt x="790" y="3710"/>
                    <a:pt x="1185" y="2738"/>
                    <a:pt x="1915" y="1978"/>
                  </a:cubicBezTo>
                  <a:cubicBezTo>
                    <a:pt x="2614" y="1218"/>
                    <a:pt x="3617" y="792"/>
                    <a:pt x="4681" y="762"/>
                  </a:cubicBezTo>
                  <a:close/>
                  <a:moveTo>
                    <a:pt x="4762" y="1"/>
                  </a:moveTo>
                  <a:cubicBezTo>
                    <a:pt x="4725" y="1"/>
                    <a:pt x="4688" y="1"/>
                    <a:pt x="4651" y="2"/>
                  </a:cubicBezTo>
                  <a:cubicBezTo>
                    <a:pt x="3374" y="33"/>
                    <a:pt x="2189" y="519"/>
                    <a:pt x="1337" y="1431"/>
                  </a:cubicBezTo>
                  <a:cubicBezTo>
                    <a:pt x="456" y="2343"/>
                    <a:pt x="0" y="3528"/>
                    <a:pt x="30" y="4774"/>
                  </a:cubicBezTo>
                  <a:cubicBezTo>
                    <a:pt x="122" y="7328"/>
                    <a:pt x="2189" y="9364"/>
                    <a:pt x="4742" y="9364"/>
                  </a:cubicBezTo>
                  <a:lnTo>
                    <a:pt x="4833" y="9364"/>
                  </a:lnTo>
                  <a:cubicBezTo>
                    <a:pt x="7417" y="9334"/>
                    <a:pt x="9514" y="7176"/>
                    <a:pt x="9423" y="4592"/>
                  </a:cubicBezTo>
                  <a:cubicBezTo>
                    <a:pt x="9393" y="2045"/>
                    <a:pt x="7296" y="1"/>
                    <a:pt x="4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29;p64">
              <a:extLst>
                <a:ext uri="{FF2B5EF4-FFF2-40B4-BE49-F238E27FC236}">
                  <a16:creationId xmlns:a16="http://schemas.microsoft.com/office/drawing/2014/main" id="{25DF641D-F894-4654-B710-C1B3341113B3}"/>
                </a:ext>
              </a:extLst>
            </p:cNvPr>
            <p:cNvSpPr/>
            <p:nvPr/>
          </p:nvSpPr>
          <p:spPr>
            <a:xfrm>
              <a:off x="1065546" y="3456230"/>
              <a:ext cx="187777" cy="69021"/>
            </a:xfrm>
            <a:custGeom>
              <a:avLst/>
              <a:gdLst/>
              <a:ahLst/>
              <a:cxnLst/>
              <a:rect l="l" t="t" r="r" b="b"/>
              <a:pathLst>
                <a:path w="3678" h="1616" extrusionOk="0">
                  <a:moveTo>
                    <a:pt x="2103" y="0"/>
                  </a:moveTo>
                  <a:cubicBezTo>
                    <a:pt x="1091" y="0"/>
                    <a:pt x="385" y="591"/>
                    <a:pt x="122" y="1008"/>
                  </a:cubicBezTo>
                  <a:cubicBezTo>
                    <a:pt x="0" y="1190"/>
                    <a:pt x="30" y="1403"/>
                    <a:pt x="213" y="1524"/>
                  </a:cubicBezTo>
                  <a:cubicBezTo>
                    <a:pt x="304" y="1555"/>
                    <a:pt x="365" y="1615"/>
                    <a:pt x="456" y="1615"/>
                  </a:cubicBezTo>
                  <a:cubicBezTo>
                    <a:pt x="578" y="1615"/>
                    <a:pt x="669" y="1555"/>
                    <a:pt x="760" y="1403"/>
                  </a:cubicBezTo>
                  <a:cubicBezTo>
                    <a:pt x="783" y="1380"/>
                    <a:pt x="1234" y="757"/>
                    <a:pt x="2101" y="757"/>
                  </a:cubicBezTo>
                  <a:cubicBezTo>
                    <a:pt x="2388" y="757"/>
                    <a:pt x="2722" y="826"/>
                    <a:pt x="3100" y="1008"/>
                  </a:cubicBezTo>
                  <a:cubicBezTo>
                    <a:pt x="3152" y="1022"/>
                    <a:pt x="3204" y="1030"/>
                    <a:pt x="3254" y="1030"/>
                  </a:cubicBezTo>
                  <a:cubicBezTo>
                    <a:pt x="3409" y="1030"/>
                    <a:pt x="3548" y="956"/>
                    <a:pt x="3617" y="795"/>
                  </a:cubicBezTo>
                  <a:cubicBezTo>
                    <a:pt x="3678" y="612"/>
                    <a:pt x="3617" y="400"/>
                    <a:pt x="3404" y="308"/>
                  </a:cubicBezTo>
                  <a:cubicBezTo>
                    <a:pt x="2930" y="88"/>
                    <a:pt x="2494" y="0"/>
                    <a:pt x="2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30;p64">
              <a:extLst>
                <a:ext uri="{FF2B5EF4-FFF2-40B4-BE49-F238E27FC236}">
                  <a16:creationId xmlns:a16="http://schemas.microsoft.com/office/drawing/2014/main" id="{4D72FB9D-C43B-417D-847B-3FAAF6348EBA}"/>
                </a:ext>
              </a:extLst>
            </p:cNvPr>
            <p:cNvSpPr/>
            <p:nvPr/>
          </p:nvSpPr>
          <p:spPr>
            <a:xfrm>
              <a:off x="1099651" y="3508124"/>
              <a:ext cx="152142" cy="103617"/>
            </a:xfrm>
            <a:custGeom>
              <a:avLst/>
              <a:gdLst/>
              <a:ahLst/>
              <a:cxnLst/>
              <a:rect l="l" t="t" r="r" b="b"/>
              <a:pathLst>
                <a:path w="2980" h="2426" extrusionOk="0">
                  <a:moveTo>
                    <a:pt x="1498" y="1"/>
                  </a:moveTo>
                  <a:cubicBezTo>
                    <a:pt x="1456" y="1"/>
                    <a:pt x="1412" y="2"/>
                    <a:pt x="1369" y="5"/>
                  </a:cubicBezTo>
                  <a:cubicBezTo>
                    <a:pt x="517" y="127"/>
                    <a:pt x="1" y="1039"/>
                    <a:pt x="153" y="1647"/>
                  </a:cubicBezTo>
                  <a:cubicBezTo>
                    <a:pt x="318" y="2119"/>
                    <a:pt x="758" y="2426"/>
                    <a:pt x="1387" y="2426"/>
                  </a:cubicBezTo>
                  <a:cubicBezTo>
                    <a:pt x="1569" y="2426"/>
                    <a:pt x="1766" y="2400"/>
                    <a:pt x="1976" y="2346"/>
                  </a:cubicBezTo>
                  <a:cubicBezTo>
                    <a:pt x="2858" y="2163"/>
                    <a:pt x="2980" y="1343"/>
                    <a:pt x="2888" y="948"/>
                  </a:cubicBezTo>
                  <a:cubicBezTo>
                    <a:pt x="2859" y="515"/>
                    <a:pt x="2284"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10806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barn(inVertical)">
                                      <p:cBhvr>
                                        <p:cTn id="1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4640" y="152400"/>
            <a:ext cx="6319520" cy="6543040"/>
          </a:xfrm>
          <a:prstGeom prst="rect">
            <a:avLst/>
          </a:prstGeom>
        </p:spPr>
      </p:pic>
    </p:spTree>
    <p:extLst>
      <p:ext uri="{BB962C8B-B14F-4D97-AF65-F5344CB8AC3E}">
        <p14:creationId xmlns:p14="http://schemas.microsoft.com/office/powerpoint/2010/main" val="1755663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124" name="Text Box 12"/>
          <p:cNvSpPr txBox="1"/>
          <p:nvPr/>
        </p:nvSpPr>
        <p:spPr>
          <a:xfrm>
            <a:off x="2619375" y="1327150"/>
            <a:ext cx="7315200" cy="2553335"/>
          </a:xfrm>
          <a:prstGeom prst="rect">
            <a:avLst/>
          </a:prstGeom>
          <a:noFill/>
          <a:ln w="9525">
            <a:noFill/>
          </a:ln>
        </p:spPr>
        <p:txBody>
          <a:bodyPr anchor="t" anchorCtr="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0" i="0" u="none" strike="noStrike" kern="1200" cap="none" spc="0" normalizeH="0" baseline="0" noProof="0" dirty="0">
                <a:ln>
                  <a:noFill/>
                </a:ln>
                <a:effectLst/>
                <a:uLnTx/>
                <a:uFillTx/>
                <a:latin typeface="Times New Roman" panose="02020603050405020304" pitchFamily="18" charset="0"/>
                <a:ea typeface="+mn-ea"/>
                <a:cs typeface="+mn-cs"/>
              </a:rPr>
              <a:t>Thứ hai </a:t>
            </a:r>
            <a:r>
              <a:rPr kumimoji="0" lang="en-US" sz="4000" b="0" i="0" u="none" strike="noStrike" kern="1200" cap="none" spc="0" normalizeH="0" baseline="0" noProof="0" dirty="0" err="1">
                <a:ln>
                  <a:noFill/>
                </a:ln>
                <a:effectLst/>
                <a:uLnTx/>
                <a:uFillTx/>
                <a:latin typeface="Times New Roman" panose="02020603050405020304" pitchFamily="18" charset="0"/>
                <a:ea typeface="+mn-ea"/>
                <a:cs typeface="+mn-cs"/>
              </a:rPr>
              <a:t>ng</a:t>
            </a:r>
            <a:r>
              <a:rPr kumimoji="0" lang="en-US" sz="40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à</a:t>
            </a:r>
            <a:r>
              <a:rPr kumimoji="0" lang="en-US" sz="4000" b="0" i="0" u="none" strike="noStrike" kern="1200" cap="none" spc="0" normalizeH="0" baseline="0" noProof="0" dirty="0" err="1">
                <a:ln>
                  <a:noFill/>
                </a:ln>
                <a:effectLst/>
                <a:uLnTx/>
                <a:uFillTx/>
                <a:latin typeface="Times New Roman" panose="02020603050405020304" pitchFamily="18" charset="0"/>
                <a:ea typeface="+mn-ea"/>
                <a:cs typeface="+mn-cs"/>
              </a:rPr>
              <a:t>y</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mn-cs"/>
              </a:rPr>
              <a:t> </a:t>
            </a:r>
            <a:r>
              <a:rPr lang="en-US" sz="4000" dirty="0" smtClean="0">
                <a:latin typeface="Times New Roman" panose="02020603050405020304" pitchFamily="18" charset="0"/>
              </a:rPr>
              <a:t>21</a:t>
            </a:r>
            <a:r>
              <a:rPr kumimoji="0" lang="en-US" sz="4000" b="0"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mn-cs"/>
              </a:rPr>
              <a:t>tháng 3 năm 2022</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0" i="0" u="none" strike="noStrike" kern="1200" cap="none" spc="0" normalizeH="0" baseline="0" noProof="0" dirty="0">
                <a:ln>
                  <a:noFill/>
                </a:ln>
                <a:effectLst/>
                <a:uLnTx/>
                <a:uFillTx/>
                <a:latin typeface="Times New Roman" panose="02020603050405020304" pitchFamily="18" charset="0"/>
                <a:ea typeface="+mn-ea"/>
                <a:cs typeface="+mn-cs"/>
              </a:rPr>
              <a:t>Tập đọc – Kể chuyện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0" i="0" u="none" strike="noStrike" kern="1200" cap="none" spc="0" normalizeH="0" baseline="0" noProof="0" dirty="0" err="1" smtClean="0">
                <a:ln>
                  <a:noFill/>
                </a:ln>
                <a:effectLst/>
                <a:uLnTx/>
                <a:uFillTx/>
                <a:latin typeface="Times New Roman" panose="02020603050405020304" pitchFamily="18" charset="0"/>
                <a:cs typeface="+mn-cs"/>
              </a:rPr>
              <a:t>Cuộc</a:t>
            </a:r>
            <a:r>
              <a:rPr kumimoji="0" lang="en-US" sz="4000" b="0" i="0" u="none" strike="noStrike" kern="1200" cap="none" spc="0" normalizeH="0" noProof="0" dirty="0" smtClean="0">
                <a:ln>
                  <a:noFill/>
                </a:ln>
                <a:effectLst/>
                <a:uLnTx/>
                <a:uFillTx/>
                <a:latin typeface="Times New Roman" panose="02020603050405020304" pitchFamily="18" charset="0"/>
                <a:cs typeface="+mn-cs"/>
              </a:rPr>
              <a:t> </a:t>
            </a:r>
            <a:r>
              <a:rPr kumimoji="0" lang="en-US" sz="4000" b="0" i="0" u="none" strike="noStrike" kern="1200" cap="none" spc="0" normalizeH="0" noProof="0" dirty="0" err="1" smtClean="0">
                <a:ln>
                  <a:noFill/>
                </a:ln>
                <a:effectLst/>
                <a:uLnTx/>
                <a:uFillTx/>
                <a:latin typeface="Times New Roman" panose="02020603050405020304" pitchFamily="18" charset="0"/>
                <a:cs typeface="+mn-cs"/>
              </a:rPr>
              <a:t>chạy</a:t>
            </a:r>
            <a:r>
              <a:rPr kumimoji="0" lang="en-US" sz="4000" b="0" i="0" u="none" strike="noStrike" kern="1200" cap="none" spc="0" normalizeH="0" noProof="0" dirty="0" smtClean="0">
                <a:ln>
                  <a:noFill/>
                </a:ln>
                <a:effectLst/>
                <a:uLnTx/>
                <a:uFillTx/>
                <a:latin typeface="Times New Roman" panose="02020603050405020304" pitchFamily="18" charset="0"/>
                <a:cs typeface="+mn-cs"/>
              </a:rPr>
              <a:t> </a:t>
            </a:r>
            <a:r>
              <a:rPr kumimoji="0" lang="en-US" sz="4000" b="0" i="0" u="none" strike="noStrike" kern="1200" cap="none" spc="0" normalizeH="0" noProof="0" dirty="0" err="1" smtClean="0">
                <a:ln>
                  <a:noFill/>
                </a:ln>
                <a:effectLst/>
                <a:uLnTx/>
                <a:uFillTx/>
                <a:latin typeface="Times New Roman" panose="02020603050405020304" pitchFamily="18" charset="0"/>
                <a:cs typeface="+mn-cs"/>
              </a:rPr>
              <a:t>đua</a:t>
            </a:r>
            <a:r>
              <a:rPr kumimoji="0" lang="en-US" sz="4000" b="0" i="0" u="none" strike="noStrike" kern="1200" cap="none" spc="0" normalizeH="0" noProof="0" dirty="0" smtClean="0">
                <a:ln>
                  <a:noFill/>
                </a:ln>
                <a:effectLst/>
                <a:uLnTx/>
                <a:uFillTx/>
                <a:latin typeface="Times New Roman" panose="02020603050405020304" pitchFamily="18" charset="0"/>
                <a:cs typeface="+mn-cs"/>
              </a:rPr>
              <a:t> </a:t>
            </a:r>
            <a:r>
              <a:rPr kumimoji="0" lang="en-US" sz="4000" b="0" i="0" u="none" strike="noStrike" kern="1200" cap="none" spc="0" normalizeH="0" noProof="0" dirty="0" err="1" smtClean="0">
                <a:ln>
                  <a:noFill/>
                </a:ln>
                <a:effectLst/>
                <a:uLnTx/>
                <a:uFillTx/>
                <a:latin typeface="Times New Roman" panose="02020603050405020304" pitchFamily="18" charset="0"/>
                <a:cs typeface="+mn-cs"/>
              </a:rPr>
              <a:t>trong</a:t>
            </a:r>
            <a:r>
              <a:rPr kumimoji="0" lang="en-US" sz="4000" b="0" i="0" u="none" strike="noStrike" kern="1200" cap="none" spc="0" normalizeH="0" noProof="0" dirty="0" smtClean="0">
                <a:ln>
                  <a:noFill/>
                </a:ln>
                <a:effectLst/>
                <a:uLnTx/>
                <a:uFillTx/>
                <a:latin typeface="Times New Roman" panose="02020603050405020304" pitchFamily="18" charset="0"/>
                <a:cs typeface="+mn-cs"/>
              </a:rPr>
              <a:t> </a:t>
            </a:r>
            <a:r>
              <a:rPr kumimoji="0" lang="en-US" sz="4000" b="0" i="0" u="none" strike="noStrike" kern="1200" cap="none" spc="0" normalizeH="0" noProof="0" dirty="0" err="1" smtClean="0">
                <a:ln>
                  <a:noFill/>
                </a:ln>
                <a:effectLst/>
                <a:uLnTx/>
                <a:uFillTx/>
                <a:latin typeface="Times New Roman" panose="02020603050405020304" pitchFamily="18" charset="0"/>
                <a:cs typeface="+mn-cs"/>
              </a:rPr>
              <a:t>rừng</a:t>
            </a:r>
            <a:r>
              <a:rPr kumimoji="0" lang="en-US" sz="4000" b="0" i="0" u="none" strike="noStrike" kern="1200" cap="none" spc="0" normalizeH="0" noProof="0" dirty="0" smtClean="0">
                <a:ln>
                  <a:noFill/>
                </a:ln>
                <a:effectLst/>
                <a:uLnTx/>
                <a:uFillTx/>
                <a:latin typeface="Times New Roman" panose="02020603050405020304" pitchFamily="18" charset="0"/>
                <a:cs typeface="+mn-cs"/>
              </a:rPr>
              <a:t> (80)</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0929394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fltVal val="0"/>
                                          </p:val>
                                        </p:tav>
                                        <p:tav tm="100000">
                                          <p:val>
                                            <p:strVal val="#ppt_h"/>
                                          </p:val>
                                        </p:tav>
                                      </p:tavLst>
                                    </p:anim>
                                    <p:animEffect transition="in" filter="fade">
                                      <p:cBhvr>
                                        <p:cTn id="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17559" y="1689256"/>
            <a:ext cx="33068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err="1">
                <a:solidFill>
                  <a:schemeClr val="accent1">
                    <a:lumMod val="50000"/>
                  </a:schemeClr>
                </a:solidFill>
                <a:latin typeface="Times New Roman" panose="02020603050405020304" pitchFamily="18" charset="0"/>
                <a:cs typeface="Times New Roman" panose="02020603050405020304" pitchFamily="18" charset="0"/>
              </a:rPr>
              <a:t>Tranh</a:t>
            </a:r>
            <a:r>
              <a:rPr lang="en-US" altLang="en-US" sz="2400" dirty="0">
                <a:solidFill>
                  <a:schemeClr val="accent1">
                    <a:lumMod val="50000"/>
                  </a:schemeClr>
                </a:solidFill>
                <a:latin typeface="Times New Roman" panose="02020603050405020304" pitchFamily="18" charset="0"/>
                <a:cs typeface="Times New Roman" panose="02020603050405020304" pitchFamily="18" charset="0"/>
              </a:rPr>
              <a:t> 1: </a:t>
            </a:r>
          </a:p>
          <a:p>
            <a:pPr algn="ctr" eaLnBrk="1" hangingPunct="1"/>
            <a:r>
              <a:rPr lang="vi-VN" altLang="en-US" sz="2400" dirty="0" smtClean="0">
                <a:solidFill>
                  <a:schemeClr val="accent1">
                    <a:lumMod val="50000"/>
                  </a:schemeClr>
                </a:solidFill>
                <a:latin typeface="Times New Roman" panose="02020603050405020304" pitchFamily="18" charset="0"/>
                <a:cs typeface="Times New Roman" panose="02020603050405020304" pitchFamily="18" charset="0"/>
              </a:rPr>
              <a:t>Ngựa Con mải mê soi bóng mình dưới nước</a:t>
            </a:r>
            <a:endParaRPr lang="en-US" alt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TextBox 2"/>
          <p:cNvSpPr txBox="1">
            <a:spLocks noChangeArrowheads="1"/>
          </p:cNvSpPr>
          <p:nvPr/>
        </p:nvSpPr>
        <p:spPr bwMode="auto">
          <a:xfrm>
            <a:off x="417559" y="4547637"/>
            <a:ext cx="31982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err="1">
                <a:solidFill>
                  <a:schemeClr val="accent1">
                    <a:lumMod val="50000"/>
                  </a:schemeClr>
                </a:solidFill>
                <a:latin typeface="Times New Roman" panose="02020603050405020304" pitchFamily="18" charset="0"/>
                <a:cs typeface="Times New Roman" panose="02020603050405020304" pitchFamily="18" charset="0"/>
              </a:rPr>
              <a:t>Tranh</a:t>
            </a:r>
            <a:r>
              <a:rPr lang="en-US" altLang="en-US" sz="2400" dirty="0">
                <a:solidFill>
                  <a:schemeClr val="accent1">
                    <a:lumMod val="50000"/>
                  </a:schemeClr>
                </a:solidFill>
                <a:latin typeface="Times New Roman" panose="02020603050405020304" pitchFamily="18" charset="0"/>
                <a:cs typeface="Times New Roman" panose="02020603050405020304" pitchFamily="18" charset="0"/>
              </a:rPr>
              <a:t> 3 : </a:t>
            </a:r>
          </a:p>
          <a:p>
            <a:pPr algn="ctr" eaLnBrk="1" hangingPunct="1"/>
            <a:r>
              <a:rPr lang="vi-VN" altLang="en-US" sz="2400" dirty="0" smtClean="0">
                <a:solidFill>
                  <a:schemeClr val="accent1">
                    <a:lumMod val="50000"/>
                  </a:schemeClr>
                </a:solidFill>
                <a:latin typeface="Times New Roman" panose="02020603050405020304" pitchFamily="18" charset="0"/>
                <a:cs typeface="Times New Roman" panose="02020603050405020304" pitchFamily="18" charset="0"/>
              </a:rPr>
              <a:t>Các đối thủ đang ngắm nhau chuẩn bị cuộc thi.</a:t>
            </a:r>
            <a:endParaRPr lang="en-US" alt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extBox 2"/>
          <p:cNvSpPr txBox="1">
            <a:spLocks noChangeArrowheads="1"/>
          </p:cNvSpPr>
          <p:nvPr/>
        </p:nvSpPr>
        <p:spPr bwMode="auto">
          <a:xfrm>
            <a:off x="8997862" y="1441182"/>
            <a:ext cx="2623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err="1">
                <a:solidFill>
                  <a:schemeClr val="accent1">
                    <a:lumMod val="50000"/>
                  </a:schemeClr>
                </a:solidFill>
                <a:latin typeface="Times New Roman" panose="02020603050405020304" pitchFamily="18" charset="0"/>
                <a:cs typeface="Times New Roman" panose="02020603050405020304" pitchFamily="18" charset="0"/>
              </a:rPr>
              <a:t>Tranh</a:t>
            </a:r>
            <a:r>
              <a:rPr lang="en-US" altLang="en-US" sz="2400" dirty="0">
                <a:solidFill>
                  <a:schemeClr val="accent1">
                    <a:lumMod val="50000"/>
                  </a:schemeClr>
                </a:solidFill>
                <a:latin typeface="Times New Roman" panose="02020603050405020304" pitchFamily="18" charset="0"/>
                <a:cs typeface="Times New Roman" panose="02020603050405020304" pitchFamily="18" charset="0"/>
              </a:rPr>
              <a:t> 2 : </a:t>
            </a:r>
          </a:p>
          <a:p>
            <a:pPr algn="ctr" eaLnBrk="1" hangingPunct="1"/>
            <a:r>
              <a:rPr lang="vi-VN" altLang="en-US" sz="2400" dirty="0" smtClean="0">
                <a:solidFill>
                  <a:schemeClr val="accent1">
                    <a:lumMod val="50000"/>
                  </a:schemeClr>
                </a:solidFill>
                <a:latin typeface="Times New Roman" panose="02020603050405020304" pitchFamily="18" charset="0"/>
                <a:cs typeface="Times New Roman" panose="02020603050405020304" pitchFamily="18" charset="0"/>
              </a:rPr>
              <a:t>Ngựa Cha khuyên nhủ con đến gặp bác thợ rèn</a:t>
            </a:r>
            <a:endParaRPr lang="en-US" alt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2"/>
          <p:cNvSpPr txBox="1">
            <a:spLocks noChangeArrowheads="1"/>
          </p:cNvSpPr>
          <p:nvPr/>
        </p:nvSpPr>
        <p:spPr bwMode="auto">
          <a:xfrm>
            <a:off x="9120010" y="4234486"/>
            <a:ext cx="29500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err="1">
                <a:solidFill>
                  <a:schemeClr val="accent1">
                    <a:lumMod val="50000"/>
                  </a:schemeClr>
                </a:solidFill>
                <a:latin typeface="Times New Roman" panose="02020603050405020304" pitchFamily="18" charset="0"/>
                <a:cs typeface="Times New Roman" panose="02020603050405020304" pitchFamily="18" charset="0"/>
              </a:rPr>
              <a:t>Tranh</a:t>
            </a:r>
            <a:r>
              <a:rPr lang="en-US" altLang="en-US" sz="2400" dirty="0">
                <a:solidFill>
                  <a:schemeClr val="accent1">
                    <a:lumMod val="50000"/>
                  </a:schemeClr>
                </a:solidFill>
                <a:latin typeface="Times New Roman" panose="02020603050405020304" pitchFamily="18" charset="0"/>
                <a:cs typeface="Times New Roman" panose="02020603050405020304" pitchFamily="18" charset="0"/>
              </a:rPr>
              <a:t> 4 : </a:t>
            </a:r>
          </a:p>
          <a:p>
            <a:pPr algn="ctr" eaLnBrk="1" hangingPunct="1"/>
            <a:r>
              <a:rPr lang="vi-VN" altLang="en-US" sz="2400" dirty="0" smtClean="0">
                <a:solidFill>
                  <a:schemeClr val="accent1">
                    <a:lumMod val="50000"/>
                  </a:schemeClr>
                </a:solidFill>
                <a:latin typeface="Times New Roman" panose="02020603050405020304" pitchFamily="18" charset="0"/>
                <a:cs typeface="Times New Roman" panose="02020603050405020304" pitchFamily="18" charset="0"/>
              </a:rPr>
              <a:t>Ngựa Con bỏ dở cuộc đua vì hỏng móng.</a:t>
            </a:r>
            <a:endParaRPr lang="en-US" alt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2">
            <a:clrChange>
              <a:clrFrom>
                <a:srgbClr val="FEFEFE"/>
              </a:clrFrom>
              <a:clrTo>
                <a:srgbClr val="FEFEFE">
                  <a:alpha val="0"/>
                </a:srgbClr>
              </a:clrTo>
            </a:clrChange>
            <a:lum contrast="18000"/>
            <a:extLst>
              <a:ext uri="{28A0092B-C50C-407E-A947-70E740481C1C}">
                <a14:useLocalDpi xmlns:a14="http://schemas.microsoft.com/office/drawing/2010/main" val="0"/>
              </a:ext>
            </a:extLst>
          </a:blip>
          <a:srcRect/>
          <a:stretch>
            <a:fillRect/>
          </a:stretch>
        </p:blipFill>
        <p:spPr bwMode="auto">
          <a:xfrm>
            <a:off x="3424191" y="3598633"/>
            <a:ext cx="2514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
          <p:cNvGrpSpPr>
            <a:grpSpLocks/>
          </p:cNvGrpSpPr>
          <p:nvPr/>
        </p:nvGrpSpPr>
        <p:grpSpPr bwMode="auto">
          <a:xfrm>
            <a:off x="3660132" y="585544"/>
            <a:ext cx="2362200" cy="2743200"/>
            <a:chOff x="144" y="192"/>
            <a:chExt cx="5520" cy="4032"/>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192"/>
              <a:ext cx="5472" cy="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00"/>
                  </a:solidFill>
                  <a:miter lim="800000"/>
                  <a:headEnd/>
                  <a:tailEnd/>
                </a14:hiddenLine>
              </a:ext>
            </a:extLst>
          </p:spPr>
        </p:pic>
        <p:pic>
          <p:nvPicPr>
            <p:cNvPr id="10"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 y="1392"/>
              <a:ext cx="5520"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5730" y="603007"/>
            <a:ext cx="22860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029" y="3598633"/>
            <a:ext cx="2249749"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49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0AA98E-0C38-40D7-BC33-BA16A97F46F8}"/>
              </a:ext>
            </a:extLst>
          </p:cNvPr>
          <p:cNvSpPr>
            <a:spLocks noChangeArrowheads="1"/>
          </p:cNvSpPr>
          <p:nvPr/>
        </p:nvSpPr>
        <p:spPr bwMode="auto">
          <a:xfrm>
            <a:off x="1926525" y="255086"/>
            <a:ext cx="96432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algn="just" defTabSz="1219170">
              <a:spcBef>
                <a:spcPct val="0"/>
              </a:spcBef>
              <a:buClr>
                <a:srgbClr val="000000"/>
              </a:buClr>
              <a:buNone/>
              <a:tabLst>
                <a:tab pos="304792" algn="l"/>
              </a:tabLst>
            </a:pPr>
            <a:r>
              <a:rPr lang="en-US" altLang="vi-VN" b="1" kern="0" dirty="0">
                <a:solidFill>
                  <a:srgbClr val="C00000"/>
                </a:solidFill>
                <a:latin typeface="Times New Roman" panose="02020603050405020304" pitchFamily="18" charset="0"/>
                <a:cs typeface="Times New Roman" panose="02020603050405020304" pitchFamily="18" charset="0"/>
                <a:sym typeface="Arial"/>
              </a:rPr>
              <a:t> HS </a:t>
            </a:r>
            <a:r>
              <a:rPr lang="en-US" altLang="vi-VN" b="1" kern="0" dirty="0" err="1">
                <a:solidFill>
                  <a:srgbClr val="C00000"/>
                </a:solidFill>
                <a:latin typeface="Times New Roman" panose="02020603050405020304" pitchFamily="18" charset="0"/>
                <a:cs typeface="Times New Roman" panose="02020603050405020304" pitchFamily="18" charset="0"/>
                <a:sym typeface="Arial"/>
              </a:rPr>
              <a:t>kể</a:t>
            </a:r>
            <a:r>
              <a:rPr lang="en-US" altLang="vi-VN" b="1" kern="0" dirty="0">
                <a:solidFill>
                  <a:srgbClr val="C00000"/>
                </a:solidFill>
                <a:latin typeface="Times New Roman" panose="02020603050405020304" pitchFamily="18" charset="0"/>
                <a:cs typeface="Times New Roman" panose="02020603050405020304" pitchFamily="18" charset="0"/>
                <a:sym typeface="Arial"/>
              </a:rPr>
              <a:t> </a:t>
            </a:r>
            <a:r>
              <a:rPr lang="en-US" altLang="vi-VN" b="1" kern="0" dirty="0" err="1">
                <a:solidFill>
                  <a:srgbClr val="C00000"/>
                </a:solidFill>
                <a:latin typeface="Times New Roman" panose="02020603050405020304" pitchFamily="18" charset="0"/>
                <a:cs typeface="Times New Roman" panose="02020603050405020304" pitchFamily="18" charset="0"/>
                <a:sym typeface="Arial"/>
              </a:rPr>
              <a:t>lại</a:t>
            </a:r>
            <a:r>
              <a:rPr lang="en-US" altLang="vi-VN" b="1" kern="0" dirty="0">
                <a:solidFill>
                  <a:srgbClr val="C00000"/>
                </a:solidFill>
                <a:latin typeface="Times New Roman" panose="02020603050405020304" pitchFamily="18" charset="0"/>
                <a:cs typeface="Times New Roman" panose="02020603050405020304" pitchFamily="18" charset="0"/>
                <a:sym typeface="Arial"/>
              </a:rPr>
              <a:t> </a:t>
            </a:r>
            <a:r>
              <a:rPr lang="en-US" altLang="vi-VN" b="1" kern="0" dirty="0" err="1">
                <a:solidFill>
                  <a:srgbClr val="C00000"/>
                </a:solidFill>
                <a:latin typeface="Times New Roman" panose="02020603050405020304" pitchFamily="18" charset="0"/>
                <a:cs typeface="Times New Roman" panose="02020603050405020304" pitchFamily="18" charset="0"/>
                <a:sym typeface="Arial"/>
              </a:rPr>
              <a:t>từng</a:t>
            </a:r>
            <a:r>
              <a:rPr lang="en-US" altLang="vi-VN" b="1" kern="0" dirty="0">
                <a:solidFill>
                  <a:srgbClr val="C00000"/>
                </a:solidFill>
                <a:latin typeface="Times New Roman" panose="02020603050405020304" pitchFamily="18" charset="0"/>
                <a:cs typeface="Times New Roman" panose="02020603050405020304" pitchFamily="18" charset="0"/>
                <a:sym typeface="Arial"/>
              </a:rPr>
              <a:t> </a:t>
            </a:r>
            <a:r>
              <a:rPr lang="en-US" altLang="vi-VN" b="1" kern="0" dirty="0" err="1">
                <a:solidFill>
                  <a:srgbClr val="C00000"/>
                </a:solidFill>
                <a:latin typeface="Times New Roman" panose="02020603050405020304" pitchFamily="18" charset="0"/>
                <a:cs typeface="Times New Roman" panose="02020603050405020304" pitchFamily="18" charset="0"/>
                <a:sym typeface="Arial"/>
              </a:rPr>
              <a:t>đoạn</a:t>
            </a:r>
            <a:r>
              <a:rPr lang="en-US" altLang="vi-VN" b="1" kern="0" dirty="0">
                <a:solidFill>
                  <a:srgbClr val="C00000"/>
                </a:solidFill>
                <a:latin typeface="Times New Roman" panose="02020603050405020304" pitchFamily="18" charset="0"/>
                <a:cs typeface="Times New Roman" panose="02020603050405020304" pitchFamily="18" charset="0"/>
                <a:sym typeface="Arial"/>
              </a:rPr>
              <a:t> </a:t>
            </a:r>
            <a:r>
              <a:rPr lang="en-US" altLang="vi-VN" b="1" kern="0" dirty="0" err="1">
                <a:solidFill>
                  <a:srgbClr val="C00000"/>
                </a:solidFill>
                <a:latin typeface="Times New Roman" panose="02020603050405020304" pitchFamily="18" charset="0"/>
                <a:cs typeface="Times New Roman" panose="02020603050405020304" pitchFamily="18" charset="0"/>
                <a:sym typeface="Arial"/>
              </a:rPr>
              <a:t>của</a:t>
            </a:r>
            <a:r>
              <a:rPr lang="en-US" altLang="vi-VN" b="1" kern="0" dirty="0">
                <a:solidFill>
                  <a:srgbClr val="C00000"/>
                </a:solidFill>
                <a:latin typeface="Times New Roman" panose="02020603050405020304" pitchFamily="18" charset="0"/>
                <a:cs typeface="Times New Roman" panose="02020603050405020304" pitchFamily="18" charset="0"/>
                <a:sym typeface="Arial"/>
              </a:rPr>
              <a:t> </a:t>
            </a:r>
            <a:r>
              <a:rPr lang="en-US" altLang="vi-VN" b="1" kern="0" dirty="0" err="1">
                <a:solidFill>
                  <a:srgbClr val="C00000"/>
                </a:solidFill>
                <a:latin typeface="Times New Roman" panose="02020603050405020304" pitchFamily="18" charset="0"/>
                <a:cs typeface="Times New Roman" panose="02020603050405020304" pitchFamily="18" charset="0"/>
                <a:sym typeface="Arial"/>
              </a:rPr>
              <a:t>câu</a:t>
            </a:r>
            <a:r>
              <a:rPr lang="en-US" altLang="vi-VN" b="1" kern="0" dirty="0">
                <a:solidFill>
                  <a:srgbClr val="C00000"/>
                </a:solidFill>
                <a:latin typeface="Times New Roman" panose="02020603050405020304" pitchFamily="18" charset="0"/>
                <a:cs typeface="Times New Roman" panose="02020603050405020304" pitchFamily="18" charset="0"/>
                <a:sym typeface="Arial"/>
              </a:rPr>
              <a:t> </a:t>
            </a:r>
            <a:r>
              <a:rPr lang="en-US" altLang="vi-VN" b="1" kern="0" dirty="0" err="1">
                <a:solidFill>
                  <a:srgbClr val="C00000"/>
                </a:solidFill>
                <a:latin typeface="Times New Roman" panose="02020603050405020304" pitchFamily="18" charset="0"/>
                <a:cs typeface="Times New Roman" panose="02020603050405020304" pitchFamily="18" charset="0"/>
                <a:sym typeface="Arial"/>
              </a:rPr>
              <a:t>chuyện</a:t>
            </a:r>
            <a:r>
              <a:rPr lang="en-US" altLang="vi-VN" b="1" kern="0" dirty="0">
                <a:solidFill>
                  <a:srgbClr val="C00000"/>
                </a:solidFill>
                <a:latin typeface="Times New Roman" panose="02020603050405020304" pitchFamily="18" charset="0"/>
                <a:cs typeface="Times New Roman" panose="02020603050405020304" pitchFamily="18" charset="0"/>
                <a:sym typeface="Arial"/>
              </a:rPr>
              <a:t> </a:t>
            </a:r>
            <a:r>
              <a:rPr lang="en-US" altLang="vi-VN" b="1" kern="0" dirty="0" err="1">
                <a:solidFill>
                  <a:srgbClr val="C00000"/>
                </a:solidFill>
                <a:latin typeface="Times New Roman" panose="02020603050405020304" pitchFamily="18" charset="0"/>
                <a:cs typeface="Times New Roman" panose="02020603050405020304" pitchFamily="18" charset="0"/>
                <a:sym typeface="Arial"/>
              </a:rPr>
              <a:t>dựa</a:t>
            </a:r>
            <a:r>
              <a:rPr lang="en-US" altLang="vi-VN" b="1" kern="0" dirty="0">
                <a:solidFill>
                  <a:srgbClr val="C00000"/>
                </a:solidFill>
                <a:latin typeface="Times New Roman" panose="02020603050405020304" pitchFamily="18" charset="0"/>
                <a:cs typeface="Times New Roman" panose="02020603050405020304" pitchFamily="18" charset="0"/>
                <a:sym typeface="Arial"/>
              </a:rPr>
              <a:t> </a:t>
            </a:r>
            <a:r>
              <a:rPr lang="en-US" altLang="vi-VN" b="1" kern="0" dirty="0" err="1">
                <a:solidFill>
                  <a:srgbClr val="C00000"/>
                </a:solidFill>
                <a:latin typeface="Times New Roman" panose="02020603050405020304" pitchFamily="18" charset="0"/>
                <a:cs typeface="Times New Roman" panose="02020603050405020304" pitchFamily="18" charset="0"/>
                <a:sym typeface="Arial"/>
              </a:rPr>
              <a:t>vào</a:t>
            </a:r>
            <a:r>
              <a:rPr lang="en-US" altLang="vi-VN" b="1" kern="0" dirty="0">
                <a:solidFill>
                  <a:srgbClr val="C00000"/>
                </a:solidFill>
                <a:latin typeface="Times New Roman" panose="02020603050405020304" pitchFamily="18" charset="0"/>
                <a:cs typeface="Times New Roman" panose="02020603050405020304" pitchFamily="18" charset="0"/>
                <a:sym typeface="Arial"/>
              </a:rPr>
              <a:t> </a:t>
            </a:r>
            <a:r>
              <a:rPr lang="en-US" altLang="vi-VN" b="1" kern="0" dirty="0" err="1">
                <a:solidFill>
                  <a:srgbClr val="C00000"/>
                </a:solidFill>
                <a:latin typeface="Times New Roman" panose="02020603050405020304" pitchFamily="18" charset="0"/>
                <a:cs typeface="Times New Roman" panose="02020603050405020304" pitchFamily="18" charset="0"/>
                <a:sym typeface="Arial"/>
              </a:rPr>
              <a:t>tranh</a:t>
            </a:r>
            <a:r>
              <a:rPr lang="en-US" altLang="vi-VN" b="1" kern="0" dirty="0">
                <a:solidFill>
                  <a:srgbClr val="C00000"/>
                </a:solidFill>
                <a:latin typeface="Times New Roman" panose="02020603050405020304" pitchFamily="18" charset="0"/>
                <a:cs typeface="Times New Roman" panose="02020603050405020304" pitchFamily="18" charset="0"/>
                <a:sym typeface="Arial"/>
              </a:rPr>
              <a:t>.</a:t>
            </a:r>
            <a:endParaRPr lang="en-US" altLang="vi-VN" b="1" i="1" kern="0" dirty="0">
              <a:solidFill>
                <a:srgbClr val="C00000"/>
              </a:solidFill>
              <a:latin typeface="Times New Roman" panose="02020603050405020304" pitchFamily="18" charset="0"/>
              <a:cs typeface="Times New Roman" panose="02020603050405020304" pitchFamily="18" charset="0"/>
              <a:sym typeface="Arial"/>
            </a:endParaRPr>
          </a:p>
        </p:txBody>
      </p:sp>
      <p:sp>
        <p:nvSpPr>
          <p:cNvPr id="14" name="TextBox 13"/>
          <p:cNvSpPr txBox="1">
            <a:spLocks noChangeArrowheads="1"/>
          </p:cNvSpPr>
          <p:nvPr/>
        </p:nvSpPr>
        <p:spPr bwMode="auto">
          <a:xfrm>
            <a:off x="417559" y="1689256"/>
            <a:ext cx="33068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err="1">
                <a:solidFill>
                  <a:schemeClr val="accent1">
                    <a:lumMod val="50000"/>
                  </a:schemeClr>
                </a:solidFill>
                <a:latin typeface="Times New Roman" panose="02020603050405020304" pitchFamily="18" charset="0"/>
                <a:cs typeface="Times New Roman" panose="02020603050405020304" pitchFamily="18" charset="0"/>
              </a:rPr>
              <a:t>Tranh</a:t>
            </a:r>
            <a:r>
              <a:rPr lang="en-US" altLang="en-US" sz="2400" dirty="0">
                <a:solidFill>
                  <a:schemeClr val="accent1">
                    <a:lumMod val="50000"/>
                  </a:schemeClr>
                </a:solidFill>
                <a:latin typeface="Times New Roman" panose="02020603050405020304" pitchFamily="18" charset="0"/>
                <a:cs typeface="Times New Roman" panose="02020603050405020304" pitchFamily="18" charset="0"/>
              </a:rPr>
              <a:t> 1: </a:t>
            </a:r>
          </a:p>
          <a:p>
            <a:pPr algn="ctr" eaLnBrk="1" hangingPunct="1"/>
            <a:r>
              <a:rPr lang="vi-VN" altLang="en-US" sz="2400" dirty="0" smtClean="0">
                <a:solidFill>
                  <a:schemeClr val="accent1">
                    <a:lumMod val="50000"/>
                  </a:schemeClr>
                </a:solidFill>
                <a:latin typeface="Times New Roman" panose="02020603050405020304" pitchFamily="18" charset="0"/>
                <a:cs typeface="Times New Roman" panose="02020603050405020304" pitchFamily="18" charset="0"/>
              </a:rPr>
              <a:t>Ngựa Con mải mê soi bóng mình dưới nước</a:t>
            </a:r>
            <a:endParaRPr lang="en-US" alt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5" name="TextBox 2"/>
          <p:cNvSpPr txBox="1">
            <a:spLocks noChangeArrowheads="1"/>
          </p:cNvSpPr>
          <p:nvPr/>
        </p:nvSpPr>
        <p:spPr bwMode="auto">
          <a:xfrm>
            <a:off x="417559" y="4547637"/>
            <a:ext cx="31982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err="1">
                <a:solidFill>
                  <a:schemeClr val="accent1">
                    <a:lumMod val="50000"/>
                  </a:schemeClr>
                </a:solidFill>
                <a:latin typeface="Times New Roman" panose="02020603050405020304" pitchFamily="18" charset="0"/>
                <a:cs typeface="Times New Roman" panose="02020603050405020304" pitchFamily="18" charset="0"/>
              </a:rPr>
              <a:t>Tranh</a:t>
            </a:r>
            <a:r>
              <a:rPr lang="en-US" altLang="en-US" sz="2400" dirty="0">
                <a:solidFill>
                  <a:schemeClr val="accent1">
                    <a:lumMod val="50000"/>
                  </a:schemeClr>
                </a:solidFill>
                <a:latin typeface="Times New Roman" panose="02020603050405020304" pitchFamily="18" charset="0"/>
                <a:cs typeface="Times New Roman" panose="02020603050405020304" pitchFamily="18" charset="0"/>
              </a:rPr>
              <a:t> 3 : </a:t>
            </a:r>
          </a:p>
          <a:p>
            <a:pPr algn="ctr" eaLnBrk="1" hangingPunct="1"/>
            <a:r>
              <a:rPr lang="vi-VN" altLang="en-US" sz="2400" dirty="0" smtClean="0">
                <a:solidFill>
                  <a:schemeClr val="accent1">
                    <a:lumMod val="50000"/>
                  </a:schemeClr>
                </a:solidFill>
                <a:latin typeface="Times New Roman" panose="02020603050405020304" pitchFamily="18" charset="0"/>
                <a:cs typeface="Times New Roman" panose="02020603050405020304" pitchFamily="18" charset="0"/>
              </a:rPr>
              <a:t>Các đối thủ đang ngắm nhau chuẩn bị cuộc thi.</a:t>
            </a:r>
            <a:endParaRPr lang="en-US" alt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6" name="TextBox 2"/>
          <p:cNvSpPr txBox="1">
            <a:spLocks noChangeArrowheads="1"/>
          </p:cNvSpPr>
          <p:nvPr/>
        </p:nvSpPr>
        <p:spPr bwMode="auto">
          <a:xfrm>
            <a:off x="8997862" y="1441182"/>
            <a:ext cx="2623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err="1">
                <a:solidFill>
                  <a:schemeClr val="accent1">
                    <a:lumMod val="50000"/>
                  </a:schemeClr>
                </a:solidFill>
                <a:latin typeface="Times New Roman" panose="02020603050405020304" pitchFamily="18" charset="0"/>
                <a:cs typeface="Times New Roman" panose="02020603050405020304" pitchFamily="18" charset="0"/>
              </a:rPr>
              <a:t>Tranh</a:t>
            </a:r>
            <a:r>
              <a:rPr lang="en-US" altLang="en-US" sz="2400" dirty="0">
                <a:solidFill>
                  <a:schemeClr val="accent1">
                    <a:lumMod val="50000"/>
                  </a:schemeClr>
                </a:solidFill>
                <a:latin typeface="Times New Roman" panose="02020603050405020304" pitchFamily="18" charset="0"/>
                <a:cs typeface="Times New Roman" panose="02020603050405020304" pitchFamily="18" charset="0"/>
              </a:rPr>
              <a:t> 2 : </a:t>
            </a:r>
          </a:p>
          <a:p>
            <a:pPr algn="ctr" eaLnBrk="1" hangingPunct="1"/>
            <a:r>
              <a:rPr lang="vi-VN" altLang="en-US" sz="2400" dirty="0" smtClean="0">
                <a:solidFill>
                  <a:schemeClr val="accent1">
                    <a:lumMod val="50000"/>
                  </a:schemeClr>
                </a:solidFill>
                <a:latin typeface="Times New Roman" panose="02020603050405020304" pitchFamily="18" charset="0"/>
                <a:cs typeface="Times New Roman" panose="02020603050405020304" pitchFamily="18" charset="0"/>
              </a:rPr>
              <a:t>Ngựa Cha khuyên nhủ con đến gặp bác thợ rèn</a:t>
            </a:r>
            <a:endParaRPr lang="en-US" alt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7" name="TextBox 2"/>
          <p:cNvSpPr txBox="1">
            <a:spLocks noChangeArrowheads="1"/>
          </p:cNvSpPr>
          <p:nvPr/>
        </p:nvSpPr>
        <p:spPr bwMode="auto">
          <a:xfrm>
            <a:off x="9120010" y="4234486"/>
            <a:ext cx="29500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err="1">
                <a:solidFill>
                  <a:schemeClr val="accent1">
                    <a:lumMod val="50000"/>
                  </a:schemeClr>
                </a:solidFill>
                <a:latin typeface="Times New Roman" panose="02020603050405020304" pitchFamily="18" charset="0"/>
                <a:cs typeface="Times New Roman" panose="02020603050405020304" pitchFamily="18" charset="0"/>
              </a:rPr>
              <a:t>Tranh</a:t>
            </a:r>
            <a:r>
              <a:rPr lang="en-US" altLang="en-US" sz="2400" dirty="0">
                <a:solidFill>
                  <a:schemeClr val="accent1">
                    <a:lumMod val="50000"/>
                  </a:schemeClr>
                </a:solidFill>
                <a:latin typeface="Times New Roman" panose="02020603050405020304" pitchFamily="18" charset="0"/>
                <a:cs typeface="Times New Roman" panose="02020603050405020304" pitchFamily="18" charset="0"/>
              </a:rPr>
              <a:t> 4 : </a:t>
            </a:r>
          </a:p>
          <a:p>
            <a:pPr algn="ctr" eaLnBrk="1" hangingPunct="1"/>
            <a:r>
              <a:rPr lang="vi-VN" altLang="en-US" sz="2400" dirty="0" smtClean="0">
                <a:solidFill>
                  <a:schemeClr val="accent1">
                    <a:lumMod val="50000"/>
                  </a:schemeClr>
                </a:solidFill>
                <a:latin typeface="Times New Roman" panose="02020603050405020304" pitchFamily="18" charset="0"/>
                <a:cs typeface="Times New Roman" panose="02020603050405020304" pitchFamily="18" charset="0"/>
              </a:rPr>
              <a:t>Ngựa Con bỏ dở cuộc đua vì hỏng móng.</a:t>
            </a:r>
            <a:endParaRPr lang="en-US" alt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8" name="Picture 2"/>
          <p:cNvPicPr>
            <a:picLocks noChangeAspect="1" noChangeArrowheads="1"/>
          </p:cNvPicPr>
          <p:nvPr/>
        </p:nvPicPr>
        <p:blipFill>
          <a:blip r:embed="rId2">
            <a:clrChange>
              <a:clrFrom>
                <a:srgbClr val="FEFEFE"/>
              </a:clrFrom>
              <a:clrTo>
                <a:srgbClr val="FEFEFE">
                  <a:alpha val="0"/>
                </a:srgbClr>
              </a:clrTo>
            </a:clrChange>
            <a:lum contrast="18000"/>
            <a:extLst>
              <a:ext uri="{28A0092B-C50C-407E-A947-70E740481C1C}">
                <a14:useLocalDpi xmlns:a14="http://schemas.microsoft.com/office/drawing/2010/main" val="0"/>
              </a:ext>
            </a:extLst>
          </a:blip>
          <a:srcRect/>
          <a:stretch>
            <a:fillRect/>
          </a:stretch>
        </p:blipFill>
        <p:spPr bwMode="auto">
          <a:xfrm>
            <a:off x="3424191" y="3598633"/>
            <a:ext cx="2514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3"/>
          <p:cNvGrpSpPr>
            <a:grpSpLocks/>
          </p:cNvGrpSpPr>
          <p:nvPr/>
        </p:nvGrpSpPr>
        <p:grpSpPr bwMode="auto">
          <a:xfrm>
            <a:off x="3615821" y="839861"/>
            <a:ext cx="2362200" cy="2743200"/>
            <a:chOff x="144" y="192"/>
            <a:chExt cx="5520" cy="4032"/>
          </a:xfrm>
        </p:grpSpPr>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192"/>
              <a:ext cx="5472" cy="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00"/>
                  </a:solidFill>
                  <a:miter lim="800000"/>
                  <a:headEnd/>
                  <a:tailEnd/>
                </a14:hiddenLine>
              </a:ext>
            </a:extLst>
          </p:spPr>
        </p:pic>
        <p:pic>
          <p:nvPicPr>
            <p:cNvPr id="21"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 y="1392"/>
              <a:ext cx="5520"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5730" y="845646"/>
            <a:ext cx="22860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029" y="3598633"/>
            <a:ext cx="2249749"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6015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E2935A4-F2ED-46A6-81FD-6A96D76AF2D8}"/>
              </a:ext>
            </a:extLst>
          </p:cNvPr>
          <p:cNvSpPr>
            <a:spLocks noGrp="1" noChangeArrowheads="1"/>
          </p:cNvSpPr>
          <p:nvPr>
            <p:ph type="title"/>
          </p:nvPr>
        </p:nvSpPr>
        <p:spPr>
          <a:xfrm>
            <a:off x="4973863" y="226237"/>
            <a:ext cx="2447422" cy="776945"/>
          </a:xfrm>
          <a:ln>
            <a:solidFill>
              <a:schemeClr val="accent1"/>
            </a:solidFill>
            <a:miter lim="800000"/>
            <a:headEnd/>
            <a:tailEnd/>
          </a:ln>
        </p:spPr>
        <p:txBody>
          <a:bodyPr/>
          <a:lstStyle/>
          <a:p>
            <a:pPr algn="ctr" eaLnBrk="1" hangingPunct="1"/>
            <a:r>
              <a:rPr lang="en-US" altLang="en-US" dirty="0">
                <a:highlight>
                  <a:srgbClr val="FFFF00"/>
                </a:highlight>
                <a:latin typeface="Times New Roman" panose="02020603050405020304" pitchFamily="18" charset="0"/>
                <a:cs typeface="Times New Roman" panose="02020603050405020304" pitchFamily="18" charset="0"/>
              </a:rPr>
              <a:t>MỤC TIÊU</a:t>
            </a:r>
          </a:p>
        </p:txBody>
      </p:sp>
      <p:sp>
        <p:nvSpPr>
          <p:cNvPr id="2" name="Rectangle: Rounded Corners 1">
            <a:extLst>
              <a:ext uri="{FF2B5EF4-FFF2-40B4-BE49-F238E27FC236}">
                <a16:creationId xmlns:a16="http://schemas.microsoft.com/office/drawing/2014/main" id="{734FAF63-D4C8-42BD-9405-612C3F38A403}"/>
              </a:ext>
            </a:extLst>
          </p:cNvPr>
          <p:cNvSpPr/>
          <p:nvPr/>
        </p:nvSpPr>
        <p:spPr>
          <a:xfrm>
            <a:off x="472212" y="1124331"/>
            <a:ext cx="11022299" cy="110807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5A36128-5617-4A63-AF04-42E777781131}"/>
              </a:ext>
            </a:extLst>
          </p:cNvPr>
          <p:cNvSpPr txBox="1">
            <a:spLocks noChangeArrowheads="1"/>
          </p:cNvSpPr>
          <p:nvPr/>
        </p:nvSpPr>
        <p:spPr bwMode="auto">
          <a:xfrm>
            <a:off x="741570" y="1288676"/>
            <a:ext cx="10190889" cy="467204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Đọc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trôi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chảy</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cả</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bài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đọc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đúng</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từ</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khó</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dễ</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phát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âm</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sai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biết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ngắt</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nghỉ</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hơi</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hợp</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lí</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514350" lvl="0" indent="-514350">
              <a:buFontTx/>
              <a:buAutoNum type="arabicPeriod"/>
              <a:defRPr/>
            </a:pP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Hiểu</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nghĩa</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các</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từ</a:t>
            </a:r>
            <a:r>
              <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mới</a:t>
            </a:r>
            <a:r>
              <a:rPr kumimoji="0" lang="en-US" sz="24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a:t>
            </a:r>
            <a:r>
              <a:rPr lang="en-US" sz="2400" dirty="0" err="1">
                <a:solidFill>
                  <a:srgbClr val="002060"/>
                </a:solidFill>
                <a:latin typeface="Times New Roman" pitchFamily="18" charset="0"/>
                <a:cs typeface="Times New Roman" pitchFamily="18" charset="0"/>
              </a:rPr>
              <a:t>nguyệt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móng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đối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thảng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thốt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quan</a:t>
            </a:r>
            <a:r>
              <a:rPr lang="en-US" sz="2400" dirty="0">
                <a:solidFill>
                  <a:srgbClr val="002060"/>
                </a:solidFill>
                <a:latin typeface="Times New Roman" pitchFamily="18" charset="0"/>
                <a:cs typeface="Times New Roman" pitchFamily="18" charset="0"/>
              </a:rPr>
              <a:t>.</a:t>
            </a:r>
          </a:p>
          <a:p>
            <a:pPr marL="514350" lvl="0" indent="-514350">
              <a:buFontTx/>
              <a:buAutoNum type="arabicPeriod"/>
              <a:defRPr/>
            </a:pPr>
            <a:endParaRPr lang="en-US" sz="2400" dirty="0">
              <a:solidFill>
                <a:srgbClr val="002060"/>
              </a:solidFill>
              <a:latin typeface="Times New Roman" pitchFamily="18" charset="0"/>
              <a:cs typeface="Times New Roman" pitchFamily="18" charset="0"/>
            </a:endParaRPr>
          </a:p>
          <a:p>
            <a:pPr marL="514350" lvl="0" indent="-514350">
              <a:buFontTx/>
              <a:buAutoNum type="arabicPeriod"/>
              <a:defRPr/>
            </a:pPr>
            <a:r>
              <a:rPr lang="en-US" altLang="en-US" sz="2400" dirty="0" err="1">
                <a:solidFill>
                  <a:srgbClr val="002060"/>
                </a:solidFill>
                <a:latin typeface="Times New Roman" panose="02020603050405020304" pitchFamily="18" charset="0"/>
              </a:rPr>
              <a:t>Hiểu</a:t>
            </a:r>
            <a:r>
              <a:rPr lang="en-US" altLang="en-US" sz="2400" dirty="0">
                <a:solidFill>
                  <a:srgbClr val="002060"/>
                </a:solidFill>
                <a:latin typeface="Times New Roman" panose="02020603050405020304" pitchFamily="18" charset="0"/>
              </a:rPr>
              <a:t> ND: </a:t>
            </a:r>
            <a:r>
              <a:rPr lang="en-US" altLang="en-US" sz="2400" dirty="0" err="1">
                <a:solidFill>
                  <a:srgbClr val="002060"/>
                </a:solidFill>
                <a:latin typeface="Times New Roman" panose="02020603050405020304" pitchFamily="18" charset="0"/>
              </a:rPr>
              <a:t>Làm</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việc</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gì</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cũng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phải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cẩn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thận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đáo</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Nếu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chủ</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quan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coi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thường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những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thứ</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tưởng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chừng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nhỏ</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thì</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sẽ</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thất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bại</a:t>
            </a:r>
            <a:r>
              <a:rPr lang="en-US" altLang="en-US" sz="2400" dirty="0">
                <a:solidFill>
                  <a:srgbClr val="002060"/>
                </a:solidFill>
                <a:latin typeface="Times New Roman" panose="02020603050405020304" pitchFamily="18" charset="0"/>
              </a:rPr>
              <a:t>.</a:t>
            </a:r>
          </a:p>
          <a:p>
            <a:pPr marL="514350" lvl="0" indent="-514350">
              <a:buFontTx/>
              <a:buAutoNum type="arabicPeriod"/>
              <a:defRPr/>
            </a:pPr>
            <a:endParaRPr lang="en-US" altLang="en-US" sz="2400" dirty="0">
              <a:solidFill>
                <a:srgbClr val="002060"/>
              </a:solidFill>
              <a:latin typeface="Times New Roman" panose="02020603050405020304" pitchFamily="18" charset="0"/>
            </a:endParaRPr>
          </a:p>
          <a:p>
            <a:pPr lvl="0">
              <a:buNone/>
              <a:defRPr/>
            </a:pPr>
            <a:endParaRPr lang="en-US" altLang="en-US" sz="2400" dirty="0">
              <a:solidFill>
                <a:srgbClr val="002060"/>
              </a:solidFill>
              <a:latin typeface="Times New Roman" panose="02020603050405020304" pitchFamily="18" charset="0"/>
            </a:endParaRPr>
          </a:p>
          <a:p>
            <a:pPr lvl="0">
              <a:buNone/>
              <a:defRPr/>
            </a:pPr>
            <a:r>
              <a:rPr lang="en-US" altLang="en-US" sz="2400" dirty="0">
                <a:solidFill>
                  <a:srgbClr val="002060"/>
                </a:solidFill>
                <a:latin typeface="Times New Roman" panose="02020603050405020304" pitchFamily="18" charset="0"/>
              </a:rPr>
              <a:t>4.    </a:t>
            </a:r>
            <a:r>
              <a:rPr lang="en-US" altLang="en-US" sz="2400" dirty="0" err="1">
                <a:solidFill>
                  <a:srgbClr val="002060"/>
                </a:solidFill>
                <a:latin typeface="Times New Roman" panose="02020603050405020304" pitchFamily="18" charset="0"/>
              </a:rPr>
              <a:t>Kể</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lại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câu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chuyện</a:t>
            </a:r>
            <a:r>
              <a:rPr lang="en-US" altLang="en-US" sz="2400"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Cuộc</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chạy</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đua</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trong</a:t>
            </a:r>
            <a:r>
              <a:rPr lang="en-US" altLang="en-US" sz="2400" i="1" dirty="0">
                <a:solidFill>
                  <a:srgbClr val="002060"/>
                </a:solidFill>
                <a:latin typeface="Times New Roman" panose="02020603050405020304" pitchFamily="18" charset="0"/>
              </a:rPr>
              <a:t> </a:t>
            </a:r>
            <a:r>
              <a:rPr lang="en-US" altLang="en-US" sz="2400" i="1" dirty="0" err="1">
                <a:solidFill>
                  <a:srgbClr val="002060"/>
                </a:solidFill>
                <a:latin typeface="Times New Roman" panose="02020603050405020304" pitchFamily="18" charset="0"/>
              </a:rPr>
              <a:t>rừng</a:t>
            </a:r>
            <a:r>
              <a:rPr lang="en-US" altLang="en-US" sz="2400" i="1" dirty="0">
                <a:solidFill>
                  <a:srgbClr val="002060"/>
                </a:solidFill>
                <a:latin typeface="Times New Roman" panose="02020603050405020304" pitchFamily="18" charset="0"/>
              </a:rPr>
              <a:t>.</a:t>
            </a:r>
            <a:endParaRPr lang="en-US" sz="2400" dirty="0">
              <a:solidFill>
                <a:srgbClr val="00206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A5F9CF3-44B9-48B9-86B3-85D506589E93}"/>
              </a:ext>
            </a:extLst>
          </p:cNvPr>
          <p:cNvSpPr/>
          <p:nvPr/>
        </p:nvSpPr>
        <p:spPr>
          <a:xfrm>
            <a:off x="472212" y="2493235"/>
            <a:ext cx="11022299" cy="1016448"/>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6D28351-44B3-431D-A6C0-AD0B0B60B8AD}"/>
              </a:ext>
            </a:extLst>
          </p:cNvPr>
          <p:cNvSpPr/>
          <p:nvPr/>
        </p:nvSpPr>
        <p:spPr>
          <a:xfrm>
            <a:off x="440784" y="3647135"/>
            <a:ext cx="11053727" cy="127030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EC16B04E-929B-4684-98EE-AA38577E052A}"/>
              </a:ext>
            </a:extLst>
          </p:cNvPr>
          <p:cNvSpPr/>
          <p:nvPr/>
        </p:nvSpPr>
        <p:spPr>
          <a:xfrm>
            <a:off x="472212" y="5344539"/>
            <a:ext cx="11053727" cy="815059"/>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22CA6C3D-B316-4945-9476-56CEB6D63E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497" y="1313941"/>
            <a:ext cx="883593" cy="883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14F057B-34DA-47C0-A417-B9A585E705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1497" y="2492283"/>
            <a:ext cx="883593" cy="8835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14F057B-34DA-47C0-A417-B9A585E705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0020" y="3782082"/>
            <a:ext cx="883593" cy="8835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14F057B-34DA-47C0-A417-B9A585E705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1448" y="5290680"/>
            <a:ext cx="883593" cy="88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919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pSp>
        <p:nvGrpSpPr>
          <p:cNvPr id="800" name="Google Shape;800;p8"/>
          <p:cNvGrpSpPr/>
          <p:nvPr/>
        </p:nvGrpSpPr>
        <p:grpSpPr>
          <a:xfrm>
            <a:off x="6565200" y="4739795"/>
            <a:ext cx="7270357" cy="1498563"/>
            <a:chOff x="7648523" y="1705121"/>
            <a:chExt cx="1366427" cy="1123922"/>
          </a:xfrm>
        </p:grpSpPr>
        <p:sp>
          <p:nvSpPr>
            <p:cNvPr id="801" name="Google Shape;801;p8"/>
            <p:cNvSpPr txBox="1"/>
            <p:nvPr/>
          </p:nvSpPr>
          <p:spPr>
            <a:xfrm>
              <a:off x="7662959" y="2125993"/>
              <a:ext cx="1351990" cy="703050"/>
            </a:xfrm>
            <a:prstGeom prst="rect">
              <a:avLst/>
            </a:prstGeom>
            <a:noFill/>
            <a:ln>
              <a:noFill/>
            </a:ln>
          </p:spPr>
          <p:txBody>
            <a:bodyPr spcFirstLastPara="1" wrap="square" lIns="121900" tIns="60950" rIns="121900" bIns="60950" anchor="t" anchorCtr="0">
              <a:normAutofit/>
            </a:bodyPr>
            <a:lstStyle/>
            <a:p>
              <a:pPr marL="0" marR="0" lvl="0" indent="0" algn="l" defTabSz="914400" rtl="0" eaLnBrk="1" fontAlgn="auto" latinLnBrk="0" hangingPunct="1">
                <a:lnSpc>
                  <a:spcPct val="133904"/>
                </a:lnSpc>
                <a:spcBef>
                  <a:spcPts val="0"/>
                </a:spcBef>
                <a:spcAft>
                  <a:spcPts val="0"/>
                </a:spcAft>
                <a:buClr>
                  <a:srgbClr val="CC0099"/>
                </a:buClr>
                <a:buSzPts val="1867"/>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2" name="Google Shape;802;p8"/>
            <p:cNvSpPr txBox="1"/>
            <p:nvPr/>
          </p:nvSpPr>
          <p:spPr>
            <a:xfrm>
              <a:off x="7648523" y="1705121"/>
              <a:ext cx="706756" cy="369332"/>
            </a:xfrm>
            <a:prstGeom prst="rect">
              <a:avLst/>
            </a:prstGeom>
            <a:noFill/>
            <a:ln>
              <a:noFill/>
            </a:ln>
          </p:spPr>
          <p:txBody>
            <a:bodyPr spcFirstLastPara="1" wrap="square" lIns="91425" tIns="45700" rIns="91425" bIns="45700" anchor="t" anchorCtr="0">
              <a:normAutofit lnSpcReduction="10000"/>
            </a:bodyPr>
            <a:lstStyle/>
            <a:p>
              <a:pPr marL="0" marR="0" lvl="0" indent="0" algn="l" defTabSz="914400" rtl="0" eaLnBrk="1" fontAlgn="auto" latinLnBrk="0" hangingPunct="1">
                <a:lnSpc>
                  <a:spcPct val="100000"/>
                </a:lnSpc>
                <a:spcBef>
                  <a:spcPts val="0"/>
                </a:spcBef>
                <a:spcAft>
                  <a:spcPts val="0"/>
                </a:spcAft>
                <a:buClr>
                  <a:srgbClr val="000000"/>
                </a:buClr>
                <a:buSzPts val="2667"/>
                <a:buFont typeface="Arial"/>
                <a:buNone/>
                <a:tabLst/>
                <a:defRPr/>
              </a:pPr>
              <a:endParaRPr kumimoji="0" sz="2667" b="1"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 name="文本框 3">
            <a:extLst>
              <a:ext uri="{FF2B5EF4-FFF2-40B4-BE49-F238E27FC236}">
                <a16:creationId xmlns:a16="http://schemas.microsoft.com/office/drawing/2014/main" id="{04879328-9580-4DFF-8951-D7D8E2358063}"/>
              </a:ext>
            </a:extLst>
          </p:cNvPr>
          <p:cNvSpPr txBox="1"/>
          <p:nvPr/>
        </p:nvSpPr>
        <p:spPr>
          <a:xfrm>
            <a:off x="510358" y="2336761"/>
            <a:ext cx="10207507" cy="1077218"/>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vi-VN" altLang="zh-CN" sz="3200" b="1" i="0" u="none" strike="noStrike" kern="1200" cap="none" spc="0" normalizeH="0" baseline="0" noProof="0" dirty="0">
                <a:ln>
                  <a:noFill/>
                </a:ln>
                <a:solidFill>
                  <a:srgbClr val="CA666F">
                    <a:lumMod val="75000"/>
                  </a:srgbClr>
                </a:solidFill>
                <a:effectLst/>
                <a:uLnTx/>
                <a:uFillTx/>
                <a:latin typeface="Times New Roman" panose="02020603050405020304" pitchFamily="18" charset="0"/>
                <a:ea typeface="幼圆" panose="02010509060101010101" pitchFamily="49" charset="-122"/>
                <a:cs typeface="+mn-cs"/>
              </a:rPr>
              <a:t>Kể lại câu chuyện </a:t>
            </a:r>
            <a:r>
              <a:rPr kumimoji="0" lang="vi-VN" altLang="zh-CN" sz="3200" b="1" i="1" u="none" strike="noStrike" kern="1200" cap="none" spc="0" normalizeH="0" baseline="0" noProof="0" dirty="0" smtClean="0">
                <a:ln>
                  <a:noFill/>
                </a:ln>
                <a:solidFill>
                  <a:srgbClr val="CA666F">
                    <a:lumMod val="75000"/>
                  </a:srgbClr>
                </a:solidFill>
                <a:effectLst/>
                <a:uLnTx/>
                <a:uFillTx/>
                <a:latin typeface="Times New Roman" panose="02020603050405020304" pitchFamily="18" charset="0"/>
                <a:ea typeface="幼圆" panose="02010509060101010101" pitchFamily="49" charset="-122"/>
                <a:cs typeface="+mn-cs"/>
              </a:rPr>
              <a:t>Cuộc</a:t>
            </a:r>
            <a:r>
              <a:rPr kumimoji="0" lang="vi-VN" altLang="zh-CN" sz="3200" b="1" i="1" u="none" strike="noStrike" kern="1200" cap="none" spc="0" normalizeH="0" noProof="0" dirty="0" smtClean="0">
                <a:ln>
                  <a:noFill/>
                </a:ln>
                <a:solidFill>
                  <a:srgbClr val="CA666F">
                    <a:lumMod val="75000"/>
                  </a:srgbClr>
                </a:solidFill>
                <a:effectLst/>
                <a:uLnTx/>
                <a:uFillTx/>
                <a:latin typeface="Times New Roman" panose="02020603050405020304" pitchFamily="18" charset="0"/>
                <a:ea typeface="幼圆" panose="02010509060101010101" pitchFamily="49" charset="-122"/>
                <a:cs typeface="+mn-cs"/>
              </a:rPr>
              <a:t> chạy đua trong rừng</a:t>
            </a:r>
            <a:endParaRPr kumimoji="0" lang="en-US" altLang="zh-CN" sz="3200" b="1" i="1" u="none" strike="noStrike" kern="1200" cap="none" spc="0" normalizeH="0" noProof="0" dirty="0">
              <a:ln>
                <a:noFill/>
              </a:ln>
              <a:solidFill>
                <a:srgbClr val="CA666F">
                  <a:lumMod val="75000"/>
                </a:srgbClr>
              </a:solidFill>
              <a:effectLst/>
              <a:uLnTx/>
              <a:uFillTx/>
              <a:latin typeface="Times New Roman" panose="02020603050405020304" pitchFamily="18" charset="0"/>
              <a:ea typeface="幼圆" panose="02010509060101010101" pitchFamily="49" charset="-122"/>
              <a:cs typeface="+mn-cs"/>
            </a:endParaRPr>
          </a:p>
          <a:p>
            <a:pPr marR="0" lvl="0" algn="ctr" defTabSz="914400" rtl="0" eaLnBrk="1" fontAlgn="auto" latinLnBrk="0" hangingPunct="1">
              <a:lnSpc>
                <a:spcPct val="100000"/>
              </a:lnSpc>
              <a:spcBef>
                <a:spcPts val="0"/>
              </a:spcBef>
              <a:spcAft>
                <a:spcPts val="0"/>
              </a:spcAft>
              <a:buClrTx/>
              <a:buSzTx/>
              <a:tabLst/>
              <a:defRPr/>
            </a:pPr>
            <a:r>
              <a:rPr kumimoji="0" lang="vi-VN" altLang="zh-CN" sz="3200" b="1" i="0" u="none" strike="noStrike" kern="1200" cap="none" spc="0" normalizeH="0" baseline="0" noProof="0" dirty="0">
                <a:ln>
                  <a:noFill/>
                </a:ln>
                <a:solidFill>
                  <a:srgbClr val="CA666F">
                    <a:lumMod val="75000"/>
                  </a:srgbClr>
                </a:solidFill>
                <a:effectLst/>
                <a:uLnTx/>
                <a:uFillTx/>
                <a:latin typeface="Times New Roman" panose="02020603050405020304" pitchFamily="18" charset="0"/>
                <a:ea typeface="幼圆" panose="02010509060101010101" pitchFamily="49" charset="-122"/>
                <a:cs typeface="+mn-cs"/>
              </a:rPr>
              <a:t>cho người thân nghe</a:t>
            </a:r>
            <a:r>
              <a:rPr kumimoji="0" lang="en-US" altLang="zh-CN" sz="3200" b="1" i="0" u="none" strike="noStrike" kern="1200" cap="none" spc="0" normalizeH="0" baseline="0" noProof="0" dirty="0">
                <a:ln>
                  <a:noFill/>
                </a:ln>
                <a:solidFill>
                  <a:srgbClr val="CA666F">
                    <a:lumMod val="75000"/>
                  </a:srgbClr>
                </a:solidFill>
                <a:effectLst/>
                <a:uLnTx/>
                <a:uFillTx/>
                <a:latin typeface="Times New Roman" panose="02020603050405020304" pitchFamily="18" charset="0"/>
                <a:ea typeface="幼圆" panose="02010509060101010101" pitchFamily="49" charset="-122"/>
                <a:cs typeface="+mn-cs"/>
              </a:rPr>
              <a:t>.</a:t>
            </a:r>
            <a:endParaRPr kumimoji="0" lang="en-US" altLang="zh-CN" sz="3200" b="1" i="0" u="none" strike="noStrike" kern="1200" cap="none" spc="0" normalizeH="0" baseline="0" noProof="0" dirty="0">
              <a:ln>
                <a:noFill/>
              </a:ln>
              <a:solidFill>
                <a:srgbClr val="CA666F">
                  <a:lumMod val="75000"/>
                </a:srgbClr>
              </a:solidFill>
              <a:effectLst/>
              <a:uLnTx/>
              <a:uFillTx/>
              <a:latin typeface="Arial"/>
              <a:ea typeface="幼圆" panose="02010509060101010101" pitchFamily="49" charset="-122"/>
              <a:cs typeface="+mn-cs"/>
            </a:endParaRPr>
          </a:p>
        </p:txBody>
      </p:sp>
      <p:sp>
        <p:nvSpPr>
          <p:cNvPr id="8" name="Rectangle 10"/>
          <p:cNvSpPr>
            <a:spLocks noChangeArrowheads="1"/>
          </p:cNvSpPr>
          <p:nvPr/>
        </p:nvSpPr>
        <p:spPr bwMode="auto">
          <a:xfrm>
            <a:off x="1195060" y="4120592"/>
            <a:ext cx="98539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1900">
                <a:solidFill>
                  <a:schemeClr val="tx1"/>
                </a:solidFill>
                <a:latin typeface="Arial" panose="020B0604020202020204" pitchFamily="34" charset="0"/>
              </a:defRPr>
            </a:lvl1pPr>
            <a:lvl2pPr marL="742950" indent="-285750" eaLnBrk="0" hangingPunct="0">
              <a:defRPr sz="1900">
                <a:solidFill>
                  <a:schemeClr val="tx1"/>
                </a:solidFill>
                <a:latin typeface="Arial" panose="020B0604020202020204" pitchFamily="34" charset="0"/>
              </a:defRPr>
            </a:lvl2pPr>
            <a:lvl3pPr marL="1143000" indent="-228600" eaLnBrk="0" hangingPunct="0">
              <a:defRPr sz="1900">
                <a:solidFill>
                  <a:schemeClr val="tx1"/>
                </a:solidFill>
                <a:latin typeface="Arial" panose="020B0604020202020204" pitchFamily="34" charset="0"/>
              </a:defRPr>
            </a:lvl3pPr>
            <a:lvl4pPr marL="1600200" indent="-228600" eaLnBrk="0" hangingPunct="0">
              <a:defRPr sz="1900">
                <a:solidFill>
                  <a:schemeClr val="tx1"/>
                </a:solidFill>
                <a:latin typeface="Arial" panose="020B0604020202020204" pitchFamily="34" charset="0"/>
              </a:defRPr>
            </a:lvl4pPr>
            <a:lvl5pPr marL="2057400" indent="-228600" eaLnBrk="0" hangingPunct="0">
              <a:defRPr sz="19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defRPr>
            </a:lvl9p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lang="vi-VN" altLang="en-US" sz="3200" b="1" noProof="0" dirty="0" smtClean="0">
                <a:solidFill>
                  <a:srgbClr val="CA666F">
                    <a:lumMod val="75000"/>
                  </a:srgbClr>
                </a:solidFill>
                <a:latin typeface="Times New Roman" panose="02020603050405020304" pitchFamily="18" charset="0"/>
              </a:rPr>
              <a:t>Chuẩn bị bài tập đọc sau: Cùng vui chơi</a:t>
            </a:r>
            <a:endParaRPr lang="en-US" altLang="en-US" sz="3200" b="1" i="1" noProof="0" dirty="0">
              <a:solidFill>
                <a:srgbClr val="CA666F">
                  <a:lumMod val="75000"/>
                </a:srgbClr>
              </a:solidFill>
              <a:latin typeface="Times New Roman" panose="02020603050405020304" pitchFamily="18" charset="0"/>
            </a:endParaRPr>
          </a:p>
        </p:txBody>
      </p:sp>
      <p:sp>
        <p:nvSpPr>
          <p:cNvPr id="7" name="文本框 9">
            <a:extLst>
              <a:ext uri="{FF2B5EF4-FFF2-40B4-BE49-F238E27FC236}">
                <a16:creationId xmlns:a16="http://schemas.microsoft.com/office/drawing/2014/main" id="{D812DC7F-83B9-4C82-B069-E1E381C6D6E6}"/>
              </a:ext>
            </a:extLst>
          </p:cNvPr>
          <p:cNvSpPr txBox="1"/>
          <p:nvPr/>
        </p:nvSpPr>
        <p:spPr>
          <a:xfrm>
            <a:off x="2003543" y="1055839"/>
            <a:ext cx="722113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Time new ro"/>
                <a:ea typeface="字魂17号-萌趣果冻体" panose="02000000000000000000" pitchFamily="2" charset="-122"/>
                <a:cs typeface="+mn-cs"/>
              </a:rPr>
              <a:t>C. </a:t>
            </a:r>
            <a:r>
              <a:rPr kumimoji="0" lang="en-US" altLang="zh-CN" sz="4000" b="1" i="0" u="none" strike="noStrike" kern="1200" cap="none" spc="0" normalizeH="0" baseline="0" noProof="0" dirty="0" err="1">
                <a:ln>
                  <a:noFill/>
                </a:ln>
                <a:solidFill>
                  <a:srgbClr val="002060"/>
                </a:solidFill>
                <a:effectLst/>
                <a:uLnTx/>
                <a:uFillTx/>
                <a:latin typeface="Time new ro"/>
                <a:ea typeface="字魂17号-萌趣果冻体" panose="02000000000000000000" pitchFamily="2" charset="-122"/>
                <a:cs typeface="+mn-cs"/>
              </a:rPr>
              <a:t>Vận</a:t>
            </a:r>
            <a:r>
              <a:rPr kumimoji="0" lang="en-US" altLang="zh-CN" sz="4000" b="1" i="0" u="none" strike="noStrike" kern="1200" cap="none" spc="0" normalizeH="0" baseline="0" noProof="0" dirty="0">
                <a:ln>
                  <a:noFill/>
                </a:ln>
                <a:solidFill>
                  <a:srgbClr val="002060"/>
                </a:solidFill>
                <a:effectLst/>
                <a:uLnTx/>
                <a:uFillTx/>
                <a:latin typeface="Time new ro"/>
                <a:ea typeface="字魂17号-萌趣果冻体" panose="02000000000000000000" pitchFamily="2" charset="-122"/>
                <a:cs typeface="+mn-cs"/>
              </a:rPr>
              <a:t> </a:t>
            </a:r>
            <a:r>
              <a:rPr kumimoji="0" lang="en-US" altLang="zh-CN" sz="4000" b="1" i="0" u="none" strike="noStrike" kern="1200" cap="none" spc="0" normalizeH="0" baseline="0" noProof="0" dirty="0" err="1">
                <a:ln>
                  <a:noFill/>
                </a:ln>
                <a:solidFill>
                  <a:srgbClr val="002060"/>
                </a:solidFill>
                <a:effectLst/>
                <a:uLnTx/>
                <a:uFillTx/>
                <a:latin typeface="Time new ro"/>
                <a:ea typeface="字魂17号-萌趣果冻体" panose="02000000000000000000" pitchFamily="2" charset="-122"/>
                <a:cs typeface="+mn-cs"/>
              </a:rPr>
              <a:t>dụng</a:t>
            </a:r>
            <a:r>
              <a:rPr kumimoji="0" lang="en-US" altLang="zh-CN" sz="4000" b="1" i="0" u="none" strike="noStrike" kern="1200" cap="none" spc="0" normalizeH="0" baseline="0" noProof="0" dirty="0">
                <a:ln>
                  <a:noFill/>
                </a:ln>
                <a:solidFill>
                  <a:srgbClr val="002060"/>
                </a:solidFill>
                <a:effectLst/>
                <a:uLnTx/>
                <a:uFillTx/>
                <a:latin typeface="Time new ro"/>
                <a:ea typeface="字魂17号-萌趣果冻体" panose="02000000000000000000" pitchFamily="2" charset="-122"/>
                <a:cs typeface="+mn-cs"/>
              </a:rPr>
              <a:t>, </a:t>
            </a:r>
            <a:r>
              <a:rPr kumimoji="0" lang="en-US" altLang="zh-CN" sz="4000" b="1" i="0" u="none" strike="noStrike" kern="1200" cap="none" spc="0" normalizeH="0" baseline="0" noProof="0" dirty="0" err="1">
                <a:ln>
                  <a:noFill/>
                </a:ln>
                <a:solidFill>
                  <a:srgbClr val="002060"/>
                </a:solidFill>
                <a:effectLst/>
                <a:uLnTx/>
                <a:uFillTx/>
                <a:latin typeface="Time new ro"/>
                <a:ea typeface="字魂17号-萌趣果冻体" panose="02000000000000000000" pitchFamily="2" charset="-122"/>
                <a:cs typeface="+mn-cs"/>
              </a:rPr>
              <a:t>kết</a:t>
            </a:r>
            <a:r>
              <a:rPr kumimoji="0" lang="en-US" altLang="zh-CN" sz="4000" b="1" i="0" u="none" strike="noStrike" kern="1200" cap="none" spc="0" normalizeH="0" baseline="0" noProof="0" dirty="0">
                <a:ln>
                  <a:noFill/>
                </a:ln>
                <a:solidFill>
                  <a:srgbClr val="002060"/>
                </a:solidFill>
                <a:effectLst/>
                <a:uLnTx/>
                <a:uFillTx/>
                <a:latin typeface="Time new ro"/>
                <a:ea typeface="字魂17号-萌趣果冻体" panose="02000000000000000000" pitchFamily="2" charset="-122"/>
                <a:cs typeface="+mn-cs"/>
              </a:rPr>
              <a:t> </a:t>
            </a:r>
            <a:r>
              <a:rPr kumimoji="0" lang="en-US" altLang="zh-CN" sz="4000" b="1" i="0" u="none" strike="noStrike" kern="1200" cap="none" spc="0" normalizeH="0" baseline="0" noProof="0" dirty="0" err="1">
                <a:ln>
                  <a:noFill/>
                </a:ln>
                <a:solidFill>
                  <a:srgbClr val="002060"/>
                </a:solidFill>
                <a:effectLst/>
                <a:uLnTx/>
                <a:uFillTx/>
                <a:latin typeface="Time new ro"/>
                <a:ea typeface="字魂17号-萌趣果冻体" panose="02000000000000000000" pitchFamily="2" charset="-122"/>
                <a:cs typeface="+mn-cs"/>
              </a:rPr>
              <a:t>nối</a:t>
            </a:r>
            <a:endParaRPr kumimoji="0" lang="zh-CN" altLang="en-US" sz="4000" b="1" i="0" u="none" strike="noStrike" kern="1200" cap="none" spc="0" normalizeH="0" baseline="0" noProof="0" dirty="0">
              <a:ln>
                <a:noFill/>
              </a:ln>
              <a:solidFill>
                <a:srgbClr val="002060"/>
              </a:solidFill>
              <a:effectLst/>
              <a:uLnTx/>
              <a:uFillTx/>
              <a:latin typeface="Time new ro"/>
              <a:ea typeface="字魂17号-萌趣果冻体" panose="02000000000000000000" pitchFamily="2" charset="-122"/>
              <a:cs typeface="+mn-cs"/>
            </a:endParaRPr>
          </a:p>
        </p:txBody>
      </p:sp>
    </p:spTree>
    <p:extLst>
      <p:ext uri="{BB962C8B-B14F-4D97-AF65-F5344CB8AC3E}">
        <p14:creationId xmlns:p14="http://schemas.microsoft.com/office/powerpoint/2010/main" val="10291450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b4e2b2963786013a0e29a8e310116bbb"/>
          <p:cNvPicPr>
            <a:picLocks noChangeAspect="1"/>
          </p:cNvPicPr>
          <p:nvPr/>
        </p:nvPicPr>
        <p:blipFill>
          <a:blip r:embed="rId3"/>
          <a:stretch>
            <a:fillRect/>
          </a:stretch>
        </p:blipFill>
        <p:spPr>
          <a:xfrm>
            <a:off x="-19050" y="4384675"/>
            <a:ext cx="12230100" cy="2524125"/>
          </a:xfrm>
          <a:prstGeom prst="rect">
            <a:avLst/>
          </a:prstGeom>
        </p:spPr>
      </p:pic>
      <p:pic>
        <p:nvPicPr>
          <p:cNvPr id="13" name="图片 12" descr="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 y="5005705"/>
            <a:ext cx="12233910" cy="1903095"/>
          </a:xfrm>
          <a:prstGeom prst="rect">
            <a:avLst/>
          </a:prstGeom>
        </p:spPr>
      </p:pic>
      <p:pic>
        <p:nvPicPr>
          <p:cNvPr id="45" name="图片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322767">
            <a:off x="4722495" y="3349625"/>
            <a:ext cx="1430655" cy="1575435"/>
          </a:xfrm>
          <a:prstGeom prst="rect">
            <a:avLst/>
          </a:prstGeom>
        </p:spPr>
      </p:pic>
      <p:pic>
        <p:nvPicPr>
          <p:cNvPr id="40" name="图片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70041">
            <a:off x="8030201" y="259657"/>
            <a:ext cx="704215" cy="915670"/>
          </a:xfrm>
          <a:prstGeom prst="rect">
            <a:avLst/>
          </a:prstGeom>
        </p:spPr>
      </p:pic>
      <p:pic>
        <p:nvPicPr>
          <p:cNvPr id="12" name="图片 11" descr="36f9a2a7dc2088575b3175c2c9b246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23380" y="4874895"/>
            <a:ext cx="2874010" cy="1515745"/>
          </a:xfrm>
          <a:prstGeom prst="rect">
            <a:avLst/>
          </a:prstGeom>
        </p:spPr>
      </p:pic>
      <p:pic>
        <p:nvPicPr>
          <p:cNvPr id="15" name="图片 14" descr="图片包含 植物&#10;&#10;已生成高可信度的说明">
            <a:extLst>
              <a:ext uri="{FF2B5EF4-FFF2-40B4-BE49-F238E27FC236}">
                <a16:creationId xmlns:a16="http://schemas.microsoft.com/office/drawing/2014/main" id="{B09EEE4B-B4EE-4E8E-B41A-18161211C0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1548" y="239863"/>
            <a:ext cx="4625368" cy="5717389"/>
          </a:xfrm>
          <a:prstGeom prst="rect">
            <a:avLst/>
          </a:prstGeom>
        </p:spPr>
      </p:pic>
      <p:pic>
        <p:nvPicPr>
          <p:cNvPr id="16" name="图片 15">
            <a:extLst>
              <a:ext uri="{FF2B5EF4-FFF2-40B4-BE49-F238E27FC236}">
                <a16:creationId xmlns:a16="http://schemas.microsoft.com/office/drawing/2014/main" id="{AC6193C4-463C-498E-8059-1646B83D18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47747" y="3338490"/>
            <a:ext cx="1970514" cy="3247326"/>
          </a:xfrm>
          <a:prstGeom prst="rect">
            <a:avLst/>
          </a:prstGeom>
        </p:spPr>
      </p:pic>
      <p:sp>
        <p:nvSpPr>
          <p:cNvPr id="2" name="Heart 1"/>
          <p:cNvSpPr/>
          <p:nvPr/>
        </p:nvSpPr>
        <p:spPr>
          <a:xfrm>
            <a:off x="11181161" y="319911"/>
            <a:ext cx="464185" cy="373611"/>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ordArt 3"/>
          <p:cNvSpPr>
            <a:spLocks noChangeArrowheads="1" noChangeShapeType="1" noTextEdit="1"/>
          </p:cNvSpPr>
          <p:nvPr/>
        </p:nvSpPr>
        <p:spPr bwMode="auto">
          <a:xfrm>
            <a:off x="4485324" y="1407006"/>
            <a:ext cx="6592918" cy="16712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0" cap="none" spc="0" normalizeH="0" baseline="0" noProof="0" dirty="0">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Xin </a:t>
            </a:r>
            <a:r>
              <a:rPr kumimoji="0" lang="en-US" sz="2000" b="1" i="1" u="none" strike="noStrike" kern="10" cap="none" spc="0" normalizeH="0" baseline="0" noProof="0" dirty="0" err="1">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chào</a:t>
            </a:r>
            <a:r>
              <a:rPr kumimoji="0" lang="en-US" sz="2000" b="1" i="1" u="none" strike="noStrike" kern="10" cap="none" spc="0" normalizeH="0" baseline="0" noProof="0" dirty="0">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 </a:t>
            </a:r>
            <a:r>
              <a:rPr kumimoji="0" lang="en-US" sz="2000" b="1" i="1" u="none" strike="noStrike" kern="10" cap="none" spc="0" normalizeH="0" baseline="0" noProof="0" dirty="0" err="1">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và</a:t>
            </a:r>
            <a:r>
              <a:rPr kumimoji="0" lang="en-US" sz="2000" b="1" i="1" u="none" strike="noStrike" kern="10" cap="none" spc="0" normalizeH="0" baseline="0" noProof="0" dirty="0">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 </a:t>
            </a:r>
            <a:r>
              <a:rPr kumimoji="0" lang="en-US" sz="2000" b="1" i="1" u="none" strike="noStrike" kern="10" cap="none" spc="0" normalizeH="0" baseline="0" noProof="0" dirty="0" err="1">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hẹn</a:t>
            </a:r>
            <a:r>
              <a:rPr kumimoji="0" lang="en-US" sz="2000" b="1" i="1" u="none" strike="noStrike" kern="10" cap="none" spc="0" normalizeH="0" baseline="0" noProof="0" dirty="0">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 </a:t>
            </a:r>
            <a:r>
              <a:rPr kumimoji="0" lang="en-US" sz="2000" b="1" i="1" u="none" strike="noStrike" kern="10" cap="none" spc="0" normalizeH="0" baseline="0" noProof="0" dirty="0" err="1">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gặp</a:t>
            </a:r>
            <a:r>
              <a:rPr kumimoji="0" lang="en-US" sz="2000" b="1" i="1" u="none" strike="noStrike" kern="10" cap="none" spc="0" normalizeH="0" baseline="0" noProof="0" dirty="0">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 </a:t>
            </a:r>
            <a:r>
              <a:rPr kumimoji="0" lang="en-US" sz="2000" b="1" i="1" u="none" strike="noStrike" kern="10" cap="none" spc="0" normalizeH="0" baseline="0" noProof="0" dirty="0" err="1">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lại</a:t>
            </a:r>
            <a:r>
              <a:rPr kumimoji="0" lang="en-US" sz="2000" b="1" i="1" u="none" strike="noStrike" kern="10" cap="none" spc="0" normalizeH="0" baseline="0" noProof="0" dirty="0">
                <a:ln>
                  <a:noFill/>
                </a:ln>
                <a:solidFill>
                  <a:srgbClr val="FF0000">
                    <a:alpha val="85097"/>
                  </a:srgbClr>
                </a:solidFill>
                <a:effectLst>
                  <a:outerShdw dist="53882" dir="2700000" algn="ctr" rotWithShape="0">
                    <a:srgbClr val="C0C0C0">
                      <a:alpha val="79999"/>
                    </a:srgbClr>
                  </a:outerShdw>
                </a:effectLst>
                <a:uLnTx/>
                <a:uFillTx/>
                <a:latin typeface="Times New Roman"/>
                <a:ea typeface="Microsoft YaHei" panose="020B0503020204020204" pitchFamily="34" charset="-122"/>
                <a:cs typeface="Times New Roman"/>
              </a:rPr>
              <a:t>!</a:t>
            </a:r>
          </a:p>
        </p:txBody>
      </p:sp>
    </p:spTree>
    <p:extLst>
      <p:ext uri="{BB962C8B-B14F-4D97-AF65-F5344CB8AC3E}">
        <p14:creationId xmlns:p14="http://schemas.microsoft.com/office/powerpoint/2010/main" val="1105649755"/>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E2935A4-F2ED-46A6-81FD-6A96D76AF2D8}"/>
              </a:ext>
            </a:extLst>
          </p:cNvPr>
          <p:cNvSpPr>
            <a:spLocks noGrp="1" noChangeArrowheads="1"/>
          </p:cNvSpPr>
          <p:nvPr>
            <p:ph type="title"/>
          </p:nvPr>
        </p:nvSpPr>
        <p:spPr>
          <a:xfrm>
            <a:off x="4973863" y="226237"/>
            <a:ext cx="2447422" cy="776945"/>
          </a:xfrm>
          <a:ln>
            <a:solidFill>
              <a:schemeClr val="accent1"/>
            </a:solidFill>
            <a:miter lim="800000"/>
            <a:headEnd/>
            <a:tailEnd/>
          </a:ln>
        </p:spPr>
        <p:txBody>
          <a:bodyPr/>
          <a:lstStyle/>
          <a:p>
            <a:pPr algn="ctr" eaLnBrk="1" hangingPunct="1"/>
            <a:r>
              <a:rPr lang="en-US" altLang="en-US" dirty="0">
                <a:highlight>
                  <a:srgbClr val="FFFF00"/>
                </a:highlight>
                <a:latin typeface="Times New Roman" panose="02020603050405020304" pitchFamily="18" charset="0"/>
                <a:cs typeface="Times New Roman" panose="02020603050405020304" pitchFamily="18" charset="0"/>
              </a:rPr>
              <a:t>MỤC TIÊU</a:t>
            </a:r>
          </a:p>
        </p:txBody>
      </p:sp>
      <p:sp>
        <p:nvSpPr>
          <p:cNvPr id="2" name="Rectangle: Rounded Corners 1">
            <a:extLst>
              <a:ext uri="{FF2B5EF4-FFF2-40B4-BE49-F238E27FC236}">
                <a16:creationId xmlns:a16="http://schemas.microsoft.com/office/drawing/2014/main" id="{734FAF63-D4C8-42BD-9405-612C3F38A403}"/>
              </a:ext>
            </a:extLst>
          </p:cNvPr>
          <p:cNvSpPr/>
          <p:nvPr/>
        </p:nvSpPr>
        <p:spPr>
          <a:xfrm>
            <a:off x="472212" y="1124331"/>
            <a:ext cx="11022299" cy="110807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5A36128-5617-4A63-AF04-42E777781131}"/>
              </a:ext>
            </a:extLst>
          </p:cNvPr>
          <p:cNvSpPr txBox="1">
            <a:spLocks noChangeArrowheads="1"/>
          </p:cNvSpPr>
          <p:nvPr/>
        </p:nvSpPr>
        <p:spPr bwMode="auto">
          <a:xfrm>
            <a:off x="741570" y="1288676"/>
            <a:ext cx="10190889" cy="467204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Đọc</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trôi</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chảy</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cả</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bài</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đọc</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đúng</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các</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từ</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khó</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dễ</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phát</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âm</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sai</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biết</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ngắt</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nghỉ</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hơi</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hợp</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lí</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p>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endPar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Hiểu</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nghĩa</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của</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các</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từ</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mới</a:t>
            </a: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r>
              <a:rPr kumimoji="0" lang="en-US" sz="2400" b="0" i="0" u="none" strike="noStrike" kern="1200" cap="none" spc="0" normalizeH="0" noProof="0" dirty="0">
                <a:ln>
                  <a:noFill/>
                </a:ln>
                <a:solidFill>
                  <a:srgbClr val="002060"/>
                </a:solidFill>
                <a:effectLst/>
                <a:uLnTx/>
                <a:uFillTx/>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nguyệt</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quế</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móng</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đối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thủ</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vận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động</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viên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thảng</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thốt</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chủ</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quan</a:t>
            </a:r>
            <a:r>
              <a:rPr lang="en-US" sz="2400" dirty="0" smtClean="0">
                <a:solidFill>
                  <a:srgbClr val="002060"/>
                </a:solidFill>
                <a:latin typeface="Times New Roman" pitchFamily="18" charset="0"/>
                <a:cs typeface="Times New Roman" pitchFamily="18" charset="0"/>
              </a:rPr>
              <a:t>.</a:t>
            </a:r>
            <a:endParaRPr kumimoji="0" lang="en-US" sz="2400" b="0" i="0" u="none" strike="noStrike" kern="1200" cap="none" spc="0" normalizeH="0" noProof="0" dirty="0">
              <a:ln>
                <a:noFill/>
              </a:ln>
              <a:solidFill>
                <a:srgbClr val="002060"/>
              </a:solidFill>
              <a:effectLst/>
              <a:uLnTx/>
              <a:uFillTx/>
              <a:latin typeface="Times New Roman" pitchFamily="18" charset="0"/>
              <a:cs typeface="Times New Roman" pitchFamily="18" charset="0"/>
            </a:endParaRPr>
          </a:p>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endPar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r>
              <a:rPr kumimoji="0" lang="en-US" altLang="en-US" sz="2400" b="0" i="0" u="none" strike="noStrike" kern="1200" cap="none" spc="0" normalizeH="0" baseline="0" noProof="0" dirty="0" err="1">
                <a:ln>
                  <a:noFill/>
                </a:ln>
                <a:solidFill>
                  <a:srgbClr val="002060"/>
                </a:solidFill>
                <a:effectLst/>
                <a:uLnTx/>
                <a:uFillTx/>
                <a:latin typeface="Times New Roman" panose="02020603050405020304" pitchFamily="18" charset="0"/>
              </a:rPr>
              <a:t>Hiểu</a:t>
            </a:r>
            <a:r>
              <a:rPr kumimoji="0" lang="en-US" altLang="en-US" sz="2400" b="0" i="0" u="none" strike="noStrike" kern="1200" cap="none" spc="0" normalizeH="0" baseline="0" noProof="0" dirty="0">
                <a:ln>
                  <a:noFill/>
                </a:ln>
                <a:solidFill>
                  <a:srgbClr val="002060"/>
                </a:solidFill>
                <a:effectLst/>
                <a:uLnTx/>
                <a:uFillTx/>
                <a:latin typeface="Times New Roman" panose="02020603050405020304" pitchFamily="18" charset="0"/>
              </a:rPr>
              <a:t> ND: </a:t>
            </a:r>
            <a:r>
              <a:rPr kumimoji="0" lang="en-US" altLang="en-US" sz="2400" b="0" i="0" u="none" strike="noStrike" kern="1200" cap="none" spc="0" normalizeH="0" baseline="0" noProof="0" dirty="0" err="1" smtClean="0">
                <a:ln>
                  <a:noFill/>
                </a:ln>
                <a:solidFill>
                  <a:srgbClr val="002060"/>
                </a:solidFill>
                <a:effectLst/>
                <a:uLnTx/>
                <a:uFillTx/>
                <a:latin typeface="Times New Roman" panose="02020603050405020304" pitchFamily="18" charset="0"/>
              </a:rPr>
              <a:t>Làm</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việc</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gì</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cũng</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phải</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cẩn</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thận</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chu</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đáo</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Nếu</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chủ</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quan</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coi</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thường</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những</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thứ</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tưởng</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chừng</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nhỏ</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thì</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sẽ</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thất</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noProof="0" dirty="0" err="1" smtClean="0">
                <a:ln>
                  <a:noFill/>
                </a:ln>
                <a:solidFill>
                  <a:srgbClr val="002060"/>
                </a:solidFill>
                <a:effectLst/>
                <a:uLnTx/>
                <a:uFillTx/>
                <a:latin typeface="Times New Roman" panose="02020603050405020304" pitchFamily="18" charset="0"/>
              </a:rPr>
              <a:t>bại</a:t>
            </a:r>
            <a:r>
              <a:rPr kumimoji="0" lang="en-US" altLang="en-US" sz="2400" b="0" i="0" u="none" strike="noStrike" kern="1200" cap="none" spc="0" normalizeH="0" noProof="0" dirty="0" smtClean="0">
                <a:ln>
                  <a:noFill/>
                </a:ln>
                <a:solidFill>
                  <a:srgbClr val="002060"/>
                </a:solidFill>
                <a:effectLst/>
                <a:uLnTx/>
                <a:uFillTx/>
                <a:latin typeface="Times New Roman" panose="02020603050405020304" pitchFamily="18" charset="0"/>
              </a:rPr>
              <a:t>.</a:t>
            </a:r>
          </a:p>
          <a:p>
            <a:pPr marL="514350" marR="0" lvl="0" indent="-514350" algn="l" defTabSz="914400" rtl="0" eaLnBrk="1" fontAlgn="auto" latinLnBrk="0" hangingPunct="1">
              <a:lnSpc>
                <a:spcPct val="100000"/>
              </a:lnSpc>
              <a:spcBef>
                <a:spcPct val="20000"/>
              </a:spcBef>
              <a:spcAft>
                <a:spcPts val="0"/>
              </a:spcAft>
              <a:buClrTx/>
              <a:buSzTx/>
              <a:buFontTx/>
              <a:buAutoNum type="arabicPeriod"/>
              <a:tabLst/>
              <a:defRPr/>
            </a:pPr>
            <a:endParaRPr lang="en-US" altLang="en-US" sz="2400" baseline="0" dirty="0">
              <a:solidFill>
                <a:srgbClr val="002060"/>
              </a:solidFill>
              <a:latin typeface="Times New Roman" panose="02020603050405020304" pitchFamily="18" charset="0"/>
            </a:endParaRPr>
          </a:p>
          <a:p>
            <a:pPr marR="0" lvl="0" algn="l" defTabSz="914400" rtl="0" eaLnBrk="1" fontAlgn="auto" latinLnBrk="0" hangingPunct="1">
              <a:lnSpc>
                <a:spcPct val="100000"/>
              </a:lnSpc>
              <a:spcBef>
                <a:spcPct val="20000"/>
              </a:spcBef>
              <a:spcAft>
                <a:spcPts val="0"/>
              </a:spcAft>
              <a:buClrTx/>
              <a:buSzTx/>
              <a:buNone/>
              <a:tabLst/>
              <a:defRPr/>
            </a:pPr>
            <a:endParaRPr kumimoji="0" lang="en-US" altLang="en-US" sz="2400" b="0" i="0" u="none" strike="noStrike" kern="1200" cap="none" spc="0" normalizeH="0" baseline="0" noProof="0" dirty="0">
              <a:ln>
                <a:noFill/>
              </a:ln>
              <a:solidFill>
                <a:srgbClr val="002060"/>
              </a:solidFill>
              <a:effectLst/>
              <a:uLnTx/>
              <a:uFillTx/>
              <a:latin typeface="Times New Roman" panose="02020603050405020304" pitchFamily="18" charset="0"/>
            </a:endParaRPr>
          </a:p>
          <a:p>
            <a:pPr marR="0" lvl="0" algn="l" defTabSz="914400" rtl="0" eaLnBrk="1" fontAlgn="auto" latinLnBrk="0" hangingPunct="1">
              <a:lnSpc>
                <a:spcPct val="100000"/>
              </a:lnSpc>
              <a:spcBef>
                <a:spcPct val="20000"/>
              </a:spcBef>
              <a:spcAft>
                <a:spcPts val="0"/>
              </a:spcAft>
              <a:buClrTx/>
              <a:buSzTx/>
              <a:buNone/>
              <a:tabLst/>
              <a:defRPr/>
            </a:pPr>
            <a:r>
              <a:rPr kumimoji="0" lang="en-US" altLang="en-US" sz="2400" b="0" i="0" u="none" strike="noStrike" kern="1200" cap="none" spc="0" normalizeH="0" baseline="0" noProof="0" dirty="0" smtClean="0">
                <a:ln>
                  <a:noFill/>
                </a:ln>
                <a:solidFill>
                  <a:srgbClr val="002060"/>
                </a:solidFill>
                <a:effectLst/>
                <a:uLnTx/>
                <a:uFillTx/>
                <a:latin typeface="Times New Roman" panose="02020603050405020304" pitchFamily="18" charset="0"/>
              </a:rPr>
              <a:t>4.    </a:t>
            </a:r>
            <a:r>
              <a:rPr kumimoji="0" lang="en-US" altLang="en-US" sz="2400" b="0" i="0" u="none" strike="noStrike" kern="1200" cap="none" spc="0" normalizeH="0" baseline="0" noProof="0" dirty="0" err="1" smtClean="0">
                <a:ln>
                  <a:noFill/>
                </a:ln>
                <a:solidFill>
                  <a:srgbClr val="002060"/>
                </a:solidFill>
                <a:effectLst/>
                <a:uLnTx/>
                <a:uFillTx/>
                <a:latin typeface="Times New Roman" panose="02020603050405020304" pitchFamily="18" charset="0"/>
              </a:rPr>
              <a:t>Kể</a:t>
            </a:r>
            <a:r>
              <a:rPr kumimoji="0" lang="en-US" altLang="en-US" sz="2400" b="0" i="0" u="none" strike="noStrike" kern="120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baseline="0" noProof="0" dirty="0" err="1">
                <a:ln>
                  <a:noFill/>
                </a:ln>
                <a:solidFill>
                  <a:srgbClr val="002060"/>
                </a:solidFill>
                <a:effectLst/>
                <a:uLnTx/>
                <a:uFillTx/>
                <a:latin typeface="Times New Roman" panose="02020603050405020304" pitchFamily="18" charset="0"/>
              </a:rPr>
              <a:t>lại</a:t>
            </a:r>
            <a:r>
              <a:rPr kumimoji="0" lang="en-US" altLang="en-US" sz="2400" b="0" i="0" u="none" strike="noStrike" kern="1200" cap="none" spc="0" normalizeH="0" baseline="0" noProof="0" dirty="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baseline="0" noProof="0" dirty="0" err="1">
                <a:ln>
                  <a:noFill/>
                </a:ln>
                <a:solidFill>
                  <a:srgbClr val="002060"/>
                </a:solidFill>
                <a:effectLst/>
                <a:uLnTx/>
                <a:uFillTx/>
                <a:latin typeface="Times New Roman" panose="02020603050405020304" pitchFamily="18" charset="0"/>
              </a:rPr>
              <a:t>câu</a:t>
            </a:r>
            <a:r>
              <a:rPr kumimoji="0" lang="en-US" altLang="en-US" sz="2400" b="0" i="0" u="none" strike="noStrike" kern="1200" cap="none" spc="0" normalizeH="0" baseline="0" noProof="0" dirty="0">
                <a:ln>
                  <a:noFill/>
                </a:ln>
                <a:solidFill>
                  <a:srgbClr val="002060"/>
                </a:solidFill>
                <a:effectLst/>
                <a:uLnTx/>
                <a:uFillTx/>
                <a:latin typeface="Times New Roman" panose="02020603050405020304" pitchFamily="18" charset="0"/>
              </a:rPr>
              <a:t> </a:t>
            </a:r>
            <a:r>
              <a:rPr kumimoji="0" lang="en-US" altLang="en-US" sz="2400" b="0" i="0" u="none" strike="noStrike" kern="1200" cap="none" spc="0" normalizeH="0" baseline="0" noProof="0" dirty="0" err="1">
                <a:ln>
                  <a:noFill/>
                </a:ln>
                <a:solidFill>
                  <a:srgbClr val="002060"/>
                </a:solidFill>
                <a:effectLst/>
                <a:uLnTx/>
                <a:uFillTx/>
                <a:latin typeface="Times New Roman" panose="02020603050405020304" pitchFamily="18" charset="0"/>
              </a:rPr>
              <a:t>chuyện</a:t>
            </a:r>
            <a:r>
              <a:rPr kumimoji="0" lang="en-US" altLang="en-US" sz="2400" b="0" i="0" u="none" strike="noStrike" kern="1200" cap="none" spc="0" normalizeH="0" baseline="0" noProof="0" dirty="0">
                <a:ln>
                  <a:noFill/>
                </a:ln>
                <a:solidFill>
                  <a:srgbClr val="002060"/>
                </a:solidFill>
                <a:effectLst/>
                <a:uLnTx/>
                <a:uFillTx/>
                <a:latin typeface="Times New Roman" panose="02020603050405020304" pitchFamily="18" charset="0"/>
              </a:rPr>
              <a:t> </a:t>
            </a:r>
            <a:r>
              <a:rPr lang="en-US" altLang="en-US" sz="2400" i="1" noProof="0" dirty="0" err="1" smtClean="0">
                <a:solidFill>
                  <a:srgbClr val="002060"/>
                </a:solidFill>
                <a:latin typeface="Times New Roman" panose="02020603050405020304" pitchFamily="18" charset="0"/>
              </a:rPr>
              <a:t>Cuộc</a:t>
            </a:r>
            <a:r>
              <a:rPr lang="en-US" altLang="en-US" sz="2400" i="1" noProof="0" dirty="0" smtClean="0">
                <a:solidFill>
                  <a:srgbClr val="002060"/>
                </a:solidFill>
                <a:latin typeface="Times New Roman" panose="02020603050405020304" pitchFamily="18" charset="0"/>
              </a:rPr>
              <a:t> </a:t>
            </a:r>
            <a:r>
              <a:rPr lang="en-US" altLang="en-US" sz="2400" i="1" noProof="0" dirty="0" err="1" smtClean="0">
                <a:solidFill>
                  <a:srgbClr val="002060"/>
                </a:solidFill>
                <a:latin typeface="Times New Roman" panose="02020603050405020304" pitchFamily="18" charset="0"/>
              </a:rPr>
              <a:t>chạy</a:t>
            </a:r>
            <a:r>
              <a:rPr lang="en-US" altLang="en-US" sz="2400" i="1" noProof="0" dirty="0" smtClean="0">
                <a:solidFill>
                  <a:srgbClr val="002060"/>
                </a:solidFill>
                <a:latin typeface="Times New Roman" panose="02020603050405020304" pitchFamily="18" charset="0"/>
              </a:rPr>
              <a:t> </a:t>
            </a:r>
            <a:r>
              <a:rPr lang="en-US" altLang="en-US" sz="2400" i="1" noProof="0" dirty="0" err="1" smtClean="0">
                <a:solidFill>
                  <a:srgbClr val="002060"/>
                </a:solidFill>
                <a:latin typeface="Times New Roman" panose="02020603050405020304" pitchFamily="18" charset="0"/>
              </a:rPr>
              <a:t>đua</a:t>
            </a:r>
            <a:r>
              <a:rPr lang="en-US" altLang="en-US" sz="2400" i="1" noProof="0" dirty="0" smtClean="0">
                <a:solidFill>
                  <a:srgbClr val="002060"/>
                </a:solidFill>
                <a:latin typeface="Times New Roman" panose="02020603050405020304" pitchFamily="18" charset="0"/>
              </a:rPr>
              <a:t> </a:t>
            </a:r>
            <a:r>
              <a:rPr lang="en-US" altLang="en-US" sz="2400" i="1" noProof="0" dirty="0" err="1" smtClean="0">
                <a:solidFill>
                  <a:srgbClr val="002060"/>
                </a:solidFill>
                <a:latin typeface="Times New Roman" panose="02020603050405020304" pitchFamily="18" charset="0"/>
              </a:rPr>
              <a:t>trong</a:t>
            </a:r>
            <a:r>
              <a:rPr lang="en-US" altLang="en-US" sz="2400" i="1" noProof="0" dirty="0" smtClean="0">
                <a:solidFill>
                  <a:srgbClr val="002060"/>
                </a:solidFill>
                <a:latin typeface="Times New Roman" panose="02020603050405020304" pitchFamily="18" charset="0"/>
              </a:rPr>
              <a:t> </a:t>
            </a:r>
            <a:r>
              <a:rPr lang="en-US" altLang="en-US" sz="2400" i="1" noProof="0" dirty="0" err="1" smtClean="0">
                <a:solidFill>
                  <a:srgbClr val="002060"/>
                </a:solidFill>
                <a:latin typeface="Times New Roman" panose="02020603050405020304" pitchFamily="18" charset="0"/>
              </a:rPr>
              <a:t>rừng</a:t>
            </a:r>
            <a:r>
              <a:rPr lang="en-US" altLang="en-US" sz="2400" i="1" noProof="0" dirty="0" smtClean="0">
                <a:solidFill>
                  <a:srgbClr val="002060"/>
                </a:solidFill>
                <a:latin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A5F9CF3-44B9-48B9-86B3-85D506589E93}"/>
              </a:ext>
            </a:extLst>
          </p:cNvPr>
          <p:cNvSpPr/>
          <p:nvPr/>
        </p:nvSpPr>
        <p:spPr>
          <a:xfrm>
            <a:off x="472212" y="2493235"/>
            <a:ext cx="11022299" cy="1016448"/>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6D28351-44B3-431D-A6C0-AD0B0B60B8AD}"/>
              </a:ext>
            </a:extLst>
          </p:cNvPr>
          <p:cNvSpPr/>
          <p:nvPr/>
        </p:nvSpPr>
        <p:spPr>
          <a:xfrm>
            <a:off x="440784" y="3647135"/>
            <a:ext cx="11053727" cy="132110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EC16B04E-929B-4684-98EE-AA38577E052A}"/>
              </a:ext>
            </a:extLst>
          </p:cNvPr>
          <p:cNvSpPr/>
          <p:nvPr/>
        </p:nvSpPr>
        <p:spPr>
          <a:xfrm>
            <a:off x="440784" y="5279962"/>
            <a:ext cx="11053727" cy="815059"/>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400395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CBB94B-7436-4507-8DB1-67C1476BAA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4209494" y="241525"/>
            <a:ext cx="7356475" cy="5653561"/>
          </a:xfrm>
          <a:prstGeom prst="rect">
            <a:avLst/>
          </a:prstGeom>
          <a:noFill/>
          <a:ln w="9525">
            <a:noFill/>
          </a:ln>
        </p:spPr>
      </p:pic>
      <p:sp>
        <p:nvSpPr>
          <p:cNvPr id="10" name="文本框 9">
            <a:extLst>
              <a:ext uri="{FF2B5EF4-FFF2-40B4-BE49-F238E27FC236}">
                <a16:creationId xmlns:a16="http://schemas.microsoft.com/office/drawing/2014/main" id="{D812DC7F-83B9-4C82-B069-E1E381C6D6E6}"/>
              </a:ext>
            </a:extLst>
          </p:cNvPr>
          <p:cNvSpPr txBox="1"/>
          <p:nvPr/>
        </p:nvSpPr>
        <p:spPr>
          <a:xfrm>
            <a:off x="4806284" y="2750494"/>
            <a:ext cx="531378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Time new ro"/>
                <a:ea typeface="字魂17号-萌趣果冻体" panose="02000000000000000000" pitchFamily="2" charset="-122"/>
                <a:cs typeface="+mn-cs"/>
              </a:rPr>
              <a:t>B. </a:t>
            </a:r>
            <a:r>
              <a:rPr kumimoji="0" lang="en-US" altLang="zh-CN" sz="4800" b="1" i="0" u="none" strike="noStrike" kern="1200" cap="none" spc="0" normalizeH="0" baseline="0" noProof="0" dirty="0" err="1">
                <a:ln>
                  <a:noFill/>
                </a:ln>
                <a:solidFill>
                  <a:prstClr val="black">
                    <a:lumMod val="75000"/>
                    <a:lumOff val="25000"/>
                  </a:prstClr>
                </a:solidFill>
                <a:effectLst/>
                <a:uLnTx/>
                <a:uFillTx/>
                <a:latin typeface="Time new ro"/>
                <a:ea typeface="字魂17号-萌趣果冻体" panose="02000000000000000000" pitchFamily="2" charset="-122"/>
                <a:cs typeface="+mn-cs"/>
              </a:rPr>
              <a:t>Khám</a:t>
            </a:r>
            <a:r>
              <a:rPr kumimoji="0" lang="en-US" altLang="zh-CN" sz="4800" b="1" i="0" u="none" strike="noStrike" kern="1200" cap="none" spc="0" normalizeH="0" baseline="0" noProof="0" dirty="0">
                <a:ln>
                  <a:noFill/>
                </a:ln>
                <a:solidFill>
                  <a:prstClr val="black">
                    <a:lumMod val="75000"/>
                    <a:lumOff val="25000"/>
                  </a:prstClr>
                </a:solidFill>
                <a:effectLst/>
                <a:uLnTx/>
                <a:uFillTx/>
                <a:latin typeface="Time new ro"/>
                <a:ea typeface="字魂17号-萌趣果冻体" panose="02000000000000000000" pitchFamily="2" charset="-122"/>
                <a:cs typeface="+mn-cs"/>
              </a:rPr>
              <a:t> </a:t>
            </a:r>
            <a:r>
              <a:rPr kumimoji="0" lang="en-US" altLang="zh-CN" sz="4800" b="1" i="0" u="none" strike="noStrike" kern="1200" cap="none" spc="0" normalizeH="0" baseline="0" noProof="0" dirty="0" err="1">
                <a:ln>
                  <a:noFill/>
                </a:ln>
                <a:solidFill>
                  <a:prstClr val="black">
                    <a:lumMod val="75000"/>
                    <a:lumOff val="25000"/>
                  </a:prstClr>
                </a:solidFill>
                <a:effectLst/>
                <a:uLnTx/>
                <a:uFillTx/>
                <a:latin typeface="Time new ro"/>
                <a:ea typeface="字魂17号-萌趣果冻体" panose="02000000000000000000" pitchFamily="2" charset="-122"/>
                <a:cs typeface="+mn-cs"/>
              </a:rPr>
              <a:t>phá</a:t>
            </a:r>
            <a:endParaRPr kumimoji="0" lang="zh-CN" altLang="en-US" sz="4800" b="1" i="0" u="none" strike="noStrike" kern="1200" cap="none" spc="0" normalizeH="0" baseline="0" noProof="0" dirty="0">
              <a:ln>
                <a:noFill/>
              </a:ln>
              <a:solidFill>
                <a:prstClr val="black">
                  <a:lumMod val="75000"/>
                  <a:lumOff val="25000"/>
                </a:prstClr>
              </a:solidFill>
              <a:effectLst/>
              <a:uLnTx/>
              <a:uFillTx/>
              <a:latin typeface="Time new ro"/>
              <a:ea typeface="字魂17号-萌趣果冻体" panose="02000000000000000000" pitchFamily="2" charset="-122"/>
              <a:cs typeface="+mn-cs"/>
            </a:endParaRPr>
          </a:p>
        </p:txBody>
      </p:sp>
      <p:pic>
        <p:nvPicPr>
          <p:cNvPr id="12"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14" name="图片 13">
            <a:extLst>
              <a:ext uri="{FF2B5EF4-FFF2-40B4-BE49-F238E27FC236}">
                <a16:creationId xmlns:a16="http://schemas.microsoft.com/office/drawing/2014/main" id="{056D3FB5-EE6C-42D5-BAF1-CBDE76A239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839" t="37182" b="40736"/>
          <a:stretch/>
        </p:blipFill>
        <p:spPr>
          <a:xfrm>
            <a:off x="8852291" y="3755627"/>
            <a:ext cx="1765424" cy="1514322"/>
          </a:xfrm>
          <a:prstGeom prst="rect">
            <a:avLst/>
          </a:prstGeom>
        </p:spPr>
      </p:pic>
    </p:spTree>
    <p:extLst>
      <p:ext uri="{BB962C8B-B14F-4D97-AF65-F5344CB8AC3E}">
        <p14:creationId xmlns:p14="http://schemas.microsoft.com/office/powerpoint/2010/main" val="2268363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075680" cy="6845644"/>
          </a:xfrm>
          <a:prstGeom prst="rect">
            <a:avLst/>
          </a:prstGeom>
        </p:spPr>
      </p:pic>
      <p:pic>
        <p:nvPicPr>
          <p:cNvPr id="6" name="Picture 5"/>
          <p:cNvPicPr>
            <a:picLocks noChangeAspect="1"/>
          </p:cNvPicPr>
          <p:nvPr/>
        </p:nvPicPr>
        <p:blipFill>
          <a:blip r:embed="rId4"/>
          <a:stretch>
            <a:fillRect/>
          </a:stretch>
        </p:blipFill>
        <p:spPr>
          <a:xfrm>
            <a:off x="5862320" y="0"/>
            <a:ext cx="6329680" cy="6858000"/>
          </a:xfrm>
          <a:prstGeom prst="rect">
            <a:avLst/>
          </a:prstGeom>
        </p:spPr>
      </p:pic>
    </p:spTree>
    <p:extLst>
      <p:ext uri="{BB962C8B-B14F-4D97-AF65-F5344CB8AC3E}">
        <p14:creationId xmlns:p14="http://schemas.microsoft.com/office/powerpoint/2010/main" val="3709746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pSp>
        <p:nvGrpSpPr>
          <p:cNvPr id="802" name="Google Shape;802;p43"/>
          <p:cNvGrpSpPr/>
          <p:nvPr/>
        </p:nvGrpSpPr>
        <p:grpSpPr>
          <a:xfrm>
            <a:off x="689695" y="508531"/>
            <a:ext cx="3358651" cy="7878784"/>
            <a:chOff x="981525" y="539501"/>
            <a:chExt cx="1874666" cy="4397952"/>
          </a:xfrm>
        </p:grpSpPr>
        <p:sp>
          <p:nvSpPr>
            <p:cNvPr id="803" name="Google Shape;803;p43"/>
            <p:cNvSpPr/>
            <p:nvPr/>
          </p:nvSpPr>
          <p:spPr>
            <a:xfrm>
              <a:off x="1601848" y="539501"/>
              <a:ext cx="1033499" cy="769900"/>
            </a:xfrm>
            <a:custGeom>
              <a:avLst/>
              <a:gdLst/>
              <a:ahLst/>
              <a:cxnLst/>
              <a:rect l="l" t="t" r="r" b="b"/>
              <a:pathLst>
                <a:path w="25320" h="18862" extrusionOk="0">
                  <a:moveTo>
                    <a:pt x="16526" y="0"/>
                  </a:moveTo>
                  <a:cubicBezTo>
                    <a:pt x="13271" y="0"/>
                    <a:pt x="9564" y="694"/>
                    <a:pt x="6626" y="1019"/>
                  </a:cubicBezTo>
                  <a:cubicBezTo>
                    <a:pt x="2371" y="1475"/>
                    <a:pt x="0" y="2235"/>
                    <a:pt x="730" y="9286"/>
                  </a:cubicBezTo>
                  <a:cubicBezTo>
                    <a:pt x="1165" y="13458"/>
                    <a:pt x="6060" y="14524"/>
                    <a:pt x="11105" y="14524"/>
                  </a:cubicBezTo>
                  <a:cubicBezTo>
                    <a:pt x="14515" y="14524"/>
                    <a:pt x="17995" y="14037"/>
                    <a:pt x="20213" y="13694"/>
                  </a:cubicBezTo>
                  <a:cubicBezTo>
                    <a:pt x="24742" y="14302"/>
                    <a:pt x="23587" y="18861"/>
                    <a:pt x="23587" y="18861"/>
                  </a:cubicBezTo>
                  <a:cubicBezTo>
                    <a:pt x="25320" y="16247"/>
                    <a:pt x="25046" y="14697"/>
                    <a:pt x="23070" y="12296"/>
                  </a:cubicBezTo>
                  <a:cubicBezTo>
                    <a:pt x="24621" y="11171"/>
                    <a:pt x="24773" y="5183"/>
                    <a:pt x="23587" y="2903"/>
                  </a:cubicBezTo>
                  <a:cubicBezTo>
                    <a:pt x="22392" y="648"/>
                    <a:pt x="19671" y="0"/>
                    <a:pt x="1652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3"/>
            <p:cNvSpPr/>
            <p:nvPr/>
          </p:nvSpPr>
          <p:spPr>
            <a:xfrm>
              <a:off x="981525" y="1313649"/>
              <a:ext cx="1852339" cy="1386162"/>
            </a:xfrm>
            <a:custGeom>
              <a:avLst/>
              <a:gdLst/>
              <a:ahLst/>
              <a:cxnLst/>
              <a:rect l="l" t="t" r="r" b="b"/>
              <a:pathLst>
                <a:path w="45381" h="33960" extrusionOk="0">
                  <a:moveTo>
                    <a:pt x="27715" y="0"/>
                  </a:moveTo>
                  <a:cubicBezTo>
                    <a:pt x="18659" y="0"/>
                    <a:pt x="12306" y="4335"/>
                    <a:pt x="8633" y="9195"/>
                  </a:cubicBezTo>
                  <a:cubicBezTo>
                    <a:pt x="4681" y="14423"/>
                    <a:pt x="7933" y="18496"/>
                    <a:pt x="9241" y="21262"/>
                  </a:cubicBezTo>
                  <a:cubicBezTo>
                    <a:pt x="10517" y="24028"/>
                    <a:pt x="4408" y="22812"/>
                    <a:pt x="2189" y="25183"/>
                  </a:cubicBezTo>
                  <a:cubicBezTo>
                    <a:pt x="0" y="27524"/>
                    <a:pt x="3313" y="29408"/>
                    <a:pt x="4408" y="30715"/>
                  </a:cubicBezTo>
                  <a:cubicBezTo>
                    <a:pt x="5502" y="32083"/>
                    <a:pt x="2736" y="33147"/>
                    <a:pt x="2736" y="33147"/>
                  </a:cubicBezTo>
                  <a:cubicBezTo>
                    <a:pt x="5829" y="33734"/>
                    <a:pt x="8232" y="33959"/>
                    <a:pt x="10201" y="33959"/>
                  </a:cubicBezTo>
                  <a:cubicBezTo>
                    <a:pt x="16734" y="33959"/>
                    <a:pt x="18499" y="31479"/>
                    <a:pt x="24884" y="31479"/>
                  </a:cubicBezTo>
                  <a:cubicBezTo>
                    <a:pt x="25748" y="31479"/>
                    <a:pt x="26696" y="31524"/>
                    <a:pt x="27751" y="31627"/>
                  </a:cubicBezTo>
                  <a:cubicBezTo>
                    <a:pt x="29695" y="31822"/>
                    <a:pt x="31458" y="31903"/>
                    <a:pt x="33045" y="31903"/>
                  </a:cubicBezTo>
                  <a:cubicBezTo>
                    <a:pt x="40596" y="31903"/>
                    <a:pt x="44165" y="30077"/>
                    <a:pt x="44165" y="30077"/>
                  </a:cubicBezTo>
                  <a:cubicBezTo>
                    <a:pt x="44165" y="30077"/>
                    <a:pt x="41490" y="29773"/>
                    <a:pt x="41521" y="27919"/>
                  </a:cubicBezTo>
                  <a:cubicBezTo>
                    <a:pt x="41612" y="26095"/>
                    <a:pt x="44530" y="26277"/>
                    <a:pt x="44955" y="23207"/>
                  </a:cubicBezTo>
                  <a:cubicBezTo>
                    <a:pt x="45381" y="20138"/>
                    <a:pt x="42706" y="21080"/>
                    <a:pt x="42098" y="18648"/>
                  </a:cubicBezTo>
                  <a:cubicBezTo>
                    <a:pt x="41490" y="16217"/>
                    <a:pt x="44773" y="17767"/>
                    <a:pt x="43162" y="11688"/>
                  </a:cubicBezTo>
                  <a:cubicBezTo>
                    <a:pt x="41551" y="5608"/>
                    <a:pt x="33314" y="320"/>
                    <a:pt x="29818" y="76"/>
                  </a:cubicBezTo>
                  <a:cubicBezTo>
                    <a:pt x="29102" y="25"/>
                    <a:pt x="28401" y="0"/>
                    <a:pt x="2771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43"/>
            <p:cNvSpPr/>
            <p:nvPr/>
          </p:nvSpPr>
          <p:spPr>
            <a:xfrm>
              <a:off x="2053437" y="2221142"/>
              <a:ext cx="158821" cy="201026"/>
            </a:xfrm>
            <a:custGeom>
              <a:avLst/>
              <a:gdLst/>
              <a:ahLst/>
              <a:cxnLst/>
              <a:rect l="l" t="t" r="r" b="b"/>
              <a:pathLst>
                <a:path w="3891" h="4925" extrusionOk="0">
                  <a:moveTo>
                    <a:pt x="304" y="1"/>
                  </a:moveTo>
                  <a:lnTo>
                    <a:pt x="0" y="4651"/>
                  </a:lnTo>
                  <a:lnTo>
                    <a:pt x="3556" y="4925"/>
                  </a:lnTo>
                  <a:lnTo>
                    <a:pt x="3891" y="244"/>
                  </a:lnTo>
                  <a:lnTo>
                    <a:pt x="304" y="1"/>
                  </a:lnTo>
                  <a:close/>
                </a:path>
              </a:pathLst>
            </a:custGeom>
            <a:solidFill>
              <a:srgbClr val="C861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43"/>
            <p:cNvSpPr/>
            <p:nvPr/>
          </p:nvSpPr>
          <p:spPr>
            <a:xfrm>
              <a:off x="2058376" y="2219917"/>
              <a:ext cx="151392" cy="132167"/>
            </a:xfrm>
            <a:custGeom>
              <a:avLst/>
              <a:gdLst/>
              <a:ahLst/>
              <a:cxnLst/>
              <a:rect l="l" t="t" r="r" b="b"/>
              <a:pathLst>
                <a:path w="3709" h="3238" extrusionOk="0">
                  <a:moveTo>
                    <a:pt x="153" y="0"/>
                  </a:moveTo>
                  <a:lnTo>
                    <a:pt x="1" y="2371"/>
                  </a:lnTo>
                  <a:cubicBezTo>
                    <a:pt x="821" y="2827"/>
                    <a:pt x="1703" y="3131"/>
                    <a:pt x="2584" y="3192"/>
                  </a:cubicBezTo>
                  <a:cubicBezTo>
                    <a:pt x="2751" y="3222"/>
                    <a:pt x="2911" y="3238"/>
                    <a:pt x="3067" y="3238"/>
                  </a:cubicBezTo>
                  <a:cubicBezTo>
                    <a:pt x="3223" y="3238"/>
                    <a:pt x="3375" y="3222"/>
                    <a:pt x="3527" y="3192"/>
                  </a:cubicBezTo>
                  <a:lnTo>
                    <a:pt x="3709" y="274"/>
                  </a:lnTo>
                  <a:lnTo>
                    <a:pt x="15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43"/>
            <p:cNvSpPr/>
            <p:nvPr/>
          </p:nvSpPr>
          <p:spPr>
            <a:xfrm>
              <a:off x="1718459" y="1344057"/>
              <a:ext cx="842432" cy="980804"/>
            </a:xfrm>
            <a:custGeom>
              <a:avLst/>
              <a:gdLst/>
              <a:ahLst/>
              <a:cxnLst/>
              <a:rect l="l" t="t" r="r" b="b"/>
              <a:pathLst>
                <a:path w="20639" h="24029" extrusionOk="0">
                  <a:moveTo>
                    <a:pt x="9833" y="0"/>
                  </a:moveTo>
                  <a:cubicBezTo>
                    <a:pt x="9807" y="0"/>
                    <a:pt x="9782" y="0"/>
                    <a:pt x="9757" y="0"/>
                  </a:cubicBezTo>
                  <a:cubicBezTo>
                    <a:pt x="7812" y="0"/>
                    <a:pt x="6140" y="547"/>
                    <a:pt x="4742" y="1429"/>
                  </a:cubicBezTo>
                  <a:cubicBezTo>
                    <a:pt x="1550" y="3496"/>
                    <a:pt x="0" y="7477"/>
                    <a:pt x="760" y="11581"/>
                  </a:cubicBezTo>
                  <a:cubicBezTo>
                    <a:pt x="760" y="11672"/>
                    <a:pt x="791" y="11702"/>
                    <a:pt x="791" y="11794"/>
                  </a:cubicBezTo>
                  <a:cubicBezTo>
                    <a:pt x="821" y="12098"/>
                    <a:pt x="912" y="12432"/>
                    <a:pt x="973" y="12766"/>
                  </a:cubicBezTo>
                  <a:cubicBezTo>
                    <a:pt x="1672" y="16140"/>
                    <a:pt x="2705" y="19393"/>
                    <a:pt x="4985" y="21520"/>
                  </a:cubicBezTo>
                  <a:cubicBezTo>
                    <a:pt x="6414" y="22827"/>
                    <a:pt x="8389" y="23739"/>
                    <a:pt x="11125" y="23982"/>
                  </a:cubicBezTo>
                  <a:cubicBezTo>
                    <a:pt x="11277" y="23982"/>
                    <a:pt x="11459" y="24013"/>
                    <a:pt x="11611" y="24013"/>
                  </a:cubicBezTo>
                  <a:cubicBezTo>
                    <a:pt x="11834" y="24023"/>
                    <a:pt x="12051" y="24028"/>
                    <a:pt x="12264" y="24028"/>
                  </a:cubicBezTo>
                  <a:cubicBezTo>
                    <a:pt x="15163" y="24028"/>
                    <a:pt x="17182" y="23074"/>
                    <a:pt x="18542" y="21459"/>
                  </a:cubicBezTo>
                  <a:cubicBezTo>
                    <a:pt x="19788" y="19940"/>
                    <a:pt x="20426" y="17903"/>
                    <a:pt x="20578" y="15532"/>
                  </a:cubicBezTo>
                  <a:cubicBezTo>
                    <a:pt x="20639" y="14620"/>
                    <a:pt x="20639" y="13678"/>
                    <a:pt x="20517" y="12736"/>
                  </a:cubicBezTo>
                  <a:cubicBezTo>
                    <a:pt x="19912" y="4436"/>
                    <a:pt x="17162" y="0"/>
                    <a:pt x="9833" y="0"/>
                  </a:cubicBezTo>
                  <a:close/>
                </a:path>
              </a:pathLst>
            </a:custGeom>
            <a:solidFill>
              <a:srgbClr val="C861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43"/>
            <p:cNvSpPr/>
            <p:nvPr/>
          </p:nvSpPr>
          <p:spPr>
            <a:xfrm>
              <a:off x="1911968" y="2043145"/>
              <a:ext cx="342500" cy="280743"/>
            </a:xfrm>
            <a:custGeom>
              <a:avLst/>
              <a:gdLst/>
              <a:ahLst/>
              <a:cxnLst/>
              <a:rect l="l" t="t" r="r" b="b"/>
              <a:pathLst>
                <a:path w="8391" h="6878" extrusionOk="0">
                  <a:moveTo>
                    <a:pt x="3860" y="0"/>
                  </a:moveTo>
                  <a:cubicBezTo>
                    <a:pt x="3036" y="0"/>
                    <a:pt x="2238" y="276"/>
                    <a:pt x="1612" y="836"/>
                  </a:cubicBezTo>
                  <a:cubicBezTo>
                    <a:pt x="639" y="1687"/>
                    <a:pt x="1" y="3085"/>
                    <a:pt x="183" y="4392"/>
                  </a:cubicBezTo>
                  <a:cubicBezTo>
                    <a:pt x="1642" y="5699"/>
                    <a:pt x="3618" y="6611"/>
                    <a:pt x="6354" y="6854"/>
                  </a:cubicBezTo>
                  <a:lnTo>
                    <a:pt x="6870" y="6854"/>
                  </a:lnTo>
                  <a:cubicBezTo>
                    <a:pt x="8360" y="5517"/>
                    <a:pt x="8390" y="3116"/>
                    <a:pt x="6931" y="1444"/>
                  </a:cubicBezTo>
                  <a:cubicBezTo>
                    <a:pt x="6098" y="489"/>
                    <a:pt x="4957" y="0"/>
                    <a:pt x="3860" y="0"/>
                  </a:cubicBezTo>
                  <a:close/>
                  <a:moveTo>
                    <a:pt x="6870" y="6854"/>
                  </a:moveTo>
                  <a:lnTo>
                    <a:pt x="6870" y="6854"/>
                  </a:lnTo>
                  <a:cubicBezTo>
                    <a:pt x="6855" y="6869"/>
                    <a:pt x="6855" y="6877"/>
                    <a:pt x="6859" y="6877"/>
                  </a:cubicBezTo>
                  <a:cubicBezTo>
                    <a:pt x="6863" y="6877"/>
                    <a:pt x="6870" y="6869"/>
                    <a:pt x="6870" y="6854"/>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43"/>
            <p:cNvSpPr/>
            <p:nvPr/>
          </p:nvSpPr>
          <p:spPr>
            <a:xfrm>
              <a:off x="2444210" y="1978004"/>
              <a:ext cx="114207" cy="241966"/>
            </a:xfrm>
            <a:custGeom>
              <a:avLst/>
              <a:gdLst/>
              <a:ahLst/>
              <a:cxnLst/>
              <a:rect l="l" t="t" r="r" b="b"/>
              <a:pathLst>
                <a:path w="2798" h="5928" extrusionOk="0">
                  <a:moveTo>
                    <a:pt x="2797" y="0"/>
                  </a:moveTo>
                  <a:lnTo>
                    <a:pt x="2797" y="0"/>
                  </a:lnTo>
                  <a:cubicBezTo>
                    <a:pt x="1885" y="213"/>
                    <a:pt x="973" y="1125"/>
                    <a:pt x="517" y="2371"/>
                  </a:cubicBezTo>
                  <a:cubicBezTo>
                    <a:pt x="1" y="3739"/>
                    <a:pt x="122" y="5168"/>
                    <a:pt x="761" y="5927"/>
                  </a:cubicBezTo>
                  <a:cubicBezTo>
                    <a:pt x="2007" y="4408"/>
                    <a:pt x="2645" y="2371"/>
                    <a:pt x="279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43"/>
            <p:cNvSpPr/>
            <p:nvPr/>
          </p:nvSpPr>
          <p:spPr>
            <a:xfrm>
              <a:off x="1718459" y="1398872"/>
              <a:ext cx="368500" cy="505688"/>
            </a:xfrm>
            <a:custGeom>
              <a:avLst/>
              <a:gdLst/>
              <a:ahLst/>
              <a:cxnLst/>
              <a:rect l="l" t="t" r="r" b="b"/>
              <a:pathLst>
                <a:path w="9028" h="12389" extrusionOk="0">
                  <a:moveTo>
                    <a:pt x="5537" y="0"/>
                  </a:moveTo>
                  <a:cubicBezTo>
                    <a:pt x="5276" y="0"/>
                    <a:pt x="5009" y="18"/>
                    <a:pt x="4742" y="55"/>
                  </a:cubicBezTo>
                  <a:cubicBezTo>
                    <a:pt x="1550" y="2122"/>
                    <a:pt x="0" y="6104"/>
                    <a:pt x="760" y="10207"/>
                  </a:cubicBezTo>
                  <a:cubicBezTo>
                    <a:pt x="760" y="10299"/>
                    <a:pt x="791" y="10329"/>
                    <a:pt x="791" y="10390"/>
                  </a:cubicBezTo>
                  <a:cubicBezTo>
                    <a:pt x="821" y="10694"/>
                    <a:pt x="912" y="11059"/>
                    <a:pt x="973" y="11393"/>
                  </a:cubicBezTo>
                  <a:cubicBezTo>
                    <a:pt x="1815" y="12159"/>
                    <a:pt x="2915" y="12389"/>
                    <a:pt x="3642" y="12389"/>
                  </a:cubicBezTo>
                  <a:cubicBezTo>
                    <a:pt x="3780" y="12389"/>
                    <a:pt x="3905" y="12380"/>
                    <a:pt x="4012" y="12366"/>
                  </a:cubicBezTo>
                  <a:cubicBezTo>
                    <a:pt x="4985" y="12305"/>
                    <a:pt x="5137" y="11849"/>
                    <a:pt x="5046" y="10299"/>
                  </a:cubicBezTo>
                  <a:cubicBezTo>
                    <a:pt x="4924" y="8536"/>
                    <a:pt x="5320" y="7198"/>
                    <a:pt x="6535" y="6286"/>
                  </a:cubicBezTo>
                  <a:cubicBezTo>
                    <a:pt x="7751" y="5375"/>
                    <a:pt x="9028" y="3824"/>
                    <a:pt x="8815" y="2001"/>
                  </a:cubicBezTo>
                  <a:cubicBezTo>
                    <a:pt x="8657" y="739"/>
                    <a:pt x="7204" y="0"/>
                    <a:pt x="553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43"/>
            <p:cNvSpPr/>
            <p:nvPr/>
          </p:nvSpPr>
          <p:spPr>
            <a:xfrm>
              <a:off x="1764337" y="1229773"/>
              <a:ext cx="952885" cy="480381"/>
            </a:xfrm>
            <a:custGeom>
              <a:avLst/>
              <a:gdLst/>
              <a:ahLst/>
              <a:cxnLst/>
              <a:rect l="l" t="t" r="r" b="b"/>
              <a:pathLst>
                <a:path w="23345" h="11769" extrusionOk="0">
                  <a:moveTo>
                    <a:pt x="8146" y="1"/>
                  </a:moveTo>
                  <a:cubicBezTo>
                    <a:pt x="7140" y="1"/>
                    <a:pt x="6164" y="97"/>
                    <a:pt x="5259" y="308"/>
                  </a:cubicBezTo>
                  <a:cubicBezTo>
                    <a:pt x="1703" y="1098"/>
                    <a:pt x="1" y="4046"/>
                    <a:pt x="3983" y="5961"/>
                  </a:cubicBezTo>
                  <a:cubicBezTo>
                    <a:pt x="7995" y="7846"/>
                    <a:pt x="7387" y="5536"/>
                    <a:pt x="12159" y="9001"/>
                  </a:cubicBezTo>
                  <a:cubicBezTo>
                    <a:pt x="14741" y="10863"/>
                    <a:pt x="17138" y="11769"/>
                    <a:pt x="18991" y="11769"/>
                  </a:cubicBezTo>
                  <a:cubicBezTo>
                    <a:pt x="20587" y="11769"/>
                    <a:pt x="21779" y="11098"/>
                    <a:pt x="22342" y="9791"/>
                  </a:cubicBezTo>
                  <a:cubicBezTo>
                    <a:pt x="23345" y="7481"/>
                    <a:pt x="19758" y="3560"/>
                    <a:pt x="16627" y="2010"/>
                  </a:cubicBezTo>
                  <a:cubicBezTo>
                    <a:pt x="14232" y="812"/>
                    <a:pt x="11063" y="1"/>
                    <a:pt x="814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43"/>
            <p:cNvSpPr/>
            <p:nvPr/>
          </p:nvSpPr>
          <p:spPr>
            <a:xfrm>
              <a:off x="2110498" y="1897066"/>
              <a:ext cx="55879" cy="72369"/>
            </a:xfrm>
            <a:custGeom>
              <a:avLst/>
              <a:gdLst/>
              <a:ahLst/>
              <a:cxnLst/>
              <a:rect l="l" t="t" r="r" b="b"/>
              <a:pathLst>
                <a:path w="1369" h="1773" extrusionOk="0">
                  <a:moveTo>
                    <a:pt x="682" y="1"/>
                  </a:moveTo>
                  <a:cubicBezTo>
                    <a:pt x="657" y="1"/>
                    <a:pt x="633" y="3"/>
                    <a:pt x="608" y="8"/>
                  </a:cubicBezTo>
                  <a:cubicBezTo>
                    <a:pt x="243" y="68"/>
                    <a:pt x="0" y="464"/>
                    <a:pt x="31" y="980"/>
                  </a:cubicBezTo>
                  <a:cubicBezTo>
                    <a:pt x="89" y="1418"/>
                    <a:pt x="400" y="1772"/>
                    <a:pt x="721" y="1772"/>
                  </a:cubicBezTo>
                  <a:cubicBezTo>
                    <a:pt x="734" y="1772"/>
                    <a:pt x="747" y="1772"/>
                    <a:pt x="760" y="1771"/>
                  </a:cubicBezTo>
                  <a:cubicBezTo>
                    <a:pt x="1155" y="1740"/>
                    <a:pt x="1368" y="1315"/>
                    <a:pt x="1338" y="828"/>
                  </a:cubicBezTo>
                  <a:cubicBezTo>
                    <a:pt x="1310" y="349"/>
                    <a:pt x="994" y="1"/>
                    <a:pt x="6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43"/>
            <p:cNvSpPr/>
            <p:nvPr/>
          </p:nvSpPr>
          <p:spPr>
            <a:xfrm>
              <a:off x="2434292" y="1868822"/>
              <a:ext cx="53389" cy="66084"/>
            </a:xfrm>
            <a:custGeom>
              <a:avLst/>
              <a:gdLst/>
              <a:ahLst/>
              <a:cxnLst/>
              <a:rect l="l" t="t" r="r" b="b"/>
              <a:pathLst>
                <a:path w="1308" h="1619" extrusionOk="0">
                  <a:moveTo>
                    <a:pt x="578" y="0"/>
                  </a:moveTo>
                  <a:cubicBezTo>
                    <a:pt x="244" y="31"/>
                    <a:pt x="1" y="396"/>
                    <a:pt x="61" y="852"/>
                  </a:cubicBezTo>
                  <a:cubicBezTo>
                    <a:pt x="90" y="1274"/>
                    <a:pt x="352" y="1618"/>
                    <a:pt x="657" y="1618"/>
                  </a:cubicBezTo>
                  <a:cubicBezTo>
                    <a:pt x="681" y="1618"/>
                    <a:pt x="705" y="1616"/>
                    <a:pt x="730" y="1611"/>
                  </a:cubicBezTo>
                  <a:cubicBezTo>
                    <a:pt x="1064" y="1581"/>
                    <a:pt x="1308" y="1216"/>
                    <a:pt x="1277" y="760"/>
                  </a:cubicBezTo>
                  <a:cubicBezTo>
                    <a:pt x="1216" y="335"/>
                    <a:pt x="912" y="0"/>
                    <a:pt x="57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43"/>
            <p:cNvSpPr/>
            <p:nvPr/>
          </p:nvSpPr>
          <p:spPr>
            <a:xfrm>
              <a:off x="2227109" y="2030248"/>
              <a:ext cx="186250" cy="87717"/>
            </a:xfrm>
            <a:custGeom>
              <a:avLst/>
              <a:gdLst/>
              <a:ahLst/>
              <a:cxnLst/>
              <a:rect l="l" t="t" r="r" b="b"/>
              <a:pathLst>
                <a:path w="4563" h="2149" extrusionOk="0">
                  <a:moveTo>
                    <a:pt x="1092" y="0"/>
                  </a:moveTo>
                  <a:cubicBezTo>
                    <a:pt x="943" y="0"/>
                    <a:pt x="785" y="50"/>
                    <a:pt x="608" y="179"/>
                  </a:cubicBezTo>
                  <a:cubicBezTo>
                    <a:pt x="0" y="635"/>
                    <a:pt x="456" y="1881"/>
                    <a:pt x="2402" y="2125"/>
                  </a:cubicBezTo>
                  <a:cubicBezTo>
                    <a:pt x="2545" y="2141"/>
                    <a:pt x="2679" y="2148"/>
                    <a:pt x="2804" y="2148"/>
                  </a:cubicBezTo>
                  <a:cubicBezTo>
                    <a:pt x="4329" y="2148"/>
                    <a:pt x="4563" y="1028"/>
                    <a:pt x="4226" y="635"/>
                  </a:cubicBezTo>
                  <a:cubicBezTo>
                    <a:pt x="4123" y="502"/>
                    <a:pt x="4020" y="458"/>
                    <a:pt x="3891" y="458"/>
                  </a:cubicBezTo>
                  <a:cubicBezTo>
                    <a:pt x="3651" y="458"/>
                    <a:pt x="3319" y="607"/>
                    <a:pt x="2725" y="607"/>
                  </a:cubicBezTo>
                  <a:cubicBezTo>
                    <a:pt x="2689" y="607"/>
                    <a:pt x="2652" y="606"/>
                    <a:pt x="2615" y="605"/>
                  </a:cubicBezTo>
                  <a:cubicBezTo>
                    <a:pt x="2001" y="605"/>
                    <a:pt x="1607" y="0"/>
                    <a:pt x="10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43"/>
            <p:cNvSpPr/>
            <p:nvPr/>
          </p:nvSpPr>
          <p:spPr>
            <a:xfrm>
              <a:off x="2242007" y="2062369"/>
              <a:ext cx="89350" cy="55838"/>
            </a:xfrm>
            <a:custGeom>
              <a:avLst/>
              <a:gdLst/>
              <a:ahLst/>
              <a:cxnLst/>
              <a:rect l="l" t="t" r="r" b="b"/>
              <a:pathLst>
                <a:path w="2189" h="1368" extrusionOk="0">
                  <a:moveTo>
                    <a:pt x="323" y="0"/>
                  </a:moveTo>
                  <a:cubicBezTo>
                    <a:pt x="205" y="0"/>
                    <a:pt x="91" y="15"/>
                    <a:pt x="0" y="61"/>
                  </a:cubicBezTo>
                  <a:cubicBezTo>
                    <a:pt x="122" y="608"/>
                    <a:pt x="760" y="1216"/>
                    <a:pt x="2067" y="1368"/>
                  </a:cubicBezTo>
                  <a:lnTo>
                    <a:pt x="2189" y="1368"/>
                  </a:lnTo>
                  <a:cubicBezTo>
                    <a:pt x="2037" y="973"/>
                    <a:pt x="1794" y="608"/>
                    <a:pt x="1459" y="365"/>
                  </a:cubicBezTo>
                  <a:cubicBezTo>
                    <a:pt x="1216" y="213"/>
                    <a:pt x="912" y="91"/>
                    <a:pt x="669" y="31"/>
                  </a:cubicBezTo>
                  <a:cubicBezTo>
                    <a:pt x="563" y="15"/>
                    <a:pt x="441" y="0"/>
                    <a:pt x="323" y="0"/>
                  </a:cubicBezTo>
                  <a:close/>
                </a:path>
              </a:pathLst>
            </a:custGeom>
            <a:solidFill>
              <a:srgbClr val="FC6B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43"/>
            <p:cNvSpPr/>
            <p:nvPr/>
          </p:nvSpPr>
          <p:spPr>
            <a:xfrm>
              <a:off x="2338782" y="1852659"/>
              <a:ext cx="80655" cy="172291"/>
            </a:xfrm>
            <a:custGeom>
              <a:avLst/>
              <a:gdLst/>
              <a:ahLst/>
              <a:cxnLst/>
              <a:rect l="l" t="t" r="r" b="b"/>
              <a:pathLst>
                <a:path w="1976" h="4221" extrusionOk="0">
                  <a:moveTo>
                    <a:pt x="658" y="0"/>
                  </a:moveTo>
                  <a:cubicBezTo>
                    <a:pt x="637" y="0"/>
                    <a:pt x="619" y="10"/>
                    <a:pt x="608" y="32"/>
                  </a:cubicBezTo>
                  <a:cubicBezTo>
                    <a:pt x="486" y="245"/>
                    <a:pt x="456" y="457"/>
                    <a:pt x="426" y="700"/>
                  </a:cubicBezTo>
                  <a:cubicBezTo>
                    <a:pt x="365" y="913"/>
                    <a:pt x="365" y="1156"/>
                    <a:pt x="365" y="1369"/>
                  </a:cubicBezTo>
                  <a:cubicBezTo>
                    <a:pt x="365" y="1582"/>
                    <a:pt x="365" y="1825"/>
                    <a:pt x="426" y="2068"/>
                  </a:cubicBezTo>
                  <a:cubicBezTo>
                    <a:pt x="426" y="2129"/>
                    <a:pt x="426" y="2251"/>
                    <a:pt x="456" y="2311"/>
                  </a:cubicBezTo>
                  <a:lnTo>
                    <a:pt x="274" y="2311"/>
                  </a:lnTo>
                  <a:cubicBezTo>
                    <a:pt x="182" y="2311"/>
                    <a:pt x="122" y="2311"/>
                    <a:pt x="31" y="2372"/>
                  </a:cubicBezTo>
                  <a:cubicBezTo>
                    <a:pt x="0" y="2403"/>
                    <a:pt x="0" y="2433"/>
                    <a:pt x="0" y="2433"/>
                  </a:cubicBezTo>
                  <a:cubicBezTo>
                    <a:pt x="91" y="2555"/>
                    <a:pt x="304" y="2555"/>
                    <a:pt x="395" y="2555"/>
                  </a:cubicBezTo>
                  <a:cubicBezTo>
                    <a:pt x="547" y="2555"/>
                    <a:pt x="669" y="2585"/>
                    <a:pt x="821" y="2585"/>
                  </a:cubicBezTo>
                  <a:cubicBezTo>
                    <a:pt x="973" y="2585"/>
                    <a:pt x="1094" y="2615"/>
                    <a:pt x="1246" y="2615"/>
                  </a:cubicBezTo>
                  <a:lnTo>
                    <a:pt x="1459" y="2615"/>
                  </a:lnTo>
                  <a:cubicBezTo>
                    <a:pt x="1520" y="2615"/>
                    <a:pt x="1581" y="2615"/>
                    <a:pt x="1611" y="2676"/>
                  </a:cubicBezTo>
                  <a:cubicBezTo>
                    <a:pt x="1702" y="2707"/>
                    <a:pt x="1581" y="2889"/>
                    <a:pt x="1550" y="2980"/>
                  </a:cubicBezTo>
                  <a:cubicBezTo>
                    <a:pt x="1520" y="3132"/>
                    <a:pt x="1429" y="3223"/>
                    <a:pt x="1398" y="3345"/>
                  </a:cubicBezTo>
                  <a:cubicBezTo>
                    <a:pt x="1277" y="3618"/>
                    <a:pt x="1155" y="3831"/>
                    <a:pt x="1064" y="4105"/>
                  </a:cubicBezTo>
                  <a:cubicBezTo>
                    <a:pt x="1020" y="4170"/>
                    <a:pt x="1071" y="4220"/>
                    <a:pt x="1137" y="4220"/>
                  </a:cubicBezTo>
                  <a:cubicBezTo>
                    <a:pt x="1163" y="4220"/>
                    <a:pt x="1190" y="4213"/>
                    <a:pt x="1216" y="4196"/>
                  </a:cubicBezTo>
                  <a:cubicBezTo>
                    <a:pt x="1398" y="3922"/>
                    <a:pt x="1550" y="3649"/>
                    <a:pt x="1672" y="3345"/>
                  </a:cubicBezTo>
                  <a:cubicBezTo>
                    <a:pt x="1733" y="3193"/>
                    <a:pt x="1763" y="3071"/>
                    <a:pt x="1854" y="2919"/>
                  </a:cubicBezTo>
                  <a:cubicBezTo>
                    <a:pt x="1915" y="2828"/>
                    <a:pt x="1976" y="2676"/>
                    <a:pt x="1885" y="2555"/>
                  </a:cubicBezTo>
                  <a:cubicBezTo>
                    <a:pt x="1824" y="2433"/>
                    <a:pt x="1672" y="2403"/>
                    <a:pt x="1550" y="2403"/>
                  </a:cubicBezTo>
                  <a:cubicBezTo>
                    <a:pt x="1398" y="2403"/>
                    <a:pt x="1216" y="2372"/>
                    <a:pt x="1064" y="2372"/>
                  </a:cubicBezTo>
                  <a:cubicBezTo>
                    <a:pt x="942" y="2372"/>
                    <a:pt x="821" y="2311"/>
                    <a:pt x="730" y="2311"/>
                  </a:cubicBezTo>
                  <a:cubicBezTo>
                    <a:pt x="730" y="2281"/>
                    <a:pt x="669" y="2251"/>
                    <a:pt x="669" y="2220"/>
                  </a:cubicBezTo>
                  <a:cubicBezTo>
                    <a:pt x="638" y="2129"/>
                    <a:pt x="638" y="2007"/>
                    <a:pt x="638" y="1947"/>
                  </a:cubicBezTo>
                  <a:lnTo>
                    <a:pt x="638" y="1339"/>
                  </a:lnTo>
                  <a:cubicBezTo>
                    <a:pt x="638" y="1156"/>
                    <a:pt x="638" y="913"/>
                    <a:pt x="669" y="731"/>
                  </a:cubicBezTo>
                  <a:cubicBezTo>
                    <a:pt x="730" y="488"/>
                    <a:pt x="760" y="305"/>
                    <a:pt x="760" y="93"/>
                  </a:cubicBezTo>
                  <a:cubicBezTo>
                    <a:pt x="740" y="34"/>
                    <a:pt x="695" y="0"/>
                    <a:pt x="65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43"/>
            <p:cNvSpPr/>
            <p:nvPr/>
          </p:nvSpPr>
          <p:spPr>
            <a:xfrm>
              <a:off x="2085682" y="1776661"/>
              <a:ext cx="105513" cy="56206"/>
            </a:xfrm>
            <a:custGeom>
              <a:avLst/>
              <a:gdLst/>
              <a:ahLst/>
              <a:cxnLst/>
              <a:rect l="l" t="t" r="r" b="b"/>
              <a:pathLst>
                <a:path w="2585" h="1377" extrusionOk="0">
                  <a:moveTo>
                    <a:pt x="1421" y="0"/>
                  </a:moveTo>
                  <a:cubicBezTo>
                    <a:pt x="1279" y="0"/>
                    <a:pt x="1137" y="23"/>
                    <a:pt x="1003" y="70"/>
                  </a:cubicBezTo>
                  <a:cubicBezTo>
                    <a:pt x="578" y="283"/>
                    <a:pt x="183" y="678"/>
                    <a:pt x="31" y="1134"/>
                  </a:cubicBezTo>
                  <a:cubicBezTo>
                    <a:pt x="31" y="1195"/>
                    <a:pt x="0" y="1225"/>
                    <a:pt x="31" y="1225"/>
                  </a:cubicBezTo>
                  <a:cubicBezTo>
                    <a:pt x="31" y="1255"/>
                    <a:pt x="31" y="1347"/>
                    <a:pt x="92" y="1377"/>
                  </a:cubicBezTo>
                  <a:cubicBezTo>
                    <a:pt x="122" y="1377"/>
                    <a:pt x="152" y="1377"/>
                    <a:pt x="183" y="1347"/>
                  </a:cubicBezTo>
                  <a:cubicBezTo>
                    <a:pt x="396" y="1225"/>
                    <a:pt x="548" y="1073"/>
                    <a:pt x="730" y="921"/>
                  </a:cubicBezTo>
                  <a:cubicBezTo>
                    <a:pt x="882" y="800"/>
                    <a:pt x="1034" y="678"/>
                    <a:pt x="1216" y="617"/>
                  </a:cubicBezTo>
                  <a:cubicBezTo>
                    <a:pt x="1310" y="579"/>
                    <a:pt x="1408" y="565"/>
                    <a:pt x="1506" y="565"/>
                  </a:cubicBezTo>
                  <a:cubicBezTo>
                    <a:pt x="1725" y="565"/>
                    <a:pt x="1949" y="636"/>
                    <a:pt x="2158" y="678"/>
                  </a:cubicBezTo>
                  <a:cubicBezTo>
                    <a:pt x="2222" y="720"/>
                    <a:pt x="2344" y="777"/>
                    <a:pt x="2444" y="777"/>
                  </a:cubicBezTo>
                  <a:cubicBezTo>
                    <a:pt x="2487" y="777"/>
                    <a:pt x="2526" y="766"/>
                    <a:pt x="2554" y="739"/>
                  </a:cubicBezTo>
                  <a:cubicBezTo>
                    <a:pt x="2584" y="648"/>
                    <a:pt x="2554" y="587"/>
                    <a:pt x="2523" y="526"/>
                  </a:cubicBezTo>
                  <a:cubicBezTo>
                    <a:pt x="2253" y="188"/>
                    <a:pt x="1832" y="0"/>
                    <a:pt x="14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43"/>
            <p:cNvSpPr/>
            <p:nvPr/>
          </p:nvSpPr>
          <p:spPr>
            <a:xfrm>
              <a:off x="2402047" y="1751396"/>
              <a:ext cx="96819" cy="49797"/>
            </a:xfrm>
            <a:custGeom>
              <a:avLst/>
              <a:gdLst/>
              <a:ahLst/>
              <a:cxnLst/>
              <a:rect l="l" t="t" r="r" b="b"/>
              <a:pathLst>
                <a:path w="2372" h="1220" extrusionOk="0">
                  <a:moveTo>
                    <a:pt x="1035" y="1"/>
                  </a:moveTo>
                  <a:cubicBezTo>
                    <a:pt x="687" y="1"/>
                    <a:pt x="386" y="216"/>
                    <a:pt x="152" y="476"/>
                  </a:cubicBezTo>
                  <a:cubicBezTo>
                    <a:pt x="91" y="537"/>
                    <a:pt x="0" y="659"/>
                    <a:pt x="31" y="780"/>
                  </a:cubicBezTo>
                  <a:cubicBezTo>
                    <a:pt x="31" y="811"/>
                    <a:pt x="91" y="841"/>
                    <a:pt x="122" y="841"/>
                  </a:cubicBezTo>
                  <a:lnTo>
                    <a:pt x="183" y="841"/>
                  </a:lnTo>
                  <a:cubicBezTo>
                    <a:pt x="395" y="780"/>
                    <a:pt x="578" y="659"/>
                    <a:pt x="760" y="628"/>
                  </a:cubicBezTo>
                  <a:cubicBezTo>
                    <a:pt x="858" y="599"/>
                    <a:pt x="949" y="585"/>
                    <a:pt x="1036" y="585"/>
                  </a:cubicBezTo>
                  <a:cubicBezTo>
                    <a:pt x="1220" y="585"/>
                    <a:pt x="1385" y="647"/>
                    <a:pt x="1550" y="750"/>
                  </a:cubicBezTo>
                  <a:cubicBezTo>
                    <a:pt x="1794" y="871"/>
                    <a:pt x="2006" y="1084"/>
                    <a:pt x="2250" y="1206"/>
                  </a:cubicBezTo>
                  <a:cubicBezTo>
                    <a:pt x="2270" y="1206"/>
                    <a:pt x="2290" y="1219"/>
                    <a:pt x="2319" y="1219"/>
                  </a:cubicBezTo>
                  <a:cubicBezTo>
                    <a:pt x="2334" y="1219"/>
                    <a:pt x="2351" y="1216"/>
                    <a:pt x="2371" y="1206"/>
                  </a:cubicBezTo>
                  <a:lnTo>
                    <a:pt x="2371" y="1115"/>
                  </a:lnTo>
                  <a:cubicBezTo>
                    <a:pt x="2371" y="1084"/>
                    <a:pt x="2371" y="1054"/>
                    <a:pt x="2310" y="993"/>
                  </a:cubicBezTo>
                  <a:cubicBezTo>
                    <a:pt x="2219" y="780"/>
                    <a:pt x="2006" y="537"/>
                    <a:pt x="1824" y="355"/>
                  </a:cubicBezTo>
                  <a:cubicBezTo>
                    <a:pt x="1672" y="203"/>
                    <a:pt x="1459" y="51"/>
                    <a:pt x="1216" y="20"/>
                  </a:cubicBezTo>
                  <a:cubicBezTo>
                    <a:pt x="1154" y="7"/>
                    <a:pt x="1094" y="1"/>
                    <a:pt x="103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43"/>
            <p:cNvSpPr/>
            <p:nvPr/>
          </p:nvSpPr>
          <p:spPr>
            <a:xfrm>
              <a:off x="1622909" y="1830333"/>
              <a:ext cx="218414" cy="238211"/>
            </a:xfrm>
            <a:custGeom>
              <a:avLst/>
              <a:gdLst/>
              <a:ahLst/>
              <a:cxnLst/>
              <a:rect l="l" t="t" r="r" b="b"/>
              <a:pathLst>
                <a:path w="5351" h="5836" extrusionOk="0">
                  <a:moveTo>
                    <a:pt x="2302" y="1"/>
                  </a:moveTo>
                  <a:cubicBezTo>
                    <a:pt x="1743" y="1"/>
                    <a:pt x="1221" y="229"/>
                    <a:pt x="882" y="731"/>
                  </a:cubicBezTo>
                  <a:cubicBezTo>
                    <a:pt x="1" y="2099"/>
                    <a:pt x="882" y="4591"/>
                    <a:pt x="2068" y="5381"/>
                  </a:cubicBezTo>
                  <a:cubicBezTo>
                    <a:pt x="2549" y="5694"/>
                    <a:pt x="3073" y="5836"/>
                    <a:pt x="3550" y="5836"/>
                  </a:cubicBezTo>
                  <a:cubicBezTo>
                    <a:pt x="4277" y="5836"/>
                    <a:pt x="4893" y="5507"/>
                    <a:pt x="5077" y="4956"/>
                  </a:cubicBezTo>
                  <a:cubicBezTo>
                    <a:pt x="5350" y="4226"/>
                    <a:pt x="5350" y="2798"/>
                    <a:pt x="4682" y="1582"/>
                  </a:cubicBezTo>
                  <a:cubicBezTo>
                    <a:pt x="4195" y="589"/>
                    <a:pt x="3200" y="1"/>
                    <a:pt x="2302" y="1"/>
                  </a:cubicBezTo>
                  <a:close/>
                </a:path>
              </a:pathLst>
            </a:custGeom>
            <a:solidFill>
              <a:srgbClr val="C861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43"/>
            <p:cNvSpPr/>
            <p:nvPr/>
          </p:nvSpPr>
          <p:spPr>
            <a:xfrm>
              <a:off x="1693643" y="1881556"/>
              <a:ext cx="93105" cy="109187"/>
            </a:xfrm>
            <a:custGeom>
              <a:avLst/>
              <a:gdLst/>
              <a:ahLst/>
              <a:cxnLst/>
              <a:rect l="l" t="t" r="r" b="b"/>
              <a:pathLst>
                <a:path w="2281" h="2675" extrusionOk="0">
                  <a:moveTo>
                    <a:pt x="202" y="1"/>
                  </a:moveTo>
                  <a:cubicBezTo>
                    <a:pt x="154" y="1"/>
                    <a:pt x="107" y="8"/>
                    <a:pt x="61" y="23"/>
                  </a:cubicBezTo>
                  <a:cubicBezTo>
                    <a:pt x="0" y="53"/>
                    <a:pt x="0" y="144"/>
                    <a:pt x="31" y="175"/>
                  </a:cubicBezTo>
                  <a:cubicBezTo>
                    <a:pt x="213" y="357"/>
                    <a:pt x="487" y="448"/>
                    <a:pt x="760" y="600"/>
                  </a:cubicBezTo>
                  <a:cubicBezTo>
                    <a:pt x="821" y="631"/>
                    <a:pt x="943" y="692"/>
                    <a:pt x="1034" y="783"/>
                  </a:cubicBezTo>
                  <a:lnTo>
                    <a:pt x="943" y="844"/>
                  </a:lnTo>
                  <a:cubicBezTo>
                    <a:pt x="851" y="904"/>
                    <a:pt x="821" y="965"/>
                    <a:pt x="791" y="996"/>
                  </a:cubicBezTo>
                  <a:cubicBezTo>
                    <a:pt x="669" y="1117"/>
                    <a:pt x="608" y="1239"/>
                    <a:pt x="517" y="1360"/>
                  </a:cubicBezTo>
                  <a:cubicBezTo>
                    <a:pt x="365" y="1573"/>
                    <a:pt x="274" y="1847"/>
                    <a:pt x="304" y="2151"/>
                  </a:cubicBezTo>
                  <a:cubicBezTo>
                    <a:pt x="304" y="2166"/>
                    <a:pt x="320" y="2173"/>
                    <a:pt x="338" y="2173"/>
                  </a:cubicBezTo>
                  <a:cubicBezTo>
                    <a:pt x="357" y="2173"/>
                    <a:pt x="380" y="2166"/>
                    <a:pt x="395" y="2151"/>
                  </a:cubicBezTo>
                  <a:cubicBezTo>
                    <a:pt x="547" y="1907"/>
                    <a:pt x="639" y="1695"/>
                    <a:pt x="791" y="1451"/>
                  </a:cubicBezTo>
                  <a:cubicBezTo>
                    <a:pt x="851" y="1360"/>
                    <a:pt x="943" y="1269"/>
                    <a:pt x="1003" y="1147"/>
                  </a:cubicBezTo>
                  <a:cubicBezTo>
                    <a:pt x="1064" y="1087"/>
                    <a:pt x="1095" y="1056"/>
                    <a:pt x="1125" y="996"/>
                  </a:cubicBezTo>
                  <a:lnTo>
                    <a:pt x="1216" y="935"/>
                  </a:lnTo>
                  <a:cubicBezTo>
                    <a:pt x="1247" y="965"/>
                    <a:pt x="1307" y="996"/>
                    <a:pt x="1368" y="1087"/>
                  </a:cubicBezTo>
                  <a:cubicBezTo>
                    <a:pt x="1733" y="1543"/>
                    <a:pt x="1915" y="2029"/>
                    <a:pt x="2037" y="2606"/>
                  </a:cubicBezTo>
                  <a:cubicBezTo>
                    <a:pt x="2037" y="2655"/>
                    <a:pt x="2071" y="2675"/>
                    <a:pt x="2112" y="2675"/>
                  </a:cubicBezTo>
                  <a:cubicBezTo>
                    <a:pt x="2173" y="2675"/>
                    <a:pt x="2250" y="2631"/>
                    <a:pt x="2250" y="2576"/>
                  </a:cubicBezTo>
                  <a:cubicBezTo>
                    <a:pt x="2280" y="1907"/>
                    <a:pt x="2006" y="1299"/>
                    <a:pt x="1581" y="844"/>
                  </a:cubicBezTo>
                  <a:cubicBezTo>
                    <a:pt x="1399" y="631"/>
                    <a:pt x="1186" y="448"/>
                    <a:pt x="912" y="296"/>
                  </a:cubicBezTo>
                  <a:cubicBezTo>
                    <a:pt x="710" y="170"/>
                    <a:pt x="444" y="1"/>
                    <a:pt x="2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43"/>
            <p:cNvSpPr/>
            <p:nvPr/>
          </p:nvSpPr>
          <p:spPr>
            <a:xfrm>
              <a:off x="1712255" y="2038778"/>
              <a:ext cx="95554" cy="148943"/>
            </a:xfrm>
            <a:custGeom>
              <a:avLst/>
              <a:gdLst/>
              <a:ahLst/>
              <a:cxnLst/>
              <a:rect l="l" t="t" r="r" b="b"/>
              <a:pathLst>
                <a:path w="2341" h="3649" extrusionOk="0">
                  <a:moveTo>
                    <a:pt x="1186" y="943"/>
                  </a:moveTo>
                  <a:cubicBezTo>
                    <a:pt x="1520" y="943"/>
                    <a:pt x="1794" y="1368"/>
                    <a:pt x="1794" y="1855"/>
                  </a:cubicBezTo>
                  <a:cubicBezTo>
                    <a:pt x="1794" y="2372"/>
                    <a:pt x="1520" y="2767"/>
                    <a:pt x="1186" y="2767"/>
                  </a:cubicBezTo>
                  <a:cubicBezTo>
                    <a:pt x="821" y="2767"/>
                    <a:pt x="578" y="2372"/>
                    <a:pt x="578" y="1855"/>
                  </a:cubicBezTo>
                  <a:cubicBezTo>
                    <a:pt x="578" y="1368"/>
                    <a:pt x="821" y="943"/>
                    <a:pt x="1186" y="943"/>
                  </a:cubicBezTo>
                  <a:close/>
                  <a:moveTo>
                    <a:pt x="1186" y="1"/>
                  </a:moveTo>
                  <a:cubicBezTo>
                    <a:pt x="517" y="1"/>
                    <a:pt x="0" y="852"/>
                    <a:pt x="0" y="1824"/>
                  </a:cubicBezTo>
                  <a:cubicBezTo>
                    <a:pt x="0" y="2858"/>
                    <a:pt x="517" y="3648"/>
                    <a:pt x="1186" y="3648"/>
                  </a:cubicBezTo>
                  <a:cubicBezTo>
                    <a:pt x="1824" y="3648"/>
                    <a:pt x="2341" y="2797"/>
                    <a:pt x="2341" y="1824"/>
                  </a:cubicBezTo>
                  <a:cubicBezTo>
                    <a:pt x="2341" y="852"/>
                    <a:pt x="1824" y="1"/>
                    <a:pt x="11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43"/>
            <p:cNvSpPr/>
            <p:nvPr/>
          </p:nvSpPr>
          <p:spPr>
            <a:xfrm>
              <a:off x="2172538" y="2437668"/>
              <a:ext cx="683652" cy="1196647"/>
            </a:xfrm>
            <a:custGeom>
              <a:avLst/>
              <a:gdLst/>
              <a:ahLst/>
              <a:cxnLst/>
              <a:rect l="l" t="t" r="r" b="b"/>
              <a:pathLst>
                <a:path w="16749" h="29317" extrusionOk="0">
                  <a:moveTo>
                    <a:pt x="3807" y="1"/>
                  </a:moveTo>
                  <a:cubicBezTo>
                    <a:pt x="3201" y="1"/>
                    <a:pt x="2733" y="167"/>
                    <a:pt x="2523" y="501"/>
                  </a:cubicBezTo>
                  <a:cubicBezTo>
                    <a:pt x="0" y="4301"/>
                    <a:pt x="4590" y="7219"/>
                    <a:pt x="5745" y="8191"/>
                  </a:cubicBezTo>
                  <a:cubicBezTo>
                    <a:pt x="6870" y="9195"/>
                    <a:pt x="11338" y="14544"/>
                    <a:pt x="10882" y="16125"/>
                  </a:cubicBezTo>
                  <a:cubicBezTo>
                    <a:pt x="10426" y="17766"/>
                    <a:pt x="7173" y="25487"/>
                    <a:pt x="7173" y="25487"/>
                  </a:cubicBezTo>
                  <a:cubicBezTo>
                    <a:pt x="7751" y="28405"/>
                    <a:pt x="10882" y="29316"/>
                    <a:pt x="10882" y="29316"/>
                  </a:cubicBezTo>
                  <a:cubicBezTo>
                    <a:pt x="10882" y="29316"/>
                    <a:pt x="16687" y="18496"/>
                    <a:pt x="16718" y="14939"/>
                  </a:cubicBezTo>
                  <a:cubicBezTo>
                    <a:pt x="16748" y="11383"/>
                    <a:pt x="10517" y="4574"/>
                    <a:pt x="8480" y="2356"/>
                  </a:cubicBezTo>
                  <a:cubicBezTo>
                    <a:pt x="7105" y="792"/>
                    <a:pt x="5129" y="1"/>
                    <a:pt x="380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 name="Google Shape;823;p43"/>
            <p:cNvSpPr/>
            <p:nvPr/>
          </p:nvSpPr>
          <p:spPr>
            <a:xfrm>
              <a:off x="2409476" y="3471036"/>
              <a:ext cx="246946" cy="222251"/>
            </a:xfrm>
            <a:custGeom>
              <a:avLst/>
              <a:gdLst/>
              <a:ahLst/>
              <a:cxnLst/>
              <a:rect l="l" t="t" r="r" b="b"/>
              <a:pathLst>
                <a:path w="6050" h="5445" extrusionOk="0">
                  <a:moveTo>
                    <a:pt x="1782" y="0"/>
                  </a:moveTo>
                  <a:cubicBezTo>
                    <a:pt x="1733" y="0"/>
                    <a:pt x="1686" y="6"/>
                    <a:pt x="1642" y="17"/>
                  </a:cubicBezTo>
                  <a:cubicBezTo>
                    <a:pt x="913" y="260"/>
                    <a:pt x="1" y="1354"/>
                    <a:pt x="1" y="2539"/>
                  </a:cubicBezTo>
                  <a:cubicBezTo>
                    <a:pt x="1" y="3319"/>
                    <a:pt x="1923" y="5445"/>
                    <a:pt x="3288" y="5445"/>
                  </a:cubicBezTo>
                  <a:cubicBezTo>
                    <a:pt x="3359" y="5445"/>
                    <a:pt x="3428" y="5439"/>
                    <a:pt x="3496" y="5427"/>
                  </a:cubicBezTo>
                  <a:cubicBezTo>
                    <a:pt x="4864" y="5153"/>
                    <a:pt x="6049" y="3542"/>
                    <a:pt x="5016" y="2418"/>
                  </a:cubicBezTo>
                  <a:cubicBezTo>
                    <a:pt x="4101" y="1303"/>
                    <a:pt x="2569" y="0"/>
                    <a:pt x="1782" y="0"/>
                  </a:cubicBezTo>
                  <a:close/>
                </a:path>
              </a:pathLst>
            </a:custGeom>
            <a:solidFill>
              <a:srgbClr val="C861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 name="Google Shape;824;p43"/>
            <p:cNvSpPr/>
            <p:nvPr/>
          </p:nvSpPr>
          <p:spPr>
            <a:xfrm>
              <a:off x="1457930" y="3333978"/>
              <a:ext cx="1333753" cy="1603475"/>
            </a:xfrm>
            <a:custGeom>
              <a:avLst/>
              <a:gdLst/>
              <a:ahLst/>
              <a:cxnLst/>
              <a:rect l="l" t="t" r="r" b="b"/>
              <a:pathLst>
                <a:path w="32676" h="39284" extrusionOk="0">
                  <a:moveTo>
                    <a:pt x="24681" y="1"/>
                  </a:moveTo>
                  <a:lnTo>
                    <a:pt x="8481" y="1733"/>
                  </a:lnTo>
                  <a:cubicBezTo>
                    <a:pt x="8481" y="1733"/>
                    <a:pt x="3070" y="5989"/>
                    <a:pt x="1976" y="13101"/>
                  </a:cubicBezTo>
                  <a:cubicBezTo>
                    <a:pt x="0" y="25958"/>
                    <a:pt x="7265" y="38208"/>
                    <a:pt x="7265" y="38208"/>
                  </a:cubicBezTo>
                  <a:cubicBezTo>
                    <a:pt x="11818" y="39002"/>
                    <a:pt x="15180" y="39284"/>
                    <a:pt x="17659" y="39284"/>
                  </a:cubicBezTo>
                  <a:cubicBezTo>
                    <a:pt x="23718" y="39284"/>
                    <a:pt x="24499" y="37600"/>
                    <a:pt x="24499" y="37600"/>
                  </a:cubicBezTo>
                  <a:cubicBezTo>
                    <a:pt x="29454" y="25411"/>
                    <a:pt x="32676" y="13831"/>
                    <a:pt x="2468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43"/>
            <p:cNvSpPr/>
            <p:nvPr/>
          </p:nvSpPr>
          <p:spPr>
            <a:xfrm>
              <a:off x="2085682" y="3912130"/>
              <a:ext cx="172495" cy="1005988"/>
            </a:xfrm>
            <a:custGeom>
              <a:avLst/>
              <a:gdLst/>
              <a:ahLst/>
              <a:cxnLst/>
              <a:rect l="l" t="t" r="r" b="b"/>
              <a:pathLst>
                <a:path w="4226" h="24646" extrusionOk="0">
                  <a:moveTo>
                    <a:pt x="4134" y="0"/>
                  </a:moveTo>
                  <a:cubicBezTo>
                    <a:pt x="3800" y="91"/>
                    <a:pt x="3465" y="182"/>
                    <a:pt x="3162" y="304"/>
                  </a:cubicBezTo>
                  <a:cubicBezTo>
                    <a:pt x="2918" y="395"/>
                    <a:pt x="2219" y="578"/>
                    <a:pt x="2158" y="578"/>
                  </a:cubicBezTo>
                  <a:cubicBezTo>
                    <a:pt x="1490" y="729"/>
                    <a:pt x="760" y="790"/>
                    <a:pt x="92" y="790"/>
                  </a:cubicBezTo>
                  <a:cubicBezTo>
                    <a:pt x="0" y="790"/>
                    <a:pt x="0" y="912"/>
                    <a:pt x="122" y="912"/>
                  </a:cubicBezTo>
                  <a:cubicBezTo>
                    <a:pt x="286" y="919"/>
                    <a:pt x="448" y="922"/>
                    <a:pt x="610" y="922"/>
                  </a:cubicBezTo>
                  <a:cubicBezTo>
                    <a:pt x="1166" y="922"/>
                    <a:pt x="1708" y="878"/>
                    <a:pt x="2250" y="760"/>
                  </a:cubicBezTo>
                  <a:lnTo>
                    <a:pt x="2310" y="760"/>
                  </a:lnTo>
                  <a:cubicBezTo>
                    <a:pt x="2402" y="1702"/>
                    <a:pt x="2462" y="2614"/>
                    <a:pt x="2523" y="3556"/>
                  </a:cubicBezTo>
                  <a:cubicBezTo>
                    <a:pt x="2584" y="5380"/>
                    <a:pt x="2614" y="7204"/>
                    <a:pt x="2554" y="9027"/>
                  </a:cubicBezTo>
                  <a:cubicBezTo>
                    <a:pt x="2523" y="9939"/>
                    <a:pt x="1824" y="20882"/>
                    <a:pt x="1763" y="21794"/>
                  </a:cubicBezTo>
                  <a:cubicBezTo>
                    <a:pt x="1703" y="22219"/>
                    <a:pt x="1672" y="22675"/>
                    <a:pt x="1642" y="23131"/>
                  </a:cubicBezTo>
                  <a:cubicBezTo>
                    <a:pt x="1611" y="23587"/>
                    <a:pt x="1520" y="24073"/>
                    <a:pt x="1551" y="24560"/>
                  </a:cubicBezTo>
                  <a:cubicBezTo>
                    <a:pt x="1551" y="24613"/>
                    <a:pt x="1592" y="24645"/>
                    <a:pt x="1632" y="24645"/>
                  </a:cubicBezTo>
                  <a:cubicBezTo>
                    <a:pt x="1661" y="24645"/>
                    <a:pt x="1690" y="24628"/>
                    <a:pt x="1703" y="24590"/>
                  </a:cubicBezTo>
                  <a:cubicBezTo>
                    <a:pt x="1915" y="24073"/>
                    <a:pt x="1915" y="23526"/>
                    <a:pt x="1946" y="23040"/>
                  </a:cubicBezTo>
                  <a:cubicBezTo>
                    <a:pt x="1976" y="22523"/>
                    <a:pt x="2007" y="22006"/>
                    <a:pt x="2067" y="21520"/>
                  </a:cubicBezTo>
                  <a:cubicBezTo>
                    <a:pt x="2158" y="19636"/>
                    <a:pt x="2858" y="7781"/>
                    <a:pt x="2827" y="5958"/>
                  </a:cubicBezTo>
                  <a:cubicBezTo>
                    <a:pt x="2766" y="5046"/>
                    <a:pt x="2766" y="4103"/>
                    <a:pt x="2706" y="3192"/>
                  </a:cubicBezTo>
                  <a:cubicBezTo>
                    <a:pt x="2675" y="2371"/>
                    <a:pt x="2584" y="1550"/>
                    <a:pt x="2462" y="729"/>
                  </a:cubicBezTo>
                  <a:cubicBezTo>
                    <a:pt x="2736" y="699"/>
                    <a:pt x="3010" y="608"/>
                    <a:pt x="3283" y="547"/>
                  </a:cubicBezTo>
                  <a:cubicBezTo>
                    <a:pt x="3587" y="426"/>
                    <a:pt x="3921" y="304"/>
                    <a:pt x="4195" y="122"/>
                  </a:cubicBezTo>
                  <a:cubicBezTo>
                    <a:pt x="4225" y="91"/>
                    <a:pt x="4225" y="0"/>
                    <a:pt x="4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43"/>
            <p:cNvSpPr/>
            <p:nvPr/>
          </p:nvSpPr>
          <p:spPr>
            <a:xfrm>
              <a:off x="1624174" y="3621278"/>
              <a:ext cx="288743" cy="154494"/>
            </a:xfrm>
            <a:custGeom>
              <a:avLst/>
              <a:gdLst/>
              <a:ahLst/>
              <a:cxnLst/>
              <a:rect l="l" t="t" r="r" b="b"/>
              <a:pathLst>
                <a:path w="7074" h="3785" extrusionOk="0">
                  <a:moveTo>
                    <a:pt x="7012" y="1"/>
                  </a:moveTo>
                  <a:cubicBezTo>
                    <a:pt x="6996" y="1"/>
                    <a:pt x="6979" y="5"/>
                    <a:pt x="6961" y="13"/>
                  </a:cubicBezTo>
                  <a:cubicBezTo>
                    <a:pt x="6778" y="257"/>
                    <a:pt x="6657" y="500"/>
                    <a:pt x="6505" y="743"/>
                  </a:cubicBezTo>
                  <a:cubicBezTo>
                    <a:pt x="6353" y="1016"/>
                    <a:pt x="6201" y="1199"/>
                    <a:pt x="6019" y="1412"/>
                  </a:cubicBezTo>
                  <a:cubicBezTo>
                    <a:pt x="5380" y="2172"/>
                    <a:pt x="4560" y="2840"/>
                    <a:pt x="3617" y="3205"/>
                  </a:cubicBezTo>
                  <a:cubicBezTo>
                    <a:pt x="3374" y="3327"/>
                    <a:pt x="3101" y="3448"/>
                    <a:pt x="2827" y="3479"/>
                  </a:cubicBezTo>
                  <a:cubicBezTo>
                    <a:pt x="2755" y="3486"/>
                    <a:pt x="2683" y="3489"/>
                    <a:pt x="2612" y="3489"/>
                  </a:cubicBezTo>
                  <a:cubicBezTo>
                    <a:pt x="2380" y="3489"/>
                    <a:pt x="2147" y="3450"/>
                    <a:pt x="1915" y="3357"/>
                  </a:cubicBezTo>
                  <a:cubicBezTo>
                    <a:pt x="1611" y="3266"/>
                    <a:pt x="1307" y="3083"/>
                    <a:pt x="1064" y="2992"/>
                  </a:cubicBezTo>
                  <a:cubicBezTo>
                    <a:pt x="790" y="2871"/>
                    <a:pt x="487" y="2719"/>
                    <a:pt x="183" y="2658"/>
                  </a:cubicBezTo>
                  <a:cubicBezTo>
                    <a:pt x="61" y="2658"/>
                    <a:pt x="0" y="2810"/>
                    <a:pt x="122" y="2871"/>
                  </a:cubicBezTo>
                  <a:cubicBezTo>
                    <a:pt x="426" y="3083"/>
                    <a:pt x="821" y="3205"/>
                    <a:pt x="1155" y="3357"/>
                  </a:cubicBezTo>
                  <a:cubicBezTo>
                    <a:pt x="1459" y="3479"/>
                    <a:pt x="1794" y="3661"/>
                    <a:pt x="2158" y="3752"/>
                  </a:cubicBezTo>
                  <a:cubicBezTo>
                    <a:pt x="2260" y="3775"/>
                    <a:pt x="2363" y="3785"/>
                    <a:pt x="2468" y="3785"/>
                  </a:cubicBezTo>
                  <a:cubicBezTo>
                    <a:pt x="2929" y="3785"/>
                    <a:pt x="3415" y="3591"/>
                    <a:pt x="3860" y="3418"/>
                  </a:cubicBezTo>
                  <a:cubicBezTo>
                    <a:pt x="4347" y="3175"/>
                    <a:pt x="4803" y="2901"/>
                    <a:pt x="5228" y="2567"/>
                  </a:cubicBezTo>
                  <a:cubicBezTo>
                    <a:pt x="5654" y="2232"/>
                    <a:pt x="6019" y="1837"/>
                    <a:pt x="6322" y="1412"/>
                  </a:cubicBezTo>
                  <a:cubicBezTo>
                    <a:pt x="6474" y="1229"/>
                    <a:pt x="6626" y="1016"/>
                    <a:pt x="6748" y="773"/>
                  </a:cubicBezTo>
                  <a:cubicBezTo>
                    <a:pt x="6870" y="561"/>
                    <a:pt x="7022" y="317"/>
                    <a:pt x="7052" y="44"/>
                  </a:cubicBezTo>
                  <a:cubicBezTo>
                    <a:pt x="7073" y="22"/>
                    <a:pt x="7049" y="1"/>
                    <a:pt x="70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43"/>
            <p:cNvSpPr/>
            <p:nvPr/>
          </p:nvSpPr>
          <p:spPr>
            <a:xfrm>
              <a:off x="2425598" y="3519443"/>
              <a:ext cx="153882" cy="165760"/>
            </a:xfrm>
            <a:custGeom>
              <a:avLst/>
              <a:gdLst/>
              <a:ahLst/>
              <a:cxnLst/>
              <a:rect l="l" t="t" r="r" b="b"/>
              <a:pathLst>
                <a:path w="3770" h="4061" extrusionOk="0">
                  <a:moveTo>
                    <a:pt x="107" y="1"/>
                  </a:moveTo>
                  <a:cubicBezTo>
                    <a:pt x="69" y="1"/>
                    <a:pt x="31" y="16"/>
                    <a:pt x="31" y="46"/>
                  </a:cubicBezTo>
                  <a:cubicBezTo>
                    <a:pt x="1" y="533"/>
                    <a:pt x="183" y="1080"/>
                    <a:pt x="426" y="1566"/>
                  </a:cubicBezTo>
                  <a:cubicBezTo>
                    <a:pt x="761" y="2356"/>
                    <a:pt x="1338" y="3147"/>
                    <a:pt x="2007" y="3724"/>
                  </a:cubicBezTo>
                  <a:cubicBezTo>
                    <a:pt x="2239" y="3914"/>
                    <a:pt x="2516" y="4060"/>
                    <a:pt x="2795" y="4060"/>
                  </a:cubicBezTo>
                  <a:cubicBezTo>
                    <a:pt x="2918" y="4060"/>
                    <a:pt x="3041" y="4032"/>
                    <a:pt x="3162" y="3967"/>
                  </a:cubicBezTo>
                  <a:cubicBezTo>
                    <a:pt x="3466" y="3785"/>
                    <a:pt x="3679" y="3390"/>
                    <a:pt x="3770" y="3056"/>
                  </a:cubicBezTo>
                  <a:cubicBezTo>
                    <a:pt x="3770" y="2990"/>
                    <a:pt x="3707" y="2940"/>
                    <a:pt x="3660" y="2940"/>
                  </a:cubicBezTo>
                  <a:cubicBezTo>
                    <a:pt x="3642" y="2940"/>
                    <a:pt x="3626" y="2947"/>
                    <a:pt x="3618" y="2964"/>
                  </a:cubicBezTo>
                  <a:cubicBezTo>
                    <a:pt x="3358" y="3310"/>
                    <a:pt x="3208" y="3820"/>
                    <a:pt x="2727" y="3820"/>
                  </a:cubicBezTo>
                  <a:cubicBezTo>
                    <a:pt x="2701" y="3820"/>
                    <a:pt x="2674" y="3819"/>
                    <a:pt x="2645" y="3815"/>
                  </a:cubicBezTo>
                  <a:cubicBezTo>
                    <a:pt x="2402" y="3785"/>
                    <a:pt x="2189" y="3542"/>
                    <a:pt x="2007" y="3390"/>
                  </a:cubicBezTo>
                  <a:cubicBezTo>
                    <a:pt x="1825" y="3208"/>
                    <a:pt x="1642" y="3025"/>
                    <a:pt x="1490" y="2812"/>
                  </a:cubicBezTo>
                  <a:cubicBezTo>
                    <a:pt x="1186" y="2387"/>
                    <a:pt x="913" y="1961"/>
                    <a:pt x="670" y="1505"/>
                  </a:cubicBezTo>
                  <a:cubicBezTo>
                    <a:pt x="578" y="1262"/>
                    <a:pt x="487" y="1049"/>
                    <a:pt x="426" y="806"/>
                  </a:cubicBezTo>
                  <a:cubicBezTo>
                    <a:pt x="335" y="533"/>
                    <a:pt x="305" y="290"/>
                    <a:pt x="183" y="46"/>
                  </a:cubicBezTo>
                  <a:cubicBezTo>
                    <a:pt x="183" y="16"/>
                    <a:pt x="145" y="1"/>
                    <a:pt x="1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43"/>
            <p:cNvSpPr/>
            <p:nvPr/>
          </p:nvSpPr>
          <p:spPr>
            <a:xfrm>
              <a:off x="2233844" y="3534300"/>
              <a:ext cx="26817" cy="238660"/>
            </a:xfrm>
            <a:custGeom>
              <a:avLst/>
              <a:gdLst/>
              <a:ahLst/>
              <a:cxnLst/>
              <a:rect l="l" t="t" r="r" b="b"/>
              <a:pathLst>
                <a:path w="657" h="5847" extrusionOk="0">
                  <a:moveTo>
                    <a:pt x="85" y="0"/>
                  </a:moveTo>
                  <a:cubicBezTo>
                    <a:pt x="41" y="0"/>
                    <a:pt x="1" y="40"/>
                    <a:pt x="18" y="108"/>
                  </a:cubicBezTo>
                  <a:cubicBezTo>
                    <a:pt x="261" y="1020"/>
                    <a:pt x="443" y="1962"/>
                    <a:pt x="443" y="2904"/>
                  </a:cubicBezTo>
                  <a:cubicBezTo>
                    <a:pt x="443" y="3421"/>
                    <a:pt x="413" y="3907"/>
                    <a:pt x="352" y="4363"/>
                  </a:cubicBezTo>
                  <a:cubicBezTo>
                    <a:pt x="322" y="4637"/>
                    <a:pt x="291" y="4850"/>
                    <a:pt x="261" y="5093"/>
                  </a:cubicBezTo>
                  <a:cubicBezTo>
                    <a:pt x="200" y="5275"/>
                    <a:pt x="139" y="5488"/>
                    <a:pt x="170" y="5762"/>
                  </a:cubicBezTo>
                  <a:cubicBezTo>
                    <a:pt x="170" y="5815"/>
                    <a:pt x="211" y="5847"/>
                    <a:pt x="251" y="5847"/>
                  </a:cubicBezTo>
                  <a:cubicBezTo>
                    <a:pt x="280" y="5847"/>
                    <a:pt x="309" y="5830"/>
                    <a:pt x="322" y="5792"/>
                  </a:cubicBezTo>
                  <a:cubicBezTo>
                    <a:pt x="443" y="5579"/>
                    <a:pt x="474" y="5306"/>
                    <a:pt x="504" y="5093"/>
                  </a:cubicBezTo>
                  <a:cubicBezTo>
                    <a:pt x="535" y="4819"/>
                    <a:pt x="595" y="4576"/>
                    <a:pt x="626" y="4363"/>
                  </a:cubicBezTo>
                  <a:cubicBezTo>
                    <a:pt x="656" y="3877"/>
                    <a:pt x="656" y="3421"/>
                    <a:pt x="656" y="2904"/>
                  </a:cubicBezTo>
                  <a:cubicBezTo>
                    <a:pt x="626" y="1962"/>
                    <a:pt x="474" y="989"/>
                    <a:pt x="170" y="78"/>
                  </a:cubicBezTo>
                  <a:cubicBezTo>
                    <a:pt x="157" y="24"/>
                    <a:pt x="120" y="0"/>
                    <a:pt x="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43"/>
            <p:cNvSpPr/>
            <p:nvPr/>
          </p:nvSpPr>
          <p:spPr>
            <a:xfrm>
              <a:off x="2207803" y="3554137"/>
              <a:ext cx="20572" cy="214169"/>
            </a:xfrm>
            <a:custGeom>
              <a:avLst/>
              <a:gdLst/>
              <a:ahLst/>
              <a:cxnLst/>
              <a:rect l="l" t="t" r="r" b="b"/>
              <a:pathLst>
                <a:path w="504" h="5247" extrusionOk="0">
                  <a:moveTo>
                    <a:pt x="85" y="0"/>
                  </a:moveTo>
                  <a:cubicBezTo>
                    <a:pt x="41" y="0"/>
                    <a:pt x="0" y="40"/>
                    <a:pt x="18" y="108"/>
                  </a:cubicBezTo>
                  <a:cubicBezTo>
                    <a:pt x="230" y="959"/>
                    <a:pt x="322" y="1780"/>
                    <a:pt x="322" y="2631"/>
                  </a:cubicBezTo>
                  <a:cubicBezTo>
                    <a:pt x="291" y="3452"/>
                    <a:pt x="139" y="4303"/>
                    <a:pt x="18" y="5154"/>
                  </a:cubicBezTo>
                  <a:cubicBezTo>
                    <a:pt x="18" y="5213"/>
                    <a:pt x="43" y="5246"/>
                    <a:pt x="77" y="5246"/>
                  </a:cubicBezTo>
                  <a:cubicBezTo>
                    <a:pt x="96" y="5246"/>
                    <a:pt x="118" y="5236"/>
                    <a:pt x="139" y="5215"/>
                  </a:cubicBezTo>
                  <a:cubicBezTo>
                    <a:pt x="443" y="4394"/>
                    <a:pt x="504" y="3482"/>
                    <a:pt x="504" y="2661"/>
                  </a:cubicBezTo>
                  <a:cubicBezTo>
                    <a:pt x="504" y="1780"/>
                    <a:pt x="382" y="899"/>
                    <a:pt x="170" y="78"/>
                  </a:cubicBezTo>
                  <a:cubicBezTo>
                    <a:pt x="156" y="25"/>
                    <a:pt x="120" y="0"/>
                    <a:pt x="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43"/>
            <p:cNvSpPr/>
            <p:nvPr/>
          </p:nvSpPr>
          <p:spPr>
            <a:xfrm>
              <a:off x="1676256" y="4405875"/>
              <a:ext cx="16164" cy="31062"/>
            </a:xfrm>
            <a:custGeom>
              <a:avLst/>
              <a:gdLst/>
              <a:ahLst/>
              <a:cxnLst/>
              <a:rect l="l" t="t" r="r" b="b"/>
              <a:pathLst>
                <a:path w="396" h="761" extrusionOk="0">
                  <a:moveTo>
                    <a:pt x="31" y="0"/>
                  </a:moveTo>
                  <a:cubicBezTo>
                    <a:pt x="1" y="0"/>
                    <a:pt x="1" y="31"/>
                    <a:pt x="31" y="61"/>
                  </a:cubicBezTo>
                  <a:lnTo>
                    <a:pt x="31" y="92"/>
                  </a:lnTo>
                  <a:lnTo>
                    <a:pt x="31" y="152"/>
                  </a:lnTo>
                  <a:cubicBezTo>
                    <a:pt x="31" y="183"/>
                    <a:pt x="92" y="183"/>
                    <a:pt x="92" y="213"/>
                  </a:cubicBezTo>
                  <a:cubicBezTo>
                    <a:pt x="122" y="304"/>
                    <a:pt x="153" y="335"/>
                    <a:pt x="153" y="365"/>
                  </a:cubicBezTo>
                  <a:lnTo>
                    <a:pt x="274" y="700"/>
                  </a:lnTo>
                  <a:cubicBezTo>
                    <a:pt x="274" y="760"/>
                    <a:pt x="305" y="760"/>
                    <a:pt x="335" y="760"/>
                  </a:cubicBezTo>
                  <a:cubicBezTo>
                    <a:pt x="335" y="760"/>
                    <a:pt x="396" y="700"/>
                    <a:pt x="396" y="669"/>
                  </a:cubicBezTo>
                  <a:cubicBezTo>
                    <a:pt x="396" y="548"/>
                    <a:pt x="335" y="426"/>
                    <a:pt x="305" y="335"/>
                  </a:cubicBezTo>
                  <a:cubicBezTo>
                    <a:pt x="305" y="304"/>
                    <a:pt x="274" y="213"/>
                    <a:pt x="244" y="183"/>
                  </a:cubicBezTo>
                  <a:cubicBezTo>
                    <a:pt x="183" y="92"/>
                    <a:pt x="153" y="61"/>
                    <a:pt x="92" y="31"/>
                  </a:cubicBezTo>
                  <a:lnTo>
                    <a:pt x="122" y="31"/>
                  </a:lnTo>
                  <a:cubicBezTo>
                    <a:pt x="92" y="0"/>
                    <a:pt x="92" y="0"/>
                    <a:pt x="31" y="0"/>
                  </a:cubicBezTo>
                  <a:close/>
                </a:path>
              </a:pathLst>
            </a:custGeom>
            <a:solidFill>
              <a:srgbClr val="B261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43"/>
            <p:cNvSpPr/>
            <p:nvPr/>
          </p:nvSpPr>
          <p:spPr>
            <a:xfrm>
              <a:off x="1662623" y="4420773"/>
              <a:ext cx="12449" cy="19143"/>
            </a:xfrm>
            <a:custGeom>
              <a:avLst/>
              <a:gdLst/>
              <a:ahLst/>
              <a:cxnLst/>
              <a:rect l="l" t="t" r="r" b="b"/>
              <a:pathLst>
                <a:path w="305" h="469" extrusionOk="0">
                  <a:moveTo>
                    <a:pt x="122" y="0"/>
                  </a:moveTo>
                  <a:cubicBezTo>
                    <a:pt x="61" y="0"/>
                    <a:pt x="31" y="0"/>
                    <a:pt x="31" y="31"/>
                  </a:cubicBezTo>
                  <a:lnTo>
                    <a:pt x="0" y="122"/>
                  </a:lnTo>
                  <a:lnTo>
                    <a:pt x="0" y="152"/>
                  </a:lnTo>
                  <a:lnTo>
                    <a:pt x="0" y="183"/>
                  </a:lnTo>
                  <a:cubicBezTo>
                    <a:pt x="0" y="243"/>
                    <a:pt x="31" y="243"/>
                    <a:pt x="31" y="274"/>
                  </a:cubicBezTo>
                  <a:cubicBezTo>
                    <a:pt x="61" y="304"/>
                    <a:pt x="122" y="395"/>
                    <a:pt x="152" y="426"/>
                  </a:cubicBezTo>
                  <a:cubicBezTo>
                    <a:pt x="174" y="447"/>
                    <a:pt x="195" y="469"/>
                    <a:pt x="228" y="469"/>
                  </a:cubicBezTo>
                  <a:cubicBezTo>
                    <a:pt x="241" y="469"/>
                    <a:pt x="256" y="465"/>
                    <a:pt x="274" y="456"/>
                  </a:cubicBezTo>
                  <a:cubicBezTo>
                    <a:pt x="304" y="426"/>
                    <a:pt x="304" y="395"/>
                    <a:pt x="304" y="335"/>
                  </a:cubicBezTo>
                  <a:cubicBezTo>
                    <a:pt x="304" y="274"/>
                    <a:pt x="274" y="243"/>
                    <a:pt x="213" y="152"/>
                  </a:cubicBezTo>
                  <a:cubicBezTo>
                    <a:pt x="213" y="122"/>
                    <a:pt x="183" y="122"/>
                    <a:pt x="183" y="91"/>
                  </a:cubicBezTo>
                  <a:lnTo>
                    <a:pt x="183" y="31"/>
                  </a:lnTo>
                  <a:lnTo>
                    <a:pt x="152" y="0"/>
                  </a:lnTo>
                  <a:close/>
                </a:path>
              </a:pathLst>
            </a:custGeom>
            <a:solidFill>
              <a:srgbClr val="B261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43"/>
            <p:cNvSpPr/>
            <p:nvPr/>
          </p:nvSpPr>
          <p:spPr>
            <a:xfrm>
              <a:off x="1640297" y="3808826"/>
              <a:ext cx="6245" cy="25797"/>
            </a:xfrm>
            <a:custGeom>
              <a:avLst/>
              <a:gdLst/>
              <a:ahLst/>
              <a:cxnLst/>
              <a:rect l="l" t="t" r="r" b="b"/>
              <a:pathLst>
                <a:path w="153" h="632" extrusionOk="0">
                  <a:moveTo>
                    <a:pt x="107" y="1"/>
                  </a:moveTo>
                  <a:cubicBezTo>
                    <a:pt x="84" y="1"/>
                    <a:pt x="61" y="23"/>
                    <a:pt x="61" y="69"/>
                  </a:cubicBezTo>
                  <a:cubicBezTo>
                    <a:pt x="0" y="130"/>
                    <a:pt x="0" y="251"/>
                    <a:pt x="0" y="343"/>
                  </a:cubicBezTo>
                  <a:lnTo>
                    <a:pt x="0" y="495"/>
                  </a:lnTo>
                  <a:cubicBezTo>
                    <a:pt x="0" y="525"/>
                    <a:pt x="0" y="586"/>
                    <a:pt x="61" y="586"/>
                  </a:cubicBezTo>
                  <a:cubicBezTo>
                    <a:pt x="61" y="616"/>
                    <a:pt x="69" y="631"/>
                    <a:pt x="80" y="631"/>
                  </a:cubicBezTo>
                  <a:cubicBezTo>
                    <a:pt x="92" y="631"/>
                    <a:pt x="107" y="616"/>
                    <a:pt x="122" y="586"/>
                  </a:cubicBezTo>
                  <a:cubicBezTo>
                    <a:pt x="152" y="555"/>
                    <a:pt x="152" y="495"/>
                    <a:pt x="152" y="434"/>
                  </a:cubicBezTo>
                  <a:lnTo>
                    <a:pt x="152" y="343"/>
                  </a:lnTo>
                  <a:lnTo>
                    <a:pt x="152" y="69"/>
                  </a:lnTo>
                  <a:cubicBezTo>
                    <a:pt x="152" y="23"/>
                    <a:pt x="130" y="1"/>
                    <a:pt x="107" y="1"/>
                  </a:cubicBezTo>
                  <a:close/>
                </a:path>
              </a:pathLst>
            </a:custGeom>
            <a:solidFill>
              <a:srgbClr val="B261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43"/>
            <p:cNvSpPr/>
            <p:nvPr/>
          </p:nvSpPr>
          <p:spPr>
            <a:xfrm>
              <a:off x="1624174" y="3809642"/>
              <a:ext cx="7470" cy="21878"/>
            </a:xfrm>
            <a:custGeom>
              <a:avLst/>
              <a:gdLst/>
              <a:ahLst/>
              <a:cxnLst/>
              <a:rect l="l" t="t" r="r" b="b"/>
              <a:pathLst>
                <a:path w="183" h="536" extrusionOk="0">
                  <a:moveTo>
                    <a:pt x="31" y="1"/>
                  </a:moveTo>
                  <a:cubicBezTo>
                    <a:pt x="14" y="1"/>
                    <a:pt x="0" y="13"/>
                    <a:pt x="0" y="49"/>
                  </a:cubicBezTo>
                  <a:lnTo>
                    <a:pt x="0" y="323"/>
                  </a:lnTo>
                  <a:cubicBezTo>
                    <a:pt x="0" y="353"/>
                    <a:pt x="31" y="383"/>
                    <a:pt x="31" y="414"/>
                  </a:cubicBezTo>
                  <a:cubicBezTo>
                    <a:pt x="31" y="475"/>
                    <a:pt x="61" y="535"/>
                    <a:pt x="91" y="535"/>
                  </a:cubicBezTo>
                  <a:lnTo>
                    <a:pt x="152" y="505"/>
                  </a:lnTo>
                  <a:cubicBezTo>
                    <a:pt x="183" y="475"/>
                    <a:pt x="152" y="414"/>
                    <a:pt x="152" y="383"/>
                  </a:cubicBezTo>
                  <a:cubicBezTo>
                    <a:pt x="152" y="353"/>
                    <a:pt x="91" y="323"/>
                    <a:pt x="91" y="262"/>
                  </a:cubicBezTo>
                  <a:lnTo>
                    <a:pt x="91" y="49"/>
                  </a:lnTo>
                  <a:cubicBezTo>
                    <a:pt x="91" y="30"/>
                    <a:pt x="58" y="1"/>
                    <a:pt x="31" y="1"/>
                  </a:cubicBezTo>
                  <a:close/>
                </a:path>
              </a:pathLst>
            </a:custGeom>
            <a:solidFill>
              <a:srgbClr val="B261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43"/>
            <p:cNvSpPr/>
            <p:nvPr/>
          </p:nvSpPr>
          <p:spPr>
            <a:xfrm>
              <a:off x="2254415" y="4424773"/>
              <a:ext cx="18654" cy="16939"/>
            </a:xfrm>
            <a:custGeom>
              <a:avLst/>
              <a:gdLst/>
              <a:ahLst/>
              <a:cxnLst/>
              <a:rect l="l" t="t" r="r" b="b"/>
              <a:pathLst>
                <a:path w="457" h="415" extrusionOk="0">
                  <a:moveTo>
                    <a:pt x="395" y="1"/>
                  </a:moveTo>
                  <a:cubicBezTo>
                    <a:pt x="388" y="1"/>
                    <a:pt x="380" y="9"/>
                    <a:pt x="365" y="24"/>
                  </a:cubicBezTo>
                  <a:cubicBezTo>
                    <a:pt x="304" y="85"/>
                    <a:pt x="243" y="145"/>
                    <a:pt x="213" y="176"/>
                  </a:cubicBezTo>
                  <a:cubicBezTo>
                    <a:pt x="122" y="206"/>
                    <a:pt x="91" y="237"/>
                    <a:pt x="61" y="297"/>
                  </a:cubicBezTo>
                  <a:cubicBezTo>
                    <a:pt x="61" y="297"/>
                    <a:pt x="0" y="328"/>
                    <a:pt x="0" y="358"/>
                  </a:cubicBezTo>
                  <a:cubicBezTo>
                    <a:pt x="0" y="358"/>
                    <a:pt x="0" y="389"/>
                    <a:pt x="61" y="389"/>
                  </a:cubicBezTo>
                  <a:cubicBezTo>
                    <a:pt x="70" y="407"/>
                    <a:pt x="80" y="415"/>
                    <a:pt x="89" y="415"/>
                  </a:cubicBezTo>
                  <a:cubicBezTo>
                    <a:pt x="110" y="415"/>
                    <a:pt x="131" y="379"/>
                    <a:pt x="152" y="358"/>
                  </a:cubicBezTo>
                  <a:cubicBezTo>
                    <a:pt x="243" y="237"/>
                    <a:pt x="365" y="176"/>
                    <a:pt x="426" y="85"/>
                  </a:cubicBezTo>
                  <a:cubicBezTo>
                    <a:pt x="456" y="54"/>
                    <a:pt x="456" y="24"/>
                    <a:pt x="426" y="24"/>
                  </a:cubicBezTo>
                  <a:cubicBezTo>
                    <a:pt x="411" y="9"/>
                    <a:pt x="403" y="1"/>
                    <a:pt x="395" y="1"/>
                  </a:cubicBezTo>
                  <a:close/>
                </a:path>
              </a:pathLst>
            </a:custGeom>
            <a:solidFill>
              <a:srgbClr val="B261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43"/>
            <p:cNvSpPr/>
            <p:nvPr/>
          </p:nvSpPr>
          <p:spPr>
            <a:xfrm>
              <a:off x="2253150" y="4402447"/>
              <a:ext cx="11225" cy="18041"/>
            </a:xfrm>
            <a:custGeom>
              <a:avLst/>
              <a:gdLst/>
              <a:ahLst/>
              <a:cxnLst/>
              <a:rect l="l" t="t" r="r" b="b"/>
              <a:pathLst>
                <a:path w="275" h="442" extrusionOk="0">
                  <a:moveTo>
                    <a:pt x="187" y="1"/>
                  </a:moveTo>
                  <a:cubicBezTo>
                    <a:pt x="176" y="1"/>
                    <a:pt x="168" y="8"/>
                    <a:pt x="153" y="24"/>
                  </a:cubicBezTo>
                  <a:cubicBezTo>
                    <a:pt x="122" y="115"/>
                    <a:pt x="92" y="145"/>
                    <a:pt x="31" y="236"/>
                  </a:cubicBezTo>
                  <a:cubicBezTo>
                    <a:pt x="1" y="267"/>
                    <a:pt x="1" y="297"/>
                    <a:pt x="1" y="328"/>
                  </a:cubicBezTo>
                  <a:cubicBezTo>
                    <a:pt x="1" y="388"/>
                    <a:pt x="1" y="388"/>
                    <a:pt x="31" y="388"/>
                  </a:cubicBezTo>
                  <a:lnTo>
                    <a:pt x="31" y="419"/>
                  </a:lnTo>
                  <a:cubicBezTo>
                    <a:pt x="31" y="434"/>
                    <a:pt x="46" y="442"/>
                    <a:pt x="62" y="442"/>
                  </a:cubicBezTo>
                  <a:cubicBezTo>
                    <a:pt x="77" y="442"/>
                    <a:pt x="92" y="434"/>
                    <a:pt x="92" y="419"/>
                  </a:cubicBezTo>
                  <a:cubicBezTo>
                    <a:pt x="122" y="419"/>
                    <a:pt x="122" y="419"/>
                    <a:pt x="122" y="388"/>
                  </a:cubicBezTo>
                  <a:lnTo>
                    <a:pt x="122" y="328"/>
                  </a:lnTo>
                  <a:lnTo>
                    <a:pt x="122" y="297"/>
                  </a:lnTo>
                  <a:lnTo>
                    <a:pt x="122" y="267"/>
                  </a:lnTo>
                  <a:cubicBezTo>
                    <a:pt x="153" y="176"/>
                    <a:pt x="183" y="145"/>
                    <a:pt x="244" y="115"/>
                  </a:cubicBezTo>
                  <a:cubicBezTo>
                    <a:pt x="274" y="84"/>
                    <a:pt x="274" y="24"/>
                    <a:pt x="244" y="24"/>
                  </a:cubicBezTo>
                  <a:cubicBezTo>
                    <a:pt x="214" y="8"/>
                    <a:pt x="198" y="1"/>
                    <a:pt x="187" y="1"/>
                  </a:cubicBezTo>
                  <a:close/>
                </a:path>
              </a:pathLst>
            </a:custGeom>
            <a:solidFill>
              <a:srgbClr val="B261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43"/>
            <p:cNvSpPr/>
            <p:nvPr/>
          </p:nvSpPr>
          <p:spPr>
            <a:xfrm>
              <a:off x="2012498" y="2339303"/>
              <a:ext cx="229558" cy="128493"/>
            </a:xfrm>
            <a:custGeom>
              <a:avLst/>
              <a:gdLst/>
              <a:ahLst/>
              <a:cxnLst/>
              <a:rect l="l" t="t" r="r" b="b"/>
              <a:pathLst>
                <a:path w="5624" h="3148" extrusionOk="0">
                  <a:moveTo>
                    <a:pt x="822" y="1"/>
                  </a:moveTo>
                  <a:cubicBezTo>
                    <a:pt x="721" y="1"/>
                    <a:pt x="630" y="26"/>
                    <a:pt x="547" y="85"/>
                  </a:cubicBezTo>
                  <a:cubicBezTo>
                    <a:pt x="0" y="510"/>
                    <a:pt x="517" y="1848"/>
                    <a:pt x="395" y="2182"/>
                  </a:cubicBezTo>
                  <a:cubicBezTo>
                    <a:pt x="308" y="2444"/>
                    <a:pt x="2376" y="3147"/>
                    <a:pt x="3770" y="3147"/>
                  </a:cubicBezTo>
                  <a:cubicBezTo>
                    <a:pt x="4313" y="3147"/>
                    <a:pt x="4754" y="3041"/>
                    <a:pt x="4924" y="2759"/>
                  </a:cubicBezTo>
                  <a:cubicBezTo>
                    <a:pt x="5289" y="2091"/>
                    <a:pt x="5623" y="936"/>
                    <a:pt x="4985" y="541"/>
                  </a:cubicBezTo>
                  <a:cubicBezTo>
                    <a:pt x="4926" y="511"/>
                    <a:pt x="4842" y="500"/>
                    <a:pt x="4738" y="500"/>
                  </a:cubicBezTo>
                  <a:cubicBezTo>
                    <a:pt x="4410" y="500"/>
                    <a:pt x="3884" y="612"/>
                    <a:pt x="3328" y="612"/>
                  </a:cubicBezTo>
                  <a:cubicBezTo>
                    <a:pt x="3152" y="612"/>
                    <a:pt x="2973" y="600"/>
                    <a:pt x="2796" y="571"/>
                  </a:cubicBezTo>
                  <a:cubicBezTo>
                    <a:pt x="1841" y="424"/>
                    <a:pt x="1242" y="1"/>
                    <a:pt x="8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43"/>
            <p:cNvSpPr/>
            <p:nvPr/>
          </p:nvSpPr>
          <p:spPr>
            <a:xfrm>
              <a:off x="1637807" y="2385343"/>
              <a:ext cx="902026" cy="1207708"/>
            </a:xfrm>
            <a:custGeom>
              <a:avLst/>
              <a:gdLst/>
              <a:ahLst/>
              <a:cxnLst/>
              <a:rect l="l" t="t" r="r" b="b"/>
              <a:pathLst>
                <a:path w="22099" h="29588" extrusionOk="0">
                  <a:moveTo>
                    <a:pt x="11252" y="0"/>
                  </a:moveTo>
                  <a:cubicBezTo>
                    <a:pt x="10981" y="0"/>
                    <a:pt x="10726" y="8"/>
                    <a:pt x="10487" y="20"/>
                  </a:cubicBezTo>
                  <a:cubicBezTo>
                    <a:pt x="10031" y="51"/>
                    <a:pt x="9484" y="142"/>
                    <a:pt x="8937" y="203"/>
                  </a:cubicBezTo>
                  <a:cubicBezTo>
                    <a:pt x="8207" y="355"/>
                    <a:pt x="7356" y="507"/>
                    <a:pt x="6536" y="750"/>
                  </a:cubicBezTo>
                  <a:cubicBezTo>
                    <a:pt x="6110" y="872"/>
                    <a:pt x="5745" y="1024"/>
                    <a:pt x="5320" y="1115"/>
                  </a:cubicBezTo>
                  <a:cubicBezTo>
                    <a:pt x="3922" y="1571"/>
                    <a:pt x="2615" y="2239"/>
                    <a:pt x="1824" y="2999"/>
                  </a:cubicBezTo>
                  <a:cubicBezTo>
                    <a:pt x="1" y="4762"/>
                    <a:pt x="5745" y="13790"/>
                    <a:pt x="6049" y="19778"/>
                  </a:cubicBezTo>
                  <a:cubicBezTo>
                    <a:pt x="6049" y="19778"/>
                    <a:pt x="122" y="27924"/>
                    <a:pt x="1186" y="28562"/>
                  </a:cubicBezTo>
                  <a:cubicBezTo>
                    <a:pt x="2053" y="29127"/>
                    <a:pt x="4661" y="29588"/>
                    <a:pt x="7677" y="29588"/>
                  </a:cubicBezTo>
                  <a:cubicBezTo>
                    <a:pt x="9526" y="29588"/>
                    <a:pt x="11527" y="29415"/>
                    <a:pt x="13375" y="28987"/>
                  </a:cubicBezTo>
                  <a:cubicBezTo>
                    <a:pt x="18238" y="27832"/>
                    <a:pt x="20092" y="25948"/>
                    <a:pt x="21034" y="24458"/>
                  </a:cubicBezTo>
                  <a:cubicBezTo>
                    <a:pt x="21490" y="23729"/>
                    <a:pt x="20183" y="20933"/>
                    <a:pt x="19302" y="19109"/>
                  </a:cubicBezTo>
                  <a:cubicBezTo>
                    <a:pt x="18755" y="17984"/>
                    <a:pt x="18876" y="16677"/>
                    <a:pt x="19484" y="15613"/>
                  </a:cubicBezTo>
                  <a:cubicBezTo>
                    <a:pt x="19940" y="14853"/>
                    <a:pt x="21490" y="13516"/>
                    <a:pt x="21703" y="11996"/>
                  </a:cubicBezTo>
                  <a:cubicBezTo>
                    <a:pt x="22098" y="8714"/>
                    <a:pt x="20366" y="4914"/>
                    <a:pt x="18299" y="1662"/>
                  </a:cubicBezTo>
                  <a:cubicBezTo>
                    <a:pt x="18086" y="1358"/>
                    <a:pt x="17600" y="1206"/>
                    <a:pt x="17083" y="1024"/>
                  </a:cubicBezTo>
                  <a:cubicBezTo>
                    <a:pt x="16931" y="963"/>
                    <a:pt x="16840" y="902"/>
                    <a:pt x="16688" y="872"/>
                  </a:cubicBezTo>
                  <a:cubicBezTo>
                    <a:pt x="16597" y="872"/>
                    <a:pt x="16566" y="811"/>
                    <a:pt x="16536" y="811"/>
                  </a:cubicBezTo>
                  <a:cubicBezTo>
                    <a:pt x="16110" y="720"/>
                    <a:pt x="15654" y="598"/>
                    <a:pt x="15198" y="476"/>
                  </a:cubicBezTo>
                  <a:cubicBezTo>
                    <a:pt x="15077" y="446"/>
                    <a:pt x="14955" y="446"/>
                    <a:pt x="14864" y="416"/>
                  </a:cubicBezTo>
                  <a:cubicBezTo>
                    <a:pt x="14104" y="264"/>
                    <a:pt x="13253" y="142"/>
                    <a:pt x="12493" y="51"/>
                  </a:cubicBezTo>
                  <a:cubicBezTo>
                    <a:pt x="12048" y="15"/>
                    <a:pt x="11634" y="0"/>
                    <a:pt x="1125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43"/>
            <p:cNvSpPr/>
            <p:nvPr/>
          </p:nvSpPr>
          <p:spPr>
            <a:xfrm>
              <a:off x="2463190" y="2609706"/>
              <a:ext cx="66696" cy="282457"/>
            </a:xfrm>
            <a:custGeom>
              <a:avLst/>
              <a:gdLst/>
              <a:ahLst/>
              <a:cxnLst/>
              <a:rect l="l" t="t" r="r" b="b"/>
              <a:pathLst>
                <a:path w="1634" h="6920" extrusionOk="0">
                  <a:moveTo>
                    <a:pt x="102" y="1"/>
                  </a:moveTo>
                  <a:cubicBezTo>
                    <a:pt x="57" y="1"/>
                    <a:pt x="0" y="51"/>
                    <a:pt x="22" y="116"/>
                  </a:cubicBezTo>
                  <a:cubicBezTo>
                    <a:pt x="113" y="420"/>
                    <a:pt x="204" y="694"/>
                    <a:pt x="326" y="937"/>
                  </a:cubicBezTo>
                  <a:cubicBezTo>
                    <a:pt x="448" y="1210"/>
                    <a:pt x="508" y="1484"/>
                    <a:pt x="630" y="1758"/>
                  </a:cubicBezTo>
                  <a:cubicBezTo>
                    <a:pt x="812" y="2274"/>
                    <a:pt x="964" y="2852"/>
                    <a:pt x="1086" y="3429"/>
                  </a:cubicBezTo>
                  <a:cubicBezTo>
                    <a:pt x="1208" y="3976"/>
                    <a:pt x="1268" y="4554"/>
                    <a:pt x="1329" y="5132"/>
                  </a:cubicBezTo>
                  <a:cubicBezTo>
                    <a:pt x="1359" y="5709"/>
                    <a:pt x="1359" y="6256"/>
                    <a:pt x="1390" y="6834"/>
                  </a:cubicBezTo>
                  <a:cubicBezTo>
                    <a:pt x="1390" y="6887"/>
                    <a:pt x="1441" y="6919"/>
                    <a:pt x="1484" y="6919"/>
                  </a:cubicBezTo>
                  <a:cubicBezTo>
                    <a:pt x="1515" y="6919"/>
                    <a:pt x="1542" y="6902"/>
                    <a:pt x="1542" y="6864"/>
                  </a:cubicBezTo>
                  <a:cubicBezTo>
                    <a:pt x="1633" y="6408"/>
                    <a:pt x="1633" y="5952"/>
                    <a:pt x="1572" y="5496"/>
                  </a:cubicBezTo>
                  <a:cubicBezTo>
                    <a:pt x="1572" y="5040"/>
                    <a:pt x="1511" y="4584"/>
                    <a:pt x="1481" y="4128"/>
                  </a:cubicBezTo>
                  <a:cubicBezTo>
                    <a:pt x="1329" y="3217"/>
                    <a:pt x="1116" y="2305"/>
                    <a:pt x="782" y="1393"/>
                  </a:cubicBezTo>
                  <a:cubicBezTo>
                    <a:pt x="630" y="937"/>
                    <a:pt x="448" y="420"/>
                    <a:pt x="144" y="25"/>
                  </a:cubicBezTo>
                  <a:cubicBezTo>
                    <a:pt x="135" y="8"/>
                    <a:pt x="120" y="1"/>
                    <a:pt x="1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43"/>
            <p:cNvSpPr/>
            <p:nvPr/>
          </p:nvSpPr>
          <p:spPr>
            <a:xfrm>
              <a:off x="1131932" y="3851315"/>
              <a:ext cx="293804" cy="414624"/>
            </a:xfrm>
            <a:custGeom>
              <a:avLst/>
              <a:gdLst/>
              <a:ahLst/>
              <a:cxnLst/>
              <a:rect l="l" t="t" r="r" b="b"/>
              <a:pathLst>
                <a:path w="7198" h="10158" extrusionOk="0">
                  <a:moveTo>
                    <a:pt x="4223" y="1"/>
                  </a:moveTo>
                  <a:cubicBezTo>
                    <a:pt x="3475" y="1"/>
                    <a:pt x="3019" y="648"/>
                    <a:pt x="2455" y="2979"/>
                  </a:cubicBezTo>
                  <a:cubicBezTo>
                    <a:pt x="2121" y="4347"/>
                    <a:pt x="1209" y="5928"/>
                    <a:pt x="571" y="6840"/>
                  </a:cubicBezTo>
                  <a:cubicBezTo>
                    <a:pt x="109" y="7456"/>
                    <a:pt x="0" y="7779"/>
                    <a:pt x="207" y="7779"/>
                  </a:cubicBezTo>
                  <a:cubicBezTo>
                    <a:pt x="326" y="7779"/>
                    <a:pt x="551" y="7670"/>
                    <a:pt x="875" y="7448"/>
                  </a:cubicBezTo>
                  <a:cubicBezTo>
                    <a:pt x="1603" y="6952"/>
                    <a:pt x="2052" y="6289"/>
                    <a:pt x="2222" y="6289"/>
                  </a:cubicBezTo>
                  <a:cubicBezTo>
                    <a:pt x="2229" y="6289"/>
                    <a:pt x="2236" y="6290"/>
                    <a:pt x="2242" y="6293"/>
                  </a:cubicBezTo>
                  <a:cubicBezTo>
                    <a:pt x="2303" y="6323"/>
                    <a:pt x="1938" y="6840"/>
                    <a:pt x="1331" y="7600"/>
                  </a:cubicBezTo>
                  <a:cubicBezTo>
                    <a:pt x="692" y="8359"/>
                    <a:pt x="236" y="8907"/>
                    <a:pt x="449" y="9119"/>
                  </a:cubicBezTo>
                  <a:cubicBezTo>
                    <a:pt x="470" y="9138"/>
                    <a:pt x="498" y="9147"/>
                    <a:pt x="533" y="9147"/>
                  </a:cubicBezTo>
                  <a:cubicBezTo>
                    <a:pt x="1014" y="9147"/>
                    <a:pt x="2751" y="7495"/>
                    <a:pt x="3063" y="6900"/>
                  </a:cubicBezTo>
                  <a:cubicBezTo>
                    <a:pt x="3108" y="6840"/>
                    <a:pt x="3133" y="6813"/>
                    <a:pt x="3143" y="6813"/>
                  </a:cubicBezTo>
                  <a:cubicBezTo>
                    <a:pt x="3227" y="6813"/>
                    <a:pt x="2136" y="8825"/>
                    <a:pt x="1482" y="9423"/>
                  </a:cubicBezTo>
                  <a:cubicBezTo>
                    <a:pt x="1088" y="9884"/>
                    <a:pt x="1067" y="10157"/>
                    <a:pt x="1304" y="10157"/>
                  </a:cubicBezTo>
                  <a:cubicBezTo>
                    <a:pt x="1505" y="10157"/>
                    <a:pt x="1892" y="9961"/>
                    <a:pt x="2394" y="9514"/>
                  </a:cubicBezTo>
                  <a:cubicBezTo>
                    <a:pt x="3458" y="8511"/>
                    <a:pt x="4036" y="7448"/>
                    <a:pt x="4279" y="7204"/>
                  </a:cubicBezTo>
                  <a:lnTo>
                    <a:pt x="4279" y="7204"/>
                  </a:lnTo>
                  <a:cubicBezTo>
                    <a:pt x="4279" y="7508"/>
                    <a:pt x="4218" y="7843"/>
                    <a:pt x="3489" y="9119"/>
                  </a:cubicBezTo>
                  <a:cubicBezTo>
                    <a:pt x="3178" y="9610"/>
                    <a:pt x="3184" y="9872"/>
                    <a:pt x="3379" y="9872"/>
                  </a:cubicBezTo>
                  <a:cubicBezTo>
                    <a:pt x="3546" y="9872"/>
                    <a:pt x="3853" y="9679"/>
                    <a:pt x="4218" y="9271"/>
                  </a:cubicBezTo>
                  <a:cubicBezTo>
                    <a:pt x="5160" y="8268"/>
                    <a:pt x="5616" y="6353"/>
                    <a:pt x="6011" y="6293"/>
                  </a:cubicBezTo>
                  <a:cubicBezTo>
                    <a:pt x="6315" y="6384"/>
                    <a:pt x="6194" y="6900"/>
                    <a:pt x="6528" y="7903"/>
                  </a:cubicBezTo>
                  <a:cubicBezTo>
                    <a:pt x="6610" y="8157"/>
                    <a:pt x="6694" y="8264"/>
                    <a:pt x="6772" y="8264"/>
                  </a:cubicBezTo>
                  <a:cubicBezTo>
                    <a:pt x="7012" y="8264"/>
                    <a:pt x="7197" y="7248"/>
                    <a:pt x="7106" y="6353"/>
                  </a:cubicBezTo>
                  <a:cubicBezTo>
                    <a:pt x="7015" y="5137"/>
                    <a:pt x="7106" y="3739"/>
                    <a:pt x="6771" y="2675"/>
                  </a:cubicBezTo>
                  <a:cubicBezTo>
                    <a:pt x="6346" y="1277"/>
                    <a:pt x="5707" y="305"/>
                    <a:pt x="4674" y="61"/>
                  </a:cubicBezTo>
                  <a:cubicBezTo>
                    <a:pt x="4512" y="23"/>
                    <a:pt x="4362" y="1"/>
                    <a:pt x="4223" y="1"/>
                  </a:cubicBezTo>
                  <a:close/>
                </a:path>
              </a:pathLst>
            </a:custGeom>
            <a:solidFill>
              <a:srgbClr val="C861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43"/>
            <p:cNvSpPr/>
            <p:nvPr/>
          </p:nvSpPr>
          <p:spPr>
            <a:xfrm>
              <a:off x="1186218" y="2462974"/>
              <a:ext cx="723368" cy="1495798"/>
            </a:xfrm>
            <a:custGeom>
              <a:avLst/>
              <a:gdLst/>
              <a:ahLst/>
              <a:cxnLst/>
              <a:rect l="l" t="t" r="r" b="b"/>
              <a:pathLst>
                <a:path w="17722" h="36646" extrusionOk="0">
                  <a:moveTo>
                    <a:pt x="14971" y="1"/>
                  </a:moveTo>
                  <a:cubicBezTo>
                    <a:pt x="13786" y="1"/>
                    <a:pt x="12601" y="1150"/>
                    <a:pt x="11672" y="2830"/>
                  </a:cubicBezTo>
                  <a:cubicBezTo>
                    <a:pt x="10365" y="5140"/>
                    <a:pt x="5472" y="12982"/>
                    <a:pt x="3526" y="19243"/>
                  </a:cubicBezTo>
                  <a:cubicBezTo>
                    <a:pt x="1551" y="25505"/>
                    <a:pt x="1" y="33256"/>
                    <a:pt x="456" y="36295"/>
                  </a:cubicBezTo>
                  <a:cubicBezTo>
                    <a:pt x="456" y="36295"/>
                    <a:pt x="2027" y="36646"/>
                    <a:pt x="3591" y="36646"/>
                  </a:cubicBezTo>
                  <a:cubicBezTo>
                    <a:pt x="4508" y="36646"/>
                    <a:pt x="5423" y="36525"/>
                    <a:pt x="6019" y="36143"/>
                  </a:cubicBezTo>
                  <a:cubicBezTo>
                    <a:pt x="6019" y="36143"/>
                    <a:pt x="5289" y="30672"/>
                    <a:pt x="8815" y="21006"/>
                  </a:cubicBezTo>
                  <a:cubicBezTo>
                    <a:pt x="12341" y="11310"/>
                    <a:pt x="14438" y="7359"/>
                    <a:pt x="15654" y="6112"/>
                  </a:cubicBezTo>
                  <a:cubicBezTo>
                    <a:pt x="16870" y="4836"/>
                    <a:pt x="17721" y="1644"/>
                    <a:pt x="16293" y="520"/>
                  </a:cubicBezTo>
                  <a:cubicBezTo>
                    <a:pt x="15861" y="163"/>
                    <a:pt x="15416" y="1"/>
                    <a:pt x="1497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43"/>
            <p:cNvSpPr/>
            <p:nvPr/>
          </p:nvSpPr>
          <p:spPr>
            <a:xfrm>
              <a:off x="1769316" y="2683419"/>
              <a:ext cx="62083" cy="109717"/>
            </a:xfrm>
            <a:custGeom>
              <a:avLst/>
              <a:gdLst/>
              <a:ahLst/>
              <a:cxnLst/>
              <a:rect l="l" t="t" r="r" b="b"/>
              <a:pathLst>
                <a:path w="1521" h="2688" extrusionOk="0">
                  <a:moveTo>
                    <a:pt x="1482" y="1"/>
                  </a:moveTo>
                  <a:cubicBezTo>
                    <a:pt x="1475" y="1"/>
                    <a:pt x="1467" y="5"/>
                    <a:pt x="1459" y="12"/>
                  </a:cubicBezTo>
                  <a:cubicBezTo>
                    <a:pt x="1156" y="408"/>
                    <a:pt x="882" y="863"/>
                    <a:pt x="639" y="1259"/>
                  </a:cubicBezTo>
                  <a:cubicBezTo>
                    <a:pt x="426" y="1715"/>
                    <a:pt x="0" y="2626"/>
                    <a:pt x="31" y="2687"/>
                  </a:cubicBezTo>
                  <a:cubicBezTo>
                    <a:pt x="92" y="2687"/>
                    <a:pt x="578" y="1806"/>
                    <a:pt x="791" y="1380"/>
                  </a:cubicBezTo>
                  <a:cubicBezTo>
                    <a:pt x="1034" y="955"/>
                    <a:pt x="1308" y="560"/>
                    <a:pt x="1520" y="104"/>
                  </a:cubicBezTo>
                  <a:cubicBezTo>
                    <a:pt x="1520" y="35"/>
                    <a:pt x="1503" y="1"/>
                    <a:pt x="148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42" name="Google Shape;842;p43"/>
          <p:cNvSpPr txBox="1"/>
          <p:nvPr/>
        </p:nvSpPr>
        <p:spPr>
          <a:xfrm>
            <a:off x="1860579" y="701239"/>
            <a:ext cx="1725600" cy="82063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US" sz="3733" kern="0" dirty="0" err="1">
                <a:solidFill>
                  <a:srgbClr val="FFFFFF"/>
                </a:solidFill>
                <a:latin typeface="Times New Roman"/>
                <a:ea typeface="Bowlby One"/>
                <a:cs typeface="Bowlby One"/>
                <a:sym typeface="Bowlby One"/>
              </a:rPr>
              <a:t>Đọc</a:t>
            </a:r>
            <a:endParaRPr sz="3733" kern="0" dirty="0">
              <a:solidFill>
                <a:srgbClr val="FFFFFF"/>
              </a:solidFill>
              <a:latin typeface="Times New Roman"/>
              <a:ea typeface="Bowlby One"/>
              <a:cs typeface="Bowlby One"/>
              <a:sym typeface="Bowlby One"/>
            </a:endParaRPr>
          </a:p>
        </p:txBody>
      </p:sp>
      <p:sp>
        <p:nvSpPr>
          <p:cNvPr id="7" name="TextBox 6">
            <a:extLst>
              <a:ext uri="{FF2B5EF4-FFF2-40B4-BE49-F238E27FC236}">
                <a16:creationId xmlns:a16="http://schemas.microsoft.com/office/drawing/2014/main" id="{65655803-452B-4BC6-B59D-2F69BEF4FBAC}"/>
              </a:ext>
            </a:extLst>
          </p:cNvPr>
          <p:cNvSpPr txBox="1"/>
          <p:nvPr/>
        </p:nvSpPr>
        <p:spPr>
          <a:xfrm>
            <a:off x="5439724" y="3276696"/>
            <a:ext cx="4337423" cy="1446550"/>
          </a:xfrm>
          <a:prstGeom prst="rect">
            <a:avLst/>
          </a:prstGeom>
          <a:noFill/>
        </p:spPr>
        <p:txBody>
          <a:bodyPr wrap="square" rtlCol="0">
            <a:spAutoFit/>
          </a:bodyPr>
          <a:lstStyle/>
          <a:p>
            <a:pPr algn="ctr" defTabSz="1219170">
              <a:buClr>
                <a:srgbClr val="000000"/>
              </a:buClr>
            </a:pPr>
            <a:r>
              <a:rPr lang="en-US" sz="4400" kern="0" dirty="0" err="1">
                <a:solidFill>
                  <a:srgbClr val="002060"/>
                </a:solidFill>
                <a:latin typeface="Times New Roman"/>
                <a:cs typeface="Arial"/>
                <a:sym typeface="Arial"/>
              </a:rPr>
              <a:t>Luyện</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đọc</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đoạn</a:t>
            </a:r>
            <a:endParaRPr lang="en-US" sz="4400" kern="0" dirty="0">
              <a:solidFill>
                <a:srgbClr val="002060"/>
              </a:solidFill>
              <a:latin typeface="Times New Roman"/>
              <a:cs typeface="Arial"/>
              <a:sym typeface="Arial"/>
            </a:endParaRPr>
          </a:p>
          <a:p>
            <a:pPr algn="ctr" defTabSz="1219170">
              <a:buClr>
                <a:srgbClr val="000000"/>
              </a:buClr>
            </a:pPr>
            <a:r>
              <a:rPr lang="en-US" sz="4400" kern="0" dirty="0">
                <a:solidFill>
                  <a:srgbClr val="002060"/>
                </a:solidFill>
                <a:latin typeface="Times New Roman"/>
                <a:cs typeface="Arial"/>
                <a:sym typeface="Arial"/>
              </a:rPr>
              <a:t>(</a:t>
            </a:r>
            <a:r>
              <a:rPr lang="en-US" sz="4400" kern="0" dirty="0" err="1">
                <a:solidFill>
                  <a:srgbClr val="002060"/>
                </a:solidFill>
                <a:latin typeface="Times New Roman"/>
                <a:cs typeface="Arial"/>
                <a:sym typeface="Arial"/>
              </a:rPr>
              <a:t>lần</a:t>
            </a:r>
            <a:r>
              <a:rPr lang="en-US" sz="4400" kern="0" dirty="0">
                <a:solidFill>
                  <a:srgbClr val="002060"/>
                </a:solidFill>
                <a:latin typeface="Times New Roman"/>
                <a:cs typeface="Arial"/>
                <a:sym typeface="Arial"/>
              </a:rPr>
              <a:t> 1)</a:t>
            </a:r>
          </a:p>
        </p:txBody>
      </p:sp>
    </p:spTree>
    <p:extLst>
      <p:ext uri="{BB962C8B-B14F-4D97-AF65-F5344CB8AC3E}">
        <p14:creationId xmlns:p14="http://schemas.microsoft.com/office/powerpoint/2010/main" val="3331819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02"/>
                                        </p:tgtEl>
                                        <p:attrNameLst>
                                          <p:attrName>style.visibility</p:attrName>
                                        </p:attrNameLst>
                                      </p:cBhvr>
                                      <p:to>
                                        <p:strVal val="visible"/>
                                      </p:to>
                                    </p:set>
                                    <p:anim calcmode="lin" valueType="num">
                                      <p:cBhvr additive="base">
                                        <p:cTn id="7" dur="500" fill="hold"/>
                                        <p:tgtEl>
                                          <p:spTgt spid="802"/>
                                        </p:tgtEl>
                                        <p:attrNameLst>
                                          <p:attrName>ppt_x</p:attrName>
                                        </p:attrNameLst>
                                      </p:cBhvr>
                                      <p:tavLst>
                                        <p:tav tm="0">
                                          <p:val>
                                            <p:strVal val="#ppt_x"/>
                                          </p:val>
                                        </p:tav>
                                        <p:tav tm="100000">
                                          <p:val>
                                            <p:strVal val="#ppt_x"/>
                                          </p:val>
                                        </p:tav>
                                      </p:tavLst>
                                    </p:anim>
                                    <p:anim calcmode="lin" valueType="num">
                                      <p:cBhvr additive="base">
                                        <p:cTn id="8" dur="500" fill="hold"/>
                                        <p:tgtEl>
                                          <p:spTgt spid="8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2"/>
                                        </p:tgtEl>
                                        <p:attrNameLst>
                                          <p:attrName>style.visibility</p:attrName>
                                        </p:attrNameLst>
                                      </p:cBhvr>
                                      <p:to>
                                        <p:strVal val="visible"/>
                                      </p:to>
                                    </p:set>
                                    <p:anim calcmode="lin" valueType="num">
                                      <p:cBhvr additive="base">
                                        <p:cTn id="15" dur="500" fill="hold"/>
                                        <p:tgtEl>
                                          <p:spTgt spid="842"/>
                                        </p:tgtEl>
                                        <p:attrNameLst>
                                          <p:attrName>ppt_x</p:attrName>
                                        </p:attrNameLst>
                                      </p:cBhvr>
                                      <p:tavLst>
                                        <p:tav tm="0">
                                          <p:val>
                                            <p:strVal val="#ppt_x"/>
                                          </p:val>
                                        </p:tav>
                                        <p:tav tm="100000">
                                          <p:val>
                                            <p:strVal val="#ppt_x"/>
                                          </p:val>
                                        </p:tav>
                                      </p:tavLst>
                                    </p:anim>
                                    <p:anim calcmode="lin" valueType="num">
                                      <p:cBhvr additive="base">
                                        <p:cTn id="16" dur="500" fill="hold"/>
                                        <p:tgtEl>
                                          <p:spTgt spid="8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655803-452B-4BC6-B59D-2F69BEF4FBAC}"/>
              </a:ext>
            </a:extLst>
          </p:cNvPr>
          <p:cNvSpPr txBox="1"/>
          <p:nvPr/>
        </p:nvSpPr>
        <p:spPr>
          <a:xfrm>
            <a:off x="3855850" y="716618"/>
            <a:ext cx="4337423" cy="769441"/>
          </a:xfrm>
          <a:prstGeom prst="rect">
            <a:avLst/>
          </a:prstGeom>
          <a:noFill/>
        </p:spPr>
        <p:txBody>
          <a:bodyPr wrap="square" rtlCol="0">
            <a:spAutoFit/>
          </a:bodyPr>
          <a:lstStyle/>
          <a:p>
            <a:pPr algn="ctr" defTabSz="1219170">
              <a:buClr>
                <a:srgbClr val="000000"/>
              </a:buClr>
            </a:pPr>
            <a:r>
              <a:rPr lang="en-US" sz="4400" kern="0" dirty="0" err="1">
                <a:solidFill>
                  <a:srgbClr val="002060"/>
                </a:solidFill>
                <a:latin typeface="Times New Roman"/>
                <a:cs typeface="Arial"/>
                <a:sym typeface="Arial"/>
              </a:rPr>
              <a:t>Luyện</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đọc</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đoạn</a:t>
            </a:r>
            <a:r>
              <a:rPr lang="en-US" sz="4400" kern="0" dirty="0">
                <a:solidFill>
                  <a:srgbClr val="002060"/>
                </a:solidFill>
                <a:latin typeface="Times New Roman"/>
                <a:cs typeface="Arial"/>
                <a:sym typeface="Arial"/>
              </a:rPr>
              <a:t> 1</a:t>
            </a:r>
          </a:p>
        </p:txBody>
      </p:sp>
      <p:sp>
        <p:nvSpPr>
          <p:cNvPr id="2" name="TextBox 1"/>
          <p:cNvSpPr txBox="1"/>
          <p:nvPr/>
        </p:nvSpPr>
        <p:spPr>
          <a:xfrm>
            <a:off x="548320" y="2042160"/>
            <a:ext cx="11359199" cy="2677656"/>
          </a:xfrm>
          <a:prstGeom prst="rect">
            <a:avLst/>
          </a:prstGeom>
          <a:noFill/>
        </p:spPr>
        <p:txBody>
          <a:bodyPr wrap="square" rtlCol="0">
            <a:spAutoFit/>
          </a:bodyPr>
          <a:lstStyle/>
          <a:p>
            <a:r>
              <a:rPr lang="en-US" sz="2800" dirty="0" smtClean="0">
                <a:solidFill>
                  <a:schemeClr val="bg2"/>
                </a:solidFill>
                <a:latin typeface="Time new ro"/>
              </a:rPr>
              <a:t>1. </a:t>
            </a:r>
            <a:r>
              <a:rPr lang="en-US" sz="2800" dirty="0" err="1" smtClean="0">
                <a:solidFill>
                  <a:schemeClr val="bg2"/>
                </a:solidFill>
                <a:latin typeface="Time new ro"/>
              </a:rPr>
              <a:t>Ngày</a:t>
            </a:r>
            <a:r>
              <a:rPr lang="en-US" sz="2800" dirty="0" smtClean="0">
                <a:solidFill>
                  <a:schemeClr val="bg2"/>
                </a:solidFill>
                <a:latin typeface="Time new ro"/>
              </a:rPr>
              <a:t> </a:t>
            </a:r>
            <a:r>
              <a:rPr lang="en-US" sz="2800" dirty="0" err="1" smtClean="0">
                <a:solidFill>
                  <a:schemeClr val="bg2"/>
                </a:solidFill>
                <a:latin typeface="Time new ro"/>
              </a:rPr>
              <a:t>mai</a:t>
            </a:r>
            <a:r>
              <a:rPr lang="en-US" sz="2800" dirty="0" smtClean="0">
                <a:solidFill>
                  <a:schemeClr val="bg2"/>
                </a:solidFill>
                <a:latin typeface="Time new ro"/>
              </a:rPr>
              <a:t>, </a:t>
            </a:r>
            <a:r>
              <a:rPr lang="en-US" sz="2800" dirty="0" err="1" smtClean="0">
                <a:solidFill>
                  <a:schemeClr val="bg2"/>
                </a:solidFill>
                <a:latin typeface="Time new ro"/>
              </a:rPr>
              <a:t>muông</a:t>
            </a:r>
            <a:r>
              <a:rPr lang="en-US" sz="2800" dirty="0" smtClean="0">
                <a:solidFill>
                  <a:schemeClr val="bg2"/>
                </a:solidFill>
                <a:latin typeface="Time new ro"/>
              </a:rPr>
              <a:t> </a:t>
            </a:r>
            <a:r>
              <a:rPr lang="en-US" sz="2800" dirty="0" err="1" smtClean="0">
                <a:solidFill>
                  <a:schemeClr val="bg2"/>
                </a:solidFill>
                <a:latin typeface="Time new ro"/>
              </a:rPr>
              <a:t>thú</a:t>
            </a:r>
            <a:r>
              <a:rPr lang="en-US" sz="2800" dirty="0" smtClean="0">
                <a:solidFill>
                  <a:schemeClr val="bg2"/>
                </a:solidFill>
                <a:latin typeface="Time new ro"/>
              </a:rPr>
              <a:t> </a:t>
            </a:r>
            <a:r>
              <a:rPr lang="en-US" sz="2800" dirty="0" err="1" smtClean="0">
                <a:solidFill>
                  <a:schemeClr val="bg2"/>
                </a:solidFill>
                <a:latin typeface="Time new ro"/>
              </a:rPr>
              <a:t>trong</a:t>
            </a:r>
            <a:r>
              <a:rPr lang="en-US" sz="2800" dirty="0" smtClean="0">
                <a:solidFill>
                  <a:schemeClr val="bg2"/>
                </a:solidFill>
                <a:latin typeface="Time new ro"/>
              </a:rPr>
              <a:t> </a:t>
            </a:r>
            <a:r>
              <a:rPr lang="en-US" sz="2800" dirty="0" err="1" smtClean="0">
                <a:solidFill>
                  <a:schemeClr val="bg2"/>
                </a:solidFill>
                <a:latin typeface="Time new ro"/>
              </a:rPr>
              <a:t>rừng</a:t>
            </a:r>
            <a:r>
              <a:rPr lang="en-US" sz="2800" dirty="0" smtClean="0">
                <a:solidFill>
                  <a:schemeClr val="bg2"/>
                </a:solidFill>
                <a:latin typeface="Time new ro"/>
              </a:rPr>
              <a:t> </a:t>
            </a:r>
            <a:r>
              <a:rPr lang="en-US" sz="2800" dirty="0" err="1" smtClean="0">
                <a:solidFill>
                  <a:schemeClr val="bg2"/>
                </a:solidFill>
                <a:latin typeface="Time new ro"/>
              </a:rPr>
              <a:t>mở</a:t>
            </a:r>
            <a:r>
              <a:rPr lang="en-US" sz="2800" dirty="0" smtClean="0">
                <a:solidFill>
                  <a:schemeClr val="bg2"/>
                </a:solidFill>
                <a:latin typeface="Time new ro"/>
              </a:rPr>
              <a:t> </a:t>
            </a:r>
            <a:r>
              <a:rPr lang="en-US" sz="2800" dirty="0" err="1" smtClean="0">
                <a:solidFill>
                  <a:schemeClr val="bg2"/>
                </a:solidFill>
                <a:latin typeface="Time new ro"/>
              </a:rPr>
              <a:t>hội</a:t>
            </a:r>
            <a:r>
              <a:rPr lang="en-US" sz="2800" dirty="0" smtClean="0">
                <a:solidFill>
                  <a:schemeClr val="bg2"/>
                </a:solidFill>
                <a:latin typeface="Time new ro"/>
              </a:rPr>
              <a:t> </a:t>
            </a:r>
            <a:r>
              <a:rPr lang="en-US" sz="2800" dirty="0" err="1" smtClean="0">
                <a:solidFill>
                  <a:schemeClr val="bg2"/>
                </a:solidFill>
                <a:latin typeface="Time new ro"/>
              </a:rPr>
              <a:t>thi</a:t>
            </a:r>
            <a:r>
              <a:rPr lang="en-US" sz="2800" dirty="0" smtClean="0">
                <a:solidFill>
                  <a:schemeClr val="bg2"/>
                </a:solidFill>
                <a:latin typeface="Time new ro"/>
              </a:rPr>
              <a:t> </a:t>
            </a:r>
            <a:r>
              <a:rPr lang="en-US" sz="2800" dirty="0" err="1" smtClean="0">
                <a:solidFill>
                  <a:schemeClr val="bg2"/>
                </a:solidFill>
                <a:latin typeface="Time new ro"/>
              </a:rPr>
              <a:t>chạy</a:t>
            </a:r>
            <a:r>
              <a:rPr lang="en-US" sz="2800" dirty="0" smtClean="0">
                <a:solidFill>
                  <a:schemeClr val="bg2"/>
                </a:solidFill>
                <a:latin typeface="Time new ro"/>
              </a:rPr>
              <a:t> </a:t>
            </a:r>
            <a:r>
              <a:rPr lang="en-US" sz="2800" dirty="0" err="1" smtClean="0">
                <a:solidFill>
                  <a:schemeClr val="bg2"/>
                </a:solidFill>
                <a:latin typeface="Time new ro"/>
              </a:rPr>
              <a:t>để</a:t>
            </a:r>
            <a:r>
              <a:rPr lang="en-US" sz="2800" dirty="0" smtClean="0">
                <a:solidFill>
                  <a:schemeClr val="bg2"/>
                </a:solidFill>
                <a:latin typeface="Time new ro"/>
              </a:rPr>
              <a:t> </a:t>
            </a:r>
            <a:r>
              <a:rPr lang="en-US" sz="2800" dirty="0" err="1" smtClean="0">
                <a:solidFill>
                  <a:schemeClr val="bg2"/>
                </a:solidFill>
                <a:latin typeface="Time new ro"/>
              </a:rPr>
              <a:t>chọn</a:t>
            </a:r>
            <a:r>
              <a:rPr lang="en-US" sz="2800" dirty="0" smtClean="0">
                <a:solidFill>
                  <a:schemeClr val="bg2"/>
                </a:solidFill>
                <a:latin typeface="Time new ro"/>
              </a:rPr>
              <a:t> con </a:t>
            </a:r>
            <a:r>
              <a:rPr lang="en-US" sz="2800" dirty="0" err="1" smtClean="0">
                <a:solidFill>
                  <a:schemeClr val="bg2"/>
                </a:solidFill>
                <a:latin typeface="Time new ro"/>
              </a:rPr>
              <a:t>vật</a:t>
            </a:r>
            <a:r>
              <a:rPr lang="en-US" sz="2800" dirty="0" smtClean="0">
                <a:solidFill>
                  <a:schemeClr val="bg2"/>
                </a:solidFill>
                <a:latin typeface="Time new ro"/>
              </a:rPr>
              <a:t> </a:t>
            </a:r>
            <a:r>
              <a:rPr lang="en-US" sz="2800" dirty="0" err="1" smtClean="0">
                <a:solidFill>
                  <a:schemeClr val="bg2"/>
                </a:solidFill>
                <a:latin typeface="Time new ro"/>
              </a:rPr>
              <a:t>nhanh</a:t>
            </a:r>
            <a:r>
              <a:rPr lang="en-US" sz="2800" dirty="0" smtClean="0">
                <a:solidFill>
                  <a:schemeClr val="bg2"/>
                </a:solidFill>
                <a:latin typeface="Time new ro"/>
              </a:rPr>
              <a:t> </a:t>
            </a:r>
            <a:r>
              <a:rPr lang="en-US" sz="2800" dirty="0" err="1" smtClean="0">
                <a:solidFill>
                  <a:schemeClr val="bg2"/>
                </a:solidFill>
                <a:latin typeface="Time new ro"/>
              </a:rPr>
              <a:t>nhất</a:t>
            </a:r>
            <a:r>
              <a:rPr lang="en-US" sz="2800" dirty="0" smtClean="0">
                <a:solidFill>
                  <a:schemeClr val="bg2"/>
                </a:solidFill>
                <a:latin typeface="Time new ro"/>
              </a:rPr>
              <a:t>. </a:t>
            </a:r>
          </a:p>
          <a:p>
            <a:r>
              <a:rPr lang="en-US" sz="2800" dirty="0">
                <a:solidFill>
                  <a:schemeClr val="bg2"/>
                </a:solidFill>
                <a:latin typeface="Time new ro"/>
              </a:rPr>
              <a:t> </a:t>
            </a:r>
            <a:r>
              <a:rPr lang="en-US" sz="2800" dirty="0" smtClean="0">
                <a:solidFill>
                  <a:schemeClr val="bg2"/>
                </a:solidFill>
                <a:latin typeface="Time new ro"/>
              </a:rPr>
              <a:t>    </a:t>
            </a:r>
            <a:r>
              <a:rPr lang="en-US" sz="2800" dirty="0" err="1" smtClean="0">
                <a:solidFill>
                  <a:schemeClr val="bg2"/>
                </a:solidFill>
                <a:latin typeface="Time new ro"/>
              </a:rPr>
              <a:t>Ngựa</a:t>
            </a:r>
            <a:r>
              <a:rPr lang="en-US" sz="2800" dirty="0" smtClean="0">
                <a:solidFill>
                  <a:schemeClr val="bg2"/>
                </a:solidFill>
                <a:latin typeface="Time new ro"/>
              </a:rPr>
              <a:t> Con </a:t>
            </a:r>
            <a:r>
              <a:rPr lang="en-US" sz="2800" dirty="0" err="1" smtClean="0">
                <a:solidFill>
                  <a:schemeClr val="bg2"/>
                </a:solidFill>
                <a:latin typeface="Time new ro"/>
              </a:rPr>
              <a:t>thích</a:t>
            </a:r>
            <a:r>
              <a:rPr lang="en-US" sz="2800" dirty="0" smtClean="0">
                <a:solidFill>
                  <a:schemeClr val="bg2"/>
                </a:solidFill>
                <a:latin typeface="Time new ro"/>
              </a:rPr>
              <a:t> </a:t>
            </a:r>
            <a:r>
              <a:rPr lang="en-US" sz="2800" dirty="0" err="1" smtClean="0">
                <a:solidFill>
                  <a:schemeClr val="bg2"/>
                </a:solidFill>
                <a:latin typeface="Time new ro"/>
              </a:rPr>
              <a:t>lắm</a:t>
            </a:r>
            <a:r>
              <a:rPr lang="en-US" sz="2800" dirty="0" smtClean="0">
                <a:solidFill>
                  <a:schemeClr val="bg2"/>
                </a:solidFill>
                <a:latin typeface="Time new ro"/>
              </a:rPr>
              <a:t>. </a:t>
            </a:r>
            <a:r>
              <a:rPr lang="en-US" sz="2800" dirty="0" err="1" smtClean="0">
                <a:solidFill>
                  <a:schemeClr val="bg2"/>
                </a:solidFill>
                <a:latin typeface="Time new ro"/>
              </a:rPr>
              <a:t>Chú</a:t>
            </a:r>
            <a:r>
              <a:rPr lang="en-US" sz="2800" dirty="0" smtClean="0">
                <a:solidFill>
                  <a:schemeClr val="bg2"/>
                </a:solidFill>
                <a:latin typeface="Time new ro"/>
              </a:rPr>
              <a:t> tin </a:t>
            </a:r>
            <a:r>
              <a:rPr lang="en-US" sz="2800" dirty="0" err="1" smtClean="0">
                <a:solidFill>
                  <a:schemeClr val="bg2"/>
                </a:solidFill>
                <a:latin typeface="Time new ro"/>
              </a:rPr>
              <a:t>chắc</a:t>
            </a:r>
            <a:r>
              <a:rPr lang="en-US" sz="2800" dirty="0" smtClean="0">
                <a:solidFill>
                  <a:schemeClr val="bg2"/>
                </a:solidFill>
                <a:latin typeface="Time new ro"/>
              </a:rPr>
              <a:t> </a:t>
            </a:r>
            <a:r>
              <a:rPr lang="en-US" sz="2800" dirty="0" err="1" smtClean="0">
                <a:solidFill>
                  <a:schemeClr val="bg2"/>
                </a:solidFill>
                <a:latin typeface="Time new ro"/>
              </a:rPr>
              <a:t>sẽ</a:t>
            </a:r>
            <a:r>
              <a:rPr lang="en-US" sz="2800" dirty="0" smtClean="0">
                <a:solidFill>
                  <a:schemeClr val="bg2"/>
                </a:solidFill>
                <a:latin typeface="Time new ro"/>
              </a:rPr>
              <a:t> </a:t>
            </a:r>
            <a:r>
              <a:rPr lang="en-US" sz="2800" dirty="0" err="1" smtClean="0">
                <a:solidFill>
                  <a:schemeClr val="bg2"/>
                </a:solidFill>
                <a:latin typeface="Time new ro"/>
              </a:rPr>
              <a:t>giành</a:t>
            </a:r>
            <a:r>
              <a:rPr lang="en-US" sz="2800" dirty="0" smtClean="0">
                <a:solidFill>
                  <a:schemeClr val="bg2"/>
                </a:solidFill>
                <a:latin typeface="Time new ro"/>
              </a:rPr>
              <a:t> </a:t>
            </a:r>
            <a:r>
              <a:rPr lang="en-US" sz="2800" dirty="0" err="1" smtClean="0">
                <a:solidFill>
                  <a:schemeClr val="bg2"/>
                </a:solidFill>
                <a:latin typeface="Time new ro"/>
              </a:rPr>
              <a:t>được</a:t>
            </a:r>
            <a:r>
              <a:rPr lang="en-US" sz="2800" dirty="0" smtClean="0">
                <a:solidFill>
                  <a:schemeClr val="bg2"/>
                </a:solidFill>
                <a:latin typeface="Time new ro"/>
              </a:rPr>
              <a:t> </a:t>
            </a:r>
            <a:r>
              <a:rPr lang="en-US" sz="2800" dirty="0" err="1" smtClean="0">
                <a:solidFill>
                  <a:schemeClr val="bg2"/>
                </a:solidFill>
                <a:latin typeface="Time new ro"/>
              </a:rPr>
              <a:t>vòng</a:t>
            </a:r>
            <a:r>
              <a:rPr lang="en-US" sz="2800" dirty="0" smtClean="0">
                <a:solidFill>
                  <a:schemeClr val="bg2"/>
                </a:solidFill>
                <a:latin typeface="Time new ro"/>
              </a:rPr>
              <a:t> </a:t>
            </a:r>
            <a:r>
              <a:rPr lang="en-US" sz="2800" dirty="0" err="1" smtClean="0">
                <a:solidFill>
                  <a:schemeClr val="bg2"/>
                </a:solidFill>
                <a:latin typeface="Time new ro"/>
              </a:rPr>
              <a:t>nguyệt</a:t>
            </a:r>
            <a:r>
              <a:rPr lang="en-US" sz="2800" dirty="0" smtClean="0">
                <a:solidFill>
                  <a:schemeClr val="bg2"/>
                </a:solidFill>
                <a:latin typeface="Time new ro"/>
              </a:rPr>
              <a:t> </a:t>
            </a:r>
            <a:r>
              <a:rPr lang="en-US" sz="2800" dirty="0" err="1" smtClean="0">
                <a:solidFill>
                  <a:schemeClr val="bg2"/>
                </a:solidFill>
                <a:latin typeface="Time new ro"/>
              </a:rPr>
              <a:t>quế</a:t>
            </a:r>
            <a:r>
              <a:rPr lang="en-US" sz="2800" dirty="0" smtClean="0">
                <a:solidFill>
                  <a:schemeClr val="bg2"/>
                </a:solidFill>
                <a:latin typeface="Time new ro"/>
              </a:rPr>
              <a:t>. </a:t>
            </a:r>
            <a:r>
              <a:rPr lang="en-US" sz="2800" dirty="0" err="1" smtClean="0">
                <a:solidFill>
                  <a:schemeClr val="bg2"/>
                </a:solidFill>
                <a:latin typeface="Time new ro"/>
              </a:rPr>
              <a:t>Chú</a:t>
            </a:r>
            <a:r>
              <a:rPr lang="en-US" sz="2800" dirty="0" smtClean="0">
                <a:solidFill>
                  <a:schemeClr val="bg2"/>
                </a:solidFill>
                <a:latin typeface="Time new ro"/>
              </a:rPr>
              <a:t> </a:t>
            </a:r>
            <a:r>
              <a:rPr lang="en-US" sz="2800" dirty="0" err="1" smtClean="0">
                <a:solidFill>
                  <a:schemeClr val="bg2"/>
                </a:solidFill>
                <a:latin typeface="Time new ro"/>
              </a:rPr>
              <a:t>sửa</a:t>
            </a:r>
            <a:r>
              <a:rPr lang="en-US" sz="2800" dirty="0" smtClean="0">
                <a:solidFill>
                  <a:schemeClr val="bg2"/>
                </a:solidFill>
                <a:latin typeface="Time new ro"/>
              </a:rPr>
              <a:t> </a:t>
            </a:r>
            <a:r>
              <a:rPr lang="en-US" sz="2800" dirty="0" err="1" smtClean="0">
                <a:solidFill>
                  <a:schemeClr val="bg2"/>
                </a:solidFill>
                <a:latin typeface="Time new ro"/>
              </a:rPr>
              <a:t>soạn</a:t>
            </a:r>
            <a:r>
              <a:rPr lang="en-US" sz="2800" dirty="0" smtClean="0">
                <a:solidFill>
                  <a:schemeClr val="bg2"/>
                </a:solidFill>
                <a:latin typeface="Time new ro"/>
              </a:rPr>
              <a:t> </a:t>
            </a:r>
            <a:r>
              <a:rPr lang="en-US" sz="2800" dirty="0" err="1" smtClean="0">
                <a:solidFill>
                  <a:schemeClr val="bg2"/>
                </a:solidFill>
                <a:latin typeface="Time new ro"/>
              </a:rPr>
              <a:t>không</a:t>
            </a:r>
            <a:r>
              <a:rPr lang="en-US" sz="2800" dirty="0" smtClean="0">
                <a:solidFill>
                  <a:schemeClr val="bg2"/>
                </a:solidFill>
                <a:latin typeface="Time new ro"/>
              </a:rPr>
              <a:t> </a:t>
            </a:r>
            <a:r>
              <a:rPr lang="en-US" sz="2800" dirty="0" err="1" smtClean="0">
                <a:solidFill>
                  <a:schemeClr val="bg2"/>
                </a:solidFill>
                <a:latin typeface="Time new ro"/>
              </a:rPr>
              <a:t>biết</a:t>
            </a:r>
            <a:r>
              <a:rPr lang="en-US" sz="2800" dirty="0" smtClean="0">
                <a:solidFill>
                  <a:schemeClr val="bg2"/>
                </a:solidFill>
                <a:latin typeface="Time new ro"/>
              </a:rPr>
              <a:t> </a:t>
            </a:r>
            <a:r>
              <a:rPr lang="en-US" sz="2800" dirty="0" err="1" smtClean="0">
                <a:solidFill>
                  <a:schemeClr val="bg2"/>
                </a:solidFill>
                <a:latin typeface="Time new ro"/>
              </a:rPr>
              <a:t>chán</a:t>
            </a:r>
            <a:r>
              <a:rPr lang="en-US" sz="2800" dirty="0" smtClean="0">
                <a:solidFill>
                  <a:schemeClr val="bg2"/>
                </a:solidFill>
                <a:latin typeface="Time new ro"/>
              </a:rPr>
              <a:t> </a:t>
            </a:r>
            <a:r>
              <a:rPr lang="en-US" sz="2800" dirty="0" err="1" smtClean="0">
                <a:solidFill>
                  <a:schemeClr val="bg2"/>
                </a:solidFill>
                <a:latin typeface="Time new ro"/>
              </a:rPr>
              <a:t>và</a:t>
            </a:r>
            <a:r>
              <a:rPr lang="en-US" sz="2800" dirty="0" smtClean="0">
                <a:solidFill>
                  <a:schemeClr val="bg2"/>
                </a:solidFill>
                <a:latin typeface="Time new ro"/>
              </a:rPr>
              <a:t> </a:t>
            </a:r>
            <a:r>
              <a:rPr lang="en-US" sz="2800" dirty="0" err="1" smtClean="0">
                <a:solidFill>
                  <a:schemeClr val="bg2"/>
                </a:solidFill>
                <a:latin typeface="Time new ro"/>
              </a:rPr>
              <a:t>mải</a:t>
            </a:r>
            <a:r>
              <a:rPr lang="en-US" sz="2800" dirty="0" smtClean="0">
                <a:solidFill>
                  <a:schemeClr val="bg2"/>
                </a:solidFill>
                <a:latin typeface="Time new ro"/>
              </a:rPr>
              <a:t> </a:t>
            </a:r>
            <a:r>
              <a:rPr lang="en-US" sz="2800" dirty="0" err="1" smtClean="0">
                <a:solidFill>
                  <a:schemeClr val="bg2"/>
                </a:solidFill>
                <a:latin typeface="Time new ro"/>
              </a:rPr>
              <a:t>mê</a:t>
            </a:r>
            <a:r>
              <a:rPr lang="en-US" sz="2800" dirty="0" smtClean="0">
                <a:solidFill>
                  <a:schemeClr val="bg2"/>
                </a:solidFill>
                <a:latin typeface="Time new ro"/>
              </a:rPr>
              <a:t> </a:t>
            </a:r>
            <a:r>
              <a:rPr lang="en-US" sz="2800" dirty="0" err="1" smtClean="0">
                <a:solidFill>
                  <a:schemeClr val="bg2"/>
                </a:solidFill>
                <a:latin typeface="Time new ro"/>
              </a:rPr>
              <a:t>soi</a:t>
            </a:r>
            <a:r>
              <a:rPr lang="en-US" sz="2800" dirty="0" smtClean="0">
                <a:solidFill>
                  <a:schemeClr val="bg2"/>
                </a:solidFill>
                <a:latin typeface="Time new ro"/>
              </a:rPr>
              <a:t> </a:t>
            </a:r>
            <a:r>
              <a:rPr lang="en-US" sz="2800" dirty="0" err="1" smtClean="0">
                <a:solidFill>
                  <a:schemeClr val="bg2"/>
                </a:solidFill>
                <a:latin typeface="Time new ro"/>
              </a:rPr>
              <a:t>bóng</a:t>
            </a:r>
            <a:r>
              <a:rPr lang="en-US" sz="2800" dirty="0" smtClean="0">
                <a:solidFill>
                  <a:schemeClr val="bg2"/>
                </a:solidFill>
                <a:latin typeface="Time new ro"/>
              </a:rPr>
              <a:t> </a:t>
            </a:r>
            <a:r>
              <a:rPr lang="en-US" sz="2800" dirty="0" err="1" smtClean="0">
                <a:solidFill>
                  <a:schemeClr val="bg2"/>
                </a:solidFill>
                <a:latin typeface="Time new ro"/>
              </a:rPr>
              <a:t>mình</a:t>
            </a:r>
            <a:r>
              <a:rPr lang="en-US" sz="2800" dirty="0" smtClean="0">
                <a:solidFill>
                  <a:schemeClr val="bg2"/>
                </a:solidFill>
                <a:latin typeface="Time new ro"/>
              </a:rPr>
              <a:t> </a:t>
            </a:r>
            <a:r>
              <a:rPr lang="en-US" sz="2800" dirty="0" err="1" smtClean="0">
                <a:solidFill>
                  <a:schemeClr val="bg2"/>
                </a:solidFill>
                <a:latin typeface="Time new ro"/>
              </a:rPr>
              <a:t>dưới</a:t>
            </a:r>
            <a:r>
              <a:rPr lang="en-US" sz="2800" dirty="0" smtClean="0">
                <a:solidFill>
                  <a:schemeClr val="bg2"/>
                </a:solidFill>
                <a:latin typeface="Time new ro"/>
              </a:rPr>
              <a:t> </a:t>
            </a:r>
            <a:r>
              <a:rPr lang="en-US" sz="2800" dirty="0" err="1" smtClean="0">
                <a:solidFill>
                  <a:schemeClr val="bg2"/>
                </a:solidFill>
                <a:latin typeface="Time new ro"/>
              </a:rPr>
              <a:t>dòng</a:t>
            </a:r>
            <a:r>
              <a:rPr lang="en-US" sz="2800" dirty="0" smtClean="0">
                <a:solidFill>
                  <a:schemeClr val="bg2"/>
                </a:solidFill>
                <a:latin typeface="Time new ro"/>
              </a:rPr>
              <a:t> </a:t>
            </a:r>
            <a:r>
              <a:rPr lang="en-US" sz="2800" dirty="0" err="1" smtClean="0">
                <a:solidFill>
                  <a:schemeClr val="bg2"/>
                </a:solidFill>
                <a:latin typeface="Time new ro"/>
              </a:rPr>
              <a:t>suối</a:t>
            </a:r>
            <a:r>
              <a:rPr lang="en-US" sz="2800" dirty="0" smtClean="0">
                <a:solidFill>
                  <a:schemeClr val="bg2"/>
                </a:solidFill>
                <a:latin typeface="Time new ro"/>
              </a:rPr>
              <a:t> </a:t>
            </a:r>
            <a:r>
              <a:rPr lang="en-US" sz="2800" dirty="0" err="1" smtClean="0">
                <a:solidFill>
                  <a:schemeClr val="bg2"/>
                </a:solidFill>
                <a:latin typeface="Time new ro"/>
              </a:rPr>
              <a:t>trong</a:t>
            </a:r>
            <a:r>
              <a:rPr lang="en-US" sz="2800" dirty="0" smtClean="0">
                <a:solidFill>
                  <a:schemeClr val="bg2"/>
                </a:solidFill>
                <a:latin typeface="Time new ro"/>
              </a:rPr>
              <a:t> </a:t>
            </a:r>
            <a:r>
              <a:rPr lang="en-US" sz="2800" dirty="0" err="1" smtClean="0">
                <a:solidFill>
                  <a:schemeClr val="bg2"/>
                </a:solidFill>
                <a:latin typeface="Time new ro"/>
              </a:rPr>
              <a:t>veo</a:t>
            </a:r>
            <a:r>
              <a:rPr lang="en-US" sz="2800" dirty="0" smtClean="0">
                <a:solidFill>
                  <a:schemeClr val="bg2"/>
                </a:solidFill>
                <a:latin typeface="Time new ro"/>
              </a:rPr>
              <a:t>. </a:t>
            </a:r>
            <a:r>
              <a:rPr lang="en-US" sz="2800" dirty="0" err="1" smtClean="0">
                <a:solidFill>
                  <a:schemeClr val="bg2"/>
                </a:solidFill>
                <a:latin typeface="Time new ro"/>
              </a:rPr>
              <a:t>Hình</a:t>
            </a:r>
            <a:r>
              <a:rPr lang="en-US" sz="2800" dirty="0" smtClean="0">
                <a:solidFill>
                  <a:schemeClr val="bg2"/>
                </a:solidFill>
                <a:latin typeface="Time new ro"/>
              </a:rPr>
              <a:t> </a:t>
            </a:r>
            <a:r>
              <a:rPr lang="en-US" sz="2800" dirty="0" err="1" smtClean="0">
                <a:solidFill>
                  <a:schemeClr val="bg2"/>
                </a:solidFill>
                <a:latin typeface="Time new ro"/>
              </a:rPr>
              <a:t>ảnh</a:t>
            </a:r>
            <a:r>
              <a:rPr lang="en-US" sz="2800" dirty="0" smtClean="0">
                <a:solidFill>
                  <a:schemeClr val="bg2"/>
                </a:solidFill>
                <a:latin typeface="Time new ro"/>
              </a:rPr>
              <a:t> </a:t>
            </a:r>
            <a:r>
              <a:rPr lang="en-US" sz="2800" dirty="0" err="1" smtClean="0">
                <a:solidFill>
                  <a:schemeClr val="bg2"/>
                </a:solidFill>
                <a:latin typeface="Time new ro"/>
              </a:rPr>
              <a:t>chú</a:t>
            </a:r>
            <a:r>
              <a:rPr lang="en-US" sz="2800" dirty="0" smtClean="0">
                <a:solidFill>
                  <a:schemeClr val="bg2"/>
                </a:solidFill>
                <a:latin typeface="Time new ro"/>
              </a:rPr>
              <a:t> </a:t>
            </a:r>
            <a:r>
              <a:rPr lang="en-US" sz="2800" dirty="0" err="1" smtClean="0">
                <a:solidFill>
                  <a:schemeClr val="bg2"/>
                </a:solidFill>
                <a:latin typeface="Time new ro"/>
              </a:rPr>
              <a:t>hiện</a:t>
            </a:r>
            <a:r>
              <a:rPr lang="en-US" sz="2800" dirty="0" smtClean="0">
                <a:solidFill>
                  <a:schemeClr val="bg2"/>
                </a:solidFill>
                <a:latin typeface="Time new ro"/>
              </a:rPr>
              <a:t> </a:t>
            </a:r>
            <a:r>
              <a:rPr lang="en-US" sz="2800" dirty="0" err="1" smtClean="0">
                <a:solidFill>
                  <a:schemeClr val="bg2"/>
                </a:solidFill>
                <a:latin typeface="Time new ro"/>
              </a:rPr>
              <a:t>lên</a:t>
            </a:r>
            <a:r>
              <a:rPr lang="en-US" sz="2800" dirty="0" smtClean="0">
                <a:solidFill>
                  <a:schemeClr val="bg2"/>
                </a:solidFill>
                <a:latin typeface="Time new ro"/>
              </a:rPr>
              <a:t> </a:t>
            </a:r>
            <a:r>
              <a:rPr lang="en-US" sz="2800" dirty="0" err="1" smtClean="0">
                <a:solidFill>
                  <a:schemeClr val="bg2"/>
                </a:solidFill>
                <a:latin typeface="Time new ro"/>
              </a:rPr>
              <a:t>với</a:t>
            </a:r>
            <a:r>
              <a:rPr lang="en-US" sz="2800" dirty="0" smtClean="0">
                <a:solidFill>
                  <a:schemeClr val="bg2"/>
                </a:solidFill>
                <a:latin typeface="Time new ro"/>
              </a:rPr>
              <a:t> </a:t>
            </a:r>
            <a:r>
              <a:rPr lang="en-US" sz="2800" dirty="0" err="1" smtClean="0">
                <a:solidFill>
                  <a:schemeClr val="bg2"/>
                </a:solidFill>
                <a:latin typeface="Time new ro"/>
              </a:rPr>
              <a:t>bộ</a:t>
            </a:r>
            <a:r>
              <a:rPr lang="en-US" sz="2800" dirty="0" smtClean="0">
                <a:solidFill>
                  <a:schemeClr val="bg2"/>
                </a:solidFill>
                <a:latin typeface="Time new ro"/>
              </a:rPr>
              <a:t> </a:t>
            </a:r>
            <a:r>
              <a:rPr lang="en-US" sz="2800" dirty="0" err="1" smtClean="0">
                <a:solidFill>
                  <a:schemeClr val="bg2"/>
                </a:solidFill>
                <a:latin typeface="Time new ro"/>
              </a:rPr>
              <a:t>đồ</a:t>
            </a:r>
            <a:r>
              <a:rPr lang="en-US" sz="2800" dirty="0" smtClean="0">
                <a:solidFill>
                  <a:schemeClr val="bg2"/>
                </a:solidFill>
                <a:latin typeface="Time new ro"/>
              </a:rPr>
              <a:t> </a:t>
            </a:r>
            <a:r>
              <a:rPr lang="en-US" sz="2800" dirty="0" err="1" smtClean="0">
                <a:solidFill>
                  <a:schemeClr val="bg2"/>
                </a:solidFill>
                <a:latin typeface="Time new ro"/>
              </a:rPr>
              <a:t>nâu</a:t>
            </a:r>
            <a:r>
              <a:rPr lang="en-US" sz="2800" dirty="0" smtClean="0">
                <a:solidFill>
                  <a:schemeClr val="bg2"/>
                </a:solidFill>
                <a:latin typeface="Time new ro"/>
              </a:rPr>
              <a:t> </a:t>
            </a:r>
            <a:r>
              <a:rPr lang="en-US" sz="2800" dirty="0" err="1" smtClean="0">
                <a:solidFill>
                  <a:schemeClr val="bg2"/>
                </a:solidFill>
                <a:latin typeface="Time new ro"/>
              </a:rPr>
              <a:t>tuyệt</a:t>
            </a:r>
            <a:r>
              <a:rPr lang="en-US" sz="2800" dirty="0" smtClean="0">
                <a:solidFill>
                  <a:schemeClr val="bg2"/>
                </a:solidFill>
                <a:latin typeface="Time new ro"/>
              </a:rPr>
              <a:t> </a:t>
            </a:r>
            <a:r>
              <a:rPr lang="en-US" sz="2800" dirty="0" err="1" smtClean="0">
                <a:solidFill>
                  <a:schemeClr val="bg2"/>
                </a:solidFill>
                <a:latin typeface="Time new ro"/>
              </a:rPr>
              <a:t>đẹp</a:t>
            </a:r>
            <a:r>
              <a:rPr lang="en-US" sz="2800" dirty="0" smtClean="0">
                <a:solidFill>
                  <a:schemeClr val="bg2"/>
                </a:solidFill>
                <a:latin typeface="Time new ro"/>
              </a:rPr>
              <a:t>, </a:t>
            </a:r>
            <a:r>
              <a:rPr lang="en-US" sz="2800" dirty="0" err="1" smtClean="0">
                <a:solidFill>
                  <a:schemeClr val="bg2"/>
                </a:solidFill>
                <a:latin typeface="Time new ro"/>
              </a:rPr>
              <a:t>với</a:t>
            </a:r>
            <a:r>
              <a:rPr lang="en-US" sz="2800" dirty="0" smtClean="0">
                <a:solidFill>
                  <a:schemeClr val="bg2"/>
                </a:solidFill>
                <a:latin typeface="Time new ro"/>
              </a:rPr>
              <a:t> </a:t>
            </a:r>
            <a:r>
              <a:rPr lang="en-US" sz="2800" dirty="0" err="1" smtClean="0">
                <a:solidFill>
                  <a:schemeClr val="bg2"/>
                </a:solidFill>
                <a:latin typeface="Time new ro"/>
              </a:rPr>
              <a:t>cái</a:t>
            </a:r>
            <a:r>
              <a:rPr lang="en-US" sz="2800" dirty="0" smtClean="0">
                <a:solidFill>
                  <a:schemeClr val="bg2"/>
                </a:solidFill>
                <a:latin typeface="Time new ro"/>
              </a:rPr>
              <a:t> </a:t>
            </a:r>
            <a:r>
              <a:rPr lang="en-US" sz="2800" dirty="0" err="1" smtClean="0">
                <a:solidFill>
                  <a:schemeClr val="bg2"/>
                </a:solidFill>
                <a:latin typeface="Time new ro"/>
              </a:rPr>
              <a:t>bờm</a:t>
            </a:r>
            <a:r>
              <a:rPr lang="en-US" sz="2800" dirty="0" smtClean="0">
                <a:solidFill>
                  <a:schemeClr val="bg2"/>
                </a:solidFill>
                <a:latin typeface="Time new ro"/>
              </a:rPr>
              <a:t> </a:t>
            </a:r>
            <a:r>
              <a:rPr lang="en-US" sz="2800" dirty="0" err="1" smtClean="0">
                <a:solidFill>
                  <a:schemeClr val="bg2"/>
                </a:solidFill>
                <a:latin typeface="Time new ro"/>
              </a:rPr>
              <a:t>dài</a:t>
            </a:r>
            <a:r>
              <a:rPr lang="en-US" sz="2800" dirty="0" smtClean="0">
                <a:solidFill>
                  <a:schemeClr val="bg2"/>
                </a:solidFill>
                <a:latin typeface="Time new ro"/>
              </a:rPr>
              <a:t> </a:t>
            </a:r>
            <a:r>
              <a:rPr lang="en-US" sz="2800" dirty="0" err="1" smtClean="0">
                <a:solidFill>
                  <a:schemeClr val="bg2"/>
                </a:solidFill>
                <a:latin typeface="Time new ro"/>
              </a:rPr>
              <a:t>được</a:t>
            </a:r>
            <a:r>
              <a:rPr lang="en-US" sz="2800" dirty="0" smtClean="0">
                <a:solidFill>
                  <a:schemeClr val="bg2"/>
                </a:solidFill>
                <a:latin typeface="Time new ro"/>
              </a:rPr>
              <a:t> </a:t>
            </a:r>
            <a:r>
              <a:rPr lang="en-US" sz="2800" dirty="0" err="1" smtClean="0">
                <a:solidFill>
                  <a:schemeClr val="bg2"/>
                </a:solidFill>
                <a:latin typeface="Time new ro"/>
              </a:rPr>
              <a:t>chải</a:t>
            </a:r>
            <a:r>
              <a:rPr lang="en-US" sz="2800" dirty="0" smtClean="0">
                <a:solidFill>
                  <a:schemeClr val="bg2"/>
                </a:solidFill>
                <a:latin typeface="Time new ro"/>
              </a:rPr>
              <a:t> </a:t>
            </a:r>
            <a:r>
              <a:rPr lang="en-US" sz="2800" dirty="0" err="1" smtClean="0">
                <a:solidFill>
                  <a:schemeClr val="bg2"/>
                </a:solidFill>
                <a:latin typeface="Time new ro"/>
              </a:rPr>
              <a:t>chuốt</a:t>
            </a:r>
            <a:r>
              <a:rPr lang="en-US" sz="2800" dirty="0" smtClean="0">
                <a:solidFill>
                  <a:schemeClr val="bg2"/>
                </a:solidFill>
                <a:latin typeface="Time new ro"/>
              </a:rPr>
              <a:t> </a:t>
            </a:r>
            <a:r>
              <a:rPr lang="en-US" sz="2800" dirty="0" err="1" smtClean="0">
                <a:solidFill>
                  <a:schemeClr val="bg2"/>
                </a:solidFill>
                <a:latin typeface="Time new ro"/>
              </a:rPr>
              <a:t>ra</a:t>
            </a:r>
            <a:r>
              <a:rPr lang="en-US" sz="2800" dirty="0" smtClean="0">
                <a:solidFill>
                  <a:schemeClr val="bg2"/>
                </a:solidFill>
                <a:latin typeface="Time new ro"/>
              </a:rPr>
              <a:t> </a:t>
            </a:r>
            <a:r>
              <a:rPr lang="en-US" sz="2800" dirty="0" err="1" smtClean="0">
                <a:solidFill>
                  <a:schemeClr val="bg2"/>
                </a:solidFill>
                <a:latin typeface="Time new ro"/>
              </a:rPr>
              <a:t>dáng</a:t>
            </a:r>
            <a:r>
              <a:rPr lang="en-US" sz="2800" dirty="0" smtClean="0">
                <a:solidFill>
                  <a:schemeClr val="bg2"/>
                </a:solidFill>
                <a:latin typeface="Time new ro"/>
              </a:rPr>
              <a:t> </a:t>
            </a:r>
            <a:r>
              <a:rPr lang="en-US" sz="2800" dirty="0" err="1" smtClean="0">
                <a:solidFill>
                  <a:schemeClr val="bg2"/>
                </a:solidFill>
                <a:latin typeface="Time new ro"/>
              </a:rPr>
              <a:t>một</a:t>
            </a:r>
            <a:r>
              <a:rPr lang="en-US" sz="2800" dirty="0" smtClean="0">
                <a:solidFill>
                  <a:schemeClr val="bg2"/>
                </a:solidFill>
                <a:latin typeface="Time new ro"/>
              </a:rPr>
              <a:t> </a:t>
            </a:r>
            <a:r>
              <a:rPr lang="en-US" sz="2800" dirty="0" err="1" smtClean="0">
                <a:solidFill>
                  <a:schemeClr val="bg2"/>
                </a:solidFill>
                <a:latin typeface="Time new ro"/>
              </a:rPr>
              <a:t>nhà</a:t>
            </a:r>
            <a:r>
              <a:rPr lang="en-US" sz="2800" dirty="0" smtClean="0">
                <a:solidFill>
                  <a:schemeClr val="bg2"/>
                </a:solidFill>
                <a:latin typeface="Time new ro"/>
              </a:rPr>
              <a:t> </a:t>
            </a:r>
            <a:r>
              <a:rPr lang="en-US" sz="2800" dirty="0" err="1" smtClean="0">
                <a:solidFill>
                  <a:schemeClr val="bg2"/>
                </a:solidFill>
                <a:latin typeface="Time new ro"/>
              </a:rPr>
              <a:t>vô</a:t>
            </a:r>
            <a:r>
              <a:rPr lang="en-US" sz="2800" dirty="0" smtClean="0">
                <a:solidFill>
                  <a:schemeClr val="bg2"/>
                </a:solidFill>
                <a:latin typeface="Time new ro"/>
              </a:rPr>
              <a:t> </a:t>
            </a:r>
            <a:r>
              <a:rPr lang="en-US" sz="2800" dirty="0" err="1" smtClean="0">
                <a:solidFill>
                  <a:schemeClr val="bg2"/>
                </a:solidFill>
                <a:latin typeface="Time new ro"/>
              </a:rPr>
              <a:t>địch</a:t>
            </a:r>
            <a:r>
              <a:rPr lang="en-US" sz="2800" dirty="0" smtClean="0">
                <a:solidFill>
                  <a:schemeClr val="bg2"/>
                </a:solidFill>
                <a:latin typeface="Time new ro"/>
              </a:rPr>
              <a:t>…</a:t>
            </a:r>
            <a:endParaRPr lang="en-US" sz="2800" dirty="0">
              <a:solidFill>
                <a:schemeClr val="bg2"/>
              </a:solidFill>
              <a:latin typeface="Time new ro"/>
            </a:endParaRPr>
          </a:p>
        </p:txBody>
      </p:sp>
      <p:cxnSp>
        <p:nvCxnSpPr>
          <p:cNvPr id="4" name="Straight Connector 3"/>
          <p:cNvCxnSpPr/>
          <p:nvPr/>
        </p:nvCxnSpPr>
        <p:spPr>
          <a:xfrm flipH="1">
            <a:off x="5486400" y="3423920"/>
            <a:ext cx="91440" cy="355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15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655803-452B-4BC6-B59D-2F69BEF4FBAC}"/>
              </a:ext>
            </a:extLst>
          </p:cNvPr>
          <p:cNvSpPr txBox="1"/>
          <p:nvPr/>
        </p:nvSpPr>
        <p:spPr>
          <a:xfrm>
            <a:off x="3855850" y="716618"/>
            <a:ext cx="4337423" cy="769441"/>
          </a:xfrm>
          <a:prstGeom prst="rect">
            <a:avLst/>
          </a:prstGeom>
          <a:noFill/>
        </p:spPr>
        <p:txBody>
          <a:bodyPr wrap="square" rtlCol="0">
            <a:spAutoFit/>
          </a:bodyPr>
          <a:lstStyle/>
          <a:p>
            <a:pPr algn="ctr" defTabSz="1219170">
              <a:buClr>
                <a:srgbClr val="000000"/>
              </a:buClr>
            </a:pPr>
            <a:r>
              <a:rPr lang="en-US" sz="4400" kern="0" dirty="0" err="1">
                <a:solidFill>
                  <a:srgbClr val="002060"/>
                </a:solidFill>
                <a:latin typeface="Times New Roman"/>
                <a:cs typeface="Arial"/>
                <a:sym typeface="Arial"/>
              </a:rPr>
              <a:t>Luyện</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đọc</a:t>
            </a:r>
            <a:r>
              <a:rPr lang="en-US" sz="4400" kern="0" dirty="0">
                <a:solidFill>
                  <a:srgbClr val="002060"/>
                </a:solidFill>
                <a:latin typeface="Times New Roman"/>
                <a:cs typeface="Arial"/>
                <a:sym typeface="Arial"/>
              </a:rPr>
              <a:t> </a:t>
            </a:r>
            <a:r>
              <a:rPr lang="en-US" sz="4400" kern="0" dirty="0" err="1">
                <a:solidFill>
                  <a:srgbClr val="002060"/>
                </a:solidFill>
                <a:latin typeface="Times New Roman"/>
                <a:cs typeface="Arial"/>
                <a:sym typeface="Arial"/>
              </a:rPr>
              <a:t>đoạn</a:t>
            </a:r>
            <a:r>
              <a:rPr lang="en-US" sz="4400" kern="0" dirty="0">
                <a:solidFill>
                  <a:srgbClr val="002060"/>
                </a:solidFill>
                <a:latin typeface="Times New Roman"/>
                <a:cs typeface="Arial"/>
                <a:sym typeface="Arial"/>
              </a:rPr>
              <a:t> 2</a:t>
            </a:r>
          </a:p>
        </p:txBody>
      </p:sp>
      <p:sp>
        <p:nvSpPr>
          <p:cNvPr id="3" name="TextBox 2"/>
          <p:cNvSpPr txBox="1"/>
          <p:nvPr/>
        </p:nvSpPr>
        <p:spPr>
          <a:xfrm>
            <a:off x="548320" y="2042160"/>
            <a:ext cx="11359199" cy="2677656"/>
          </a:xfrm>
          <a:prstGeom prst="rect">
            <a:avLst/>
          </a:prstGeom>
          <a:noFill/>
        </p:spPr>
        <p:txBody>
          <a:bodyPr wrap="square" rtlCol="0">
            <a:spAutoFit/>
          </a:bodyPr>
          <a:lstStyle/>
          <a:p>
            <a:r>
              <a:rPr lang="en-US" sz="2800" dirty="0" smtClean="0">
                <a:solidFill>
                  <a:schemeClr val="bg2"/>
                </a:solidFill>
                <a:latin typeface="Time new ro"/>
              </a:rPr>
              <a:t>2. </a:t>
            </a:r>
            <a:r>
              <a:rPr lang="en-US" sz="2800" dirty="0" err="1" smtClean="0">
                <a:solidFill>
                  <a:schemeClr val="bg2"/>
                </a:solidFill>
                <a:latin typeface="Time new ro"/>
              </a:rPr>
              <a:t>Ngựa</a:t>
            </a:r>
            <a:r>
              <a:rPr lang="en-US" sz="2800" dirty="0" smtClean="0">
                <a:solidFill>
                  <a:schemeClr val="bg2"/>
                </a:solidFill>
                <a:latin typeface="Time new ro"/>
              </a:rPr>
              <a:t> Cha </a:t>
            </a:r>
            <a:r>
              <a:rPr lang="en-US" sz="2800" dirty="0" err="1" smtClean="0">
                <a:solidFill>
                  <a:schemeClr val="bg2"/>
                </a:solidFill>
                <a:latin typeface="Time new ro"/>
              </a:rPr>
              <a:t>thấy</a:t>
            </a:r>
            <a:r>
              <a:rPr lang="en-US" sz="2800" dirty="0" smtClean="0">
                <a:solidFill>
                  <a:schemeClr val="bg2"/>
                </a:solidFill>
                <a:latin typeface="Time new ro"/>
              </a:rPr>
              <a:t> </a:t>
            </a:r>
            <a:r>
              <a:rPr lang="en-US" sz="2800" dirty="0" err="1" smtClean="0">
                <a:solidFill>
                  <a:schemeClr val="bg2"/>
                </a:solidFill>
                <a:latin typeface="Time new ro"/>
              </a:rPr>
              <a:t>thế</a:t>
            </a:r>
            <a:r>
              <a:rPr lang="en-US" sz="2800" dirty="0" smtClean="0">
                <a:solidFill>
                  <a:schemeClr val="bg2"/>
                </a:solidFill>
                <a:latin typeface="Time new ro"/>
              </a:rPr>
              <a:t>, </a:t>
            </a:r>
            <a:r>
              <a:rPr lang="en-US" sz="2800" dirty="0" err="1" smtClean="0">
                <a:solidFill>
                  <a:schemeClr val="bg2"/>
                </a:solidFill>
                <a:latin typeface="Time new ro"/>
              </a:rPr>
              <a:t>bảo</a:t>
            </a:r>
            <a:r>
              <a:rPr lang="en-US" sz="2800" dirty="0" smtClean="0">
                <a:solidFill>
                  <a:schemeClr val="bg2"/>
                </a:solidFill>
                <a:latin typeface="Time new ro"/>
              </a:rPr>
              <a:t>:</a:t>
            </a:r>
          </a:p>
          <a:p>
            <a:pPr marL="457200" indent="-457200">
              <a:buFontTx/>
              <a:buChar char="-"/>
            </a:pPr>
            <a:r>
              <a:rPr lang="en-US" sz="2800" dirty="0" smtClean="0">
                <a:solidFill>
                  <a:schemeClr val="bg2"/>
                </a:solidFill>
                <a:latin typeface="Time new ro"/>
              </a:rPr>
              <a:t>Con </a:t>
            </a:r>
            <a:r>
              <a:rPr lang="en-US" sz="2800" dirty="0" err="1" smtClean="0">
                <a:solidFill>
                  <a:schemeClr val="bg2"/>
                </a:solidFill>
                <a:latin typeface="Time new ro"/>
              </a:rPr>
              <a:t>trai</a:t>
            </a:r>
            <a:r>
              <a:rPr lang="en-US" sz="2800" dirty="0" smtClean="0">
                <a:solidFill>
                  <a:schemeClr val="bg2"/>
                </a:solidFill>
                <a:latin typeface="Time new ro"/>
              </a:rPr>
              <a:t> à, con </a:t>
            </a:r>
            <a:r>
              <a:rPr lang="en-US" sz="2800" dirty="0" err="1" smtClean="0">
                <a:solidFill>
                  <a:schemeClr val="bg2"/>
                </a:solidFill>
                <a:latin typeface="Time new ro"/>
              </a:rPr>
              <a:t>phải</a:t>
            </a:r>
            <a:r>
              <a:rPr lang="en-US" sz="2800" dirty="0" smtClean="0">
                <a:solidFill>
                  <a:schemeClr val="bg2"/>
                </a:solidFill>
                <a:latin typeface="Time new ro"/>
              </a:rPr>
              <a:t> </a:t>
            </a:r>
            <a:r>
              <a:rPr lang="en-US" sz="2800" dirty="0" err="1" smtClean="0">
                <a:solidFill>
                  <a:schemeClr val="bg2"/>
                </a:solidFill>
                <a:latin typeface="Time new ro"/>
              </a:rPr>
              <a:t>đến</a:t>
            </a:r>
            <a:r>
              <a:rPr lang="en-US" sz="2800" dirty="0" smtClean="0">
                <a:solidFill>
                  <a:schemeClr val="bg2"/>
                </a:solidFill>
                <a:latin typeface="Time new ro"/>
              </a:rPr>
              <a:t> </a:t>
            </a:r>
            <a:r>
              <a:rPr lang="en-US" sz="2800" dirty="0" err="1" smtClean="0">
                <a:solidFill>
                  <a:schemeClr val="bg2"/>
                </a:solidFill>
                <a:latin typeface="Time new ro"/>
              </a:rPr>
              <a:t>bác</a:t>
            </a:r>
            <a:r>
              <a:rPr lang="en-US" sz="2800" dirty="0" smtClean="0">
                <a:solidFill>
                  <a:schemeClr val="bg2"/>
                </a:solidFill>
                <a:latin typeface="Time new ro"/>
              </a:rPr>
              <a:t> </a:t>
            </a:r>
            <a:r>
              <a:rPr lang="en-US" sz="2800" dirty="0" err="1" smtClean="0">
                <a:solidFill>
                  <a:schemeClr val="bg2"/>
                </a:solidFill>
                <a:latin typeface="Time new ro"/>
              </a:rPr>
              <a:t>thợ</a:t>
            </a:r>
            <a:r>
              <a:rPr lang="en-US" sz="2800" dirty="0" smtClean="0">
                <a:solidFill>
                  <a:schemeClr val="bg2"/>
                </a:solidFill>
                <a:latin typeface="Time new ro"/>
              </a:rPr>
              <a:t> </a:t>
            </a:r>
            <a:r>
              <a:rPr lang="en-US" sz="2800" dirty="0" err="1" smtClean="0">
                <a:solidFill>
                  <a:schemeClr val="bg2"/>
                </a:solidFill>
                <a:latin typeface="Time new ro"/>
              </a:rPr>
              <a:t>rèn</a:t>
            </a:r>
            <a:r>
              <a:rPr lang="en-US" sz="2800" dirty="0" smtClean="0">
                <a:solidFill>
                  <a:schemeClr val="bg2"/>
                </a:solidFill>
                <a:latin typeface="Time new ro"/>
              </a:rPr>
              <a:t> </a:t>
            </a:r>
            <a:r>
              <a:rPr lang="en-US" sz="2800" dirty="0" err="1" smtClean="0">
                <a:solidFill>
                  <a:schemeClr val="bg2"/>
                </a:solidFill>
                <a:latin typeface="Time new ro"/>
              </a:rPr>
              <a:t>để</a:t>
            </a:r>
            <a:r>
              <a:rPr lang="en-US" sz="2800" dirty="0" smtClean="0">
                <a:solidFill>
                  <a:schemeClr val="bg2"/>
                </a:solidFill>
                <a:latin typeface="Time new ro"/>
              </a:rPr>
              <a:t> </a:t>
            </a:r>
            <a:r>
              <a:rPr lang="en-US" sz="2800" dirty="0" err="1" smtClean="0">
                <a:solidFill>
                  <a:schemeClr val="bg2"/>
                </a:solidFill>
                <a:latin typeface="Time new ro"/>
              </a:rPr>
              <a:t>xem</a:t>
            </a:r>
            <a:r>
              <a:rPr lang="en-US" sz="2800" dirty="0" smtClean="0">
                <a:solidFill>
                  <a:schemeClr val="bg2"/>
                </a:solidFill>
                <a:latin typeface="Time new ro"/>
              </a:rPr>
              <a:t> </a:t>
            </a:r>
            <a:r>
              <a:rPr lang="en-US" sz="2800" dirty="0" err="1" smtClean="0">
                <a:solidFill>
                  <a:schemeClr val="bg2"/>
                </a:solidFill>
                <a:latin typeface="Time new ro"/>
              </a:rPr>
              <a:t>lại</a:t>
            </a:r>
            <a:r>
              <a:rPr lang="en-US" sz="2800" dirty="0" smtClean="0">
                <a:solidFill>
                  <a:schemeClr val="bg2"/>
                </a:solidFill>
                <a:latin typeface="Time new ro"/>
              </a:rPr>
              <a:t> </a:t>
            </a:r>
            <a:r>
              <a:rPr lang="en-US" sz="2800" dirty="0" err="1" smtClean="0">
                <a:solidFill>
                  <a:schemeClr val="bg2"/>
                </a:solidFill>
                <a:latin typeface="Time new ro"/>
              </a:rPr>
              <a:t>bộ</a:t>
            </a:r>
            <a:r>
              <a:rPr lang="en-US" sz="2800" dirty="0" smtClean="0">
                <a:solidFill>
                  <a:schemeClr val="bg2"/>
                </a:solidFill>
                <a:latin typeface="Time new ro"/>
              </a:rPr>
              <a:t> </a:t>
            </a:r>
            <a:r>
              <a:rPr lang="en-US" sz="2800" dirty="0" err="1" smtClean="0">
                <a:solidFill>
                  <a:schemeClr val="bg2"/>
                </a:solidFill>
                <a:latin typeface="Time new ro"/>
              </a:rPr>
              <a:t>móng</a:t>
            </a:r>
            <a:r>
              <a:rPr lang="en-US" sz="2800" dirty="0" smtClean="0">
                <a:solidFill>
                  <a:schemeClr val="bg2"/>
                </a:solidFill>
                <a:latin typeface="Time new ro"/>
              </a:rPr>
              <a:t>. </a:t>
            </a:r>
            <a:r>
              <a:rPr lang="en-US" sz="2800" dirty="0" err="1" smtClean="0">
                <a:solidFill>
                  <a:schemeClr val="bg2"/>
                </a:solidFill>
                <a:latin typeface="Time new ro"/>
              </a:rPr>
              <a:t>Nó</a:t>
            </a:r>
            <a:r>
              <a:rPr lang="en-US" sz="2800" dirty="0" smtClean="0">
                <a:solidFill>
                  <a:schemeClr val="bg2"/>
                </a:solidFill>
                <a:latin typeface="Time new ro"/>
              </a:rPr>
              <a:t> </a:t>
            </a:r>
            <a:r>
              <a:rPr lang="en-US" sz="2800" dirty="0" err="1" smtClean="0">
                <a:solidFill>
                  <a:schemeClr val="bg2"/>
                </a:solidFill>
                <a:latin typeface="Time new ro"/>
              </a:rPr>
              <a:t>cần</a:t>
            </a:r>
            <a:r>
              <a:rPr lang="en-US" sz="2800" dirty="0" smtClean="0">
                <a:solidFill>
                  <a:schemeClr val="bg2"/>
                </a:solidFill>
                <a:latin typeface="Time new ro"/>
              </a:rPr>
              <a:t> </a:t>
            </a:r>
            <a:r>
              <a:rPr lang="en-US" sz="2800" dirty="0" err="1" smtClean="0">
                <a:solidFill>
                  <a:schemeClr val="bg2"/>
                </a:solidFill>
                <a:latin typeface="Time new ro"/>
              </a:rPr>
              <a:t>thiết</a:t>
            </a:r>
            <a:r>
              <a:rPr lang="en-US" sz="2800" dirty="0" smtClean="0">
                <a:solidFill>
                  <a:schemeClr val="bg2"/>
                </a:solidFill>
                <a:latin typeface="Time new ro"/>
              </a:rPr>
              <a:t> </a:t>
            </a:r>
            <a:r>
              <a:rPr lang="en-US" sz="2800" dirty="0" err="1" smtClean="0">
                <a:solidFill>
                  <a:schemeClr val="bg2"/>
                </a:solidFill>
                <a:latin typeface="Time new ro"/>
              </a:rPr>
              <a:t>cho</a:t>
            </a:r>
            <a:r>
              <a:rPr lang="en-US" sz="2800" dirty="0" smtClean="0">
                <a:solidFill>
                  <a:schemeClr val="bg2"/>
                </a:solidFill>
                <a:latin typeface="Time new ro"/>
              </a:rPr>
              <a:t> </a:t>
            </a:r>
            <a:r>
              <a:rPr lang="en-US" sz="2800" dirty="0" err="1" smtClean="0">
                <a:solidFill>
                  <a:schemeClr val="bg2"/>
                </a:solidFill>
                <a:latin typeface="Time new ro"/>
              </a:rPr>
              <a:t>cuộc</a:t>
            </a:r>
            <a:r>
              <a:rPr lang="en-US" sz="2800" dirty="0" smtClean="0">
                <a:solidFill>
                  <a:schemeClr val="bg2"/>
                </a:solidFill>
                <a:latin typeface="Time new ro"/>
              </a:rPr>
              <a:t> </a:t>
            </a:r>
            <a:r>
              <a:rPr lang="en-US" sz="2800" dirty="0" err="1" smtClean="0">
                <a:solidFill>
                  <a:schemeClr val="bg2"/>
                </a:solidFill>
                <a:latin typeface="Time new ro"/>
              </a:rPr>
              <a:t>đua</a:t>
            </a:r>
            <a:r>
              <a:rPr lang="en-US" sz="2800" dirty="0" smtClean="0">
                <a:solidFill>
                  <a:schemeClr val="bg2"/>
                </a:solidFill>
                <a:latin typeface="Time new ro"/>
              </a:rPr>
              <a:t> </a:t>
            </a:r>
            <a:r>
              <a:rPr lang="en-US" sz="2800" dirty="0" err="1" smtClean="0">
                <a:solidFill>
                  <a:schemeClr val="bg2"/>
                </a:solidFill>
                <a:latin typeface="Time new ro"/>
              </a:rPr>
              <a:t>hơn</a:t>
            </a:r>
            <a:r>
              <a:rPr lang="en-US" sz="2800" dirty="0" smtClean="0">
                <a:solidFill>
                  <a:schemeClr val="bg2"/>
                </a:solidFill>
                <a:latin typeface="Time new ro"/>
              </a:rPr>
              <a:t> </a:t>
            </a:r>
            <a:r>
              <a:rPr lang="en-US" sz="2800" dirty="0" err="1" smtClean="0">
                <a:solidFill>
                  <a:schemeClr val="bg2"/>
                </a:solidFill>
                <a:latin typeface="Time new ro"/>
              </a:rPr>
              <a:t>là</a:t>
            </a:r>
            <a:r>
              <a:rPr lang="en-US" sz="2800" dirty="0" smtClean="0">
                <a:solidFill>
                  <a:schemeClr val="bg2"/>
                </a:solidFill>
                <a:latin typeface="Time new ro"/>
              </a:rPr>
              <a:t> </a:t>
            </a:r>
            <a:r>
              <a:rPr lang="en-US" sz="2800" dirty="0" err="1" smtClean="0">
                <a:solidFill>
                  <a:schemeClr val="bg2"/>
                </a:solidFill>
                <a:latin typeface="Time new ro"/>
              </a:rPr>
              <a:t>bộ</a:t>
            </a:r>
            <a:r>
              <a:rPr lang="en-US" sz="2800" dirty="0" smtClean="0">
                <a:solidFill>
                  <a:schemeClr val="bg2"/>
                </a:solidFill>
                <a:latin typeface="Time new ro"/>
              </a:rPr>
              <a:t> </a:t>
            </a:r>
            <a:r>
              <a:rPr lang="en-US" sz="2800" dirty="0" err="1" smtClean="0">
                <a:solidFill>
                  <a:schemeClr val="bg2"/>
                </a:solidFill>
                <a:latin typeface="Time new ro"/>
              </a:rPr>
              <a:t>đồ</a:t>
            </a:r>
            <a:r>
              <a:rPr lang="en-US" sz="2800" dirty="0" smtClean="0">
                <a:solidFill>
                  <a:schemeClr val="bg2"/>
                </a:solidFill>
                <a:latin typeface="Time new ro"/>
              </a:rPr>
              <a:t> </a:t>
            </a:r>
            <a:r>
              <a:rPr lang="en-US" sz="2800" dirty="0" err="1" smtClean="0">
                <a:solidFill>
                  <a:schemeClr val="bg2"/>
                </a:solidFill>
                <a:latin typeface="Time new ro"/>
              </a:rPr>
              <a:t>đẹp</a:t>
            </a:r>
            <a:r>
              <a:rPr lang="en-US" sz="2800" dirty="0" smtClean="0">
                <a:solidFill>
                  <a:schemeClr val="bg2"/>
                </a:solidFill>
                <a:latin typeface="Time new ro"/>
              </a:rPr>
              <a:t>.</a:t>
            </a:r>
          </a:p>
          <a:p>
            <a:r>
              <a:rPr lang="en-US" sz="2800" dirty="0" err="1" smtClean="0">
                <a:solidFill>
                  <a:schemeClr val="bg2"/>
                </a:solidFill>
                <a:latin typeface="Time new ro"/>
              </a:rPr>
              <a:t>Ngựa</a:t>
            </a:r>
            <a:r>
              <a:rPr lang="en-US" sz="2800" dirty="0" smtClean="0">
                <a:solidFill>
                  <a:schemeClr val="bg2"/>
                </a:solidFill>
                <a:latin typeface="Time new ro"/>
              </a:rPr>
              <a:t> Con </a:t>
            </a:r>
            <a:r>
              <a:rPr lang="en-US" sz="2800" dirty="0" err="1" smtClean="0">
                <a:solidFill>
                  <a:schemeClr val="bg2"/>
                </a:solidFill>
                <a:latin typeface="Time new ro"/>
              </a:rPr>
              <a:t>mắt</a:t>
            </a:r>
            <a:r>
              <a:rPr lang="en-US" sz="2800" dirty="0" smtClean="0">
                <a:solidFill>
                  <a:schemeClr val="bg2"/>
                </a:solidFill>
                <a:latin typeface="Time new ro"/>
              </a:rPr>
              <a:t> </a:t>
            </a:r>
            <a:r>
              <a:rPr lang="en-US" sz="2800" dirty="0" err="1" smtClean="0">
                <a:solidFill>
                  <a:schemeClr val="bg2"/>
                </a:solidFill>
                <a:latin typeface="Time new ro"/>
              </a:rPr>
              <a:t>không</a:t>
            </a:r>
            <a:r>
              <a:rPr lang="en-US" sz="2800" dirty="0" smtClean="0">
                <a:solidFill>
                  <a:schemeClr val="bg2"/>
                </a:solidFill>
                <a:latin typeface="Time new ro"/>
              </a:rPr>
              <a:t> </a:t>
            </a:r>
            <a:r>
              <a:rPr lang="en-US" sz="2800" dirty="0" err="1" smtClean="0">
                <a:solidFill>
                  <a:schemeClr val="bg2"/>
                </a:solidFill>
                <a:latin typeface="Time new ro"/>
              </a:rPr>
              <a:t>rời</a:t>
            </a:r>
            <a:r>
              <a:rPr lang="en-US" sz="2800" dirty="0" smtClean="0">
                <a:solidFill>
                  <a:schemeClr val="bg2"/>
                </a:solidFill>
                <a:latin typeface="Time new ro"/>
              </a:rPr>
              <a:t> </a:t>
            </a:r>
            <a:r>
              <a:rPr lang="en-US" sz="2800" dirty="0" err="1" smtClean="0">
                <a:solidFill>
                  <a:schemeClr val="bg2"/>
                </a:solidFill>
                <a:latin typeface="Time new ro"/>
              </a:rPr>
              <a:t>bóng</a:t>
            </a:r>
            <a:r>
              <a:rPr lang="en-US" sz="2800" dirty="0" smtClean="0">
                <a:solidFill>
                  <a:schemeClr val="bg2"/>
                </a:solidFill>
                <a:latin typeface="Time new ro"/>
              </a:rPr>
              <a:t> </a:t>
            </a:r>
            <a:r>
              <a:rPr lang="en-US" sz="2800" dirty="0" err="1" smtClean="0">
                <a:solidFill>
                  <a:schemeClr val="bg2"/>
                </a:solidFill>
                <a:latin typeface="Time new ro"/>
              </a:rPr>
              <a:t>mình</a:t>
            </a:r>
            <a:r>
              <a:rPr lang="en-US" sz="2800" dirty="0" smtClean="0">
                <a:solidFill>
                  <a:schemeClr val="bg2"/>
                </a:solidFill>
                <a:latin typeface="Time new ro"/>
              </a:rPr>
              <a:t> </a:t>
            </a:r>
            <a:r>
              <a:rPr lang="en-US" sz="2800" dirty="0" err="1" smtClean="0">
                <a:solidFill>
                  <a:schemeClr val="bg2"/>
                </a:solidFill>
                <a:latin typeface="Time new ro"/>
              </a:rPr>
              <a:t>dưới</a:t>
            </a:r>
            <a:r>
              <a:rPr lang="en-US" sz="2800" dirty="0" smtClean="0">
                <a:solidFill>
                  <a:schemeClr val="bg2"/>
                </a:solidFill>
                <a:latin typeface="Time new ro"/>
              </a:rPr>
              <a:t> </a:t>
            </a:r>
            <a:r>
              <a:rPr lang="en-US" sz="2800" dirty="0" err="1" smtClean="0">
                <a:solidFill>
                  <a:schemeClr val="bg2"/>
                </a:solidFill>
                <a:latin typeface="Time new ro"/>
              </a:rPr>
              <a:t>nước</a:t>
            </a:r>
            <a:r>
              <a:rPr lang="en-US" sz="2800" dirty="0" smtClean="0">
                <a:solidFill>
                  <a:schemeClr val="bg2"/>
                </a:solidFill>
                <a:latin typeface="Time new ro"/>
              </a:rPr>
              <a:t>, </a:t>
            </a:r>
            <a:r>
              <a:rPr lang="en-US" sz="2800" dirty="0" err="1" smtClean="0">
                <a:solidFill>
                  <a:schemeClr val="bg2"/>
                </a:solidFill>
                <a:latin typeface="Time new ro"/>
              </a:rPr>
              <a:t>ngúng</a:t>
            </a:r>
            <a:r>
              <a:rPr lang="en-US" sz="2800" dirty="0" smtClean="0">
                <a:solidFill>
                  <a:schemeClr val="bg2"/>
                </a:solidFill>
                <a:latin typeface="Time new ro"/>
              </a:rPr>
              <a:t> </a:t>
            </a:r>
            <a:r>
              <a:rPr lang="en-US" sz="2800" dirty="0" err="1" smtClean="0">
                <a:solidFill>
                  <a:schemeClr val="bg2"/>
                </a:solidFill>
                <a:latin typeface="Time new ro"/>
              </a:rPr>
              <a:t>nguẩy</a:t>
            </a:r>
            <a:r>
              <a:rPr lang="en-US" sz="2800" dirty="0" smtClean="0">
                <a:solidFill>
                  <a:schemeClr val="bg2"/>
                </a:solidFill>
                <a:latin typeface="Time new ro"/>
              </a:rPr>
              <a:t> </a:t>
            </a:r>
            <a:r>
              <a:rPr lang="en-US" sz="2800" dirty="0" err="1" smtClean="0">
                <a:solidFill>
                  <a:schemeClr val="bg2"/>
                </a:solidFill>
                <a:latin typeface="Time new ro"/>
              </a:rPr>
              <a:t>đáp</a:t>
            </a:r>
            <a:r>
              <a:rPr lang="en-US" sz="2800" dirty="0" smtClean="0">
                <a:solidFill>
                  <a:schemeClr val="bg2"/>
                </a:solidFill>
                <a:latin typeface="Time new ro"/>
              </a:rPr>
              <a:t>:</a:t>
            </a:r>
          </a:p>
          <a:p>
            <a:r>
              <a:rPr lang="en-US" sz="2800" dirty="0" smtClean="0">
                <a:solidFill>
                  <a:schemeClr val="bg2"/>
                </a:solidFill>
                <a:latin typeface="Time new ro"/>
              </a:rPr>
              <a:t>-   Cha </a:t>
            </a:r>
            <a:r>
              <a:rPr lang="en-US" sz="2800" dirty="0" err="1" smtClean="0">
                <a:solidFill>
                  <a:schemeClr val="bg2"/>
                </a:solidFill>
                <a:latin typeface="Time new ro"/>
              </a:rPr>
              <a:t>yên</a:t>
            </a:r>
            <a:r>
              <a:rPr lang="en-US" sz="2800" dirty="0" smtClean="0">
                <a:solidFill>
                  <a:schemeClr val="bg2"/>
                </a:solidFill>
                <a:latin typeface="Time new ro"/>
              </a:rPr>
              <a:t> </a:t>
            </a:r>
            <a:r>
              <a:rPr lang="en-US" sz="2800" dirty="0" err="1" smtClean="0">
                <a:solidFill>
                  <a:schemeClr val="bg2"/>
                </a:solidFill>
                <a:latin typeface="Time new ro"/>
              </a:rPr>
              <a:t>tâm</a:t>
            </a:r>
            <a:r>
              <a:rPr lang="en-US" sz="2800" dirty="0" smtClean="0">
                <a:solidFill>
                  <a:schemeClr val="bg2"/>
                </a:solidFill>
                <a:latin typeface="Time new ro"/>
              </a:rPr>
              <a:t> </a:t>
            </a:r>
            <a:r>
              <a:rPr lang="en-US" sz="2800" dirty="0" err="1" smtClean="0">
                <a:solidFill>
                  <a:schemeClr val="bg2"/>
                </a:solidFill>
                <a:latin typeface="Time new ro"/>
              </a:rPr>
              <a:t>đi</a:t>
            </a:r>
            <a:r>
              <a:rPr lang="en-US" sz="2800" dirty="0" smtClean="0">
                <a:solidFill>
                  <a:schemeClr val="bg2"/>
                </a:solidFill>
                <a:latin typeface="Time new ro"/>
              </a:rPr>
              <a:t>. </a:t>
            </a:r>
            <a:r>
              <a:rPr lang="en-US" sz="2800" dirty="0" err="1" smtClean="0">
                <a:solidFill>
                  <a:schemeClr val="bg2"/>
                </a:solidFill>
                <a:latin typeface="Time new ro"/>
              </a:rPr>
              <a:t>Móng</a:t>
            </a:r>
            <a:r>
              <a:rPr lang="en-US" sz="2800" dirty="0" smtClean="0">
                <a:solidFill>
                  <a:schemeClr val="bg2"/>
                </a:solidFill>
                <a:latin typeface="Time new ro"/>
              </a:rPr>
              <a:t> </a:t>
            </a:r>
            <a:r>
              <a:rPr lang="en-US" sz="2800" dirty="0" err="1" smtClean="0">
                <a:solidFill>
                  <a:schemeClr val="bg2"/>
                </a:solidFill>
                <a:latin typeface="Time new ro"/>
              </a:rPr>
              <a:t>của</a:t>
            </a:r>
            <a:r>
              <a:rPr lang="en-US" sz="2800" dirty="0" smtClean="0">
                <a:solidFill>
                  <a:schemeClr val="bg2"/>
                </a:solidFill>
                <a:latin typeface="Time new ro"/>
              </a:rPr>
              <a:t> con </a:t>
            </a:r>
            <a:r>
              <a:rPr lang="en-US" sz="2800" dirty="0" err="1" smtClean="0">
                <a:solidFill>
                  <a:schemeClr val="bg2"/>
                </a:solidFill>
                <a:latin typeface="Time new ro"/>
              </a:rPr>
              <a:t>chắc</a:t>
            </a:r>
            <a:r>
              <a:rPr lang="en-US" sz="2800" dirty="0" smtClean="0">
                <a:solidFill>
                  <a:schemeClr val="bg2"/>
                </a:solidFill>
                <a:latin typeface="Time new ro"/>
              </a:rPr>
              <a:t> </a:t>
            </a:r>
            <a:r>
              <a:rPr lang="en-US" sz="2800" dirty="0" err="1" smtClean="0">
                <a:solidFill>
                  <a:schemeClr val="bg2"/>
                </a:solidFill>
                <a:latin typeface="Time new ro"/>
              </a:rPr>
              <a:t>chắn</a:t>
            </a:r>
            <a:r>
              <a:rPr lang="en-US" sz="2800" dirty="0" smtClean="0">
                <a:solidFill>
                  <a:schemeClr val="bg2"/>
                </a:solidFill>
                <a:latin typeface="Time new ro"/>
              </a:rPr>
              <a:t> </a:t>
            </a:r>
            <a:r>
              <a:rPr lang="en-US" sz="2800" dirty="0" err="1" smtClean="0">
                <a:solidFill>
                  <a:schemeClr val="bg2"/>
                </a:solidFill>
                <a:latin typeface="Time new ro"/>
              </a:rPr>
              <a:t>lắm</a:t>
            </a:r>
            <a:r>
              <a:rPr lang="en-US" sz="2800" dirty="0" smtClean="0">
                <a:solidFill>
                  <a:schemeClr val="bg2"/>
                </a:solidFill>
                <a:latin typeface="Time new ro"/>
              </a:rPr>
              <a:t>. Con </a:t>
            </a:r>
            <a:r>
              <a:rPr lang="en-US" sz="2800" dirty="0" err="1" smtClean="0">
                <a:solidFill>
                  <a:schemeClr val="bg2"/>
                </a:solidFill>
                <a:latin typeface="Time new ro"/>
              </a:rPr>
              <a:t>nhất</a:t>
            </a:r>
            <a:r>
              <a:rPr lang="en-US" sz="2800" dirty="0" smtClean="0">
                <a:solidFill>
                  <a:schemeClr val="bg2"/>
                </a:solidFill>
                <a:latin typeface="Time new ro"/>
              </a:rPr>
              <a:t> </a:t>
            </a:r>
            <a:r>
              <a:rPr lang="en-US" sz="2800" dirty="0" err="1" smtClean="0">
                <a:solidFill>
                  <a:schemeClr val="bg2"/>
                </a:solidFill>
                <a:latin typeface="Time new ro"/>
              </a:rPr>
              <a:t>định</a:t>
            </a:r>
            <a:r>
              <a:rPr lang="en-US" sz="2800" dirty="0" smtClean="0">
                <a:solidFill>
                  <a:schemeClr val="bg2"/>
                </a:solidFill>
                <a:latin typeface="Time new ro"/>
              </a:rPr>
              <a:t> </a:t>
            </a:r>
            <a:r>
              <a:rPr lang="en-US" sz="2800" dirty="0" err="1" smtClean="0">
                <a:solidFill>
                  <a:schemeClr val="bg2"/>
                </a:solidFill>
                <a:latin typeface="Time new ro"/>
              </a:rPr>
              <a:t>sẽ</a:t>
            </a:r>
            <a:r>
              <a:rPr lang="en-US" sz="2800" dirty="0" smtClean="0">
                <a:solidFill>
                  <a:schemeClr val="bg2"/>
                </a:solidFill>
                <a:latin typeface="Time new ro"/>
              </a:rPr>
              <a:t> </a:t>
            </a:r>
            <a:r>
              <a:rPr lang="en-US" sz="2800" dirty="0" err="1" smtClean="0">
                <a:solidFill>
                  <a:schemeClr val="bg2"/>
                </a:solidFill>
                <a:latin typeface="Time new ro"/>
              </a:rPr>
              <a:t>thắng</a:t>
            </a:r>
            <a:r>
              <a:rPr lang="en-US" sz="2800" dirty="0" smtClean="0">
                <a:solidFill>
                  <a:schemeClr val="bg2"/>
                </a:solidFill>
                <a:latin typeface="Time new ro"/>
              </a:rPr>
              <a:t> </a:t>
            </a:r>
            <a:r>
              <a:rPr lang="en-US" sz="2800" dirty="0" err="1" smtClean="0">
                <a:solidFill>
                  <a:schemeClr val="bg2"/>
                </a:solidFill>
                <a:latin typeface="Time new ro"/>
              </a:rPr>
              <a:t>mà</a:t>
            </a:r>
            <a:r>
              <a:rPr lang="en-US" sz="2800" dirty="0" smtClean="0">
                <a:solidFill>
                  <a:schemeClr val="bg2"/>
                </a:solidFill>
                <a:latin typeface="Time new ro"/>
              </a:rPr>
              <a:t>!</a:t>
            </a:r>
            <a:endParaRPr lang="en-US" sz="2800" dirty="0">
              <a:solidFill>
                <a:schemeClr val="bg2"/>
              </a:solidFill>
              <a:latin typeface="Time new ro"/>
            </a:endParaRPr>
          </a:p>
        </p:txBody>
      </p:sp>
    </p:spTree>
    <p:extLst>
      <p:ext uri="{BB962C8B-B14F-4D97-AF65-F5344CB8AC3E}">
        <p14:creationId xmlns:p14="http://schemas.microsoft.com/office/powerpoint/2010/main" val="1645363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ading Comprehension Worksheets by Slidesgo">
  <a:themeElements>
    <a:clrScheme name="Simple Light">
      <a:dk1>
        <a:srgbClr val="0A2246"/>
      </a:dk1>
      <a:lt1>
        <a:srgbClr val="FFFFFF"/>
      </a:lt1>
      <a:dk2>
        <a:srgbClr val="B9CCEA"/>
      </a:dk2>
      <a:lt2>
        <a:srgbClr val="FDB724"/>
      </a:lt2>
      <a:accent1>
        <a:srgbClr val="34A299"/>
      </a:accent1>
      <a:accent2>
        <a:srgbClr val="404AA9"/>
      </a:accent2>
      <a:accent3>
        <a:srgbClr val="99D0CC"/>
      </a:accent3>
      <a:accent4>
        <a:srgbClr val="F16F67"/>
      </a:accent4>
      <a:accent5>
        <a:srgbClr val="404AA9"/>
      </a:accent5>
      <a:accent6>
        <a:srgbClr val="B9CCEA"/>
      </a:accent6>
      <a:hlink>
        <a:srgbClr val="F16F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honics Subject for High School - 9th Grade: Spanish by Slidesgo">
  <a:themeElements>
    <a:clrScheme name="Simple Light">
      <a:dk1>
        <a:srgbClr val="451700"/>
      </a:dk1>
      <a:lt1>
        <a:srgbClr val="FFFFFF"/>
      </a:lt1>
      <a:dk2>
        <a:srgbClr val="D68C60"/>
      </a:dk2>
      <a:lt2>
        <a:srgbClr val="FC9DB8"/>
      </a:lt2>
      <a:accent1>
        <a:srgbClr val="FFCA66"/>
      </a:accent1>
      <a:accent2>
        <a:srgbClr val="49D5E8"/>
      </a:accent2>
      <a:accent3>
        <a:srgbClr val="004968"/>
      </a:accent3>
      <a:accent4>
        <a:srgbClr val="76BC5A"/>
      </a:accent4>
      <a:accent5>
        <a:srgbClr val="F8637C"/>
      </a:accent5>
      <a:accent6>
        <a:srgbClr val="FFF6F0"/>
      </a:accent6>
      <a:hlink>
        <a:srgbClr val="004968"/>
      </a:hlink>
      <a:folHlink>
        <a:srgbClr val="0097A7"/>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honics Subject for High School - 9th Grade: Spanish by Slidesgo">
  <a:themeElements>
    <a:clrScheme name="Simple Light">
      <a:dk1>
        <a:srgbClr val="451700"/>
      </a:dk1>
      <a:lt1>
        <a:srgbClr val="FFFFFF"/>
      </a:lt1>
      <a:dk2>
        <a:srgbClr val="D68C60"/>
      </a:dk2>
      <a:lt2>
        <a:srgbClr val="FC9DB8"/>
      </a:lt2>
      <a:accent1>
        <a:srgbClr val="FFCA66"/>
      </a:accent1>
      <a:accent2>
        <a:srgbClr val="49D5E8"/>
      </a:accent2>
      <a:accent3>
        <a:srgbClr val="004968"/>
      </a:accent3>
      <a:accent4>
        <a:srgbClr val="76BC5A"/>
      </a:accent4>
      <a:accent5>
        <a:srgbClr val="F8637C"/>
      </a:accent5>
      <a:accent6>
        <a:srgbClr val="FFF6F0"/>
      </a:accent6>
      <a:hlink>
        <a:srgbClr val="004968"/>
      </a:hlink>
      <a:folHlink>
        <a:srgbClr val="0097A7"/>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Phonics Subject for High School - 9th Grade: Spanish by Slidesgo">
  <a:themeElements>
    <a:clrScheme name="Simple Light">
      <a:dk1>
        <a:srgbClr val="451700"/>
      </a:dk1>
      <a:lt1>
        <a:srgbClr val="FFFFFF"/>
      </a:lt1>
      <a:dk2>
        <a:srgbClr val="D68C60"/>
      </a:dk2>
      <a:lt2>
        <a:srgbClr val="FC9DB8"/>
      </a:lt2>
      <a:accent1>
        <a:srgbClr val="FFCA66"/>
      </a:accent1>
      <a:accent2>
        <a:srgbClr val="49D5E8"/>
      </a:accent2>
      <a:accent3>
        <a:srgbClr val="004968"/>
      </a:accent3>
      <a:accent4>
        <a:srgbClr val="76BC5A"/>
      </a:accent4>
      <a:accent5>
        <a:srgbClr val="F8637C"/>
      </a:accent5>
      <a:accent6>
        <a:srgbClr val="FFF6F0"/>
      </a:accent6>
      <a:hlink>
        <a:srgbClr val="004968"/>
      </a:hlink>
      <a:folHlink>
        <a:srgbClr val="0097A7"/>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Phonics Subject for High School - 9th Grade: Spanish by Slidesgo">
  <a:themeElements>
    <a:clrScheme name="Simple Light">
      <a:dk1>
        <a:srgbClr val="451700"/>
      </a:dk1>
      <a:lt1>
        <a:srgbClr val="FFFFFF"/>
      </a:lt1>
      <a:dk2>
        <a:srgbClr val="D68C60"/>
      </a:dk2>
      <a:lt2>
        <a:srgbClr val="FC9DB8"/>
      </a:lt2>
      <a:accent1>
        <a:srgbClr val="FFCA66"/>
      </a:accent1>
      <a:accent2>
        <a:srgbClr val="49D5E8"/>
      </a:accent2>
      <a:accent3>
        <a:srgbClr val="004968"/>
      </a:accent3>
      <a:accent4>
        <a:srgbClr val="76BC5A"/>
      </a:accent4>
      <a:accent5>
        <a:srgbClr val="F8637C"/>
      </a:accent5>
      <a:accent6>
        <a:srgbClr val="FFF6F0"/>
      </a:accent6>
      <a:hlink>
        <a:srgbClr val="004968"/>
      </a:hlink>
      <a:folHlink>
        <a:srgbClr val="0097A7"/>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2601</TotalTime>
  <Words>1783</Words>
  <Application>Microsoft Office PowerPoint</Application>
  <PresentationFormat>Widescreen</PresentationFormat>
  <Paragraphs>136</Paragraphs>
  <Slides>34</Slides>
  <Notes>13</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34</vt:i4>
      </vt:variant>
    </vt:vector>
  </HeadingPairs>
  <TitlesOfParts>
    <vt:vector size="59" baseType="lpstr">
      <vt:lpstr>Manrope</vt:lpstr>
      <vt:lpstr>Darker Grotesque SemiBold</vt:lpstr>
      <vt:lpstr>Calibri Light</vt:lpstr>
      <vt:lpstr>Times New Roman</vt:lpstr>
      <vt:lpstr>Wingdings</vt:lpstr>
      <vt:lpstr>Bowlby One</vt:lpstr>
      <vt:lpstr>Microsoft YaHei</vt:lpstr>
      <vt:lpstr>Time new ro</vt:lpstr>
      <vt:lpstr>Calibri</vt:lpstr>
      <vt:lpstr>字魂17号-萌趣果冻体</vt:lpstr>
      <vt:lpstr>等线</vt:lpstr>
      <vt:lpstr>Arial</vt:lpstr>
      <vt:lpstr>Cambria</vt:lpstr>
      <vt:lpstr>幼圆</vt:lpstr>
      <vt:lpstr>Office Theme</vt:lpstr>
      <vt:lpstr>4_Office Theme</vt:lpstr>
      <vt:lpstr>Flippy Cute Daily Activities by Slidesgo</vt:lpstr>
      <vt:lpstr>3_Office Theme</vt:lpstr>
      <vt:lpstr>Reading Comprehension Worksheets by Slidesgo</vt:lpstr>
      <vt:lpstr>Phonics Subject for High School - 9th Grade: Spanish by Slidesgo</vt:lpstr>
      <vt:lpstr>1_Phonics Subject for High School - 9th Grade: Spanish by Slidesgo</vt:lpstr>
      <vt:lpstr>2_Phonics Subject for High School - 9th Grade: Spanish by Slidesgo</vt:lpstr>
      <vt:lpstr>3_Phonics Subject for High School - 9th Grade: Spanish by Slidesgo</vt:lpstr>
      <vt:lpstr>1_Office Theme</vt:lpstr>
      <vt:lpstr>2_Office Theme</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admin</cp:lastModifiedBy>
  <cp:revision>242</cp:revision>
  <dcterms:created xsi:type="dcterms:W3CDTF">2019-03-13T16:43:13Z</dcterms:created>
  <dcterms:modified xsi:type="dcterms:W3CDTF">2022-03-22T02:53:36Z</dcterms:modified>
</cp:coreProperties>
</file>