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6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7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9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0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1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93" r:id="rId2"/>
    <p:sldMasterId id="2147483695" r:id="rId3"/>
    <p:sldMasterId id="2147483720" r:id="rId4"/>
    <p:sldMasterId id="2147483774" r:id="rId5"/>
    <p:sldMasterId id="2147483785" r:id="rId6"/>
    <p:sldMasterId id="2147483858" r:id="rId7"/>
    <p:sldMasterId id="2147483871" r:id="rId8"/>
    <p:sldMasterId id="2147483884" r:id="rId9"/>
    <p:sldMasterId id="2147483897" r:id="rId10"/>
    <p:sldMasterId id="2147483923" r:id="rId11"/>
    <p:sldMasterId id="2147483935" r:id="rId12"/>
  </p:sldMasterIdLst>
  <p:notesMasterIdLst>
    <p:notesMasterId r:id="rId56"/>
  </p:notesMasterIdLst>
  <p:sldIdLst>
    <p:sldId id="442" r:id="rId13"/>
    <p:sldId id="412" r:id="rId14"/>
    <p:sldId id="455" r:id="rId15"/>
    <p:sldId id="456" r:id="rId16"/>
    <p:sldId id="457" r:id="rId17"/>
    <p:sldId id="460" r:id="rId18"/>
    <p:sldId id="458" r:id="rId19"/>
    <p:sldId id="459" r:id="rId20"/>
    <p:sldId id="461" r:id="rId21"/>
    <p:sldId id="366" r:id="rId22"/>
    <p:sldId id="367" r:id="rId23"/>
    <p:sldId id="368" r:id="rId24"/>
    <p:sldId id="369" r:id="rId25"/>
    <p:sldId id="425" r:id="rId26"/>
    <p:sldId id="377" r:id="rId27"/>
    <p:sldId id="378" r:id="rId28"/>
    <p:sldId id="379" r:id="rId29"/>
    <p:sldId id="381" r:id="rId30"/>
    <p:sldId id="462" r:id="rId31"/>
    <p:sldId id="426" r:id="rId32"/>
    <p:sldId id="384" r:id="rId33"/>
    <p:sldId id="385" r:id="rId34"/>
    <p:sldId id="386" r:id="rId35"/>
    <p:sldId id="387" r:id="rId36"/>
    <p:sldId id="463" r:id="rId37"/>
    <p:sldId id="464" r:id="rId38"/>
    <p:sldId id="465" r:id="rId39"/>
    <p:sldId id="305" r:id="rId40"/>
    <p:sldId id="394" r:id="rId41"/>
    <p:sldId id="395" r:id="rId42"/>
    <p:sldId id="396" r:id="rId43"/>
    <p:sldId id="466" r:id="rId44"/>
    <p:sldId id="431" r:id="rId45"/>
    <p:sldId id="432" r:id="rId46"/>
    <p:sldId id="451" r:id="rId47"/>
    <p:sldId id="402" r:id="rId48"/>
    <p:sldId id="467" r:id="rId49"/>
    <p:sldId id="434" r:id="rId50"/>
    <p:sldId id="410" r:id="rId51"/>
    <p:sldId id="453" r:id="rId52"/>
    <p:sldId id="468" r:id="rId53"/>
    <p:sldId id="409" r:id="rId54"/>
    <p:sldId id="360" r:id="rId55"/>
  </p:sldIdLst>
  <p:sldSz cx="12192000" cy="6858000"/>
  <p:notesSz cx="6858000" cy="9144000"/>
  <p:embeddedFontLst>
    <p:embeddedFont>
      <p:font typeface="Berlin Sans FB Demi" panose="020E0802020502020306" pitchFamily="34" charset="0"/>
      <p:bold r:id="rId57"/>
    </p:embeddedFont>
    <p:embeddedFont>
      <p:font typeface="Microsoft YaHei" panose="020B0503020204020204" pitchFamily="34" charset="-122"/>
      <p:regular r:id="rId58"/>
      <p:bold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等线" panose="020B0604020202020204" charset="0"/>
      <p:regular r:id="rId64"/>
      <p:bold r:id="rId65"/>
    </p:embeddedFont>
    <p:embeddedFont>
      <p:font typeface="Tahoma" panose="020B0604030504040204" pitchFamily="34" charset="0"/>
      <p:regular r:id="rId66"/>
      <p:bold r:id="rId67"/>
    </p:embeddedFont>
    <p:embeddedFont>
      <p:font typeface="Cambria" panose="02040503050406030204" pitchFamily="18" charset="0"/>
      <p:regular r:id="rId68"/>
      <p:bold r:id="rId69"/>
      <p:italic r:id="rId70"/>
      <p:boldItalic r:id="rId71"/>
    </p:embeddedFont>
    <p:embeddedFont>
      <p:font typeface="Calibri Light" panose="020F0302020204030204" pitchFamily="34" charset="0"/>
      <p:regular r:id="rId72"/>
      <p:italic r:id="rId73"/>
    </p:embeddedFont>
    <p:embeddedFont>
      <p:font typeface="SimSun" panose="02010600030101010101" pitchFamily="2" charset="-122"/>
      <p:regular r:id="rId7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7016"/>
    <a:srgbClr val="126186"/>
    <a:srgbClr val="FF0066"/>
    <a:srgbClr val="4FC4CD"/>
    <a:srgbClr val="F1F8FF"/>
    <a:srgbClr val="FFDD00"/>
    <a:srgbClr val="4EC5CE"/>
    <a:srgbClr val="0000FF"/>
    <a:srgbClr val="A1CF9E"/>
    <a:srgbClr val="EDC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05" autoAdjust="0"/>
    <p:restoredTop sz="91273" autoAdjust="0"/>
  </p:normalViewPr>
  <p:slideViewPr>
    <p:cSldViewPr snapToGrid="0">
      <p:cViewPr varScale="1">
        <p:scale>
          <a:sx n="103" d="100"/>
          <a:sy n="103" d="100"/>
        </p:scale>
        <p:origin x="139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5.fntdata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font" Target="fonts/font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2BFC74-1B3C-4CBD-A212-E8C35EA9B5DD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EF8B5E-D013-411B-ADCF-7BA90A030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991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0C947A-290D-4C5A-850D-A7E6D29175A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449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46907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7946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718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235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121CB-9439-40C6-A8AD-6C56513EA90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276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6755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587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8469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384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106d942e3c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106d942e3c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1488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624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8" name="Google Shape;7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802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157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1065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2453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5595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64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216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051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3556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288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96636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6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6" y="273054"/>
            <a:ext cx="6815667" cy="5853113"/>
          </a:xfrm>
        </p:spPr>
        <p:txBody>
          <a:bodyPr/>
          <a:lstStyle>
            <a:lvl1pPr>
              <a:defRPr sz="4251"/>
            </a:lvl1pPr>
            <a:lvl2pPr>
              <a:defRPr sz="3719"/>
            </a:lvl2pPr>
            <a:lvl3pPr>
              <a:defRPr sz="3187"/>
            </a:lvl3pPr>
            <a:lvl4pPr>
              <a:defRPr sz="2656"/>
            </a:lvl4pPr>
            <a:lvl5pPr>
              <a:defRPr sz="2656"/>
            </a:lvl5pPr>
            <a:lvl6pPr>
              <a:defRPr sz="2656"/>
            </a:lvl6pPr>
            <a:lvl7pPr>
              <a:defRPr sz="2656"/>
            </a:lvl7pPr>
            <a:lvl8pPr>
              <a:defRPr sz="2656"/>
            </a:lvl8pPr>
            <a:lvl9pPr>
              <a:defRPr sz="265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59"/>
            </a:lvl1pPr>
            <a:lvl2pPr marL="607094" indent="0">
              <a:buNone/>
              <a:defRPr sz="1595"/>
            </a:lvl2pPr>
            <a:lvl3pPr marL="1214188" indent="0">
              <a:buNone/>
              <a:defRPr sz="1328"/>
            </a:lvl3pPr>
            <a:lvl4pPr marL="1821280" indent="0">
              <a:buNone/>
              <a:defRPr sz="1195"/>
            </a:lvl4pPr>
            <a:lvl5pPr marL="2428374" indent="0">
              <a:buNone/>
              <a:defRPr sz="1195"/>
            </a:lvl5pPr>
            <a:lvl6pPr marL="3035467" indent="0">
              <a:buNone/>
              <a:defRPr sz="1195"/>
            </a:lvl6pPr>
            <a:lvl7pPr marL="3642561" indent="0">
              <a:buNone/>
              <a:defRPr sz="1195"/>
            </a:lvl7pPr>
            <a:lvl8pPr marL="4249654" indent="0">
              <a:buNone/>
              <a:defRPr sz="1195"/>
            </a:lvl8pPr>
            <a:lvl9pPr marL="4856748" indent="0">
              <a:buNone/>
              <a:defRPr sz="11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2514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9"/>
          </a:xfrm>
        </p:spPr>
        <p:txBody>
          <a:bodyPr anchor="b"/>
          <a:lstStyle>
            <a:lvl1pPr algn="l">
              <a:defRPr sz="265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4251"/>
            </a:lvl1pPr>
            <a:lvl2pPr marL="607094" indent="0">
              <a:buNone/>
              <a:defRPr sz="3719"/>
            </a:lvl2pPr>
            <a:lvl3pPr marL="1214188" indent="0">
              <a:buNone/>
              <a:defRPr sz="3187"/>
            </a:lvl3pPr>
            <a:lvl4pPr marL="1821280" indent="0">
              <a:buNone/>
              <a:defRPr sz="2656"/>
            </a:lvl4pPr>
            <a:lvl5pPr marL="2428374" indent="0">
              <a:buNone/>
              <a:defRPr sz="2656"/>
            </a:lvl5pPr>
            <a:lvl6pPr marL="3035467" indent="0">
              <a:buNone/>
              <a:defRPr sz="2656"/>
            </a:lvl6pPr>
            <a:lvl7pPr marL="3642561" indent="0">
              <a:buNone/>
              <a:defRPr sz="2656"/>
            </a:lvl7pPr>
            <a:lvl8pPr marL="4249654" indent="0">
              <a:buNone/>
              <a:defRPr sz="2656"/>
            </a:lvl8pPr>
            <a:lvl9pPr marL="4856748" indent="0">
              <a:buNone/>
              <a:defRPr sz="26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1"/>
            <a:ext cx="7315200" cy="804863"/>
          </a:xfrm>
        </p:spPr>
        <p:txBody>
          <a:bodyPr/>
          <a:lstStyle>
            <a:lvl1pPr marL="0" indent="0">
              <a:buNone/>
              <a:defRPr sz="1859"/>
            </a:lvl1pPr>
            <a:lvl2pPr marL="607094" indent="0">
              <a:buNone/>
              <a:defRPr sz="1595"/>
            </a:lvl2pPr>
            <a:lvl3pPr marL="1214188" indent="0">
              <a:buNone/>
              <a:defRPr sz="1328"/>
            </a:lvl3pPr>
            <a:lvl4pPr marL="1821280" indent="0">
              <a:buNone/>
              <a:defRPr sz="1195"/>
            </a:lvl4pPr>
            <a:lvl5pPr marL="2428374" indent="0">
              <a:buNone/>
              <a:defRPr sz="1195"/>
            </a:lvl5pPr>
            <a:lvl6pPr marL="3035467" indent="0">
              <a:buNone/>
              <a:defRPr sz="1195"/>
            </a:lvl6pPr>
            <a:lvl7pPr marL="3642561" indent="0">
              <a:buNone/>
              <a:defRPr sz="1195"/>
            </a:lvl7pPr>
            <a:lvl8pPr marL="4249654" indent="0">
              <a:buNone/>
              <a:defRPr sz="1195"/>
            </a:lvl8pPr>
            <a:lvl9pPr marL="4856748" indent="0">
              <a:buNone/>
              <a:defRPr sz="119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89148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062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634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4945700" y="4786300"/>
            <a:ext cx="5949600" cy="81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332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945701" y="1504667"/>
            <a:ext cx="6295200" cy="3256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9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5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4945701" y="5567567"/>
            <a:ext cx="5601200" cy="577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Chelsea Market"/>
              <a:buNone/>
              <a:defRPr sz="4781"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179328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75801" y="3468301"/>
            <a:ext cx="4840400" cy="1755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70601" y="4943533"/>
            <a:ext cx="7050800" cy="10120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522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 hasCustomPrompt="1"/>
          </p:nvPr>
        </p:nvSpPr>
        <p:spPr>
          <a:xfrm>
            <a:off x="3675801" y="3468301"/>
            <a:ext cx="4840400" cy="17556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900"/>
              <a:buNone/>
              <a:defRPr sz="1049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/>
          </p:nvPr>
        </p:nvSpPr>
        <p:spPr>
          <a:xfrm>
            <a:off x="2570601" y="4943533"/>
            <a:ext cx="7050800" cy="10120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781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608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25200" y="2393001"/>
            <a:ext cx="7084800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2" name="Google Shape;162;p14"/>
          <p:cNvSpPr/>
          <p:nvPr/>
        </p:nvSpPr>
        <p:spPr>
          <a:xfrm>
            <a:off x="10925617" y="18457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26768" y="22128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82901" y="11373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464837" y="60660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4015" y="6433136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402969" y="5391472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999" y="375538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402969" y="5876517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0" name="Google Shape;170;p14"/>
          <p:cNvSpPr/>
          <p:nvPr/>
        </p:nvSpPr>
        <p:spPr>
          <a:xfrm>
            <a:off x="1321036" y="-125316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79886" y="2655421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084" y="5586205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395" tIns="121395" rIns="121395" bIns="121395" anchor="ctr" anchorCtr="0">
            <a:noAutofit/>
          </a:bodyPr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87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5600" y="911800"/>
            <a:ext cx="5618400" cy="1481200"/>
          </a:xfrm>
          <a:prstGeom prst="rect">
            <a:avLst/>
          </a:prstGeom>
        </p:spPr>
        <p:txBody>
          <a:bodyPr spcFirstLastPara="1" wrap="square" lIns="91413" tIns="91413" rIns="91413" bIns="9141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25"/>
              </a:spcBef>
              <a:spcAft>
                <a:spcPts val="0"/>
              </a:spcAft>
              <a:buNone/>
              <a:defRPr sz="318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25"/>
              </a:spcBef>
              <a:spcAft>
                <a:spcPts val="2125"/>
              </a:spcAft>
              <a:buNone/>
              <a:defRPr sz="318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4900" y="4436800"/>
            <a:ext cx="3665600" cy="614400"/>
          </a:xfrm>
          <a:prstGeom prst="rect">
            <a:avLst/>
          </a:prstGeom>
        </p:spPr>
        <p:txBody>
          <a:bodyPr spcFirstLastPara="1" wrap="square" lIns="91413" tIns="91413" rIns="91413" bIns="91413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781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89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16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7571211" y="5713656"/>
            <a:ext cx="839088" cy="710749"/>
            <a:chOff x="5678408" y="4285242"/>
            <a:chExt cx="629316" cy="533062"/>
          </a:xfrm>
        </p:grpSpPr>
        <p:sp>
          <p:nvSpPr>
            <p:cNvPr id="13" name="Google Shape;13;p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03040" y="114053"/>
            <a:ext cx="779641" cy="706931"/>
            <a:chOff x="5102279" y="85540"/>
            <a:chExt cx="584731" cy="530198"/>
          </a:xfrm>
        </p:grpSpPr>
        <p:sp>
          <p:nvSpPr>
            <p:cNvPr id="16" name="Google Shape;16;p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105724" y="88337"/>
            <a:ext cx="668525" cy="630120"/>
            <a:chOff x="1579293" y="66253"/>
            <a:chExt cx="501394" cy="472590"/>
          </a:xfrm>
        </p:grpSpPr>
        <p:sp>
          <p:nvSpPr>
            <p:cNvPr id="19" name="Google Shape;19;p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241037" y="1157241"/>
            <a:ext cx="678403" cy="597107"/>
            <a:chOff x="8430778" y="867931"/>
            <a:chExt cx="508802" cy="447830"/>
          </a:xfrm>
        </p:grpSpPr>
        <p:sp>
          <p:nvSpPr>
            <p:cNvPr id="22" name="Google Shape;22;p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3335" y="6089821"/>
            <a:ext cx="455251" cy="535131"/>
            <a:chOff x="542501" y="4567366"/>
            <a:chExt cx="341438" cy="401348"/>
          </a:xfrm>
        </p:grpSpPr>
        <p:sp>
          <p:nvSpPr>
            <p:cNvPr id="25" name="Google Shape;25;p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94433" y="342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303684" y="280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2862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3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4224183" y="1481623"/>
            <a:ext cx="7124500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620433" y="3281856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451033" y="1612484"/>
            <a:ext cx="2791200" cy="1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4620433" y="4242017"/>
            <a:ext cx="6452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977785">
            <a:off x="528328" y="788327"/>
            <a:ext cx="551384" cy="480276"/>
            <a:chOff x="4270476" y="488814"/>
            <a:chExt cx="413548" cy="360216"/>
          </a:xfrm>
        </p:grpSpPr>
        <p:sp>
          <p:nvSpPr>
            <p:cNvPr id="36" name="Google Shape;36;p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-541289">
            <a:off x="4248016" y="5558268"/>
            <a:ext cx="592509" cy="481235"/>
            <a:chOff x="8278821" y="595383"/>
            <a:chExt cx="444396" cy="360936"/>
          </a:xfrm>
        </p:grpSpPr>
        <p:sp>
          <p:nvSpPr>
            <p:cNvPr id="39" name="Google Shape;39;p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3"/>
          <p:cNvGrpSpPr/>
          <p:nvPr/>
        </p:nvGrpSpPr>
        <p:grpSpPr>
          <a:xfrm rot="-1882352">
            <a:off x="7423543" y="561864"/>
            <a:ext cx="661380" cy="468315"/>
            <a:chOff x="7731611" y="1316593"/>
            <a:chExt cx="496036" cy="351236"/>
          </a:xfrm>
        </p:grpSpPr>
        <p:sp>
          <p:nvSpPr>
            <p:cNvPr id="42" name="Google Shape;42;p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10196967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588951" y="3781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9902733" y="895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4922584" y="7348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89901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 rot="1840727">
            <a:off x="10608391" y="593102"/>
            <a:ext cx="632763" cy="478831"/>
            <a:chOff x="2322102" y="3096168"/>
            <a:chExt cx="474595" cy="359141"/>
          </a:xfrm>
        </p:grpSpPr>
        <p:sp>
          <p:nvSpPr>
            <p:cNvPr id="52" name="Google Shape;52;p4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 rot="-2011107">
            <a:off x="11008005" y="5785207"/>
            <a:ext cx="779635" cy="706924"/>
            <a:chOff x="5102279" y="85540"/>
            <a:chExt cx="584731" cy="530198"/>
          </a:xfrm>
        </p:grpSpPr>
        <p:sp>
          <p:nvSpPr>
            <p:cNvPr id="55" name="Google Shape;55;p4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"/>
          <p:cNvSpPr/>
          <p:nvPr/>
        </p:nvSpPr>
        <p:spPr>
          <a:xfrm>
            <a:off x="11593151" y="14142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274977" y="111156"/>
            <a:ext cx="839088" cy="710749"/>
            <a:chOff x="5678408" y="4285242"/>
            <a:chExt cx="629316" cy="533062"/>
          </a:xfrm>
        </p:grpSpPr>
        <p:sp>
          <p:nvSpPr>
            <p:cNvPr id="60" name="Google Shape;60;p4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4"/>
          <p:cNvSpPr/>
          <p:nvPr/>
        </p:nvSpPr>
        <p:spPr>
          <a:xfrm>
            <a:off x="274967" y="1356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257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4752220" y="2036334"/>
            <a:ext cx="5708880" cy="4057084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62967" y="593367"/>
            <a:ext cx="654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4966167" y="2417477"/>
            <a:ext cx="50688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929146">
            <a:off x="620270" y="588339"/>
            <a:ext cx="661383" cy="468316"/>
            <a:chOff x="7731611" y="1316593"/>
            <a:chExt cx="496036" cy="351236"/>
          </a:xfrm>
        </p:grpSpPr>
        <p:sp>
          <p:nvSpPr>
            <p:cNvPr id="104" name="Google Shape;104;p7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703540">
            <a:off x="11173585" y="3932938"/>
            <a:ext cx="481020" cy="496081"/>
            <a:chOff x="5593472" y="1340072"/>
            <a:chExt cx="360770" cy="372066"/>
          </a:xfrm>
        </p:grpSpPr>
        <p:sp>
          <p:nvSpPr>
            <p:cNvPr id="107" name="Google Shape;107;p7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7"/>
          <p:cNvSpPr/>
          <p:nvPr/>
        </p:nvSpPr>
        <p:spPr>
          <a:xfrm>
            <a:off x="4310017" y="2465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2410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11241033" y="593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616533" y="20363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7"/>
          <p:cNvGrpSpPr/>
          <p:nvPr/>
        </p:nvGrpSpPr>
        <p:grpSpPr>
          <a:xfrm rot="-541289">
            <a:off x="4082383" y="5639801"/>
            <a:ext cx="592509" cy="481235"/>
            <a:chOff x="8278821" y="595383"/>
            <a:chExt cx="444396" cy="360936"/>
          </a:xfrm>
        </p:grpSpPr>
        <p:sp>
          <p:nvSpPr>
            <p:cNvPr id="114" name="Google Shape;114;p7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0739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 flipH="1">
            <a:off x="2238780" y="1644667"/>
            <a:ext cx="7714440" cy="3568660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835087" y="2138000"/>
            <a:ext cx="6652000" cy="2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6572533" y="43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 rot="703812">
            <a:off x="8393010" y="5805076"/>
            <a:ext cx="551388" cy="480280"/>
            <a:chOff x="4270476" y="488814"/>
            <a:chExt cx="413548" cy="360216"/>
          </a:xfrm>
        </p:grpSpPr>
        <p:sp>
          <p:nvSpPr>
            <p:cNvPr id="121" name="Google Shape;121;p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 rot="-1882352">
            <a:off x="3277943" y="631397"/>
            <a:ext cx="661380" cy="468315"/>
            <a:chOff x="7731611" y="1316593"/>
            <a:chExt cx="496036" cy="351236"/>
          </a:xfrm>
        </p:grpSpPr>
        <p:sp>
          <p:nvSpPr>
            <p:cNvPr id="124" name="Google Shape;124;p8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8"/>
          <p:cNvGrpSpPr/>
          <p:nvPr/>
        </p:nvGrpSpPr>
        <p:grpSpPr>
          <a:xfrm rot="1703540">
            <a:off x="1149385" y="5558072"/>
            <a:ext cx="481020" cy="496081"/>
            <a:chOff x="5593472" y="1340072"/>
            <a:chExt cx="360770" cy="372066"/>
          </a:xfrm>
        </p:grpSpPr>
        <p:sp>
          <p:nvSpPr>
            <p:cNvPr id="127" name="Google Shape;127;p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621417" y="144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3433451" y="5863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11430351" y="33678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253944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4935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/>
          <p:nvPr/>
        </p:nvSpPr>
        <p:spPr>
          <a:xfrm rot="10800000" flipH="1">
            <a:off x="6187844" y="4165300"/>
            <a:ext cx="4482696" cy="2344168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 flipH="1">
            <a:off x="6187843" y="1585061"/>
            <a:ext cx="4479756" cy="2260752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6" name="Google Shape;176;p13"/>
          <p:cNvSpPr/>
          <p:nvPr/>
        </p:nvSpPr>
        <p:spPr>
          <a:xfrm>
            <a:off x="1369501" y="1616866"/>
            <a:ext cx="4479756" cy="2260753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 rot="10800000">
            <a:off x="1355109" y="4137518"/>
            <a:ext cx="4494148" cy="2229905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1341133" y="470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3" name="Google Shape;193;p13"/>
          <p:cNvGrpSpPr/>
          <p:nvPr/>
        </p:nvGrpSpPr>
        <p:grpSpPr>
          <a:xfrm rot="897036">
            <a:off x="10430332" y="713711"/>
            <a:ext cx="407753" cy="480583"/>
            <a:chOff x="8153693" y="218473"/>
            <a:chExt cx="305799" cy="360418"/>
          </a:xfrm>
        </p:grpSpPr>
        <p:sp>
          <p:nvSpPr>
            <p:cNvPr id="194" name="Google Shape;194;p1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 rot="-1003568">
            <a:off x="611348" y="877511"/>
            <a:ext cx="551403" cy="480292"/>
            <a:chOff x="4270476" y="488814"/>
            <a:chExt cx="413548" cy="360216"/>
          </a:xfrm>
        </p:grpSpPr>
        <p:sp>
          <p:nvSpPr>
            <p:cNvPr id="197" name="Google Shape;197;p1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13"/>
          <p:cNvGrpSpPr/>
          <p:nvPr/>
        </p:nvGrpSpPr>
        <p:grpSpPr>
          <a:xfrm rot="-541289">
            <a:off x="10892816" y="2595568"/>
            <a:ext cx="592509" cy="481235"/>
            <a:chOff x="8278821" y="595383"/>
            <a:chExt cx="444396" cy="360936"/>
          </a:xfrm>
        </p:grpSpPr>
        <p:sp>
          <p:nvSpPr>
            <p:cNvPr id="200" name="Google Shape;200;p1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25817" y="266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13"/>
          <p:cNvGrpSpPr/>
          <p:nvPr/>
        </p:nvGrpSpPr>
        <p:grpSpPr>
          <a:xfrm rot="1703540">
            <a:off x="799467" y="4107938"/>
            <a:ext cx="481020" cy="496081"/>
            <a:chOff x="5593472" y="1340072"/>
            <a:chExt cx="360770" cy="372066"/>
          </a:xfrm>
        </p:grpSpPr>
        <p:sp>
          <p:nvSpPr>
            <p:cNvPr id="204" name="Google Shape;204;p1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3"/>
          <p:cNvSpPr/>
          <p:nvPr/>
        </p:nvSpPr>
        <p:spPr>
          <a:xfrm>
            <a:off x="11179833" y="4042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" name="Google Shape;207;p13"/>
          <p:cNvGrpSpPr/>
          <p:nvPr/>
        </p:nvGrpSpPr>
        <p:grpSpPr>
          <a:xfrm rot="-1882352">
            <a:off x="11071643" y="5441697"/>
            <a:ext cx="661380" cy="468315"/>
            <a:chOff x="7731611" y="1316593"/>
            <a:chExt cx="496036" cy="351236"/>
          </a:xfrm>
        </p:grpSpPr>
        <p:sp>
          <p:nvSpPr>
            <p:cNvPr id="208" name="Google Shape;208;p1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13"/>
          <p:cNvSpPr/>
          <p:nvPr/>
        </p:nvSpPr>
        <p:spPr>
          <a:xfrm>
            <a:off x="1369500" y="59255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76882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 flipH="1">
            <a:off x="1818606" y="321335"/>
            <a:ext cx="8554791" cy="1784331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2373567" y="1977100"/>
            <a:ext cx="7444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2117633" y="3782700"/>
            <a:ext cx="7943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740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>
            <a:spLocks noGrp="1"/>
          </p:cNvSpPr>
          <p:nvPr>
            <p:ph type="title"/>
          </p:nvPr>
        </p:nvSpPr>
        <p:spPr>
          <a:xfrm>
            <a:off x="1202367" y="32683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 idx="2" hasCustomPrompt="1"/>
          </p:nvPr>
        </p:nvSpPr>
        <p:spPr>
          <a:xfrm>
            <a:off x="3032967" y="1562396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1"/>
          </p:nvPr>
        </p:nvSpPr>
        <p:spPr>
          <a:xfrm>
            <a:off x="1294167" y="4277833"/>
            <a:ext cx="6268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3871167" y="5911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21"/>
          <p:cNvGrpSpPr/>
          <p:nvPr/>
        </p:nvGrpSpPr>
        <p:grpSpPr>
          <a:xfrm rot="-1882352">
            <a:off x="920877" y="5738948"/>
            <a:ext cx="661380" cy="468315"/>
            <a:chOff x="7731611" y="1316593"/>
            <a:chExt cx="496036" cy="351236"/>
          </a:xfrm>
        </p:grpSpPr>
        <p:sp>
          <p:nvSpPr>
            <p:cNvPr id="313" name="Google Shape;313;p21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1"/>
          <p:cNvGrpSpPr/>
          <p:nvPr/>
        </p:nvGrpSpPr>
        <p:grpSpPr>
          <a:xfrm rot="1703540">
            <a:off x="5780251" y="5725089"/>
            <a:ext cx="481020" cy="496081"/>
            <a:chOff x="5593472" y="1340072"/>
            <a:chExt cx="360770" cy="372066"/>
          </a:xfrm>
        </p:grpSpPr>
        <p:sp>
          <p:nvSpPr>
            <p:cNvPr id="316" name="Google Shape;316;p2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8047951" y="57164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 rot="-975612">
            <a:off x="10250206" y="1457511"/>
            <a:ext cx="632793" cy="478855"/>
            <a:chOff x="2322102" y="3096168"/>
            <a:chExt cx="474595" cy="359141"/>
          </a:xfrm>
        </p:grpSpPr>
        <p:sp>
          <p:nvSpPr>
            <p:cNvPr id="320" name="Google Shape;320;p2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9352717" y="483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/>
          <p:nvPr/>
        </p:nvSpPr>
        <p:spPr>
          <a:xfrm>
            <a:off x="3871151" y="85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15556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1"/>
          <p:cNvGrpSpPr/>
          <p:nvPr/>
        </p:nvGrpSpPr>
        <p:grpSpPr>
          <a:xfrm>
            <a:off x="4488344" y="4491323"/>
            <a:ext cx="839088" cy="710749"/>
            <a:chOff x="5678408" y="4285242"/>
            <a:chExt cx="629316" cy="533062"/>
          </a:xfrm>
        </p:grpSpPr>
        <p:sp>
          <p:nvSpPr>
            <p:cNvPr id="554" name="Google Shape;554;p31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8631140" y="3250987"/>
            <a:ext cx="779641" cy="706931"/>
            <a:chOff x="5102279" y="85540"/>
            <a:chExt cx="584731" cy="530198"/>
          </a:xfrm>
        </p:grpSpPr>
        <p:sp>
          <p:nvSpPr>
            <p:cNvPr id="557" name="Google Shape;557;p31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31"/>
          <p:cNvGrpSpPr/>
          <p:nvPr/>
        </p:nvGrpSpPr>
        <p:grpSpPr>
          <a:xfrm>
            <a:off x="1911024" y="2802737"/>
            <a:ext cx="668525" cy="630120"/>
            <a:chOff x="1579293" y="66253"/>
            <a:chExt cx="501394" cy="472590"/>
          </a:xfrm>
        </p:grpSpPr>
        <p:sp>
          <p:nvSpPr>
            <p:cNvPr id="560" name="Google Shape;560;p31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31"/>
          <p:cNvGrpSpPr/>
          <p:nvPr/>
        </p:nvGrpSpPr>
        <p:grpSpPr>
          <a:xfrm>
            <a:off x="8915404" y="616408"/>
            <a:ext cx="678403" cy="597107"/>
            <a:chOff x="8430778" y="867931"/>
            <a:chExt cx="508802" cy="447830"/>
          </a:xfrm>
        </p:grpSpPr>
        <p:sp>
          <p:nvSpPr>
            <p:cNvPr id="563" name="Google Shape;563;p31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1"/>
          <p:cNvGrpSpPr/>
          <p:nvPr/>
        </p:nvGrpSpPr>
        <p:grpSpPr>
          <a:xfrm>
            <a:off x="723335" y="5202055"/>
            <a:ext cx="455251" cy="535131"/>
            <a:chOff x="542501" y="4567366"/>
            <a:chExt cx="341438" cy="401348"/>
          </a:xfrm>
        </p:grpSpPr>
        <p:sp>
          <p:nvSpPr>
            <p:cNvPr id="566" name="Google Shape;566;p31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31"/>
          <p:cNvSpPr/>
          <p:nvPr/>
        </p:nvSpPr>
        <p:spPr>
          <a:xfrm>
            <a:off x="950967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500167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2"/>
          <p:cNvGrpSpPr/>
          <p:nvPr/>
        </p:nvGrpSpPr>
        <p:grpSpPr>
          <a:xfrm>
            <a:off x="2409895" y="4714056"/>
            <a:ext cx="839088" cy="710749"/>
            <a:chOff x="5678408" y="4285242"/>
            <a:chExt cx="629316" cy="533062"/>
          </a:xfrm>
        </p:grpSpPr>
        <p:sp>
          <p:nvSpPr>
            <p:cNvPr id="573" name="Google Shape;573;p3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6511006" y="2461320"/>
            <a:ext cx="779641" cy="706931"/>
            <a:chOff x="5102279" y="85540"/>
            <a:chExt cx="584731" cy="530198"/>
          </a:xfrm>
        </p:grpSpPr>
        <p:sp>
          <p:nvSpPr>
            <p:cNvPr id="576" name="Google Shape;576;p3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723324" y="1050371"/>
            <a:ext cx="668525" cy="630120"/>
            <a:chOff x="1579293" y="66253"/>
            <a:chExt cx="501394" cy="472590"/>
          </a:xfrm>
        </p:grpSpPr>
        <p:sp>
          <p:nvSpPr>
            <p:cNvPr id="579" name="Google Shape;579;p3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32"/>
          <p:cNvGrpSpPr/>
          <p:nvPr/>
        </p:nvGrpSpPr>
        <p:grpSpPr>
          <a:xfrm>
            <a:off x="10040371" y="1157275"/>
            <a:ext cx="678403" cy="597107"/>
            <a:chOff x="8430778" y="867931"/>
            <a:chExt cx="508802" cy="447830"/>
          </a:xfrm>
        </p:grpSpPr>
        <p:sp>
          <p:nvSpPr>
            <p:cNvPr id="582" name="Google Shape;582;p3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32"/>
          <p:cNvGrpSpPr/>
          <p:nvPr/>
        </p:nvGrpSpPr>
        <p:grpSpPr>
          <a:xfrm>
            <a:off x="5349435" y="5483321"/>
            <a:ext cx="455251" cy="535131"/>
            <a:chOff x="542501" y="4567366"/>
            <a:chExt cx="341438" cy="401348"/>
          </a:xfrm>
        </p:grpSpPr>
        <p:sp>
          <p:nvSpPr>
            <p:cNvPr id="585" name="Google Shape;585;p3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32"/>
          <p:cNvSpPr/>
          <p:nvPr/>
        </p:nvSpPr>
        <p:spPr>
          <a:xfrm>
            <a:off x="2287500" y="3251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32"/>
          <p:cNvSpPr/>
          <p:nvPr/>
        </p:nvSpPr>
        <p:spPr>
          <a:xfrm>
            <a:off x="9974284" y="49472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2138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17"/>
          <p:cNvSpPr/>
          <p:nvPr/>
        </p:nvSpPr>
        <p:spPr>
          <a:xfrm rot="10800000" flipH="1">
            <a:off x="-471699" y="-457461"/>
            <a:ext cx="12970604" cy="7455428"/>
          </a:xfrm>
          <a:custGeom>
            <a:avLst/>
            <a:gdLst/>
            <a:ahLst/>
            <a:cxnLst/>
            <a:rect l="l" t="t" r="r" b="b"/>
            <a:pathLst>
              <a:path w="325268" h="177948" extrusionOk="0">
                <a:moveTo>
                  <a:pt x="164369" y="0"/>
                </a:moveTo>
                <a:cubicBezTo>
                  <a:pt x="124940" y="0"/>
                  <a:pt x="117839" y="15517"/>
                  <a:pt x="113063" y="24295"/>
                </a:cubicBezTo>
                <a:cubicBezTo>
                  <a:pt x="112323" y="25651"/>
                  <a:pt x="110735" y="26161"/>
                  <a:pt x="108459" y="26161"/>
                </a:cubicBezTo>
                <a:cubicBezTo>
                  <a:pt x="101547" y="26161"/>
                  <a:pt x="88292" y="21456"/>
                  <a:pt x="73188" y="21456"/>
                </a:cubicBezTo>
                <a:cubicBezTo>
                  <a:pt x="60128" y="21456"/>
                  <a:pt x="45685" y="24974"/>
                  <a:pt x="32767" y="38094"/>
                </a:cubicBezTo>
                <a:cubicBezTo>
                  <a:pt x="1" y="71384"/>
                  <a:pt x="18837" y="117044"/>
                  <a:pt x="18837" y="117044"/>
                </a:cubicBezTo>
                <a:cubicBezTo>
                  <a:pt x="22107" y="140216"/>
                  <a:pt x="48895" y="157017"/>
                  <a:pt x="66235" y="157017"/>
                </a:cubicBezTo>
                <a:cubicBezTo>
                  <a:pt x="70608" y="157017"/>
                  <a:pt x="74380" y="155948"/>
                  <a:pt x="77022" y="153644"/>
                </a:cubicBezTo>
                <a:cubicBezTo>
                  <a:pt x="79095" y="151839"/>
                  <a:pt x="81290" y="151068"/>
                  <a:pt x="83592" y="151068"/>
                </a:cubicBezTo>
                <a:cubicBezTo>
                  <a:pt x="95851" y="151068"/>
                  <a:pt x="111135" y="172935"/>
                  <a:pt x="126993" y="176944"/>
                </a:cubicBezTo>
                <a:cubicBezTo>
                  <a:pt x="129738" y="177638"/>
                  <a:pt x="132552" y="177948"/>
                  <a:pt x="135382" y="177948"/>
                </a:cubicBezTo>
                <a:cubicBezTo>
                  <a:pt x="151988" y="177948"/>
                  <a:pt x="169155" y="167278"/>
                  <a:pt x="176154" y="160788"/>
                </a:cubicBezTo>
                <a:cubicBezTo>
                  <a:pt x="176976" y="160022"/>
                  <a:pt x="177947" y="159689"/>
                  <a:pt x="179086" y="159689"/>
                </a:cubicBezTo>
                <a:cubicBezTo>
                  <a:pt x="186763" y="159689"/>
                  <a:pt x="202077" y="174828"/>
                  <a:pt x="230874" y="174828"/>
                </a:cubicBezTo>
                <a:cubicBezTo>
                  <a:pt x="240330" y="174828"/>
                  <a:pt x="251238" y="173196"/>
                  <a:pt x="263808" y="168860"/>
                </a:cubicBezTo>
                <a:cubicBezTo>
                  <a:pt x="320350" y="149370"/>
                  <a:pt x="264629" y="129867"/>
                  <a:pt x="292490" y="127486"/>
                </a:cubicBezTo>
                <a:cubicBezTo>
                  <a:pt x="320350" y="125105"/>
                  <a:pt x="325268" y="68991"/>
                  <a:pt x="293692" y="34713"/>
                </a:cubicBezTo>
                <a:cubicBezTo>
                  <a:pt x="275738" y="15222"/>
                  <a:pt x="259274" y="9293"/>
                  <a:pt x="247504" y="9293"/>
                </a:cubicBezTo>
                <a:cubicBezTo>
                  <a:pt x="238574" y="9293"/>
                  <a:pt x="232347" y="12706"/>
                  <a:pt x="230220" y="16198"/>
                </a:cubicBezTo>
                <a:cubicBezTo>
                  <a:pt x="229494" y="17393"/>
                  <a:pt x="228555" y="17904"/>
                  <a:pt x="227343" y="17904"/>
                </a:cubicBezTo>
                <a:cubicBezTo>
                  <a:pt x="220345" y="17904"/>
                  <a:pt x="204274" y="854"/>
                  <a:pt x="167950" y="42"/>
                </a:cubicBezTo>
                <a:cubicBezTo>
                  <a:pt x="166728" y="14"/>
                  <a:pt x="165534" y="0"/>
                  <a:pt x="164369" y="0"/>
                </a:cubicBezTo>
                <a:close/>
              </a:path>
            </a:pathLst>
          </a:custGeom>
          <a:solidFill>
            <a:srgbClr val="C9DAF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7"/>
          <p:cNvSpPr/>
          <p:nvPr/>
        </p:nvSpPr>
        <p:spPr>
          <a:xfrm>
            <a:off x="647958" y="219177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39" y="1"/>
                </a:moveTo>
                <a:cubicBezTo>
                  <a:pt x="1596" y="1"/>
                  <a:pt x="1274" y="1763"/>
                  <a:pt x="1274" y="1763"/>
                </a:cubicBezTo>
                <a:cubicBezTo>
                  <a:pt x="1274" y="1763"/>
                  <a:pt x="167" y="2299"/>
                  <a:pt x="84" y="2418"/>
                </a:cubicBezTo>
                <a:cubicBezTo>
                  <a:pt x="0" y="2561"/>
                  <a:pt x="1298" y="2811"/>
                  <a:pt x="1298" y="2811"/>
                </a:cubicBezTo>
                <a:cubicBezTo>
                  <a:pt x="1298" y="2811"/>
                  <a:pt x="1869" y="4323"/>
                  <a:pt x="1977" y="4418"/>
                </a:cubicBezTo>
                <a:cubicBezTo>
                  <a:pt x="1979" y="4420"/>
                  <a:pt x="1982" y="4421"/>
                  <a:pt x="1985" y="4421"/>
                </a:cubicBezTo>
                <a:cubicBezTo>
                  <a:pt x="2104" y="4421"/>
                  <a:pt x="2503" y="2855"/>
                  <a:pt x="2608" y="2715"/>
                </a:cubicBezTo>
                <a:cubicBezTo>
                  <a:pt x="2703" y="2584"/>
                  <a:pt x="3572" y="2382"/>
                  <a:pt x="3715" y="2168"/>
                </a:cubicBezTo>
                <a:cubicBezTo>
                  <a:pt x="3870" y="1965"/>
                  <a:pt x="2584" y="1763"/>
                  <a:pt x="2465" y="1620"/>
                </a:cubicBezTo>
                <a:cubicBezTo>
                  <a:pt x="2381" y="1525"/>
                  <a:pt x="1893" y="1"/>
                  <a:pt x="173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1701746" y="4845972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1751" y="1"/>
                </a:moveTo>
                <a:cubicBezTo>
                  <a:pt x="1596" y="1"/>
                  <a:pt x="1286" y="1775"/>
                  <a:pt x="1286" y="1775"/>
                </a:cubicBezTo>
                <a:cubicBezTo>
                  <a:pt x="1286" y="1775"/>
                  <a:pt x="179" y="2298"/>
                  <a:pt x="96" y="2429"/>
                </a:cubicBezTo>
                <a:cubicBezTo>
                  <a:pt x="1" y="2560"/>
                  <a:pt x="1298" y="2810"/>
                  <a:pt x="1298" y="2810"/>
                </a:cubicBezTo>
                <a:cubicBezTo>
                  <a:pt x="1298" y="2810"/>
                  <a:pt x="1882" y="4334"/>
                  <a:pt x="1977" y="4418"/>
                </a:cubicBezTo>
                <a:cubicBezTo>
                  <a:pt x="1980" y="4420"/>
                  <a:pt x="1983" y="4422"/>
                  <a:pt x="1987" y="4422"/>
                </a:cubicBezTo>
                <a:cubicBezTo>
                  <a:pt x="2107" y="4422"/>
                  <a:pt x="2504" y="2854"/>
                  <a:pt x="2608" y="2727"/>
                </a:cubicBezTo>
                <a:cubicBezTo>
                  <a:pt x="2715" y="2596"/>
                  <a:pt x="3572" y="2382"/>
                  <a:pt x="3727" y="2179"/>
                </a:cubicBezTo>
                <a:cubicBezTo>
                  <a:pt x="3870" y="1965"/>
                  <a:pt x="2596" y="1775"/>
                  <a:pt x="2477" y="1620"/>
                </a:cubicBezTo>
                <a:cubicBezTo>
                  <a:pt x="2382" y="1536"/>
                  <a:pt x="1894" y="1"/>
                  <a:pt x="175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131307" y="3269581"/>
            <a:ext cx="165391" cy="188939"/>
          </a:xfrm>
          <a:custGeom>
            <a:avLst/>
            <a:gdLst/>
            <a:ahLst/>
            <a:cxnLst/>
            <a:rect l="l" t="t" r="r" b="b"/>
            <a:pathLst>
              <a:path w="3870" h="4421" extrusionOk="0">
                <a:moveTo>
                  <a:pt x="1750" y="0"/>
                </a:moveTo>
                <a:cubicBezTo>
                  <a:pt x="1596" y="0"/>
                  <a:pt x="1286" y="1762"/>
                  <a:pt x="1286" y="1762"/>
                </a:cubicBezTo>
                <a:cubicBezTo>
                  <a:pt x="1286" y="1762"/>
                  <a:pt x="179" y="2298"/>
                  <a:pt x="95" y="2417"/>
                </a:cubicBezTo>
                <a:cubicBezTo>
                  <a:pt x="0" y="2560"/>
                  <a:pt x="1298" y="2810"/>
                  <a:pt x="1298" y="2810"/>
                </a:cubicBezTo>
                <a:cubicBezTo>
                  <a:pt x="1298" y="2810"/>
                  <a:pt x="1881" y="4322"/>
                  <a:pt x="1989" y="4418"/>
                </a:cubicBezTo>
                <a:cubicBezTo>
                  <a:pt x="1991" y="4420"/>
                  <a:pt x="1993" y="4421"/>
                  <a:pt x="1996" y="4421"/>
                </a:cubicBezTo>
                <a:cubicBezTo>
                  <a:pt x="2104" y="4421"/>
                  <a:pt x="2503" y="2854"/>
                  <a:pt x="2608" y="2715"/>
                </a:cubicBezTo>
                <a:cubicBezTo>
                  <a:pt x="2715" y="2584"/>
                  <a:pt x="3572" y="2382"/>
                  <a:pt x="3727" y="2167"/>
                </a:cubicBezTo>
                <a:cubicBezTo>
                  <a:pt x="3870" y="1953"/>
                  <a:pt x="2596" y="1762"/>
                  <a:pt x="2477" y="1620"/>
                </a:cubicBezTo>
                <a:cubicBezTo>
                  <a:pt x="2381" y="1524"/>
                  <a:pt x="1893" y="0"/>
                  <a:pt x="17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17"/>
          <p:cNvSpPr/>
          <p:nvPr/>
        </p:nvSpPr>
        <p:spPr>
          <a:xfrm>
            <a:off x="2046573" y="1873082"/>
            <a:ext cx="165433" cy="189452"/>
          </a:xfrm>
          <a:custGeom>
            <a:avLst/>
            <a:gdLst/>
            <a:ahLst/>
            <a:cxnLst/>
            <a:rect l="l" t="t" r="r" b="b"/>
            <a:pathLst>
              <a:path w="3871" h="4433" extrusionOk="0">
                <a:moveTo>
                  <a:pt x="1739" y="0"/>
                </a:moveTo>
                <a:cubicBezTo>
                  <a:pt x="1596" y="0"/>
                  <a:pt x="1275" y="1774"/>
                  <a:pt x="1275" y="1774"/>
                </a:cubicBezTo>
                <a:cubicBezTo>
                  <a:pt x="1275" y="1774"/>
                  <a:pt x="167" y="2298"/>
                  <a:pt x="84" y="2429"/>
                </a:cubicBezTo>
                <a:cubicBezTo>
                  <a:pt x="1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29"/>
                </a:cubicBezTo>
                <a:cubicBezTo>
                  <a:pt x="1980" y="4431"/>
                  <a:pt x="1983" y="4432"/>
                  <a:pt x="1986" y="4432"/>
                </a:cubicBezTo>
                <a:cubicBezTo>
                  <a:pt x="2105" y="4432"/>
                  <a:pt x="2504" y="2855"/>
                  <a:pt x="2608" y="2727"/>
                </a:cubicBezTo>
                <a:cubicBezTo>
                  <a:pt x="2703" y="2596"/>
                  <a:pt x="3573" y="2393"/>
                  <a:pt x="3715" y="2179"/>
                </a:cubicBezTo>
                <a:cubicBezTo>
                  <a:pt x="3870" y="1965"/>
                  <a:pt x="2584" y="1774"/>
                  <a:pt x="2465" y="1631"/>
                </a:cubicBezTo>
                <a:cubicBezTo>
                  <a:pt x="2382" y="1536"/>
                  <a:pt x="1894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 rot="-1674015">
            <a:off x="5355779" y="721835"/>
            <a:ext cx="1618279" cy="1053725"/>
            <a:chOff x="5640092" y="225779"/>
            <a:chExt cx="1213796" cy="790351"/>
          </a:xfrm>
        </p:grpSpPr>
        <p:sp>
          <p:nvSpPr>
            <p:cNvPr id="15" name="Google Shape;15;p17"/>
            <p:cNvSpPr/>
            <p:nvPr/>
          </p:nvSpPr>
          <p:spPr>
            <a:xfrm>
              <a:off x="5897545" y="509964"/>
              <a:ext cx="546495" cy="404278"/>
            </a:xfrm>
            <a:custGeom>
              <a:avLst/>
              <a:gdLst/>
              <a:ahLst/>
              <a:cxnLst/>
              <a:rect l="l" t="t" r="r" b="b"/>
              <a:pathLst>
                <a:path w="17050" h="12613" extrusionOk="0">
                  <a:moveTo>
                    <a:pt x="8646" y="0"/>
                  </a:moveTo>
                  <a:cubicBezTo>
                    <a:pt x="4474" y="0"/>
                    <a:pt x="1389" y="3882"/>
                    <a:pt x="0" y="6028"/>
                  </a:cubicBezTo>
                  <a:cubicBezTo>
                    <a:pt x="1119" y="6600"/>
                    <a:pt x="2012" y="6993"/>
                    <a:pt x="2334" y="6993"/>
                  </a:cubicBezTo>
                  <a:cubicBezTo>
                    <a:pt x="3247" y="6983"/>
                    <a:pt x="5961" y="2583"/>
                    <a:pt x="8931" y="2583"/>
                  </a:cubicBezTo>
                  <a:cubicBezTo>
                    <a:pt x="9484" y="2583"/>
                    <a:pt x="10047" y="2736"/>
                    <a:pt x="10609" y="3099"/>
                  </a:cubicBezTo>
                  <a:cubicBezTo>
                    <a:pt x="14180" y="5409"/>
                    <a:pt x="11525" y="10291"/>
                    <a:pt x="12418" y="11434"/>
                  </a:cubicBezTo>
                  <a:cubicBezTo>
                    <a:pt x="12645" y="11731"/>
                    <a:pt x="13287" y="12148"/>
                    <a:pt x="14097" y="12613"/>
                  </a:cubicBezTo>
                  <a:cubicBezTo>
                    <a:pt x="15133" y="9886"/>
                    <a:pt x="17050" y="3052"/>
                    <a:pt x="11633" y="659"/>
                  </a:cubicBezTo>
                  <a:cubicBezTo>
                    <a:pt x="10586" y="198"/>
                    <a:pt x="9588" y="0"/>
                    <a:pt x="8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5809751" y="400502"/>
              <a:ext cx="744964" cy="563355"/>
            </a:xfrm>
            <a:custGeom>
              <a:avLst/>
              <a:gdLst/>
              <a:ahLst/>
              <a:cxnLst/>
              <a:rect l="l" t="t" r="r" b="b"/>
              <a:pathLst>
                <a:path w="23242" h="17576" extrusionOk="0">
                  <a:moveTo>
                    <a:pt x="11893" y="1"/>
                  </a:moveTo>
                  <a:cubicBezTo>
                    <a:pt x="5974" y="1"/>
                    <a:pt x="1473" y="5802"/>
                    <a:pt x="1" y="7967"/>
                  </a:cubicBezTo>
                  <a:cubicBezTo>
                    <a:pt x="941" y="8491"/>
                    <a:pt x="1906" y="9015"/>
                    <a:pt x="2739" y="9443"/>
                  </a:cubicBezTo>
                  <a:cubicBezTo>
                    <a:pt x="4128" y="7306"/>
                    <a:pt x="7215" y="3416"/>
                    <a:pt x="11389" y="3416"/>
                  </a:cubicBezTo>
                  <a:cubicBezTo>
                    <a:pt x="12330" y="3416"/>
                    <a:pt x="13327" y="3614"/>
                    <a:pt x="14372" y="4074"/>
                  </a:cubicBezTo>
                  <a:cubicBezTo>
                    <a:pt x="19789" y="6455"/>
                    <a:pt x="17860" y="13301"/>
                    <a:pt x="16848" y="16004"/>
                  </a:cubicBezTo>
                  <a:cubicBezTo>
                    <a:pt x="17765" y="16516"/>
                    <a:pt x="18896" y="17063"/>
                    <a:pt x="20003" y="17575"/>
                  </a:cubicBezTo>
                  <a:cubicBezTo>
                    <a:pt x="20813" y="14849"/>
                    <a:pt x="23242" y="4848"/>
                    <a:pt x="16646" y="1276"/>
                  </a:cubicBezTo>
                  <a:cubicBezTo>
                    <a:pt x="14988" y="374"/>
                    <a:pt x="13395" y="1"/>
                    <a:pt x="118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5721219" y="305720"/>
              <a:ext cx="903336" cy="695539"/>
            </a:xfrm>
            <a:custGeom>
              <a:avLst/>
              <a:gdLst/>
              <a:ahLst/>
              <a:cxnLst/>
              <a:rect l="l" t="t" r="r" b="b"/>
              <a:pathLst>
                <a:path w="28183" h="21700" extrusionOk="0">
                  <a:moveTo>
                    <a:pt x="14802" y="1"/>
                  </a:moveTo>
                  <a:cubicBezTo>
                    <a:pt x="13783" y="1"/>
                    <a:pt x="12730" y="123"/>
                    <a:pt x="11657" y="387"/>
                  </a:cubicBezTo>
                  <a:cubicBezTo>
                    <a:pt x="5525" y="1911"/>
                    <a:pt x="1286" y="7471"/>
                    <a:pt x="0" y="9340"/>
                  </a:cubicBezTo>
                  <a:cubicBezTo>
                    <a:pt x="762" y="9781"/>
                    <a:pt x="1751" y="10353"/>
                    <a:pt x="2775" y="10912"/>
                  </a:cubicBezTo>
                  <a:cubicBezTo>
                    <a:pt x="4238" y="8755"/>
                    <a:pt x="8749" y="2952"/>
                    <a:pt x="14668" y="2952"/>
                  </a:cubicBezTo>
                  <a:cubicBezTo>
                    <a:pt x="16167" y="2952"/>
                    <a:pt x="17755" y="3324"/>
                    <a:pt x="19408" y="4221"/>
                  </a:cubicBezTo>
                  <a:cubicBezTo>
                    <a:pt x="26004" y="7793"/>
                    <a:pt x="23575" y="17794"/>
                    <a:pt x="22753" y="20532"/>
                  </a:cubicBezTo>
                  <a:cubicBezTo>
                    <a:pt x="23777" y="20985"/>
                    <a:pt x="24777" y="21425"/>
                    <a:pt x="25563" y="21699"/>
                  </a:cubicBezTo>
                  <a:cubicBezTo>
                    <a:pt x="26492" y="18592"/>
                    <a:pt x="28183" y="11257"/>
                    <a:pt x="25706" y="6483"/>
                  </a:cubicBezTo>
                  <a:cubicBezTo>
                    <a:pt x="23796" y="2810"/>
                    <a:pt x="19679" y="1"/>
                    <a:pt x="148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5640092" y="225779"/>
              <a:ext cx="1213796" cy="790351"/>
            </a:xfrm>
            <a:custGeom>
              <a:avLst/>
              <a:gdLst/>
              <a:ahLst/>
              <a:cxnLst/>
              <a:rect l="l" t="t" r="r" b="b"/>
              <a:pathLst>
                <a:path w="37869" h="24658" extrusionOk="0">
                  <a:moveTo>
                    <a:pt x="16682" y="0"/>
                  </a:moveTo>
                  <a:cubicBezTo>
                    <a:pt x="6315" y="0"/>
                    <a:pt x="0" y="10284"/>
                    <a:pt x="1067" y="10965"/>
                  </a:cubicBezTo>
                  <a:cubicBezTo>
                    <a:pt x="1067" y="10965"/>
                    <a:pt x="1650" y="11311"/>
                    <a:pt x="2531" y="11834"/>
                  </a:cubicBezTo>
                  <a:cubicBezTo>
                    <a:pt x="3817" y="9965"/>
                    <a:pt x="8032" y="4405"/>
                    <a:pt x="14188" y="2881"/>
                  </a:cubicBezTo>
                  <a:cubicBezTo>
                    <a:pt x="15263" y="2617"/>
                    <a:pt x="16318" y="2494"/>
                    <a:pt x="17340" y="2494"/>
                  </a:cubicBezTo>
                  <a:cubicBezTo>
                    <a:pt x="22213" y="2494"/>
                    <a:pt x="26328" y="5296"/>
                    <a:pt x="28237" y="8977"/>
                  </a:cubicBezTo>
                  <a:cubicBezTo>
                    <a:pt x="30714" y="13763"/>
                    <a:pt x="29023" y="21086"/>
                    <a:pt x="28118" y="24229"/>
                  </a:cubicBezTo>
                  <a:cubicBezTo>
                    <a:pt x="28785" y="24479"/>
                    <a:pt x="29309" y="24646"/>
                    <a:pt x="29523" y="24658"/>
                  </a:cubicBezTo>
                  <a:cubicBezTo>
                    <a:pt x="29525" y="24658"/>
                    <a:pt x="29526" y="24658"/>
                    <a:pt x="29528" y="24658"/>
                  </a:cubicBezTo>
                  <a:cubicBezTo>
                    <a:pt x="30584" y="24658"/>
                    <a:pt x="37868" y="7573"/>
                    <a:pt x="23558" y="1476"/>
                  </a:cubicBezTo>
                  <a:cubicBezTo>
                    <a:pt x="21114" y="435"/>
                    <a:pt x="18812" y="0"/>
                    <a:pt x="166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9;p17"/>
          <p:cNvGrpSpPr/>
          <p:nvPr/>
        </p:nvGrpSpPr>
        <p:grpSpPr>
          <a:xfrm rot="775931">
            <a:off x="-3566" y="-478027"/>
            <a:ext cx="3992723" cy="2297080"/>
            <a:chOff x="-22388" y="-12378"/>
            <a:chExt cx="2221316" cy="1278053"/>
          </a:xfrm>
        </p:grpSpPr>
        <p:sp>
          <p:nvSpPr>
            <p:cNvPr id="20" name="Google Shape;2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17"/>
          <p:cNvSpPr/>
          <p:nvPr/>
        </p:nvSpPr>
        <p:spPr>
          <a:xfrm>
            <a:off x="523780" y="3932966"/>
            <a:ext cx="124193" cy="142612"/>
          </a:xfrm>
          <a:custGeom>
            <a:avLst/>
            <a:gdLst/>
            <a:ahLst/>
            <a:cxnLst/>
            <a:rect l="l" t="t" r="r" b="b"/>
            <a:pathLst>
              <a:path w="2906" h="3337" extrusionOk="0">
                <a:moveTo>
                  <a:pt x="1298" y="1"/>
                </a:moveTo>
                <a:cubicBezTo>
                  <a:pt x="1191" y="1"/>
                  <a:pt x="953" y="1323"/>
                  <a:pt x="953" y="1323"/>
                </a:cubicBezTo>
                <a:cubicBezTo>
                  <a:pt x="953" y="1323"/>
                  <a:pt x="119" y="1727"/>
                  <a:pt x="60" y="1834"/>
                </a:cubicBezTo>
                <a:cubicBezTo>
                  <a:pt x="0" y="1930"/>
                  <a:pt x="965" y="2132"/>
                  <a:pt x="965" y="2132"/>
                </a:cubicBezTo>
                <a:cubicBezTo>
                  <a:pt x="965" y="2132"/>
                  <a:pt x="1417" y="3275"/>
                  <a:pt x="1488" y="3335"/>
                </a:cubicBezTo>
                <a:cubicBezTo>
                  <a:pt x="1490" y="3336"/>
                  <a:pt x="1492" y="3337"/>
                  <a:pt x="1494" y="3337"/>
                </a:cubicBezTo>
                <a:cubicBezTo>
                  <a:pt x="1575" y="3337"/>
                  <a:pt x="1883" y="2153"/>
                  <a:pt x="1953" y="2049"/>
                </a:cubicBezTo>
                <a:cubicBezTo>
                  <a:pt x="2024" y="1954"/>
                  <a:pt x="2667" y="1799"/>
                  <a:pt x="2786" y="1632"/>
                </a:cubicBezTo>
                <a:cubicBezTo>
                  <a:pt x="2905" y="1477"/>
                  <a:pt x="1941" y="1323"/>
                  <a:pt x="1846" y="1215"/>
                </a:cubicBezTo>
                <a:cubicBezTo>
                  <a:pt x="1774" y="1144"/>
                  <a:pt x="1405" y="1"/>
                  <a:pt x="129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9549891" y="60824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17"/>
          <p:cNvSpPr/>
          <p:nvPr/>
        </p:nvSpPr>
        <p:spPr>
          <a:xfrm>
            <a:off x="11467295" y="3243106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19" y="1"/>
                </a:moveTo>
                <a:cubicBezTo>
                  <a:pt x="1977" y="1"/>
                  <a:pt x="1488" y="1525"/>
                  <a:pt x="1393" y="1620"/>
                </a:cubicBezTo>
                <a:cubicBezTo>
                  <a:pt x="1274" y="1763"/>
                  <a:pt x="0" y="1965"/>
                  <a:pt x="143" y="2168"/>
                </a:cubicBezTo>
                <a:cubicBezTo>
                  <a:pt x="298" y="2382"/>
                  <a:pt x="1155" y="2584"/>
                  <a:pt x="1262" y="2727"/>
                </a:cubicBezTo>
                <a:cubicBezTo>
                  <a:pt x="1366" y="2854"/>
                  <a:pt x="1763" y="4422"/>
                  <a:pt x="1873" y="4422"/>
                </a:cubicBezTo>
                <a:cubicBezTo>
                  <a:pt x="1876" y="4422"/>
                  <a:pt x="1879" y="4420"/>
                  <a:pt x="1881" y="4418"/>
                </a:cubicBezTo>
                <a:cubicBezTo>
                  <a:pt x="1988" y="4334"/>
                  <a:pt x="2572" y="2810"/>
                  <a:pt x="2572" y="2810"/>
                </a:cubicBezTo>
                <a:cubicBezTo>
                  <a:pt x="2572" y="2810"/>
                  <a:pt x="3870" y="2560"/>
                  <a:pt x="3774" y="2429"/>
                </a:cubicBezTo>
                <a:cubicBezTo>
                  <a:pt x="3703" y="2298"/>
                  <a:pt x="2584" y="1763"/>
                  <a:pt x="2584" y="1763"/>
                </a:cubicBezTo>
                <a:cubicBezTo>
                  <a:pt x="2584" y="1763"/>
                  <a:pt x="2274" y="1"/>
                  <a:pt x="211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17"/>
          <p:cNvSpPr/>
          <p:nvPr/>
        </p:nvSpPr>
        <p:spPr>
          <a:xfrm>
            <a:off x="9634241" y="5181770"/>
            <a:ext cx="165391" cy="188981"/>
          </a:xfrm>
          <a:custGeom>
            <a:avLst/>
            <a:gdLst/>
            <a:ahLst/>
            <a:cxnLst/>
            <a:rect l="l" t="t" r="r" b="b"/>
            <a:pathLst>
              <a:path w="3870" h="4422" extrusionOk="0">
                <a:moveTo>
                  <a:pt x="2132" y="1"/>
                </a:moveTo>
                <a:cubicBezTo>
                  <a:pt x="1977" y="1"/>
                  <a:pt x="1489" y="1537"/>
                  <a:pt x="1405" y="1620"/>
                </a:cubicBezTo>
                <a:cubicBezTo>
                  <a:pt x="1286" y="1775"/>
                  <a:pt x="0" y="1965"/>
                  <a:pt x="155" y="2168"/>
                </a:cubicBezTo>
                <a:cubicBezTo>
                  <a:pt x="298" y="2382"/>
                  <a:pt x="1167" y="2584"/>
                  <a:pt x="1274" y="2727"/>
                </a:cubicBezTo>
                <a:cubicBezTo>
                  <a:pt x="1367" y="2855"/>
                  <a:pt x="1763" y="4422"/>
                  <a:pt x="1884" y="4422"/>
                </a:cubicBezTo>
                <a:cubicBezTo>
                  <a:pt x="1887" y="4422"/>
                  <a:pt x="1891" y="4421"/>
                  <a:pt x="1894" y="4418"/>
                </a:cubicBezTo>
                <a:cubicBezTo>
                  <a:pt x="2001" y="4335"/>
                  <a:pt x="2584" y="2811"/>
                  <a:pt x="2584" y="2811"/>
                </a:cubicBezTo>
                <a:cubicBezTo>
                  <a:pt x="2584" y="2811"/>
                  <a:pt x="3870" y="2561"/>
                  <a:pt x="3787" y="2430"/>
                </a:cubicBezTo>
                <a:cubicBezTo>
                  <a:pt x="3691" y="2287"/>
                  <a:pt x="2596" y="1775"/>
                  <a:pt x="2596" y="1775"/>
                </a:cubicBezTo>
                <a:cubicBezTo>
                  <a:pt x="2596" y="1775"/>
                  <a:pt x="2275" y="1"/>
                  <a:pt x="2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17"/>
          <p:cNvSpPr/>
          <p:nvPr/>
        </p:nvSpPr>
        <p:spPr>
          <a:xfrm>
            <a:off x="10601219" y="2956243"/>
            <a:ext cx="201973" cy="145091"/>
          </a:xfrm>
          <a:custGeom>
            <a:avLst/>
            <a:gdLst/>
            <a:ahLst/>
            <a:cxnLst/>
            <a:rect l="l" t="t" r="r" b="b"/>
            <a:pathLst>
              <a:path w="4726" h="3395" extrusionOk="0">
                <a:moveTo>
                  <a:pt x="3277" y="1"/>
                </a:moveTo>
                <a:cubicBezTo>
                  <a:pt x="2472" y="1"/>
                  <a:pt x="2382" y="1287"/>
                  <a:pt x="2382" y="1287"/>
                </a:cubicBezTo>
                <a:cubicBezTo>
                  <a:pt x="2340" y="970"/>
                  <a:pt x="1816" y="305"/>
                  <a:pt x="1298" y="305"/>
                </a:cubicBezTo>
                <a:cubicBezTo>
                  <a:pt x="1078" y="305"/>
                  <a:pt x="860" y="424"/>
                  <a:pt x="679" y="740"/>
                </a:cubicBezTo>
                <a:cubicBezTo>
                  <a:pt x="1" y="1907"/>
                  <a:pt x="1775" y="3181"/>
                  <a:pt x="1775" y="3181"/>
                </a:cubicBezTo>
                <a:cubicBezTo>
                  <a:pt x="1947" y="3329"/>
                  <a:pt x="2128" y="3395"/>
                  <a:pt x="2309" y="3395"/>
                </a:cubicBezTo>
                <a:cubicBezTo>
                  <a:pt x="3506" y="3395"/>
                  <a:pt x="4725" y="552"/>
                  <a:pt x="3691" y="97"/>
                </a:cubicBezTo>
                <a:cubicBezTo>
                  <a:pt x="3536" y="30"/>
                  <a:pt x="3399" y="1"/>
                  <a:pt x="32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17"/>
          <p:cNvSpPr/>
          <p:nvPr/>
        </p:nvSpPr>
        <p:spPr>
          <a:xfrm>
            <a:off x="11206091" y="2191547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17"/>
          <p:cNvSpPr/>
          <p:nvPr/>
        </p:nvSpPr>
        <p:spPr>
          <a:xfrm>
            <a:off x="10117825" y="1822114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3;p17"/>
          <p:cNvGrpSpPr/>
          <p:nvPr/>
        </p:nvGrpSpPr>
        <p:grpSpPr>
          <a:xfrm rot="9621805">
            <a:off x="5758827" y="5354716"/>
            <a:ext cx="771101" cy="739931"/>
            <a:chOff x="16870550" y="-1013100"/>
            <a:chExt cx="417325" cy="306025"/>
          </a:xfrm>
        </p:grpSpPr>
        <p:sp>
          <p:nvSpPr>
            <p:cNvPr id="34" name="Google Shape;34;p17"/>
            <p:cNvSpPr/>
            <p:nvPr/>
          </p:nvSpPr>
          <p:spPr>
            <a:xfrm>
              <a:off x="17034250" y="-1013100"/>
              <a:ext cx="120000" cy="306025"/>
            </a:xfrm>
            <a:custGeom>
              <a:avLst/>
              <a:gdLst/>
              <a:ahLst/>
              <a:cxnLst/>
              <a:rect l="l" t="t" r="r" b="b"/>
              <a:pathLst>
                <a:path w="4800" h="12241" extrusionOk="0">
                  <a:moveTo>
                    <a:pt x="2537" y="1"/>
                  </a:moveTo>
                  <a:cubicBezTo>
                    <a:pt x="2406" y="1"/>
                    <a:pt x="2263" y="37"/>
                    <a:pt x="2144" y="84"/>
                  </a:cubicBezTo>
                  <a:cubicBezTo>
                    <a:pt x="1882" y="168"/>
                    <a:pt x="1668" y="346"/>
                    <a:pt x="1465" y="584"/>
                  </a:cubicBezTo>
                  <a:cubicBezTo>
                    <a:pt x="1275" y="822"/>
                    <a:pt x="1108" y="1120"/>
                    <a:pt x="965" y="1489"/>
                  </a:cubicBezTo>
                  <a:cubicBezTo>
                    <a:pt x="811" y="1846"/>
                    <a:pt x="680" y="2251"/>
                    <a:pt x="572" y="2716"/>
                  </a:cubicBezTo>
                  <a:cubicBezTo>
                    <a:pt x="310" y="3799"/>
                    <a:pt x="191" y="4882"/>
                    <a:pt x="132" y="5716"/>
                  </a:cubicBezTo>
                  <a:cubicBezTo>
                    <a:pt x="37" y="6704"/>
                    <a:pt x="1" y="7716"/>
                    <a:pt x="1" y="8835"/>
                  </a:cubicBezTo>
                  <a:cubicBezTo>
                    <a:pt x="1" y="9526"/>
                    <a:pt x="1" y="10216"/>
                    <a:pt x="25" y="10859"/>
                  </a:cubicBezTo>
                  <a:cubicBezTo>
                    <a:pt x="37" y="11109"/>
                    <a:pt x="60" y="11359"/>
                    <a:pt x="72" y="11598"/>
                  </a:cubicBezTo>
                  <a:lnTo>
                    <a:pt x="120" y="12086"/>
                  </a:lnTo>
                  <a:cubicBezTo>
                    <a:pt x="120" y="12121"/>
                    <a:pt x="132" y="12169"/>
                    <a:pt x="156" y="12193"/>
                  </a:cubicBezTo>
                  <a:cubicBezTo>
                    <a:pt x="180" y="12205"/>
                    <a:pt x="203" y="12229"/>
                    <a:pt x="239" y="12241"/>
                  </a:cubicBezTo>
                  <a:cubicBezTo>
                    <a:pt x="358" y="12110"/>
                    <a:pt x="453" y="11967"/>
                    <a:pt x="561" y="11836"/>
                  </a:cubicBezTo>
                  <a:cubicBezTo>
                    <a:pt x="858" y="11359"/>
                    <a:pt x="1192" y="10883"/>
                    <a:pt x="1489" y="10455"/>
                  </a:cubicBezTo>
                  <a:lnTo>
                    <a:pt x="1513" y="10395"/>
                  </a:lnTo>
                  <a:cubicBezTo>
                    <a:pt x="1858" y="9883"/>
                    <a:pt x="2227" y="9347"/>
                    <a:pt x="2573" y="8812"/>
                  </a:cubicBezTo>
                  <a:cubicBezTo>
                    <a:pt x="3037" y="7978"/>
                    <a:pt x="3704" y="6716"/>
                    <a:pt x="4204" y="5347"/>
                  </a:cubicBezTo>
                  <a:cubicBezTo>
                    <a:pt x="4466" y="4680"/>
                    <a:pt x="4621" y="4073"/>
                    <a:pt x="4716" y="3489"/>
                  </a:cubicBezTo>
                  <a:cubicBezTo>
                    <a:pt x="4799" y="2858"/>
                    <a:pt x="4799" y="2346"/>
                    <a:pt x="4680" y="1870"/>
                  </a:cubicBezTo>
                  <a:cubicBezTo>
                    <a:pt x="4621" y="1632"/>
                    <a:pt x="4537" y="1406"/>
                    <a:pt x="4418" y="1180"/>
                  </a:cubicBezTo>
                  <a:cubicBezTo>
                    <a:pt x="4299" y="989"/>
                    <a:pt x="4144" y="799"/>
                    <a:pt x="3954" y="632"/>
                  </a:cubicBezTo>
                  <a:cubicBezTo>
                    <a:pt x="3609" y="322"/>
                    <a:pt x="3299" y="144"/>
                    <a:pt x="2989" y="37"/>
                  </a:cubicBezTo>
                  <a:cubicBezTo>
                    <a:pt x="2811" y="25"/>
                    <a:pt x="2680" y="1"/>
                    <a:pt x="2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17"/>
            <p:cNvSpPr/>
            <p:nvPr/>
          </p:nvSpPr>
          <p:spPr>
            <a:xfrm>
              <a:off x="16870550" y="-949975"/>
              <a:ext cx="67600" cy="180700"/>
            </a:xfrm>
            <a:custGeom>
              <a:avLst/>
              <a:gdLst/>
              <a:ahLst/>
              <a:cxnLst/>
              <a:rect l="l" t="t" r="r" b="b"/>
              <a:pathLst>
                <a:path w="2704" h="7228" extrusionOk="0">
                  <a:moveTo>
                    <a:pt x="929" y="0"/>
                  </a:moveTo>
                  <a:cubicBezTo>
                    <a:pt x="893" y="0"/>
                    <a:pt x="858" y="0"/>
                    <a:pt x="810" y="12"/>
                  </a:cubicBezTo>
                  <a:cubicBezTo>
                    <a:pt x="715" y="24"/>
                    <a:pt x="608" y="71"/>
                    <a:pt x="512" y="143"/>
                  </a:cubicBezTo>
                  <a:cubicBezTo>
                    <a:pt x="441" y="202"/>
                    <a:pt x="370" y="298"/>
                    <a:pt x="298" y="417"/>
                  </a:cubicBezTo>
                  <a:cubicBezTo>
                    <a:pt x="239" y="512"/>
                    <a:pt x="191" y="631"/>
                    <a:pt x="143" y="786"/>
                  </a:cubicBezTo>
                  <a:cubicBezTo>
                    <a:pt x="96" y="953"/>
                    <a:pt x="72" y="1131"/>
                    <a:pt x="48" y="1226"/>
                  </a:cubicBezTo>
                  <a:cubicBezTo>
                    <a:pt x="12" y="1548"/>
                    <a:pt x="0" y="1869"/>
                    <a:pt x="12" y="2286"/>
                  </a:cubicBezTo>
                  <a:cubicBezTo>
                    <a:pt x="24" y="2548"/>
                    <a:pt x="48" y="2798"/>
                    <a:pt x="96" y="3048"/>
                  </a:cubicBezTo>
                  <a:cubicBezTo>
                    <a:pt x="167" y="3334"/>
                    <a:pt x="262" y="3584"/>
                    <a:pt x="346" y="3822"/>
                  </a:cubicBezTo>
                  <a:cubicBezTo>
                    <a:pt x="465" y="4120"/>
                    <a:pt x="608" y="4405"/>
                    <a:pt x="751" y="4667"/>
                  </a:cubicBezTo>
                  <a:cubicBezTo>
                    <a:pt x="1036" y="5191"/>
                    <a:pt x="1394" y="5727"/>
                    <a:pt x="1870" y="6358"/>
                  </a:cubicBezTo>
                  <a:cubicBezTo>
                    <a:pt x="2096" y="6656"/>
                    <a:pt x="2334" y="6929"/>
                    <a:pt x="2548" y="7227"/>
                  </a:cubicBezTo>
                  <a:cubicBezTo>
                    <a:pt x="2584" y="6977"/>
                    <a:pt x="2596" y="6751"/>
                    <a:pt x="2608" y="6513"/>
                  </a:cubicBezTo>
                  <a:lnTo>
                    <a:pt x="2656" y="5620"/>
                  </a:lnTo>
                  <a:cubicBezTo>
                    <a:pt x="2703" y="4798"/>
                    <a:pt x="2703" y="4131"/>
                    <a:pt x="2691" y="3524"/>
                  </a:cubicBezTo>
                  <a:cubicBezTo>
                    <a:pt x="2667" y="3131"/>
                    <a:pt x="2644" y="2810"/>
                    <a:pt x="2596" y="2477"/>
                  </a:cubicBezTo>
                  <a:cubicBezTo>
                    <a:pt x="2548" y="2143"/>
                    <a:pt x="2489" y="1822"/>
                    <a:pt x="2417" y="1560"/>
                  </a:cubicBezTo>
                  <a:cubicBezTo>
                    <a:pt x="2346" y="1274"/>
                    <a:pt x="2239" y="1024"/>
                    <a:pt x="2108" y="798"/>
                  </a:cubicBezTo>
                  <a:cubicBezTo>
                    <a:pt x="2060" y="714"/>
                    <a:pt x="1989" y="619"/>
                    <a:pt x="1917" y="512"/>
                  </a:cubicBezTo>
                  <a:cubicBezTo>
                    <a:pt x="1822" y="417"/>
                    <a:pt x="1715" y="321"/>
                    <a:pt x="1620" y="250"/>
                  </a:cubicBezTo>
                  <a:cubicBezTo>
                    <a:pt x="1477" y="143"/>
                    <a:pt x="1334" y="71"/>
                    <a:pt x="1167" y="24"/>
                  </a:cubicBezTo>
                  <a:cubicBezTo>
                    <a:pt x="1096" y="12"/>
                    <a:pt x="1024" y="0"/>
                    <a:pt x="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7"/>
            <p:cNvSpPr/>
            <p:nvPr/>
          </p:nvSpPr>
          <p:spPr>
            <a:xfrm>
              <a:off x="17136950" y="-883025"/>
              <a:ext cx="150925" cy="167025"/>
            </a:xfrm>
            <a:custGeom>
              <a:avLst/>
              <a:gdLst/>
              <a:ahLst/>
              <a:cxnLst/>
              <a:rect l="l" t="t" r="r" b="b"/>
              <a:pathLst>
                <a:path w="6037" h="6681" extrusionOk="0">
                  <a:moveTo>
                    <a:pt x="5204" y="1"/>
                  </a:moveTo>
                  <a:cubicBezTo>
                    <a:pt x="5073" y="13"/>
                    <a:pt x="4954" y="60"/>
                    <a:pt x="4787" y="132"/>
                  </a:cubicBezTo>
                  <a:cubicBezTo>
                    <a:pt x="4620" y="203"/>
                    <a:pt x="4477" y="310"/>
                    <a:pt x="4358" y="394"/>
                  </a:cubicBezTo>
                  <a:cubicBezTo>
                    <a:pt x="4049" y="632"/>
                    <a:pt x="3751" y="918"/>
                    <a:pt x="3370" y="1311"/>
                  </a:cubicBezTo>
                  <a:cubicBezTo>
                    <a:pt x="3060" y="1656"/>
                    <a:pt x="2751" y="2025"/>
                    <a:pt x="2382" y="2477"/>
                  </a:cubicBezTo>
                  <a:cubicBezTo>
                    <a:pt x="1703" y="3430"/>
                    <a:pt x="929" y="4561"/>
                    <a:pt x="334" y="5835"/>
                  </a:cubicBezTo>
                  <a:cubicBezTo>
                    <a:pt x="203" y="6109"/>
                    <a:pt x="84" y="6383"/>
                    <a:pt x="1" y="6621"/>
                  </a:cubicBezTo>
                  <a:cubicBezTo>
                    <a:pt x="12" y="6645"/>
                    <a:pt x="12" y="6668"/>
                    <a:pt x="24" y="6680"/>
                  </a:cubicBezTo>
                  <a:cubicBezTo>
                    <a:pt x="370" y="6526"/>
                    <a:pt x="691" y="6395"/>
                    <a:pt x="1013" y="6252"/>
                  </a:cubicBezTo>
                  <a:cubicBezTo>
                    <a:pt x="1263" y="6097"/>
                    <a:pt x="1513" y="5954"/>
                    <a:pt x="1751" y="5799"/>
                  </a:cubicBezTo>
                  <a:cubicBezTo>
                    <a:pt x="2453" y="5371"/>
                    <a:pt x="3060" y="4966"/>
                    <a:pt x="3596" y="4549"/>
                  </a:cubicBezTo>
                  <a:cubicBezTo>
                    <a:pt x="4287" y="4037"/>
                    <a:pt x="4799" y="3573"/>
                    <a:pt x="5204" y="3108"/>
                  </a:cubicBezTo>
                  <a:cubicBezTo>
                    <a:pt x="5430" y="2847"/>
                    <a:pt x="5608" y="2585"/>
                    <a:pt x="5739" y="2335"/>
                  </a:cubicBezTo>
                  <a:cubicBezTo>
                    <a:pt x="5799" y="2227"/>
                    <a:pt x="5847" y="2108"/>
                    <a:pt x="5906" y="1954"/>
                  </a:cubicBezTo>
                  <a:cubicBezTo>
                    <a:pt x="5954" y="1823"/>
                    <a:pt x="5978" y="1692"/>
                    <a:pt x="6013" y="1549"/>
                  </a:cubicBezTo>
                  <a:cubicBezTo>
                    <a:pt x="6025" y="1418"/>
                    <a:pt x="6037" y="1299"/>
                    <a:pt x="6025" y="1156"/>
                  </a:cubicBezTo>
                  <a:cubicBezTo>
                    <a:pt x="6025" y="1037"/>
                    <a:pt x="6013" y="918"/>
                    <a:pt x="5978" y="799"/>
                  </a:cubicBezTo>
                  <a:cubicBezTo>
                    <a:pt x="5954" y="620"/>
                    <a:pt x="5894" y="465"/>
                    <a:pt x="5811" y="322"/>
                  </a:cubicBezTo>
                  <a:cubicBezTo>
                    <a:pt x="5739" y="203"/>
                    <a:pt x="5656" y="108"/>
                    <a:pt x="5537" y="49"/>
                  </a:cubicBezTo>
                  <a:cubicBezTo>
                    <a:pt x="5489" y="13"/>
                    <a:pt x="5382" y="1"/>
                    <a:pt x="5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2424400" y="2177867"/>
            <a:ext cx="7343200" cy="1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6992"/>
              </a:buClr>
              <a:buSzPts val="4500"/>
              <a:buNone/>
              <a:defRPr sz="6000">
                <a:solidFill>
                  <a:srgbClr val="786992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2711200" y="4088933"/>
            <a:ext cx="6769600" cy="7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grpSp>
        <p:nvGrpSpPr>
          <p:cNvPr id="39" name="Google Shape;39;p17"/>
          <p:cNvGrpSpPr/>
          <p:nvPr/>
        </p:nvGrpSpPr>
        <p:grpSpPr>
          <a:xfrm rot="-775931" flipH="1">
            <a:off x="8299601" y="-478027"/>
            <a:ext cx="3992723" cy="2297080"/>
            <a:chOff x="-22388" y="-12378"/>
            <a:chExt cx="2221316" cy="1278053"/>
          </a:xfrm>
        </p:grpSpPr>
        <p:sp>
          <p:nvSpPr>
            <p:cNvPr id="40" name="Google Shape;40;p17"/>
            <p:cNvSpPr/>
            <p:nvPr/>
          </p:nvSpPr>
          <p:spPr>
            <a:xfrm>
              <a:off x="-22388" y="-12378"/>
              <a:ext cx="1984082" cy="955677"/>
            </a:xfrm>
            <a:custGeom>
              <a:avLst/>
              <a:gdLst/>
              <a:ahLst/>
              <a:cxnLst/>
              <a:rect l="l" t="t" r="r" b="b"/>
              <a:pathLst>
                <a:path w="61901" h="29816" extrusionOk="0">
                  <a:moveTo>
                    <a:pt x="61901" y="0"/>
                  </a:moveTo>
                  <a:lnTo>
                    <a:pt x="61437" y="215"/>
                  </a:lnTo>
                  <a:cubicBezTo>
                    <a:pt x="60055" y="9335"/>
                    <a:pt x="47471" y="19836"/>
                    <a:pt x="30147" y="26111"/>
                  </a:cubicBezTo>
                  <a:cubicBezTo>
                    <a:pt x="23121" y="28653"/>
                    <a:pt x="17061" y="29392"/>
                    <a:pt x="12398" y="29392"/>
                  </a:cubicBezTo>
                  <a:cubicBezTo>
                    <a:pt x="10597" y="29392"/>
                    <a:pt x="9004" y="29282"/>
                    <a:pt x="7644" y="29123"/>
                  </a:cubicBezTo>
                  <a:cubicBezTo>
                    <a:pt x="4334" y="28742"/>
                    <a:pt x="1905" y="28016"/>
                    <a:pt x="548" y="27516"/>
                  </a:cubicBezTo>
                  <a:lnTo>
                    <a:pt x="0" y="27777"/>
                  </a:lnTo>
                  <a:cubicBezTo>
                    <a:pt x="1274" y="28254"/>
                    <a:pt x="3882" y="29099"/>
                    <a:pt x="7573" y="29540"/>
                  </a:cubicBezTo>
                  <a:cubicBezTo>
                    <a:pt x="8955" y="29703"/>
                    <a:pt x="10573" y="29816"/>
                    <a:pt x="12402" y="29816"/>
                  </a:cubicBezTo>
                  <a:cubicBezTo>
                    <a:pt x="17111" y="29816"/>
                    <a:pt x="23219" y="29067"/>
                    <a:pt x="30302" y="26503"/>
                  </a:cubicBezTo>
                  <a:cubicBezTo>
                    <a:pt x="31695" y="26003"/>
                    <a:pt x="33052" y="25468"/>
                    <a:pt x="34398" y="24920"/>
                  </a:cubicBezTo>
                  <a:cubicBezTo>
                    <a:pt x="41815" y="21824"/>
                    <a:pt x="48221" y="17979"/>
                    <a:pt x="53102" y="13680"/>
                  </a:cubicBezTo>
                  <a:cubicBezTo>
                    <a:pt x="58246" y="9144"/>
                    <a:pt x="61329" y="4322"/>
                    <a:pt x="619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17"/>
            <p:cNvSpPr/>
            <p:nvPr/>
          </p:nvSpPr>
          <p:spPr>
            <a:xfrm>
              <a:off x="49732" y="849730"/>
              <a:ext cx="449152" cy="415945"/>
            </a:xfrm>
            <a:custGeom>
              <a:avLst/>
              <a:gdLst/>
              <a:ahLst/>
              <a:cxnLst/>
              <a:rect l="l" t="t" r="r" b="b"/>
              <a:pathLst>
                <a:path w="14013" h="12977" extrusionOk="0">
                  <a:moveTo>
                    <a:pt x="2144" y="0"/>
                  </a:moveTo>
                  <a:lnTo>
                    <a:pt x="2144" y="0"/>
                  </a:lnTo>
                  <a:cubicBezTo>
                    <a:pt x="1" y="560"/>
                    <a:pt x="2918" y="11930"/>
                    <a:pt x="5478" y="12919"/>
                  </a:cubicBezTo>
                  <a:cubicBezTo>
                    <a:pt x="5578" y="12957"/>
                    <a:pt x="5684" y="12976"/>
                    <a:pt x="5794" y="12976"/>
                  </a:cubicBezTo>
                  <a:cubicBezTo>
                    <a:pt x="8500" y="12976"/>
                    <a:pt x="14013" y="1801"/>
                    <a:pt x="12228" y="1001"/>
                  </a:cubicBezTo>
                  <a:cubicBezTo>
                    <a:pt x="10383" y="167"/>
                    <a:pt x="2145" y="0"/>
                    <a:pt x="2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7"/>
            <p:cNvSpPr/>
            <p:nvPr/>
          </p:nvSpPr>
          <p:spPr>
            <a:xfrm>
              <a:off x="513415" y="801105"/>
              <a:ext cx="442773" cy="430305"/>
            </a:xfrm>
            <a:custGeom>
              <a:avLst/>
              <a:gdLst/>
              <a:ahLst/>
              <a:cxnLst/>
              <a:rect l="l" t="t" r="r" b="b"/>
              <a:pathLst>
                <a:path w="13814" h="13425" extrusionOk="0">
                  <a:moveTo>
                    <a:pt x="11467" y="0"/>
                  </a:moveTo>
                  <a:cubicBezTo>
                    <a:pt x="9030" y="0"/>
                    <a:pt x="1870" y="2125"/>
                    <a:pt x="1870" y="2125"/>
                  </a:cubicBezTo>
                  <a:cubicBezTo>
                    <a:pt x="1" y="3315"/>
                    <a:pt x="6252" y="13257"/>
                    <a:pt x="8990" y="13424"/>
                  </a:cubicBezTo>
                  <a:cubicBezTo>
                    <a:pt x="9004" y="13424"/>
                    <a:pt x="9019" y="13425"/>
                    <a:pt x="9033" y="13425"/>
                  </a:cubicBezTo>
                  <a:cubicBezTo>
                    <a:pt x="11727" y="13425"/>
                    <a:pt x="13813" y="254"/>
                    <a:pt x="11800" y="17"/>
                  </a:cubicBezTo>
                  <a:cubicBezTo>
                    <a:pt x="11702" y="6"/>
                    <a:pt x="11591" y="0"/>
                    <a:pt x="114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7"/>
            <p:cNvSpPr/>
            <p:nvPr/>
          </p:nvSpPr>
          <p:spPr>
            <a:xfrm>
              <a:off x="950142" y="621093"/>
              <a:ext cx="423926" cy="439183"/>
            </a:xfrm>
            <a:custGeom>
              <a:avLst/>
              <a:gdLst/>
              <a:ahLst/>
              <a:cxnLst/>
              <a:rect l="l" t="t" r="r" b="b"/>
              <a:pathLst>
                <a:path w="13226" h="13702" extrusionOk="0">
                  <a:moveTo>
                    <a:pt x="11069" y="1"/>
                  </a:moveTo>
                  <a:cubicBezTo>
                    <a:pt x="11061" y="1"/>
                    <a:pt x="11053" y="1"/>
                    <a:pt x="11045" y="2"/>
                  </a:cubicBezTo>
                  <a:cubicBezTo>
                    <a:pt x="9021" y="109"/>
                    <a:pt x="1628" y="3752"/>
                    <a:pt x="1628" y="3752"/>
                  </a:cubicBezTo>
                  <a:cubicBezTo>
                    <a:pt x="0" y="5215"/>
                    <a:pt x="7559" y="13701"/>
                    <a:pt x="10382" y="13701"/>
                  </a:cubicBezTo>
                  <a:cubicBezTo>
                    <a:pt x="10430" y="13701"/>
                    <a:pt x="10476" y="13699"/>
                    <a:pt x="10522" y="13694"/>
                  </a:cubicBezTo>
                  <a:cubicBezTo>
                    <a:pt x="13225" y="13397"/>
                    <a:pt x="13071" y="1"/>
                    <a:pt x="11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7"/>
            <p:cNvSpPr/>
            <p:nvPr/>
          </p:nvSpPr>
          <p:spPr>
            <a:xfrm>
              <a:off x="1348790" y="385469"/>
              <a:ext cx="479473" cy="428542"/>
            </a:xfrm>
            <a:custGeom>
              <a:avLst/>
              <a:gdLst/>
              <a:ahLst/>
              <a:cxnLst/>
              <a:rect l="l" t="t" r="r" b="b"/>
              <a:pathLst>
                <a:path w="14959" h="13370" extrusionOk="0">
                  <a:moveTo>
                    <a:pt x="9046" y="1"/>
                  </a:moveTo>
                  <a:cubicBezTo>
                    <a:pt x="8990" y="1"/>
                    <a:pt x="8936" y="10"/>
                    <a:pt x="8884" y="30"/>
                  </a:cubicBezTo>
                  <a:cubicBezTo>
                    <a:pt x="6979" y="745"/>
                    <a:pt x="1037" y="6460"/>
                    <a:pt x="1037" y="6460"/>
                  </a:cubicBezTo>
                  <a:cubicBezTo>
                    <a:pt x="1" y="8205"/>
                    <a:pt x="8412" y="13370"/>
                    <a:pt x="11750" y="13370"/>
                  </a:cubicBezTo>
                  <a:cubicBezTo>
                    <a:pt x="12055" y="13370"/>
                    <a:pt x="12318" y="13327"/>
                    <a:pt x="12527" y="13234"/>
                  </a:cubicBezTo>
                  <a:cubicBezTo>
                    <a:pt x="14958" y="12157"/>
                    <a:pt x="11017" y="1"/>
                    <a:pt x="90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7"/>
            <p:cNvSpPr/>
            <p:nvPr/>
          </p:nvSpPr>
          <p:spPr>
            <a:xfrm>
              <a:off x="1708589" y="60095"/>
              <a:ext cx="490339" cy="388508"/>
            </a:xfrm>
            <a:custGeom>
              <a:avLst/>
              <a:gdLst/>
              <a:ahLst/>
              <a:cxnLst/>
              <a:rect l="l" t="t" r="r" b="b"/>
              <a:pathLst>
                <a:path w="15298" h="12121" extrusionOk="0">
                  <a:moveTo>
                    <a:pt x="6058" y="1"/>
                  </a:moveTo>
                  <a:cubicBezTo>
                    <a:pt x="5930" y="1"/>
                    <a:pt x="5820" y="35"/>
                    <a:pt x="5731" y="109"/>
                  </a:cubicBezTo>
                  <a:cubicBezTo>
                    <a:pt x="4159" y="1406"/>
                    <a:pt x="349" y="8705"/>
                    <a:pt x="349" y="8705"/>
                  </a:cubicBezTo>
                  <a:cubicBezTo>
                    <a:pt x="0" y="10342"/>
                    <a:pt x="6408" y="12120"/>
                    <a:pt x="10469" y="12120"/>
                  </a:cubicBezTo>
                  <a:cubicBezTo>
                    <a:pt x="11812" y="12120"/>
                    <a:pt x="12898" y="11926"/>
                    <a:pt x="13399" y="11467"/>
                  </a:cubicBezTo>
                  <a:cubicBezTo>
                    <a:pt x="15297" y="9726"/>
                    <a:pt x="8195" y="1"/>
                    <a:pt x="60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83410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/>
          <p:nvPr/>
        </p:nvSpPr>
        <p:spPr>
          <a:xfrm>
            <a:off x="720200" y="2132434"/>
            <a:ext cx="8124533" cy="2522367"/>
          </a:xfrm>
          <a:custGeom>
            <a:avLst/>
            <a:gdLst/>
            <a:ahLst/>
            <a:cxnLst/>
            <a:rect l="l" t="t" r="r" b="b"/>
            <a:pathLst>
              <a:path w="276784" h="75671" extrusionOk="0">
                <a:moveTo>
                  <a:pt x="275204" y="26049"/>
                </a:moveTo>
                <a:cubicBezTo>
                  <a:pt x="273844" y="18468"/>
                  <a:pt x="271351" y="13738"/>
                  <a:pt x="263643" y="9803"/>
                </a:cubicBezTo>
                <a:cubicBezTo>
                  <a:pt x="255935" y="5868"/>
                  <a:pt x="243464" y="4064"/>
                  <a:pt x="228954" y="2439"/>
                </a:cubicBezTo>
                <a:cubicBezTo>
                  <a:pt x="214444" y="815"/>
                  <a:pt x="200616" y="273"/>
                  <a:pt x="176584" y="56"/>
                </a:cubicBezTo>
                <a:cubicBezTo>
                  <a:pt x="152552" y="-161"/>
                  <a:pt x="110880" y="263"/>
                  <a:pt x="84762" y="1139"/>
                </a:cubicBezTo>
                <a:cubicBezTo>
                  <a:pt x="58644" y="2015"/>
                  <a:pt x="33706" y="1989"/>
                  <a:pt x="19876" y="5310"/>
                </a:cubicBezTo>
                <a:cubicBezTo>
                  <a:pt x="6046" y="8631"/>
                  <a:pt x="3779" y="11979"/>
                  <a:pt x="1784" y="21067"/>
                </a:cubicBezTo>
                <a:cubicBezTo>
                  <a:pt x="-211" y="30156"/>
                  <a:pt x="-2750" y="50960"/>
                  <a:pt x="7906" y="59841"/>
                </a:cubicBezTo>
                <a:cubicBezTo>
                  <a:pt x="18562" y="68722"/>
                  <a:pt x="28538" y="72188"/>
                  <a:pt x="65719" y="74354"/>
                </a:cubicBezTo>
                <a:cubicBezTo>
                  <a:pt x="102900" y="76520"/>
                  <a:pt x="196646" y="76015"/>
                  <a:pt x="230994" y="72838"/>
                </a:cubicBezTo>
                <a:cubicBezTo>
                  <a:pt x="265342" y="69661"/>
                  <a:pt x="264437" y="63090"/>
                  <a:pt x="271805" y="55292"/>
                </a:cubicBezTo>
                <a:cubicBezTo>
                  <a:pt x="279173" y="47494"/>
                  <a:pt x="276564" y="33631"/>
                  <a:pt x="275204" y="260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3216960" y="24105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title" idx="2" hasCustomPrompt="1"/>
          </p:nvPr>
        </p:nvSpPr>
        <p:spPr>
          <a:xfrm>
            <a:off x="601427" y="2566329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3216967" y="3420033"/>
            <a:ext cx="4643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5" name="Google Shape;355;p23"/>
          <p:cNvGrpSpPr/>
          <p:nvPr/>
        </p:nvGrpSpPr>
        <p:grpSpPr>
          <a:xfrm rot="-1557774">
            <a:off x="1083501" y="970897"/>
            <a:ext cx="407743" cy="480569"/>
            <a:chOff x="8153693" y="218473"/>
            <a:chExt cx="305799" cy="360418"/>
          </a:xfrm>
        </p:grpSpPr>
        <p:sp>
          <p:nvSpPr>
            <p:cNvPr id="356" name="Google Shape;356;p2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7615767" y="7193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23"/>
          <p:cNvGrpSpPr/>
          <p:nvPr/>
        </p:nvGrpSpPr>
        <p:grpSpPr>
          <a:xfrm rot="693631">
            <a:off x="3437473" y="5337897"/>
            <a:ext cx="481020" cy="496081"/>
            <a:chOff x="5593472" y="1340072"/>
            <a:chExt cx="360770" cy="372066"/>
          </a:xfrm>
        </p:grpSpPr>
        <p:sp>
          <p:nvSpPr>
            <p:cNvPr id="360" name="Google Shape;360;p2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23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4" name="Google Shape;364;p23"/>
          <p:cNvGrpSpPr/>
          <p:nvPr/>
        </p:nvGrpSpPr>
        <p:grpSpPr>
          <a:xfrm rot="-1531023">
            <a:off x="4729485" y="971738"/>
            <a:ext cx="632824" cy="478877"/>
            <a:chOff x="2322102" y="3096168"/>
            <a:chExt cx="474595" cy="359141"/>
          </a:xfrm>
        </p:grpSpPr>
        <p:sp>
          <p:nvSpPr>
            <p:cNvPr id="365" name="Google Shape;365;p23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8074735" y="5460052"/>
            <a:ext cx="551397" cy="480288"/>
            <a:chOff x="5594126" y="266289"/>
            <a:chExt cx="413548" cy="360216"/>
          </a:xfrm>
        </p:grpSpPr>
        <p:sp>
          <p:nvSpPr>
            <p:cNvPr id="368" name="Google Shape;368;p23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3"/>
          <p:cNvSpPr/>
          <p:nvPr/>
        </p:nvSpPr>
        <p:spPr>
          <a:xfrm>
            <a:off x="9169233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6125167" y="56389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1226167" y="5460051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741702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7571211" y="5713656"/>
            <a:ext cx="839088" cy="710749"/>
            <a:chOff x="5678408" y="4285242"/>
            <a:chExt cx="629316" cy="533062"/>
          </a:xfrm>
        </p:grpSpPr>
        <p:sp>
          <p:nvSpPr>
            <p:cNvPr id="13" name="Google Shape;13;p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03040" y="114053"/>
            <a:ext cx="779641" cy="706931"/>
            <a:chOff x="5102279" y="85540"/>
            <a:chExt cx="584731" cy="530198"/>
          </a:xfrm>
        </p:grpSpPr>
        <p:sp>
          <p:nvSpPr>
            <p:cNvPr id="16" name="Google Shape;16;p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105724" y="88337"/>
            <a:ext cx="668525" cy="630120"/>
            <a:chOff x="1579293" y="66253"/>
            <a:chExt cx="501394" cy="472590"/>
          </a:xfrm>
        </p:grpSpPr>
        <p:sp>
          <p:nvSpPr>
            <p:cNvPr id="19" name="Google Shape;19;p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241037" y="1157241"/>
            <a:ext cx="678403" cy="597107"/>
            <a:chOff x="8430778" y="867931"/>
            <a:chExt cx="508802" cy="447830"/>
          </a:xfrm>
        </p:grpSpPr>
        <p:sp>
          <p:nvSpPr>
            <p:cNvPr id="22" name="Google Shape;22;p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3335" y="6089821"/>
            <a:ext cx="455251" cy="535131"/>
            <a:chOff x="542501" y="4567366"/>
            <a:chExt cx="341438" cy="401348"/>
          </a:xfrm>
        </p:grpSpPr>
        <p:sp>
          <p:nvSpPr>
            <p:cNvPr id="25" name="Google Shape;25;p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94433" y="342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303684" y="280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6204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4224183" y="1481623"/>
            <a:ext cx="7124500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620433" y="3281856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451033" y="1612484"/>
            <a:ext cx="2791200" cy="1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4620433" y="4242017"/>
            <a:ext cx="6452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977785">
            <a:off x="528328" y="788327"/>
            <a:ext cx="551384" cy="480276"/>
            <a:chOff x="4270476" y="488814"/>
            <a:chExt cx="413548" cy="360216"/>
          </a:xfrm>
        </p:grpSpPr>
        <p:sp>
          <p:nvSpPr>
            <p:cNvPr id="36" name="Google Shape;36;p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-541289">
            <a:off x="4248016" y="5558268"/>
            <a:ext cx="592509" cy="481235"/>
            <a:chOff x="8278821" y="595383"/>
            <a:chExt cx="444396" cy="360936"/>
          </a:xfrm>
        </p:grpSpPr>
        <p:sp>
          <p:nvSpPr>
            <p:cNvPr id="39" name="Google Shape;39;p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3"/>
          <p:cNvGrpSpPr/>
          <p:nvPr/>
        </p:nvGrpSpPr>
        <p:grpSpPr>
          <a:xfrm rot="-1882352">
            <a:off x="7423543" y="561864"/>
            <a:ext cx="661380" cy="468315"/>
            <a:chOff x="7731611" y="1316593"/>
            <a:chExt cx="496036" cy="351236"/>
          </a:xfrm>
        </p:grpSpPr>
        <p:sp>
          <p:nvSpPr>
            <p:cNvPr id="42" name="Google Shape;42;p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10196967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588951" y="3781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9902733" y="895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4922584" y="7348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8300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 rot="1840727">
            <a:off x="10608391" y="593102"/>
            <a:ext cx="632763" cy="478831"/>
            <a:chOff x="2322102" y="3096168"/>
            <a:chExt cx="474595" cy="359141"/>
          </a:xfrm>
        </p:grpSpPr>
        <p:sp>
          <p:nvSpPr>
            <p:cNvPr id="52" name="Google Shape;52;p4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 rot="-2011107">
            <a:off x="11008005" y="5785207"/>
            <a:ext cx="779635" cy="706924"/>
            <a:chOff x="5102279" y="85540"/>
            <a:chExt cx="584731" cy="530198"/>
          </a:xfrm>
        </p:grpSpPr>
        <p:sp>
          <p:nvSpPr>
            <p:cNvPr id="55" name="Google Shape;55;p4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"/>
          <p:cNvSpPr/>
          <p:nvPr/>
        </p:nvSpPr>
        <p:spPr>
          <a:xfrm>
            <a:off x="11593151" y="14142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274977" y="111156"/>
            <a:ext cx="839088" cy="710749"/>
            <a:chOff x="5678408" y="4285242"/>
            <a:chExt cx="629316" cy="533062"/>
          </a:xfrm>
        </p:grpSpPr>
        <p:sp>
          <p:nvSpPr>
            <p:cNvPr id="60" name="Google Shape;60;p4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4"/>
          <p:cNvSpPr/>
          <p:nvPr/>
        </p:nvSpPr>
        <p:spPr>
          <a:xfrm>
            <a:off x="274967" y="1356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1088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4752220" y="2036334"/>
            <a:ext cx="5708880" cy="4057084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62967" y="593367"/>
            <a:ext cx="654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4966167" y="2417477"/>
            <a:ext cx="50688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929146">
            <a:off x="620270" y="588339"/>
            <a:ext cx="661383" cy="468316"/>
            <a:chOff x="7731611" y="1316593"/>
            <a:chExt cx="496036" cy="351236"/>
          </a:xfrm>
        </p:grpSpPr>
        <p:sp>
          <p:nvSpPr>
            <p:cNvPr id="104" name="Google Shape;104;p7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703540">
            <a:off x="11173585" y="3932938"/>
            <a:ext cx="481020" cy="496081"/>
            <a:chOff x="5593472" y="1340072"/>
            <a:chExt cx="360770" cy="372066"/>
          </a:xfrm>
        </p:grpSpPr>
        <p:sp>
          <p:nvSpPr>
            <p:cNvPr id="107" name="Google Shape;107;p7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7"/>
          <p:cNvSpPr/>
          <p:nvPr/>
        </p:nvSpPr>
        <p:spPr>
          <a:xfrm>
            <a:off x="4310017" y="2465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2410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11241033" y="593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616533" y="20363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7"/>
          <p:cNvGrpSpPr/>
          <p:nvPr/>
        </p:nvGrpSpPr>
        <p:grpSpPr>
          <a:xfrm rot="-541289">
            <a:off x="4082383" y="5639801"/>
            <a:ext cx="592509" cy="481235"/>
            <a:chOff x="8278821" y="595383"/>
            <a:chExt cx="444396" cy="360936"/>
          </a:xfrm>
        </p:grpSpPr>
        <p:sp>
          <p:nvSpPr>
            <p:cNvPr id="114" name="Google Shape;114;p7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21404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 flipH="1">
            <a:off x="2238780" y="1644667"/>
            <a:ext cx="7714440" cy="3568660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835087" y="2138000"/>
            <a:ext cx="6652000" cy="2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6572533" y="43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 rot="703812">
            <a:off x="8393010" y="5805076"/>
            <a:ext cx="551388" cy="480280"/>
            <a:chOff x="4270476" y="488814"/>
            <a:chExt cx="413548" cy="360216"/>
          </a:xfrm>
        </p:grpSpPr>
        <p:sp>
          <p:nvSpPr>
            <p:cNvPr id="121" name="Google Shape;121;p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 rot="-1882352">
            <a:off x="3277943" y="631397"/>
            <a:ext cx="661380" cy="468315"/>
            <a:chOff x="7731611" y="1316593"/>
            <a:chExt cx="496036" cy="351236"/>
          </a:xfrm>
        </p:grpSpPr>
        <p:sp>
          <p:nvSpPr>
            <p:cNvPr id="124" name="Google Shape;124;p8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8"/>
          <p:cNvGrpSpPr/>
          <p:nvPr/>
        </p:nvGrpSpPr>
        <p:grpSpPr>
          <a:xfrm rot="1703540">
            <a:off x="1149385" y="5558072"/>
            <a:ext cx="481020" cy="496081"/>
            <a:chOff x="5593472" y="1340072"/>
            <a:chExt cx="360770" cy="372066"/>
          </a:xfrm>
        </p:grpSpPr>
        <p:sp>
          <p:nvSpPr>
            <p:cNvPr id="127" name="Google Shape;127;p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621417" y="144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3433451" y="5863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11430351" y="33678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6973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1252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/>
          <p:nvPr/>
        </p:nvSpPr>
        <p:spPr>
          <a:xfrm rot="10800000" flipH="1">
            <a:off x="6187844" y="4165300"/>
            <a:ext cx="4482696" cy="2344168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 flipH="1">
            <a:off x="6187843" y="1585061"/>
            <a:ext cx="4479756" cy="2260752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6" name="Google Shape;176;p13"/>
          <p:cNvSpPr/>
          <p:nvPr/>
        </p:nvSpPr>
        <p:spPr>
          <a:xfrm>
            <a:off x="1369501" y="1616866"/>
            <a:ext cx="4479756" cy="2260753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 rot="10800000">
            <a:off x="1355109" y="4137518"/>
            <a:ext cx="4494148" cy="2229905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1341133" y="470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3" name="Google Shape;193;p13"/>
          <p:cNvGrpSpPr/>
          <p:nvPr/>
        </p:nvGrpSpPr>
        <p:grpSpPr>
          <a:xfrm rot="897036">
            <a:off x="10430332" y="713711"/>
            <a:ext cx="407753" cy="480583"/>
            <a:chOff x="8153693" y="218473"/>
            <a:chExt cx="305799" cy="360418"/>
          </a:xfrm>
        </p:grpSpPr>
        <p:sp>
          <p:nvSpPr>
            <p:cNvPr id="194" name="Google Shape;194;p1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 rot="-1003568">
            <a:off x="611348" y="877511"/>
            <a:ext cx="551403" cy="480292"/>
            <a:chOff x="4270476" y="488814"/>
            <a:chExt cx="413548" cy="360216"/>
          </a:xfrm>
        </p:grpSpPr>
        <p:sp>
          <p:nvSpPr>
            <p:cNvPr id="197" name="Google Shape;197;p1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13"/>
          <p:cNvGrpSpPr/>
          <p:nvPr/>
        </p:nvGrpSpPr>
        <p:grpSpPr>
          <a:xfrm rot="-541289">
            <a:off x="10892816" y="2595568"/>
            <a:ext cx="592509" cy="481235"/>
            <a:chOff x="8278821" y="595383"/>
            <a:chExt cx="444396" cy="360936"/>
          </a:xfrm>
        </p:grpSpPr>
        <p:sp>
          <p:nvSpPr>
            <p:cNvPr id="200" name="Google Shape;200;p1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25817" y="266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13"/>
          <p:cNvGrpSpPr/>
          <p:nvPr/>
        </p:nvGrpSpPr>
        <p:grpSpPr>
          <a:xfrm rot="1703540">
            <a:off x="799467" y="4107938"/>
            <a:ext cx="481020" cy="496081"/>
            <a:chOff x="5593472" y="1340072"/>
            <a:chExt cx="360770" cy="372066"/>
          </a:xfrm>
        </p:grpSpPr>
        <p:sp>
          <p:nvSpPr>
            <p:cNvPr id="204" name="Google Shape;204;p1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3"/>
          <p:cNvSpPr/>
          <p:nvPr/>
        </p:nvSpPr>
        <p:spPr>
          <a:xfrm>
            <a:off x="11179833" y="4042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" name="Google Shape;207;p13"/>
          <p:cNvGrpSpPr/>
          <p:nvPr/>
        </p:nvGrpSpPr>
        <p:grpSpPr>
          <a:xfrm rot="-1882352">
            <a:off x="11071643" y="5441697"/>
            <a:ext cx="661380" cy="468315"/>
            <a:chOff x="7731611" y="1316593"/>
            <a:chExt cx="496036" cy="351236"/>
          </a:xfrm>
        </p:grpSpPr>
        <p:sp>
          <p:nvSpPr>
            <p:cNvPr id="208" name="Google Shape;208;p1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13"/>
          <p:cNvSpPr/>
          <p:nvPr/>
        </p:nvSpPr>
        <p:spPr>
          <a:xfrm>
            <a:off x="1369500" y="59255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96844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 flipH="1">
            <a:off x="1818606" y="321335"/>
            <a:ext cx="8554791" cy="1784331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2373567" y="1977100"/>
            <a:ext cx="7444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2117633" y="3782700"/>
            <a:ext cx="7943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90241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>
            <a:spLocks noGrp="1"/>
          </p:cNvSpPr>
          <p:nvPr>
            <p:ph type="title"/>
          </p:nvPr>
        </p:nvSpPr>
        <p:spPr>
          <a:xfrm>
            <a:off x="1202367" y="32683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 idx="2" hasCustomPrompt="1"/>
          </p:nvPr>
        </p:nvSpPr>
        <p:spPr>
          <a:xfrm>
            <a:off x="3032967" y="1562396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1"/>
          </p:nvPr>
        </p:nvSpPr>
        <p:spPr>
          <a:xfrm>
            <a:off x="1294167" y="4277833"/>
            <a:ext cx="6268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3871167" y="5911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21"/>
          <p:cNvGrpSpPr/>
          <p:nvPr/>
        </p:nvGrpSpPr>
        <p:grpSpPr>
          <a:xfrm rot="-1882352">
            <a:off x="920877" y="5738948"/>
            <a:ext cx="661380" cy="468315"/>
            <a:chOff x="7731611" y="1316593"/>
            <a:chExt cx="496036" cy="351236"/>
          </a:xfrm>
        </p:grpSpPr>
        <p:sp>
          <p:nvSpPr>
            <p:cNvPr id="313" name="Google Shape;313;p21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1"/>
          <p:cNvGrpSpPr/>
          <p:nvPr/>
        </p:nvGrpSpPr>
        <p:grpSpPr>
          <a:xfrm rot="1703540">
            <a:off x="5780251" y="5725089"/>
            <a:ext cx="481020" cy="496081"/>
            <a:chOff x="5593472" y="1340072"/>
            <a:chExt cx="360770" cy="372066"/>
          </a:xfrm>
        </p:grpSpPr>
        <p:sp>
          <p:nvSpPr>
            <p:cNvPr id="316" name="Google Shape;316;p2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8047951" y="57164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 rot="-975612">
            <a:off x="10250206" y="1457511"/>
            <a:ext cx="632793" cy="478855"/>
            <a:chOff x="2322102" y="3096168"/>
            <a:chExt cx="474595" cy="359141"/>
          </a:xfrm>
        </p:grpSpPr>
        <p:sp>
          <p:nvSpPr>
            <p:cNvPr id="320" name="Google Shape;320;p2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9352717" y="483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/>
          <p:nvPr/>
        </p:nvSpPr>
        <p:spPr>
          <a:xfrm>
            <a:off x="3871151" y="85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9965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1">
            <a:hlinkClick r:id="rId2" action="ppaction://hlinksldjump"/>
          </p:cNvPr>
          <p:cNvSpPr txBox="1">
            <a:spLocks noGrp="1"/>
          </p:cNvSpPr>
          <p:nvPr>
            <p:ph type="title"/>
          </p:nvPr>
        </p:nvSpPr>
        <p:spPr>
          <a:xfrm>
            <a:off x="113321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title" idx="2"/>
          </p:nvPr>
        </p:nvSpPr>
        <p:spPr>
          <a:xfrm>
            <a:off x="4588951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ubTitle" idx="1"/>
          </p:nvPr>
        </p:nvSpPr>
        <p:spPr>
          <a:xfrm>
            <a:off x="2325584" y="2386900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21"/>
          <p:cNvSpPr txBox="1">
            <a:spLocks noGrp="1"/>
          </p:cNvSpPr>
          <p:nvPr>
            <p:ph type="subTitle" idx="3"/>
          </p:nvPr>
        </p:nvSpPr>
        <p:spPr>
          <a:xfrm>
            <a:off x="5782551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21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title" idx="5"/>
          </p:nvPr>
        </p:nvSpPr>
        <p:spPr>
          <a:xfrm>
            <a:off x="1133219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title" idx="6"/>
          </p:nvPr>
        </p:nvSpPr>
        <p:spPr>
          <a:xfrm>
            <a:off x="4589084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7"/>
          </p:nvPr>
        </p:nvSpPr>
        <p:spPr>
          <a:xfrm>
            <a:off x="2325584" y="4587833"/>
            <a:ext cx="17604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subTitle" idx="8"/>
          </p:nvPr>
        </p:nvSpPr>
        <p:spPr>
          <a:xfrm>
            <a:off x="5782551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title" idx="9"/>
          </p:nvPr>
        </p:nvSpPr>
        <p:spPr>
          <a:xfrm>
            <a:off x="8053657" y="2386900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ubTitle" idx="13"/>
          </p:nvPr>
        </p:nvSpPr>
        <p:spPr>
          <a:xfrm>
            <a:off x="9247116" y="2396567"/>
            <a:ext cx="2016000" cy="7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title" idx="14"/>
          </p:nvPr>
        </p:nvSpPr>
        <p:spPr>
          <a:xfrm>
            <a:off x="8053657" y="4587833"/>
            <a:ext cx="743200" cy="5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None/>
              <a:defRPr sz="4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subTitle" idx="15"/>
          </p:nvPr>
        </p:nvSpPr>
        <p:spPr>
          <a:xfrm>
            <a:off x="9247116" y="4597367"/>
            <a:ext cx="2016000" cy="7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967657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1"/>
          <p:cNvGrpSpPr/>
          <p:nvPr/>
        </p:nvGrpSpPr>
        <p:grpSpPr>
          <a:xfrm>
            <a:off x="4488344" y="4491323"/>
            <a:ext cx="839088" cy="710749"/>
            <a:chOff x="5678408" y="4285242"/>
            <a:chExt cx="629316" cy="533062"/>
          </a:xfrm>
        </p:grpSpPr>
        <p:sp>
          <p:nvSpPr>
            <p:cNvPr id="554" name="Google Shape;554;p31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8631140" y="3250987"/>
            <a:ext cx="779641" cy="706931"/>
            <a:chOff x="5102279" y="85540"/>
            <a:chExt cx="584731" cy="530198"/>
          </a:xfrm>
        </p:grpSpPr>
        <p:sp>
          <p:nvSpPr>
            <p:cNvPr id="557" name="Google Shape;557;p31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31"/>
          <p:cNvGrpSpPr/>
          <p:nvPr/>
        </p:nvGrpSpPr>
        <p:grpSpPr>
          <a:xfrm>
            <a:off x="1911024" y="2802737"/>
            <a:ext cx="668525" cy="630120"/>
            <a:chOff x="1579293" y="66253"/>
            <a:chExt cx="501394" cy="472590"/>
          </a:xfrm>
        </p:grpSpPr>
        <p:sp>
          <p:nvSpPr>
            <p:cNvPr id="560" name="Google Shape;560;p31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31"/>
          <p:cNvGrpSpPr/>
          <p:nvPr/>
        </p:nvGrpSpPr>
        <p:grpSpPr>
          <a:xfrm>
            <a:off x="8915404" y="616408"/>
            <a:ext cx="678403" cy="597107"/>
            <a:chOff x="8430778" y="867931"/>
            <a:chExt cx="508802" cy="447830"/>
          </a:xfrm>
        </p:grpSpPr>
        <p:sp>
          <p:nvSpPr>
            <p:cNvPr id="563" name="Google Shape;563;p31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1"/>
          <p:cNvGrpSpPr/>
          <p:nvPr/>
        </p:nvGrpSpPr>
        <p:grpSpPr>
          <a:xfrm>
            <a:off x="723335" y="5202055"/>
            <a:ext cx="455251" cy="535131"/>
            <a:chOff x="542501" y="4567366"/>
            <a:chExt cx="341438" cy="401348"/>
          </a:xfrm>
        </p:grpSpPr>
        <p:sp>
          <p:nvSpPr>
            <p:cNvPr id="566" name="Google Shape;566;p31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31"/>
          <p:cNvSpPr/>
          <p:nvPr/>
        </p:nvSpPr>
        <p:spPr>
          <a:xfrm>
            <a:off x="950967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0083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2"/>
          <p:cNvGrpSpPr/>
          <p:nvPr/>
        </p:nvGrpSpPr>
        <p:grpSpPr>
          <a:xfrm>
            <a:off x="2409895" y="4714056"/>
            <a:ext cx="839088" cy="710749"/>
            <a:chOff x="5678408" y="4285242"/>
            <a:chExt cx="629316" cy="533062"/>
          </a:xfrm>
        </p:grpSpPr>
        <p:sp>
          <p:nvSpPr>
            <p:cNvPr id="573" name="Google Shape;573;p3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6511006" y="2461320"/>
            <a:ext cx="779641" cy="706931"/>
            <a:chOff x="5102279" y="85540"/>
            <a:chExt cx="584731" cy="530198"/>
          </a:xfrm>
        </p:grpSpPr>
        <p:sp>
          <p:nvSpPr>
            <p:cNvPr id="576" name="Google Shape;576;p3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723324" y="1050371"/>
            <a:ext cx="668525" cy="630120"/>
            <a:chOff x="1579293" y="66253"/>
            <a:chExt cx="501394" cy="472590"/>
          </a:xfrm>
        </p:grpSpPr>
        <p:sp>
          <p:nvSpPr>
            <p:cNvPr id="579" name="Google Shape;579;p3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32"/>
          <p:cNvGrpSpPr/>
          <p:nvPr/>
        </p:nvGrpSpPr>
        <p:grpSpPr>
          <a:xfrm>
            <a:off x="10040371" y="1157275"/>
            <a:ext cx="678403" cy="597107"/>
            <a:chOff x="8430778" y="867931"/>
            <a:chExt cx="508802" cy="447830"/>
          </a:xfrm>
        </p:grpSpPr>
        <p:sp>
          <p:nvSpPr>
            <p:cNvPr id="582" name="Google Shape;582;p3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32"/>
          <p:cNvGrpSpPr/>
          <p:nvPr/>
        </p:nvGrpSpPr>
        <p:grpSpPr>
          <a:xfrm>
            <a:off x="5349435" y="5483321"/>
            <a:ext cx="455251" cy="535131"/>
            <a:chOff x="542501" y="4567366"/>
            <a:chExt cx="341438" cy="401348"/>
          </a:xfrm>
        </p:grpSpPr>
        <p:sp>
          <p:nvSpPr>
            <p:cNvPr id="585" name="Google Shape;585;p3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32"/>
          <p:cNvSpPr/>
          <p:nvPr/>
        </p:nvSpPr>
        <p:spPr>
          <a:xfrm>
            <a:off x="2287500" y="3251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32"/>
          <p:cNvSpPr/>
          <p:nvPr/>
        </p:nvSpPr>
        <p:spPr>
          <a:xfrm>
            <a:off x="9974284" y="49472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4266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/>
          <p:nvPr/>
        </p:nvSpPr>
        <p:spPr>
          <a:xfrm>
            <a:off x="720200" y="2132434"/>
            <a:ext cx="8124533" cy="2522367"/>
          </a:xfrm>
          <a:custGeom>
            <a:avLst/>
            <a:gdLst/>
            <a:ahLst/>
            <a:cxnLst/>
            <a:rect l="l" t="t" r="r" b="b"/>
            <a:pathLst>
              <a:path w="276784" h="75671" extrusionOk="0">
                <a:moveTo>
                  <a:pt x="275204" y="26049"/>
                </a:moveTo>
                <a:cubicBezTo>
                  <a:pt x="273844" y="18468"/>
                  <a:pt x="271351" y="13738"/>
                  <a:pt x="263643" y="9803"/>
                </a:cubicBezTo>
                <a:cubicBezTo>
                  <a:pt x="255935" y="5868"/>
                  <a:pt x="243464" y="4064"/>
                  <a:pt x="228954" y="2439"/>
                </a:cubicBezTo>
                <a:cubicBezTo>
                  <a:pt x="214444" y="815"/>
                  <a:pt x="200616" y="273"/>
                  <a:pt x="176584" y="56"/>
                </a:cubicBezTo>
                <a:cubicBezTo>
                  <a:pt x="152552" y="-161"/>
                  <a:pt x="110880" y="263"/>
                  <a:pt x="84762" y="1139"/>
                </a:cubicBezTo>
                <a:cubicBezTo>
                  <a:pt x="58644" y="2015"/>
                  <a:pt x="33706" y="1989"/>
                  <a:pt x="19876" y="5310"/>
                </a:cubicBezTo>
                <a:cubicBezTo>
                  <a:pt x="6046" y="8631"/>
                  <a:pt x="3779" y="11979"/>
                  <a:pt x="1784" y="21067"/>
                </a:cubicBezTo>
                <a:cubicBezTo>
                  <a:pt x="-211" y="30156"/>
                  <a:pt x="-2750" y="50960"/>
                  <a:pt x="7906" y="59841"/>
                </a:cubicBezTo>
                <a:cubicBezTo>
                  <a:pt x="18562" y="68722"/>
                  <a:pt x="28538" y="72188"/>
                  <a:pt x="65719" y="74354"/>
                </a:cubicBezTo>
                <a:cubicBezTo>
                  <a:pt x="102900" y="76520"/>
                  <a:pt x="196646" y="76015"/>
                  <a:pt x="230994" y="72838"/>
                </a:cubicBezTo>
                <a:cubicBezTo>
                  <a:pt x="265342" y="69661"/>
                  <a:pt x="264437" y="63090"/>
                  <a:pt x="271805" y="55292"/>
                </a:cubicBezTo>
                <a:cubicBezTo>
                  <a:pt x="279173" y="47494"/>
                  <a:pt x="276564" y="33631"/>
                  <a:pt x="275204" y="260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3216960" y="24105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title" idx="2" hasCustomPrompt="1"/>
          </p:nvPr>
        </p:nvSpPr>
        <p:spPr>
          <a:xfrm>
            <a:off x="601427" y="2566329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3216967" y="3420033"/>
            <a:ext cx="4643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5" name="Google Shape;355;p23"/>
          <p:cNvGrpSpPr/>
          <p:nvPr/>
        </p:nvGrpSpPr>
        <p:grpSpPr>
          <a:xfrm rot="-1557774">
            <a:off x="1083501" y="970897"/>
            <a:ext cx="407743" cy="480569"/>
            <a:chOff x="8153693" y="218473"/>
            <a:chExt cx="305799" cy="360418"/>
          </a:xfrm>
        </p:grpSpPr>
        <p:sp>
          <p:nvSpPr>
            <p:cNvPr id="356" name="Google Shape;356;p2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7615767" y="7193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23"/>
          <p:cNvGrpSpPr/>
          <p:nvPr/>
        </p:nvGrpSpPr>
        <p:grpSpPr>
          <a:xfrm rot="693631">
            <a:off x="3437473" y="5337897"/>
            <a:ext cx="481020" cy="496081"/>
            <a:chOff x="5593472" y="1340072"/>
            <a:chExt cx="360770" cy="372066"/>
          </a:xfrm>
        </p:grpSpPr>
        <p:sp>
          <p:nvSpPr>
            <p:cNvPr id="360" name="Google Shape;360;p2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23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4" name="Google Shape;364;p23"/>
          <p:cNvGrpSpPr/>
          <p:nvPr/>
        </p:nvGrpSpPr>
        <p:grpSpPr>
          <a:xfrm rot="-1531023">
            <a:off x="4729485" y="971738"/>
            <a:ext cx="632824" cy="478877"/>
            <a:chOff x="2322102" y="3096168"/>
            <a:chExt cx="474595" cy="359141"/>
          </a:xfrm>
        </p:grpSpPr>
        <p:sp>
          <p:nvSpPr>
            <p:cNvPr id="365" name="Google Shape;365;p23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8074735" y="5460052"/>
            <a:ext cx="551397" cy="480288"/>
            <a:chOff x="5594126" y="266289"/>
            <a:chExt cx="413548" cy="360216"/>
          </a:xfrm>
        </p:grpSpPr>
        <p:sp>
          <p:nvSpPr>
            <p:cNvPr id="368" name="Google Shape;368;p23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3"/>
          <p:cNvSpPr/>
          <p:nvPr/>
        </p:nvSpPr>
        <p:spPr>
          <a:xfrm>
            <a:off x="9169233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6125167" y="56389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1226167" y="5460051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39777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7571211" y="5713656"/>
            <a:ext cx="839088" cy="710749"/>
            <a:chOff x="5678408" y="4285242"/>
            <a:chExt cx="629316" cy="533062"/>
          </a:xfrm>
        </p:grpSpPr>
        <p:sp>
          <p:nvSpPr>
            <p:cNvPr id="13" name="Google Shape;13;p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03040" y="114053"/>
            <a:ext cx="779641" cy="706931"/>
            <a:chOff x="5102279" y="85540"/>
            <a:chExt cx="584731" cy="530198"/>
          </a:xfrm>
        </p:grpSpPr>
        <p:sp>
          <p:nvSpPr>
            <p:cNvPr id="16" name="Google Shape;16;p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105724" y="88337"/>
            <a:ext cx="668525" cy="630120"/>
            <a:chOff x="1579293" y="66253"/>
            <a:chExt cx="501394" cy="472590"/>
          </a:xfrm>
        </p:grpSpPr>
        <p:sp>
          <p:nvSpPr>
            <p:cNvPr id="19" name="Google Shape;19;p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241037" y="1157241"/>
            <a:ext cx="678403" cy="597107"/>
            <a:chOff x="8430778" y="867931"/>
            <a:chExt cx="508802" cy="447830"/>
          </a:xfrm>
        </p:grpSpPr>
        <p:sp>
          <p:nvSpPr>
            <p:cNvPr id="22" name="Google Shape;22;p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3335" y="6089821"/>
            <a:ext cx="455251" cy="535131"/>
            <a:chOff x="542501" y="4567366"/>
            <a:chExt cx="341438" cy="401348"/>
          </a:xfrm>
        </p:grpSpPr>
        <p:sp>
          <p:nvSpPr>
            <p:cNvPr id="25" name="Google Shape;25;p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94433" y="342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303684" y="280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1117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4224183" y="1481623"/>
            <a:ext cx="7124500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620433" y="3281856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451033" y="1612484"/>
            <a:ext cx="2791200" cy="1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4620433" y="4242017"/>
            <a:ext cx="6452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977785">
            <a:off x="528328" y="788327"/>
            <a:ext cx="551384" cy="480276"/>
            <a:chOff x="4270476" y="488814"/>
            <a:chExt cx="413548" cy="360216"/>
          </a:xfrm>
        </p:grpSpPr>
        <p:sp>
          <p:nvSpPr>
            <p:cNvPr id="36" name="Google Shape;36;p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-541289">
            <a:off x="4248016" y="5558268"/>
            <a:ext cx="592509" cy="481235"/>
            <a:chOff x="8278821" y="595383"/>
            <a:chExt cx="444396" cy="360936"/>
          </a:xfrm>
        </p:grpSpPr>
        <p:sp>
          <p:nvSpPr>
            <p:cNvPr id="39" name="Google Shape;39;p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3"/>
          <p:cNvGrpSpPr/>
          <p:nvPr/>
        </p:nvGrpSpPr>
        <p:grpSpPr>
          <a:xfrm rot="-1882352">
            <a:off x="7423543" y="561864"/>
            <a:ext cx="661380" cy="468315"/>
            <a:chOff x="7731611" y="1316593"/>
            <a:chExt cx="496036" cy="351236"/>
          </a:xfrm>
        </p:grpSpPr>
        <p:sp>
          <p:nvSpPr>
            <p:cNvPr id="42" name="Google Shape;42;p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10196967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588951" y="3781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9902733" y="895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4922584" y="7348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385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 rot="1840727">
            <a:off x="10608391" y="593102"/>
            <a:ext cx="632763" cy="478831"/>
            <a:chOff x="2322102" y="3096168"/>
            <a:chExt cx="474595" cy="359141"/>
          </a:xfrm>
        </p:grpSpPr>
        <p:sp>
          <p:nvSpPr>
            <p:cNvPr id="52" name="Google Shape;52;p4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 rot="-2011107">
            <a:off x="11008005" y="5785207"/>
            <a:ext cx="779635" cy="706924"/>
            <a:chOff x="5102279" y="85540"/>
            <a:chExt cx="584731" cy="530198"/>
          </a:xfrm>
        </p:grpSpPr>
        <p:sp>
          <p:nvSpPr>
            <p:cNvPr id="55" name="Google Shape;55;p4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"/>
          <p:cNvSpPr/>
          <p:nvPr/>
        </p:nvSpPr>
        <p:spPr>
          <a:xfrm>
            <a:off x="11593151" y="14142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274977" y="111156"/>
            <a:ext cx="839088" cy="710749"/>
            <a:chOff x="5678408" y="4285242"/>
            <a:chExt cx="629316" cy="533062"/>
          </a:xfrm>
        </p:grpSpPr>
        <p:sp>
          <p:nvSpPr>
            <p:cNvPr id="60" name="Google Shape;60;p4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4"/>
          <p:cNvSpPr/>
          <p:nvPr/>
        </p:nvSpPr>
        <p:spPr>
          <a:xfrm>
            <a:off x="274967" y="1356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93441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4752220" y="2036334"/>
            <a:ext cx="5708880" cy="4057084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62967" y="593367"/>
            <a:ext cx="654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4966167" y="2417477"/>
            <a:ext cx="50688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929146">
            <a:off x="620270" y="588339"/>
            <a:ext cx="661383" cy="468316"/>
            <a:chOff x="7731611" y="1316593"/>
            <a:chExt cx="496036" cy="351236"/>
          </a:xfrm>
        </p:grpSpPr>
        <p:sp>
          <p:nvSpPr>
            <p:cNvPr id="104" name="Google Shape;104;p7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703540">
            <a:off x="11173585" y="3932938"/>
            <a:ext cx="481020" cy="496081"/>
            <a:chOff x="5593472" y="1340072"/>
            <a:chExt cx="360770" cy="372066"/>
          </a:xfrm>
        </p:grpSpPr>
        <p:sp>
          <p:nvSpPr>
            <p:cNvPr id="107" name="Google Shape;107;p7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7"/>
          <p:cNvSpPr/>
          <p:nvPr/>
        </p:nvSpPr>
        <p:spPr>
          <a:xfrm>
            <a:off x="4310017" y="2465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2410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11241033" y="593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616533" y="20363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7"/>
          <p:cNvGrpSpPr/>
          <p:nvPr/>
        </p:nvGrpSpPr>
        <p:grpSpPr>
          <a:xfrm rot="-541289">
            <a:off x="4082383" y="5639801"/>
            <a:ext cx="592509" cy="481235"/>
            <a:chOff x="8278821" y="595383"/>
            <a:chExt cx="444396" cy="360936"/>
          </a:xfrm>
        </p:grpSpPr>
        <p:sp>
          <p:nvSpPr>
            <p:cNvPr id="114" name="Google Shape;114;p7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69643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 flipH="1">
            <a:off x="2238780" y="1644667"/>
            <a:ext cx="7714440" cy="3568660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835087" y="2138000"/>
            <a:ext cx="6652000" cy="2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6572533" y="43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 rot="703812">
            <a:off x="8393010" y="5805076"/>
            <a:ext cx="551388" cy="480280"/>
            <a:chOff x="4270476" y="488814"/>
            <a:chExt cx="413548" cy="360216"/>
          </a:xfrm>
        </p:grpSpPr>
        <p:sp>
          <p:nvSpPr>
            <p:cNvPr id="121" name="Google Shape;121;p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 rot="-1882352">
            <a:off x="3277943" y="631397"/>
            <a:ext cx="661380" cy="468315"/>
            <a:chOff x="7731611" y="1316593"/>
            <a:chExt cx="496036" cy="351236"/>
          </a:xfrm>
        </p:grpSpPr>
        <p:sp>
          <p:nvSpPr>
            <p:cNvPr id="124" name="Google Shape;124;p8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8"/>
          <p:cNvGrpSpPr/>
          <p:nvPr/>
        </p:nvGrpSpPr>
        <p:grpSpPr>
          <a:xfrm rot="1703540">
            <a:off x="1149385" y="5558072"/>
            <a:ext cx="481020" cy="496081"/>
            <a:chOff x="5593472" y="1340072"/>
            <a:chExt cx="360770" cy="372066"/>
          </a:xfrm>
        </p:grpSpPr>
        <p:sp>
          <p:nvSpPr>
            <p:cNvPr id="127" name="Google Shape;127;p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621417" y="144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3433451" y="5863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11430351" y="33678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12903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98186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/>
          <p:nvPr/>
        </p:nvSpPr>
        <p:spPr>
          <a:xfrm rot="10800000" flipH="1">
            <a:off x="6187844" y="4165300"/>
            <a:ext cx="4482696" cy="2344168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 flipH="1">
            <a:off x="6187843" y="1585061"/>
            <a:ext cx="4479756" cy="2260752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6" name="Google Shape;176;p13"/>
          <p:cNvSpPr/>
          <p:nvPr/>
        </p:nvSpPr>
        <p:spPr>
          <a:xfrm>
            <a:off x="1369501" y="1616866"/>
            <a:ext cx="4479756" cy="2260753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 rot="10800000">
            <a:off x="1355109" y="4137518"/>
            <a:ext cx="4494148" cy="2229905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1341133" y="470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3" name="Google Shape;193;p13"/>
          <p:cNvGrpSpPr/>
          <p:nvPr/>
        </p:nvGrpSpPr>
        <p:grpSpPr>
          <a:xfrm rot="897036">
            <a:off x="10430332" y="713711"/>
            <a:ext cx="407753" cy="480583"/>
            <a:chOff x="8153693" y="218473"/>
            <a:chExt cx="305799" cy="360418"/>
          </a:xfrm>
        </p:grpSpPr>
        <p:sp>
          <p:nvSpPr>
            <p:cNvPr id="194" name="Google Shape;194;p1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 rot="-1003568">
            <a:off x="611348" y="877511"/>
            <a:ext cx="551403" cy="480292"/>
            <a:chOff x="4270476" y="488814"/>
            <a:chExt cx="413548" cy="360216"/>
          </a:xfrm>
        </p:grpSpPr>
        <p:sp>
          <p:nvSpPr>
            <p:cNvPr id="197" name="Google Shape;197;p1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13"/>
          <p:cNvGrpSpPr/>
          <p:nvPr/>
        </p:nvGrpSpPr>
        <p:grpSpPr>
          <a:xfrm rot="-541289">
            <a:off x="10892816" y="2595568"/>
            <a:ext cx="592509" cy="481235"/>
            <a:chOff x="8278821" y="595383"/>
            <a:chExt cx="444396" cy="360936"/>
          </a:xfrm>
        </p:grpSpPr>
        <p:sp>
          <p:nvSpPr>
            <p:cNvPr id="200" name="Google Shape;200;p1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25817" y="266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13"/>
          <p:cNvGrpSpPr/>
          <p:nvPr/>
        </p:nvGrpSpPr>
        <p:grpSpPr>
          <a:xfrm rot="1703540">
            <a:off x="799467" y="4107938"/>
            <a:ext cx="481020" cy="496081"/>
            <a:chOff x="5593472" y="1340072"/>
            <a:chExt cx="360770" cy="372066"/>
          </a:xfrm>
        </p:grpSpPr>
        <p:sp>
          <p:nvSpPr>
            <p:cNvPr id="204" name="Google Shape;204;p1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3"/>
          <p:cNvSpPr/>
          <p:nvPr/>
        </p:nvSpPr>
        <p:spPr>
          <a:xfrm>
            <a:off x="11179833" y="4042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" name="Google Shape;207;p13"/>
          <p:cNvGrpSpPr/>
          <p:nvPr/>
        </p:nvGrpSpPr>
        <p:grpSpPr>
          <a:xfrm rot="-1882352">
            <a:off x="11071643" y="5441697"/>
            <a:ext cx="661380" cy="468315"/>
            <a:chOff x="7731611" y="1316593"/>
            <a:chExt cx="496036" cy="351236"/>
          </a:xfrm>
        </p:grpSpPr>
        <p:sp>
          <p:nvSpPr>
            <p:cNvPr id="208" name="Google Shape;208;p1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13"/>
          <p:cNvSpPr/>
          <p:nvPr/>
        </p:nvSpPr>
        <p:spPr>
          <a:xfrm>
            <a:off x="1369500" y="59255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8131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402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 flipH="1">
            <a:off x="1818606" y="321335"/>
            <a:ext cx="8554791" cy="1784331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2373567" y="1977100"/>
            <a:ext cx="7444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2117633" y="3782700"/>
            <a:ext cx="7943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90266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>
            <a:spLocks noGrp="1"/>
          </p:cNvSpPr>
          <p:nvPr>
            <p:ph type="title"/>
          </p:nvPr>
        </p:nvSpPr>
        <p:spPr>
          <a:xfrm>
            <a:off x="1202367" y="32683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 idx="2" hasCustomPrompt="1"/>
          </p:nvPr>
        </p:nvSpPr>
        <p:spPr>
          <a:xfrm>
            <a:off x="3032967" y="1562396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1"/>
          </p:nvPr>
        </p:nvSpPr>
        <p:spPr>
          <a:xfrm>
            <a:off x="1294167" y="4277833"/>
            <a:ext cx="6268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3871167" y="5911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21"/>
          <p:cNvGrpSpPr/>
          <p:nvPr/>
        </p:nvGrpSpPr>
        <p:grpSpPr>
          <a:xfrm rot="-1882352">
            <a:off x="920877" y="5738948"/>
            <a:ext cx="661380" cy="468315"/>
            <a:chOff x="7731611" y="1316593"/>
            <a:chExt cx="496036" cy="351236"/>
          </a:xfrm>
        </p:grpSpPr>
        <p:sp>
          <p:nvSpPr>
            <p:cNvPr id="313" name="Google Shape;313;p21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1"/>
          <p:cNvGrpSpPr/>
          <p:nvPr/>
        </p:nvGrpSpPr>
        <p:grpSpPr>
          <a:xfrm rot="1703540">
            <a:off x="5780251" y="5725089"/>
            <a:ext cx="481020" cy="496081"/>
            <a:chOff x="5593472" y="1340072"/>
            <a:chExt cx="360770" cy="372066"/>
          </a:xfrm>
        </p:grpSpPr>
        <p:sp>
          <p:nvSpPr>
            <p:cNvPr id="316" name="Google Shape;316;p2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8047951" y="57164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 rot="-975612">
            <a:off x="10250206" y="1457511"/>
            <a:ext cx="632793" cy="478855"/>
            <a:chOff x="2322102" y="3096168"/>
            <a:chExt cx="474595" cy="359141"/>
          </a:xfrm>
        </p:grpSpPr>
        <p:sp>
          <p:nvSpPr>
            <p:cNvPr id="320" name="Google Shape;320;p2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9352717" y="483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/>
          <p:nvPr/>
        </p:nvSpPr>
        <p:spPr>
          <a:xfrm>
            <a:off x="3871151" y="85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9779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1"/>
          <p:cNvGrpSpPr/>
          <p:nvPr/>
        </p:nvGrpSpPr>
        <p:grpSpPr>
          <a:xfrm>
            <a:off x="4488344" y="4491323"/>
            <a:ext cx="839088" cy="710749"/>
            <a:chOff x="5678408" y="4285242"/>
            <a:chExt cx="629316" cy="533062"/>
          </a:xfrm>
        </p:grpSpPr>
        <p:sp>
          <p:nvSpPr>
            <p:cNvPr id="554" name="Google Shape;554;p31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8631140" y="3250987"/>
            <a:ext cx="779641" cy="706931"/>
            <a:chOff x="5102279" y="85540"/>
            <a:chExt cx="584731" cy="530198"/>
          </a:xfrm>
        </p:grpSpPr>
        <p:sp>
          <p:nvSpPr>
            <p:cNvPr id="557" name="Google Shape;557;p31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31"/>
          <p:cNvGrpSpPr/>
          <p:nvPr/>
        </p:nvGrpSpPr>
        <p:grpSpPr>
          <a:xfrm>
            <a:off x="1911024" y="2802737"/>
            <a:ext cx="668525" cy="630120"/>
            <a:chOff x="1579293" y="66253"/>
            <a:chExt cx="501394" cy="472590"/>
          </a:xfrm>
        </p:grpSpPr>
        <p:sp>
          <p:nvSpPr>
            <p:cNvPr id="560" name="Google Shape;560;p31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31"/>
          <p:cNvGrpSpPr/>
          <p:nvPr/>
        </p:nvGrpSpPr>
        <p:grpSpPr>
          <a:xfrm>
            <a:off x="8915404" y="616408"/>
            <a:ext cx="678403" cy="597107"/>
            <a:chOff x="8430778" y="867931"/>
            <a:chExt cx="508802" cy="447830"/>
          </a:xfrm>
        </p:grpSpPr>
        <p:sp>
          <p:nvSpPr>
            <p:cNvPr id="563" name="Google Shape;563;p31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1"/>
          <p:cNvGrpSpPr/>
          <p:nvPr/>
        </p:nvGrpSpPr>
        <p:grpSpPr>
          <a:xfrm>
            <a:off x="723335" y="5202055"/>
            <a:ext cx="455251" cy="535131"/>
            <a:chOff x="542501" y="4567366"/>
            <a:chExt cx="341438" cy="401348"/>
          </a:xfrm>
        </p:grpSpPr>
        <p:sp>
          <p:nvSpPr>
            <p:cNvPr id="566" name="Google Shape;566;p31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31"/>
          <p:cNvSpPr/>
          <p:nvPr/>
        </p:nvSpPr>
        <p:spPr>
          <a:xfrm>
            <a:off x="950967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92148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2"/>
          <p:cNvGrpSpPr/>
          <p:nvPr/>
        </p:nvGrpSpPr>
        <p:grpSpPr>
          <a:xfrm>
            <a:off x="2409895" y="4714056"/>
            <a:ext cx="839088" cy="710749"/>
            <a:chOff x="5678408" y="4285242"/>
            <a:chExt cx="629316" cy="533062"/>
          </a:xfrm>
        </p:grpSpPr>
        <p:sp>
          <p:nvSpPr>
            <p:cNvPr id="573" name="Google Shape;573;p3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6511006" y="2461320"/>
            <a:ext cx="779641" cy="706931"/>
            <a:chOff x="5102279" y="85540"/>
            <a:chExt cx="584731" cy="530198"/>
          </a:xfrm>
        </p:grpSpPr>
        <p:sp>
          <p:nvSpPr>
            <p:cNvPr id="576" name="Google Shape;576;p3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723324" y="1050371"/>
            <a:ext cx="668525" cy="630120"/>
            <a:chOff x="1579293" y="66253"/>
            <a:chExt cx="501394" cy="472590"/>
          </a:xfrm>
        </p:grpSpPr>
        <p:sp>
          <p:nvSpPr>
            <p:cNvPr id="579" name="Google Shape;579;p3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32"/>
          <p:cNvGrpSpPr/>
          <p:nvPr/>
        </p:nvGrpSpPr>
        <p:grpSpPr>
          <a:xfrm>
            <a:off x="10040371" y="1157275"/>
            <a:ext cx="678403" cy="597107"/>
            <a:chOff x="8430778" y="867931"/>
            <a:chExt cx="508802" cy="447830"/>
          </a:xfrm>
        </p:grpSpPr>
        <p:sp>
          <p:nvSpPr>
            <p:cNvPr id="582" name="Google Shape;582;p3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32"/>
          <p:cNvGrpSpPr/>
          <p:nvPr/>
        </p:nvGrpSpPr>
        <p:grpSpPr>
          <a:xfrm>
            <a:off x="5349435" y="5483321"/>
            <a:ext cx="455251" cy="535131"/>
            <a:chOff x="542501" y="4567366"/>
            <a:chExt cx="341438" cy="401348"/>
          </a:xfrm>
        </p:grpSpPr>
        <p:sp>
          <p:nvSpPr>
            <p:cNvPr id="585" name="Google Shape;585;p3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32"/>
          <p:cNvSpPr/>
          <p:nvPr/>
        </p:nvSpPr>
        <p:spPr>
          <a:xfrm>
            <a:off x="2287500" y="3251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32"/>
          <p:cNvSpPr/>
          <p:nvPr/>
        </p:nvSpPr>
        <p:spPr>
          <a:xfrm>
            <a:off x="9974284" y="49472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48940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/>
          <p:nvPr/>
        </p:nvSpPr>
        <p:spPr>
          <a:xfrm>
            <a:off x="720200" y="2132434"/>
            <a:ext cx="8124533" cy="2522367"/>
          </a:xfrm>
          <a:custGeom>
            <a:avLst/>
            <a:gdLst/>
            <a:ahLst/>
            <a:cxnLst/>
            <a:rect l="l" t="t" r="r" b="b"/>
            <a:pathLst>
              <a:path w="276784" h="75671" extrusionOk="0">
                <a:moveTo>
                  <a:pt x="275204" y="26049"/>
                </a:moveTo>
                <a:cubicBezTo>
                  <a:pt x="273844" y="18468"/>
                  <a:pt x="271351" y="13738"/>
                  <a:pt x="263643" y="9803"/>
                </a:cubicBezTo>
                <a:cubicBezTo>
                  <a:pt x="255935" y="5868"/>
                  <a:pt x="243464" y="4064"/>
                  <a:pt x="228954" y="2439"/>
                </a:cubicBezTo>
                <a:cubicBezTo>
                  <a:pt x="214444" y="815"/>
                  <a:pt x="200616" y="273"/>
                  <a:pt x="176584" y="56"/>
                </a:cubicBezTo>
                <a:cubicBezTo>
                  <a:pt x="152552" y="-161"/>
                  <a:pt x="110880" y="263"/>
                  <a:pt x="84762" y="1139"/>
                </a:cubicBezTo>
                <a:cubicBezTo>
                  <a:pt x="58644" y="2015"/>
                  <a:pt x="33706" y="1989"/>
                  <a:pt x="19876" y="5310"/>
                </a:cubicBezTo>
                <a:cubicBezTo>
                  <a:pt x="6046" y="8631"/>
                  <a:pt x="3779" y="11979"/>
                  <a:pt x="1784" y="21067"/>
                </a:cubicBezTo>
                <a:cubicBezTo>
                  <a:pt x="-211" y="30156"/>
                  <a:pt x="-2750" y="50960"/>
                  <a:pt x="7906" y="59841"/>
                </a:cubicBezTo>
                <a:cubicBezTo>
                  <a:pt x="18562" y="68722"/>
                  <a:pt x="28538" y="72188"/>
                  <a:pt x="65719" y="74354"/>
                </a:cubicBezTo>
                <a:cubicBezTo>
                  <a:pt x="102900" y="76520"/>
                  <a:pt x="196646" y="76015"/>
                  <a:pt x="230994" y="72838"/>
                </a:cubicBezTo>
                <a:cubicBezTo>
                  <a:pt x="265342" y="69661"/>
                  <a:pt x="264437" y="63090"/>
                  <a:pt x="271805" y="55292"/>
                </a:cubicBezTo>
                <a:cubicBezTo>
                  <a:pt x="279173" y="47494"/>
                  <a:pt x="276564" y="33631"/>
                  <a:pt x="275204" y="260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3216960" y="24105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title" idx="2" hasCustomPrompt="1"/>
          </p:nvPr>
        </p:nvSpPr>
        <p:spPr>
          <a:xfrm>
            <a:off x="601427" y="2566329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3216967" y="3420033"/>
            <a:ext cx="4643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5" name="Google Shape;355;p23"/>
          <p:cNvGrpSpPr/>
          <p:nvPr/>
        </p:nvGrpSpPr>
        <p:grpSpPr>
          <a:xfrm rot="-1557774">
            <a:off x="1083501" y="970897"/>
            <a:ext cx="407743" cy="480569"/>
            <a:chOff x="8153693" y="218473"/>
            <a:chExt cx="305799" cy="360418"/>
          </a:xfrm>
        </p:grpSpPr>
        <p:sp>
          <p:nvSpPr>
            <p:cNvPr id="356" name="Google Shape;356;p2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7615767" y="7193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23"/>
          <p:cNvGrpSpPr/>
          <p:nvPr/>
        </p:nvGrpSpPr>
        <p:grpSpPr>
          <a:xfrm rot="693631">
            <a:off x="3437473" y="5337897"/>
            <a:ext cx="481020" cy="496081"/>
            <a:chOff x="5593472" y="1340072"/>
            <a:chExt cx="360770" cy="372066"/>
          </a:xfrm>
        </p:grpSpPr>
        <p:sp>
          <p:nvSpPr>
            <p:cNvPr id="360" name="Google Shape;360;p2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23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4" name="Google Shape;364;p23"/>
          <p:cNvGrpSpPr/>
          <p:nvPr/>
        </p:nvGrpSpPr>
        <p:grpSpPr>
          <a:xfrm rot="-1531023">
            <a:off x="4729485" y="971738"/>
            <a:ext cx="632824" cy="478877"/>
            <a:chOff x="2322102" y="3096168"/>
            <a:chExt cx="474595" cy="359141"/>
          </a:xfrm>
        </p:grpSpPr>
        <p:sp>
          <p:nvSpPr>
            <p:cNvPr id="365" name="Google Shape;365;p23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8074735" y="5460052"/>
            <a:ext cx="551397" cy="480288"/>
            <a:chOff x="5594126" y="266289"/>
            <a:chExt cx="413548" cy="360216"/>
          </a:xfrm>
        </p:grpSpPr>
        <p:sp>
          <p:nvSpPr>
            <p:cNvPr id="368" name="Google Shape;368;p23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3"/>
          <p:cNvSpPr/>
          <p:nvPr/>
        </p:nvSpPr>
        <p:spPr>
          <a:xfrm>
            <a:off x="9169233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6125167" y="56389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1226167" y="5460051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32738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2;p2"/>
          <p:cNvGrpSpPr/>
          <p:nvPr/>
        </p:nvGrpSpPr>
        <p:grpSpPr>
          <a:xfrm>
            <a:off x="7571211" y="5713656"/>
            <a:ext cx="839088" cy="710749"/>
            <a:chOff x="5678408" y="4285242"/>
            <a:chExt cx="629316" cy="533062"/>
          </a:xfrm>
        </p:grpSpPr>
        <p:sp>
          <p:nvSpPr>
            <p:cNvPr id="13" name="Google Shape;13;p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803040" y="114053"/>
            <a:ext cx="779641" cy="706931"/>
            <a:chOff x="5102279" y="85540"/>
            <a:chExt cx="584731" cy="530198"/>
          </a:xfrm>
        </p:grpSpPr>
        <p:sp>
          <p:nvSpPr>
            <p:cNvPr id="16" name="Google Shape;16;p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2105724" y="88337"/>
            <a:ext cx="668525" cy="630120"/>
            <a:chOff x="1579293" y="66253"/>
            <a:chExt cx="501394" cy="472590"/>
          </a:xfrm>
        </p:grpSpPr>
        <p:sp>
          <p:nvSpPr>
            <p:cNvPr id="19" name="Google Shape;19;p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2"/>
          <p:cNvGrpSpPr/>
          <p:nvPr/>
        </p:nvGrpSpPr>
        <p:grpSpPr>
          <a:xfrm>
            <a:off x="11241037" y="1157241"/>
            <a:ext cx="678403" cy="597107"/>
            <a:chOff x="8430778" y="867931"/>
            <a:chExt cx="508802" cy="447830"/>
          </a:xfrm>
        </p:grpSpPr>
        <p:sp>
          <p:nvSpPr>
            <p:cNvPr id="22" name="Google Shape;22;p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723335" y="6089821"/>
            <a:ext cx="455251" cy="535131"/>
            <a:chOff x="542501" y="4567366"/>
            <a:chExt cx="341438" cy="401348"/>
          </a:xfrm>
        </p:grpSpPr>
        <p:sp>
          <p:nvSpPr>
            <p:cNvPr id="25" name="Google Shape;25;p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2"/>
          <p:cNvSpPr/>
          <p:nvPr/>
        </p:nvSpPr>
        <p:spPr>
          <a:xfrm>
            <a:off x="494433" y="342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5303684" y="280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5569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4224183" y="1481623"/>
            <a:ext cx="7124500" cy="396736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2" name="Google Shape;32;p3"/>
          <p:cNvSpPr txBox="1">
            <a:spLocks noGrp="1"/>
          </p:cNvSpPr>
          <p:nvPr>
            <p:ph type="title"/>
          </p:nvPr>
        </p:nvSpPr>
        <p:spPr>
          <a:xfrm>
            <a:off x="4620433" y="3281856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733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2" hasCustomPrompt="1"/>
          </p:nvPr>
        </p:nvSpPr>
        <p:spPr>
          <a:xfrm>
            <a:off x="6451033" y="1612484"/>
            <a:ext cx="2791200" cy="1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subTitle" idx="1"/>
          </p:nvPr>
        </p:nvSpPr>
        <p:spPr>
          <a:xfrm>
            <a:off x="4620433" y="4242017"/>
            <a:ext cx="6452400" cy="7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5" name="Google Shape;35;p3"/>
          <p:cNvGrpSpPr/>
          <p:nvPr/>
        </p:nvGrpSpPr>
        <p:grpSpPr>
          <a:xfrm rot="977785">
            <a:off x="528328" y="788327"/>
            <a:ext cx="551384" cy="480276"/>
            <a:chOff x="4270476" y="488814"/>
            <a:chExt cx="413548" cy="360216"/>
          </a:xfrm>
        </p:grpSpPr>
        <p:sp>
          <p:nvSpPr>
            <p:cNvPr id="36" name="Google Shape;36;p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8" name="Google Shape;38;p3"/>
          <p:cNvGrpSpPr/>
          <p:nvPr/>
        </p:nvGrpSpPr>
        <p:grpSpPr>
          <a:xfrm rot="-541289">
            <a:off x="4248016" y="5558268"/>
            <a:ext cx="592509" cy="481235"/>
            <a:chOff x="8278821" y="595383"/>
            <a:chExt cx="444396" cy="360936"/>
          </a:xfrm>
        </p:grpSpPr>
        <p:sp>
          <p:nvSpPr>
            <p:cNvPr id="39" name="Google Shape;39;p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41;p3"/>
          <p:cNvGrpSpPr/>
          <p:nvPr/>
        </p:nvGrpSpPr>
        <p:grpSpPr>
          <a:xfrm rot="-1882352">
            <a:off x="7423543" y="561864"/>
            <a:ext cx="661380" cy="468315"/>
            <a:chOff x="7731611" y="1316593"/>
            <a:chExt cx="496036" cy="351236"/>
          </a:xfrm>
        </p:grpSpPr>
        <p:sp>
          <p:nvSpPr>
            <p:cNvPr id="42" name="Google Shape;42;p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/>
          <p:nvPr/>
        </p:nvSpPr>
        <p:spPr>
          <a:xfrm>
            <a:off x="10196967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45;p3"/>
          <p:cNvSpPr/>
          <p:nvPr/>
        </p:nvSpPr>
        <p:spPr>
          <a:xfrm>
            <a:off x="588951" y="3781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46;p3"/>
          <p:cNvSpPr/>
          <p:nvPr/>
        </p:nvSpPr>
        <p:spPr>
          <a:xfrm>
            <a:off x="9902733" y="895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4922584" y="7348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69533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1" name="Google Shape;51;p4"/>
          <p:cNvGrpSpPr/>
          <p:nvPr/>
        </p:nvGrpSpPr>
        <p:grpSpPr>
          <a:xfrm rot="1840727">
            <a:off x="10608391" y="593102"/>
            <a:ext cx="632763" cy="478831"/>
            <a:chOff x="2322102" y="3096168"/>
            <a:chExt cx="474595" cy="359141"/>
          </a:xfrm>
        </p:grpSpPr>
        <p:sp>
          <p:nvSpPr>
            <p:cNvPr id="52" name="Google Shape;52;p4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54;p4"/>
          <p:cNvGrpSpPr/>
          <p:nvPr/>
        </p:nvGrpSpPr>
        <p:grpSpPr>
          <a:xfrm rot="-2011107">
            <a:off x="11008005" y="5785207"/>
            <a:ext cx="779635" cy="706924"/>
            <a:chOff x="5102279" y="85540"/>
            <a:chExt cx="584731" cy="530198"/>
          </a:xfrm>
        </p:grpSpPr>
        <p:sp>
          <p:nvSpPr>
            <p:cNvPr id="55" name="Google Shape;55;p4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4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57;p4"/>
          <p:cNvSpPr/>
          <p:nvPr/>
        </p:nvSpPr>
        <p:spPr>
          <a:xfrm>
            <a:off x="11593151" y="14142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9" name="Google Shape;59;p4"/>
          <p:cNvGrpSpPr/>
          <p:nvPr/>
        </p:nvGrpSpPr>
        <p:grpSpPr>
          <a:xfrm>
            <a:off x="274977" y="111156"/>
            <a:ext cx="839088" cy="710749"/>
            <a:chOff x="5678408" y="4285242"/>
            <a:chExt cx="629316" cy="533062"/>
          </a:xfrm>
        </p:grpSpPr>
        <p:sp>
          <p:nvSpPr>
            <p:cNvPr id="60" name="Google Shape;60;p4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2" name="Google Shape;62;p4"/>
          <p:cNvSpPr/>
          <p:nvPr/>
        </p:nvSpPr>
        <p:spPr>
          <a:xfrm>
            <a:off x="274967" y="1356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499766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7"/>
          <p:cNvSpPr/>
          <p:nvPr/>
        </p:nvSpPr>
        <p:spPr>
          <a:xfrm flipH="1">
            <a:off x="4752220" y="2036334"/>
            <a:ext cx="5708880" cy="4057084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01" name="Google Shape;101;p7"/>
          <p:cNvSpPr txBox="1">
            <a:spLocks noGrp="1"/>
          </p:cNvSpPr>
          <p:nvPr>
            <p:ph type="title"/>
          </p:nvPr>
        </p:nvSpPr>
        <p:spPr>
          <a:xfrm>
            <a:off x="4762967" y="593367"/>
            <a:ext cx="6544000" cy="1418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7"/>
          <p:cNvSpPr txBox="1">
            <a:spLocks noGrp="1"/>
          </p:cNvSpPr>
          <p:nvPr>
            <p:ph type="body" idx="1"/>
          </p:nvPr>
        </p:nvSpPr>
        <p:spPr>
          <a:xfrm>
            <a:off x="4966167" y="2417477"/>
            <a:ext cx="5068800" cy="34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7"/>
          <p:cNvGrpSpPr/>
          <p:nvPr/>
        </p:nvGrpSpPr>
        <p:grpSpPr>
          <a:xfrm rot="929146">
            <a:off x="620270" y="588339"/>
            <a:ext cx="661383" cy="468316"/>
            <a:chOff x="7731611" y="1316593"/>
            <a:chExt cx="496036" cy="351236"/>
          </a:xfrm>
        </p:grpSpPr>
        <p:sp>
          <p:nvSpPr>
            <p:cNvPr id="104" name="Google Shape;104;p7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7"/>
          <p:cNvGrpSpPr/>
          <p:nvPr/>
        </p:nvGrpSpPr>
        <p:grpSpPr>
          <a:xfrm rot="1703540">
            <a:off x="11173585" y="3932938"/>
            <a:ext cx="481020" cy="496081"/>
            <a:chOff x="5593472" y="1340072"/>
            <a:chExt cx="360770" cy="372066"/>
          </a:xfrm>
        </p:grpSpPr>
        <p:sp>
          <p:nvSpPr>
            <p:cNvPr id="107" name="Google Shape;107;p7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7"/>
          <p:cNvSpPr/>
          <p:nvPr/>
        </p:nvSpPr>
        <p:spPr>
          <a:xfrm>
            <a:off x="4310017" y="24650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/>
          <p:nvPr/>
        </p:nvSpPr>
        <p:spPr>
          <a:xfrm>
            <a:off x="11241033" y="60774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7"/>
          <p:cNvSpPr/>
          <p:nvPr/>
        </p:nvSpPr>
        <p:spPr>
          <a:xfrm>
            <a:off x="11241033" y="5933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2" name="Google Shape;112;p7"/>
          <p:cNvSpPr/>
          <p:nvPr/>
        </p:nvSpPr>
        <p:spPr>
          <a:xfrm>
            <a:off x="616533" y="20363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3" name="Google Shape;113;p7"/>
          <p:cNvGrpSpPr/>
          <p:nvPr/>
        </p:nvGrpSpPr>
        <p:grpSpPr>
          <a:xfrm rot="-541289">
            <a:off x="4082383" y="5639801"/>
            <a:ext cx="592509" cy="481235"/>
            <a:chOff x="8278821" y="595383"/>
            <a:chExt cx="444396" cy="360936"/>
          </a:xfrm>
        </p:grpSpPr>
        <p:sp>
          <p:nvSpPr>
            <p:cNvPr id="114" name="Google Shape;114;p7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89069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"/>
          <p:cNvSpPr/>
          <p:nvPr/>
        </p:nvSpPr>
        <p:spPr>
          <a:xfrm flipH="1">
            <a:off x="2238780" y="1644667"/>
            <a:ext cx="7714440" cy="3568660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8" name="Google Shape;118;p8"/>
          <p:cNvSpPr txBox="1">
            <a:spLocks noGrp="1"/>
          </p:cNvSpPr>
          <p:nvPr>
            <p:ph type="title"/>
          </p:nvPr>
        </p:nvSpPr>
        <p:spPr>
          <a:xfrm>
            <a:off x="2835087" y="2138000"/>
            <a:ext cx="6652000" cy="297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7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19" name="Google Shape;119;p8"/>
          <p:cNvSpPr/>
          <p:nvPr/>
        </p:nvSpPr>
        <p:spPr>
          <a:xfrm>
            <a:off x="6572533" y="43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0" name="Google Shape;120;p8"/>
          <p:cNvGrpSpPr/>
          <p:nvPr/>
        </p:nvGrpSpPr>
        <p:grpSpPr>
          <a:xfrm rot="703812">
            <a:off x="8393010" y="5805076"/>
            <a:ext cx="551388" cy="480280"/>
            <a:chOff x="4270476" y="488814"/>
            <a:chExt cx="413548" cy="360216"/>
          </a:xfrm>
        </p:grpSpPr>
        <p:sp>
          <p:nvSpPr>
            <p:cNvPr id="121" name="Google Shape;121;p8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123;p8"/>
          <p:cNvGrpSpPr/>
          <p:nvPr/>
        </p:nvGrpSpPr>
        <p:grpSpPr>
          <a:xfrm rot="-1882352">
            <a:off x="3277943" y="631397"/>
            <a:ext cx="661380" cy="468315"/>
            <a:chOff x="7731611" y="1316593"/>
            <a:chExt cx="496036" cy="351236"/>
          </a:xfrm>
        </p:grpSpPr>
        <p:sp>
          <p:nvSpPr>
            <p:cNvPr id="124" name="Google Shape;124;p8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" name="Google Shape;126;p8"/>
          <p:cNvGrpSpPr/>
          <p:nvPr/>
        </p:nvGrpSpPr>
        <p:grpSpPr>
          <a:xfrm rot="1703540">
            <a:off x="1149385" y="5558072"/>
            <a:ext cx="481020" cy="496081"/>
            <a:chOff x="5593472" y="1340072"/>
            <a:chExt cx="360770" cy="372066"/>
          </a:xfrm>
        </p:grpSpPr>
        <p:sp>
          <p:nvSpPr>
            <p:cNvPr id="127" name="Google Shape;127;p8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8"/>
          <p:cNvSpPr/>
          <p:nvPr/>
        </p:nvSpPr>
        <p:spPr>
          <a:xfrm>
            <a:off x="621417" y="144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0" name="Google Shape;130;p8"/>
          <p:cNvSpPr/>
          <p:nvPr/>
        </p:nvSpPr>
        <p:spPr>
          <a:xfrm>
            <a:off x="3433451" y="5863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1" name="Google Shape;131;p8"/>
          <p:cNvSpPr/>
          <p:nvPr/>
        </p:nvSpPr>
        <p:spPr>
          <a:xfrm>
            <a:off x="11430351" y="33678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3468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5423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26997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/>
          <p:nvPr/>
        </p:nvSpPr>
        <p:spPr>
          <a:xfrm rot="10800000" flipH="1">
            <a:off x="6187844" y="4165300"/>
            <a:ext cx="4482696" cy="2344168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5" name="Google Shape;175;p13"/>
          <p:cNvSpPr/>
          <p:nvPr/>
        </p:nvSpPr>
        <p:spPr>
          <a:xfrm flipH="1">
            <a:off x="6187843" y="1585061"/>
            <a:ext cx="4479756" cy="2260752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6" name="Google Shape;176;p13"/>
          <p:cNvSpPr/>
          <p:nvPr/>
        </p:nvSpPr>
        <p:spPr>
          <a:xfrm>
            <a:off x="1369501" y="1616866"/>
            <a:ext cx="4479756" cy="2260753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7" name="Google Shape;177;p13"/>
          <p:cNvSpPr/>
          <p:nvPr/>
        </p:nvSpPr>
        <p:spPr>
          <a:xfrm rot="10800000">
            <a:off x="1355109" y="4137518"/>
            <a:ext cx="4494148" cy="2229905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1" name="Google Shape;191;p1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13"/>
          <p:cNvSpPr/>
          <p:nvPr/>
        </p:nvSpPr>
        <p:spPr>
          <a:xfrm>
            <a:off x="11341133" y="4709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3" name="Google Shape;193;p13"/>
          <p:cNvGrpSpPr/>
          <p:nvPr/>
        </p:nvGrpSpPr>
        <p:grpSpPr>
          <a:xfrm rot="897036">
            <a:off x="10430332" y="713711"/>
            <a:ext cx="407753" cy="480583"/>
            <a:chOff x="8153693" y="218473"/>
            <a:chExt cx="305799" cy="360418"/>
          </a:xfrm>
        </p:grpSpPr>
        <p:sp>
          <p:nvSpPr>
            <p:cNvPr id="194" name="Google Shape;194;p1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1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13"/>
          <p:cNvGrpSpPr/>
          <p:nvPr/>
        </p:nvGrpSpPr>
        <p:grpSpPr>
          <a:xfrm rot="-1003568">
            <a:off x="611348" y="877511"/>
            <a:ext cx="551403" cy="480292"/>
            <a:chOff x="4270476" y="488814"/>
            <a:chExt cx="413548" cy="360216"/>
          </a:xfrm>
        </p:grpSpPr>
        <p:sp>
          <p:nvSpPr>
            <p:cNvPr id="197" name="Google Shape;197;p13"/>
            <p:cNvSpPr/>
            <p:nvPr/>
          </p:nvSpPr>
          <p:spPr>
            <a:xfrm>
              <a:off x="4509481" y="494930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4270476" y="488814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13"/>
          <p:cNvGrpSpPr/>
          <p:nvPr/>
        </p:nvGrpSpPr>
        <p:grpSpPr>
          <a:xfrm rot="-541289">
            <a:off x="10892816" y="2595568"/>
            <a:ext cx="592509" cy="481235"/>
            <a:chOff x="8278821" y="595383"/>
            <a:chExt cx="444396" cy="360936"/>
          </a:xfrm>
        </p:grpSpPr>
        <p:sp>
          <p:nvSpPr>
            <p:cNvPr id="200" name="Google Shape;200;p13"/>
            <p:cNvSpPr/>
            <p:nvPr/>
          </p:nvSpPr>
          <p:spPr>
            <a:xfrm>
              <a:off x="8496238" y="595383"/>
              <a:ext cx="226978" cy="360936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278821" y="605444"/>
              <a:ext cx="161263" cy="340815"/>
            </a:xfrm>
            <a:custGeom>
              <a:avLst/>
              <a:gdLst/>
              <a:ahLst/>
              <a:cxnLst/>
              <a:rect l="l" t="t" r="r" b="b"/>
              <a:pathLst>
                <a:path w="13649" h="28846" extrusionOk="0">
                  <a:moveTo>
                    <a:pt x="457" y="1"/>
                  </a:moveTo>
                  <a:cubicBezTo>
                    <a:pt x="122" y="4226"/>
                    <a:pt x="1" y="8511"/>
                    <a:pt x="1" y="12797"/>
                  </a:cubicBezTo>
                  <a:cubicBezTo>
                    <a:pt x="1" y="17934"/>
                    <a:pt x="183" y="23223"/>
                    <a:pt x="518" y="28451"/>
                  </a:cubicBezTo>
                  <a:lnTo>
                    <a:pt x="4895" y="28846"/>
                  </a:lnTo>
                  <a:cubicBezTo>
                    <a:pt x="8542" y="28238"/>
                    <a:pt x="11095" y="27904"/>
                    <a:pt x="13648" y="27600"/>
                  </a:cubicBezTo>
                  <a:lnTo>
                    <a:pt x="12797" y="22767"/>
                  </a:lnTo>
                  <a:cubicBezTo>
                    <a:pt x="10457" y="23040"/>
                    <a:pt x="7812" y="23253"/>
                    <a:pt x="5502" y="23588"/>
                  </a:cubicBezTo>
                  <a:cubicBezTo>
                    <a:pt x="5320" y="20548"/>
                    <a:pt x="5320" y="17448"/>
                    <a:pt x="5320" y="14438"/>
                  </a:cubicBezTo>
                  <a:cubicBezTo>
                    <a:pt x="5320" y="9910"/>
                    <a:pt x="5502" y="5259"/>
                    <a:pt x="5928" y="487"/>
                  </a:cubicBezTo>
                  <a:lnTo>
                    <a:pt x="45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2" name="Google Shape;202;p13"/>
          <p:cNvSpPr/>
          <p:nvPr/>
        </p:nvSpPr>
        <p:spPr>
          <a:xfrm>
            <a:off x="825817" y="2664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13"/>
          <p:cNvGrpSpPr/>
          <p:nvPr/>
        </p:nvGrpSpPr>
        <p:grpSpPr>
          <a:xfrm rot="1703540">
            <a:off x="799467" y="4107938"/>
            <a:ext cx="481020" cy="496081"/>
            <a:chOff x="5593472" y="1340072"/>
            <a:chExt cx="360770" cy="372066"/>
          </a:xfrm>
        </p:grpSpPr>
        <p:sp>
          <p:nvSpPr>
            <p:cNvPr id="204" name="Google Shape;204;p1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6" name="Google Shape;206;p13"/>
          <p:cNvSpPr/>
          <p:nvPr/>
        </p:nvSpPr>
        <p:spPr>
          <a:xfrm>
            <a:off x="11179833" y="4042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7" name="Google Shape;207;p13"/>
          <p:cNvGrpSpPr/>
          <p:nvPr/>
        </p:nvGrpSpPr>
        <p:grpSpPr>
          <a:xfrm rot="-1882352">
            <a:off x="11071643" y="5441697"/>
            <a:ext cx="661380" cy="468315"/>
            <a:chOff x="7731611" y="1316593"/>
            <a:chExt cx="496036" cy="351236"/>
          </a:xfrm>
        </p:grpSpPr>
        <p:sp>
          <p:nvSpPr>
            <p:cNvPr id="208" name="Google Shape;208;p13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13"/>
          <p:cNvSpPr/>
          <p:nvPr/>
        </p:nvSpPr>
        <p:spPr>
          <a:xfrm>
            <a:off x="1369500" y="59255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659383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4"/>
          <p:cNvSpPr/>
          <p:nvPr/>
        </p:nvSpPr>
        <p:spPr>
          <a:xfrm flipH="1">
            <a:off x="1818606" y="321335"/>
            <a:ext cx="8554791" cy="1784331"/>
          </a:xfrm>
          <a:custGeom>
            <a:avLst/>
            <a:gdLst/>
            <a:ahLst/>
            <a:cxnLst/>
            <a:rect l="l" t="t" r="r" b="b"/>
            <a:pathLst>
              <a:path w="324000" h="153271" extrusionOk="0">
                <a:moveTo>
                  <a:pt x="227315" y="1272"/>
                </a:moveTo>
                <a:cubicBezTo>
                  <a:pt x="259436" y="1797"/>
                  <a:pt x="271420" y="1744"/>
                  <a:pt x="285758" y="4193"/>
                </a:cubicBezTo>
                <a:cubicBezTo>
                  <a:pt x="300096" y="6642"/>
                  <a:pt x="307049" y="8119"/>
                  <a:pt x="313341" y="15966"/>
                </a:cubicBezTo>
                <a:cubicBezTo>
                  <a:pt x="319634" y="23814"/>
                  <a:pt x="322335" y="35903"/>
                  <a:pt x="323513" y="51278"/>
                </a:cubicBezTo>
                <a:cubicBezTo>
                  <a:pt x="324691" y="66653"/>
                  <a:pt x="323763" y="92665"/>
                  <a:pt x="320409" y="108218"/>
                </a:cubicBezTo>
                <a:cubicBezTo>
                  <a:pt x="317055" y="123771"/>
                  <a:pt x="316579" y="137602"/>
                  <a:pt x="303391" y="144598"/>
                </a:cubicBezTo>
                <a:cubicBezTo>
                  <a:pt x="290203" y="151594"/>
                  <a:pt x="283031" y="149069"/>
                  <a:pt x="241279" y="150194"/>
                </a:cubicBezTo>
                <a:cubicBezTo>
                  <a:pt x="199527" y="151319"/>
                  <a:pt x="92037" y="155777"/>
                  <a:pt x="52879" y="151350"/>
                </a:cubicBezTo>
                <a:cubicBezTo>
                  <a:pt x="13721" y="146923"/>
                  <a:pt x="13496" y="146434"/>
                  <a:pt x="6330" y="123633"/>
                </a:cubicBezTo>
                <a:cubicBezTo>
                  <a:pt x="-836" y="100832"/>
                  <a:pt x="-4567" y="34977"/>
                  <a:pt x="9883" y="14545"/>
                </a:cubicBezTo>
                <a:cubicBezTo>
                  <a:pt x="24333" y="-5887"/>
                  <a:pt x="56793" y="3254"/>
                  <a:pt x="93032" y="1042"/>
                </a:cubicBezTo>
                <a:cubicBezTo>
                  <a:pt x="129271" y="-1170"/>
                  <a:pt x="195194" y="747"/>
                  <a:pt x="227315" y="127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13" name="Google Shape;213;p14"/>
          <p:cNvSpPr txBox="1">
            <a:spLocks noGrp="1"/>
          </p:cNvSpPr>
          <p:nvPr>
            <p:ph type="subTitle" idx="1"/>
          </p:nvPr>
        </p:nvSpPr>
        <p:spPr>
          <a:xfrm>
            <a:off x="2373567" y="1977100"/>
            <a:ext cx="7444800" cy="18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4"/>
          <p:cNvSpPr txBox="1">
            <a:spLocks noGrp="1"/>
          </p:cNvSpPr>
          <p:nvPr>
            <p:ph type="title"/>
          </p:nvPr>
        </p:nvSpPr>
        <p:spPr>
          <a:xfrm>
            <a:off x="2117633" y="3782700"/>
            <a:ext cx="7943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474088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1">
  <p:cSld name="Section title 1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1"/>
          <p:cNvSpPr txBox="1">
            <a:spLocks noGrp="1"/>
          </p:cNvSpPr>
          <p:nvPr>
            <p:ph type="title"/>
          </p:nvPr>
        </p:nvSpPr>
        <p:spPr>
          <a:xfrm>
            <a:off x="1202367" y="32683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 idx="2" hasCustomPrompt="1"/>
          </p:nvPr>
        </p:nvSpPr>
        <p:spPr>
          <a:xfrm>
            <a:off x="3032967" y="1562396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21"/>
          <p:cNvSpPr txBox="1">
            <a:spLocks noGrp="1"/>
          </p:cNvSpPr>
          <p:nvPr>
            <p:ph type="subTitle" idx="1"/>
          </p:nvPr>
        </p:nvSpPr>
        <p:spPr>
          <a:xfrm>
            <a:off x="1294167" y="4277833"/>
            <a:ext cx="6268800" cy="6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3871167" y="59119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21"/>
          <p:cNvGrpSpPr/>
          <p:nvPr/>
        </p:nvGrpSpPr>
        <p:grpSpPr>
          <a:xfrm rot="-1882352">
            <a:off x="920877" y="5738948"/>
            <a:ext cx="661380" cy="468315"/>
            <a:chOff x="7731611" y="1316593"/>
            <a:chExt cx="496036" cy="351236"/>
          </a:xfrm>
        </p:grpSpPr>
        <p:sp>
          <p:nvSpPr>
            <p:cNvPr id="313" name="Google Shape;313;p21"/>
            <p:cNvSpPr/>
            <p:nvPr/>
          </p:nvSpPr>
          <p:spPr>
            <a:xfrm>
              <a:off x="7731611" y="1317491"/>
              <a:ext cx="208310" cy="349440"/>
            </a:xfrm>
            <a:custGeom>
              <a:avLst/>
              <a:gdLst/>
              <a:ahLst/>
              <a:cxnLst/>
              <a:rect l="l" t="t" r="r" b="b"/>
              <a:pathLst>
                <a:path w="17631" h="29576" extrusionOk="0">
                  <a:moveTo>
                    <a:pt x="7782" y="4955"/>
                  </a:moveTo>
                  <a:cubicBezTo>
                    <a:pt x="10183" y="4955"/>
                    <a:pt x="12311" y="8603"/>
                    <a:pt x="12311" y="13892"/>
                  </a:cubicBezTo>
                  <a:cubicBezTo>
                    <a:pt x="12311" y="19272"/>
                    <a:pt x="9089" y="24530"/>
                    <a:pt x="6657" y="24530"/>
                  </a:cubicBezTo>
                  <a:cubicBezTo>
                    <a:pt x="6293" y="24530"/>
                    <a:pt x="5989" y="24439"/>
                    <a:pt x="5806" y="24196"/>
                  </a:cubicBezTo>
                  <a:cubicBezTo>
                    <a:pt x="5989" y="21187"/>
                    <a:pt x="6080" y="17873"/>
                    <a:pt x="6080" y="14560"/>
                  </a:cubicBezTo>
                  <a:cubicBezTo>
                    <a:pt x="6080" y="11490"/>
                    <a:pt x="5989" y="8329"/>
                    <a:pt x="5928" y="5290"/>
                  </a:cubicBezTo>
                  <a:cubicBezTo>
                    <a:pt x="6597" y="5046"/>
                    <a:pt x="7174" y="4955"/>
                    <a:pt x="7782" y="4955"/>
                  </a:cubicBezTo>
                  <a:close/>
                  <a:moveTo>
                    <a:pt x="7569" y="1"/>
                  </a:moveTo>
                  <a:cubicBezTo>
                    <a:pt x="5229" y="1"/>
                    <a:pt x="2584" y="578"/>
                    <a:pt x="183" y="1460"/>
                  </a:cubicBezTo>
                  <a:cubicBezTo>
                    <a:pt x="426" y="5381"/>
                    <a:pt x="578" y="9089"/>
                    <a:pt x="578" y="13466"/>
                  </a:cubicBezTo>
                  <a:cubicBezTo>
                    <a:pt x="578" y="18269"/>
                    <a:pt x="335" y="23922"/>
                    <a:pt x="1" y="28998"/>
                  </a:cubicBezTo>
                  <a:cubicBezTo>
                    <a:pt x="1733" y="29211"/>
                    <a:pt x="5229" y="29576"/>
                    <a:pt x="5624" y="29576"/>
                  </a:cubicBezTo>
                  <a:cubicBezTo>
                    <a:pt x="13436" y="29576"/>
                    <a:pt x="17630" y="21065"/>
                    <a:pt x="17630" y="13010"/>
                  </a:cubicBezTo>
                  <a:cubicBezTo>
                    <a:pt x="17630" y="6323"/>
                    <a:pt x="14347" y="1"/>
                    <a:pt x="756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8011444" y="1316593"/>
              <a:ext cx="216203" cy="351236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1"/>
          <p:cNvGrpSpPr/>
          <p:nvPr/>
        </p:nvGrpSpPr>
        <p:grpSpPr>
          <a:xfrm rot="1703540">
            <a:off x="5780251" y="5725089"/>
            <a:ext cx="481020" cy="496081"/>
            <a:chOff x="5593472" y="1340072"/>
            <a:chExt cx="360770" cy="372066"/>
          </a:xfrm>
        </p:grpSpPr>
        <p:sp>
          <p:nvSpPr>
            <p:cNvPr id="316" name="Google Shape;316;p21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8" name="Google Shape;318;p21"/>
          <p:cNvSpPr/>
          <p:nvPr/>
        </p:nvSpPr>
        <p:spPr>
          <a:xfrm>
            <a:off x="8047951" y="5716433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9" name="Google Shape;319;p21"/>
          <p:cNvGrpSpPr/>
          <p:nvPr/>
        </p:nvGrpSpPr>
        <p:grpSpPr>
          <a:xfrm rot="-975612">
            <a:off x="10250206" y="1457511"/>
            <a:ext cx="632793" cy="478855"/>
            <a:chOff x="2322102" y="3096168"/>
            <a:chExt cx="474595" cy="359141"/>
          </a:xfrm>
        </p:grpSpPr>
        <p:sp>
          <p:nvSpPr>
            <p:cNvPr id="320" name="Google Shape;320;p21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" name="Google Shape;322;p21"/>
          <p:cNvSpPr/>
          <p:nvPr/>
        </p:nvSpPr>
        <p:spPr>
          <a:xfrm>
            <a:off x="9352717" y="483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1"/>
          <p:cNvSpPr/>
          <p:nvPr/>
        </p:nvSpPr>
        <p:spPr>
          <a:xfrm>
            <a:off x="3871151" y="8597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900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3" name="Google Shape;553;p31"/>
          <p:cNvGrpSpPr/>
          <p:nvPr/>
        </p:nvGrpSpPr>
        <p:grpSpPr>
          <a:xfrm>
            <a:off x="4488344" y="4491323"/>
            <a:ext cx="839088" cy="710749"/>
            <a:chOff x="5678408" y="4285242"/>
            <a:chExt cx="629316" cy="533062"/>
          </a:xfrm>
        </p:grpSpPr>
        <p:sp>
          <p:nvSpPr>
            <p:cNvPr id="554" name="Google Shape;554;p31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31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6" name="Google Shape;556;p31"/>
          <p:cNvGrpSpPr/>
          <p:nvPr/>
        </p:nvGrpSpPr>
        <p:grpSpPr>
          <a:xfrm>
            <a:off x="8631140" y="3250987"/>
            <a:ext cx="779641" cy="706931"/>
            <a:chOff x="5102279" y="85540"/>
            <a:chExt cx="584731" cy="530198"/>
          </a:xfrm>
        </p:grpSpPr>
        <p:sp>
          <p:nvSpPr>
            <p:cNvPr id="557" name="Google Shape;557;p31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31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59" name="Google Shape;559;p31"/>
          <p:cNvGrpSpPr/>
          <p:nvPr/>
        </p:nvGrpSpPr>
        <p:grpSpPr>
          <a:xfrm>
            <a:off x="1911024" y="2802737"/>
            <a:ext cx="668525" cy="630120"/>
            <a:chOff x="1579293" y="66253"/>
            <a:chExt cx="501394" cy="472590"/>
          </a:xfrm>
        </p:grpSpPr>
        <p:sp>
          <p:nvSpPr>
            <p:cNvPr id="560" name="Google Shape;560;p31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31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2" name="Google Shape;562;p31"/>
          <p:cNvGrpSpPr/>
          <p:nvPr/>
        </p:nvGrpSpPr>
        <p:grpSpPr>
          <a:xfrm>
            <a:off x="8915404" y="616408"/>
            <a:ext cx="678403" cy="597107"/>
            <a:chOff x="8430778" y="867931"/>
            <a:chExt cx="508802" cy="447830"/>
          </a:xfrm>
        </p:grpSpPr>
        <p:sp>
          <p:nvSpPr>
            <p:cNvPr id="563" name="Google Shape;563;p31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31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65" name="Google Shape;565;p31"/>
          <p:cNvGrpSpPr/>
          <p:nvPr/>
        </p:nvGrpSpPr>
        <p:grpSpPr>
          <a:xfrm>
            <a:off x="723335" y="5202055"/>
            <a:ext cx="455251" cy="535131"/>
            <a:chOff x="542501" y="4567366"/>
            <a:chExt cx="341438" cy="401348"/>
          </a:xfrm>
        </p:grpSpPr>
        <p:sp>
          <p:nvSpPr>
            <p:cNvPr id="566" name="Google Shape;566;p31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31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8" name="Google Shape;568;p31"/>
          <p:cNvSpPr/>
          <p:nvPr/>
        </p:nvSpPr>
        <p:spPr>
          <a:xfrm>
            <a:off x="950967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9" name="Google Shape;569;p31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0" name="Google Shape;570;p31"/>
          <p:cNvSpPr/>
          <p:nvPr/>
        </p:nvSpPr>
        <p:spPr>
          <a:xfrm>
            <a:off x="11586051" y="34328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17583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572;p32"/>
          <p:cNvGrpSpPr/>
          <p:nvPr/>
        </p:nvGrpSpPr>
        <p:grpSpPr>
          <a:xfrm>
            <a:off x="2409895" y="4714056"/>
            <a:ext cx="839088" cy="710749"/>
            <a:chOff x="5678408" y="4285242"/>
            <a:chExt cx="629316" cy="533062"/>
          </a:xfrm>
        </p:grpSpPr>
        <p:sp>
          <p:nvSpPr>
            <p:cNvPr id="573" name="Google Shape;573;p32"/>
            <p:cNvSpPr/>
            <p:nvPr/>
          </p:nvSpPr>
          <p:spPr>
            <a:xfrm rot="-1258647">
              <a:off x="5732063" y="4428202"/>
              <a:ext cx="280137" cy="351609"/>
            </a:xfrm>
            <a:custGeom>
              <a:avLst/>
              <a:gdLst/>
              <a:ahLst/>
              <a:cxnLst/>
              <a:rect l="l" t="t" r="r" b="b"/>
              <a:pathLst>
                <a:path w="23709" h="29758" extrusionOk="0">
                  <a:moveTo>
                    <a:pt x="15563" y="0"/>
                  </a:moveTo>
                  <a:cubicBezTo>
                    <a:pt x="14438" y="5593"/>
                    <a:pt x="13192" y="10851"/>
                    <a:pt x="11459" y="16322"/>
                  </a:cubicBezTo>
                  <a:cubicBezTo>
                    <a:pt x="10517" y="10821"/>
                    <a:pt x="9696" y="6231"/>
                    <a:pt x="8420" y="1793"/>
                  </a:cubicBezTo>
                  <a:lnTo>
                    <a:pt x="669" y="1185"/>
                  </a:lnTo>
                  <a:cubicBezTo>
                    <a:pt x="152" y="5927"/>
                    <a:pt x="0" y="10183"/>
                    <a:pt x="0" y="14529"/>
                  </a:cubicBezTo>
                  <a:cubicBezTo>
                    <a:pt x="0" y="19028"/>
                    <a:pt x="182" y="23648"/>
                    <a:pt x="334" y="28997"/>
                  </a:cubicBezTo>
                  <a:lnTo>
                    <a:pt x="5775" y="29484"/>
                  </a:lnTo>
                  <a:cubicBezTo>
                    <a:pt x="5319" y="21155"/>
                    <a:pt x="5076" y="14286"/>
                    <a:pt x="4894" y="6717"/>
                  </a:cubicBezTo>
                  <a:lnTo>
                    <a:pt x="4894" y="6717"/>
                  </a:lnTo>
                  <a:lnTo>
                    <a:pt x="5228" y="6748"/>
                  </a:lnTo>
                  <a:cubicBezTo>
                    <a:pt x="6961" y="14012"/>
                    <a:pt x="7721" y="19119"/>
                    <a:pt x="9544" y="26292"/>
                  </a:cubicBezTo>
                  <a:lnTo>
                    <a:pt x="13283" y="26627"/>
                  </a:lnTo>
                  <a:cubicBezTo>
                    <a:pt x="15623" y="18906"/>
                    <a:pt x="16779" y="13161"/>
                    <a:pt x="18268" y="7265"/>
                  </a:cubicBezTo>
                  <a:lnTo>
                    <a:pt x="18572" y="7173"/>
                  </a:lnTo>
                  <a:lnTo>
                    <a:pt x="18572" y="7173"/>
                  </a:lnTo>
                  <a:cubicBezTo>
                    <a:pt x="18420" y="14408"/>
                    <a:pt x="18329" y="22219"/>
                    <a:pt x="17660" y="29210"/>
                  </a:cubicBezTo>
                  <a:lnTo>
                    <a:pt x="23314" y="29757"/>
                  </a:lnTo>
                  <a:cubicBezTo>
                    <a:pt x="23709" y="25198"/>
                    <a:pt x="23709" y="20092"/>
                    <a:pt x="23709" y="15289"/>
                  </a:cubicBezTo>
                  <a:cubicBezTo>
                    <a:pt x="23709" y="10000"/>
                    <a:pt x="23466" y="5471"/>
                    <a:pt x="23374" y="669"/>
                  </a:cubicBezTo>
                  <a:lnTo>
                    <a:pt x="15563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32"/>
            <p:cNvSpPr/>
            <p:nvPr/>
          </p:nvSpPr>
          <p:spPr>
            <a:xfrm rot="-1372242">
              <a:off x="6006039" y="4318028"/>
              <a:ext cx="241375" cy="359185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6511006" y="2461320"/>
            <a:ext cx="779641" cy="706931"/>
            <a:chOff x="5102279" y="85540"/>
            <a:chExt cx="584731" cy="530198"/>
          </a:xfrm>
        </p:grpSpPr>
        <p:sp>
          <p:nvSpPr>
            <p:cNvPr id="576" name="Google Shape;576;p32"/>
            <p:cNvSpPr/>
            <p:nvPr/>
          </p:nvSpPr>
          <p:spPr>
            <a:xfrm rot="1526894">
              <a:off x="5171162" y="116490"/>
              <a:ext cx="228082" cy="372114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32"/>
            <p:cNvSpPr/>
            <p:nvPr/>
          </p:nvSpPr>
          <p:spPr>
            <a:xfrm rot="842704">
              <a:off x="5431404" y="243494"/>
              <a:ext cx="216216" cy="351258"/>
            </a:xfrm>
            <a:custGeom>
              <a:avLst/>
              <a:gdLst/>
              <a:ahLst/>
              <a:cxnLst/>
              <a:rect l="l" t="t" r="r" b="b"/>
              <a:pathLst>
                <a:path w="18299" h="29728" extrusionOk="0">
                  <a:moveTo>
                    <a:pt x="12098" y="0"/>
                  </a:moveTo>
                  <a:lnTo>
                    <a:pt x="12098" y="0"/>
                  </a:lnTo>
                  <a:cubicBezTo>
                    <a:pt x="12341" y="4559"/>
                    <a:pt x="12615" y="9484"/>
                    <a:pt x="12615" y="13982"/>
                  </a:cubicBezTo>
                  <a:cubicBezTo>
                    <a:pt x="12615" y="17386"/>
                    <a:pt x="12250" y="24864"/>
                    <a:pt x="8967" y="24864"/>
                  </a:cubicBezTo>
                  <a:cubicBezTo>
                    <a:pt x="6961" y="24864"/>
                    <a:pt x="5624" y="22037"/>
                    <a:pt x="5624" y="19301"/>
                  </a:cubicBezTo>
                  <a:cubicBezTo>
                    <a:pt x="5624" y="12797"/>
                    <a:pt x="5928" y="7417"/>
                    <a:pt x="6536" y="1277"/>
                  </a:cubicBezTo>
                  <a:lnTo>
                    <a:pt x="943" y="730"/>
                  </a:lnTo>
                  <a:cubicBezTo>
                    <a:pt x="335" y="7204"/>
                    <a:pt x="0" y="12706"/>
                    <a:pt x="0" y="19301"/>
                  </a:cubicBezTo>
                  <a:cubicBezTo>
                    <a:pt x="0" y="24317"/>
                    <a:pt x="3618" y="29727"/>
                    <a:pt x="9028" y="29727"/>
                  </a:cubicBezTo>
                  <a:cubicBezTo>
                    <a:pt x="17235" y="29727"/>
                    <a:pt x="18299" y="18876"/>
                    <a:pt x="18299" y="13982"/>
                  </a:cubicBezTo>
                  <a:cubicBezTo>
                    <a:pt x="18299" y="9757"/>
                    <a:pt x="18025" y="4833"/>
                    <a:pt x="17721" y="578"/>
                  </a:cubicBezTo>
                  <a:lnTo>
                    <a:pt x="12098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32"/>
          <p:cNvGrpSpPr/>
          <p:nvPr/>
        </p:nvGrpSpPr>
        <p:grpSpPr>
          <a:xfrm>
            <a:off x="723324" y="1050371"/>
            <a:ext cx="668525" cy="630120"/>
            <a:chOff x="1579293" y="66253"/>
            <a:chExt cx="501394" cy="472590"/>
          </a:xfrm>
        </p:grpSpPr>
        <p:sp>
          <p:nvSpPr>
            <p:cNvPr id="579" name="Google Shape;579;p32"/>
            <p:cNvSpPr/>
            <p:nvPr/>
          </p:nvSpPr>
          <p:spPr>
            <a:xfrm rot="-1091145">
              <a:off x="1628424" y="164386"/>
              <a:ext cx="216206" cy="349446"/>
            </a:xfrm>
            <a:custGeom>
              <a:avLst/>
              <a:gdLst/>
              <a:ahLst/>
              <a:cxnLst/>
              <a:rect l="l" t="t" r="r" b="b"/>
              <a:pathLst>
                <a:path w="18299" h="29576" extrusionOk="0">
                  <a:moveTo>
                    <a:pt x="8386" y="4922"/>
                  </a:moveTo>
                  <a:cubicBezTo>
                    <a:pt x="8448" y="4922"/>
                    <a:pt x="8510" y="4923"/>
                    <a:pt x="8572" y="4925"/>
                  </a:cubicBezTo>
                  <a:cubicBezTo>
                    <a:pt x="10821" y="4925"/>
                    <a:pt x="12705" y="6141"/>
                    <a:pt x="12705" y="7843"/>
                  </a:cubicBezTo>
                  <a:cubicBezTo>
                    <a:pt x="12705" y="10427"/>
                    <a:pt x="8237" y="12706"/>
                    <a:pt x="6110" y="12858"/>
                  </a:cubicBezTo>
                  <a:cubicBezTo>
                    <a:pt x="6110" y="10396"/>
                    <a:pt x="6018" y="7843"/>
                    <a:pt x="5958" y="5381"/>
                  </a:cubicBezTo>
                  <a:cubicBezTo>
                    <a:pt x="6803" y="5099"/>
                    <a:pt x="7597" y="4922"/>
                    <a:pt x="8386" y="4922"/>
                  </a:cubicBezTo>
                  <a:close/>
                  <a:moveTo>
                    <a:pt x="6110" y="17114"/>
                  </a:moveTo>
                  <a:cubicBezTo>
                    <a:pt x="9787" y="17417"/>
                    <a:pt x="12432" y="18937"/>
                    <a:pt x="12493" y="21004"/>
                  </a:cubicBezTo>
                  <a:cubicBezTo>
                    <a:pt x="12493" y="22889"/>
                    <a:pt x="9848" y="24530"/>
                    <a:pt x="7721" y="24530"/>
                  </a:cubicBezTo>
                  <a:cubicBezTo>
                    <a:pt x="7021" y="24530"/>
                    <a:pt x="6444" y="24500"/>
                    <a:pt x="5958" y="24408"/>
                  </a:cubicBezTo>
                  <a:cubicBezTo>
                    <a:pt x="6018" y="21946"/>
                    <a:pt x="6049" y="19515"/>
                    <a:pt x="6110" y="17114"/>
                  </a:cubicBezTo>
                  <a:close/>
                  <a:moveTo>
                    <a:pt x="9028" y="1"/>
                  </a:moveTo>
                  <a:cubicBezTo>
                    <a:pt x="6292" y="1"/>
                    <a:pt x="3009" y="639"/>
                    <a:pt x="152" y="1521"/>
                  </a:cubicBezTo>
                  <a:cubicBezTo>
                    <a:pt x="426" y="5411"/>
                    <a:pt x="578" y="9119"/>
                    <a:pt x="578" y="13466"/>
                  </a:cubicBezTo>
                  <a:cubicBezTo>
                    <a:pt x="578" y="18269"/>
                    <a:pt x="365" y="23922"/>
                    <a:pt x="0" y="28998"/>
                  </a:cubicBezTo>
                  <a:lnTo>
                    <a:pt x="5654" y="29515"/>
                  </a:lnTo>
                  <a:cubicBezTo>
                    <a:pt x="6110" y="29545"/>
                    <a:pt x="6566" y="29576"/>
                    <a:pt x="7082" y="29576"/>
                  </a:cubicBezTo>
                  <a:cubicBezTo>
                    <a:pt x="11976" y="29576"/>
                    <a:pt x="17964" y="25624"/>
                    <a:pt x="17964" y="21004"/>
                  </a:cubicBezTo>
                  <a:cubicBezTo>
                    <a:pt x="17964" y="17417"/>
                    <a:pt x="15927" y="15594"/>
                    <a:pt x="13161" y="14500"/>
                  </a:cubicBezTo>
                  <a:cubicBezTo>
                    <a:pt x="15927" y="13041"/>
                    <a:pt x="18298" y="10761"/>
                    <a:pt x="18298" y="7235"/>
                  </a:cubicBezTo>
                  <a:cubicBezTo>
                    <a:pt x="18298" y="3101"/>
                    <a:pt x="14104" y="1"/>
                    <a:pt x="9028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32"/>
            <p:cNvSpPr/>
            <p:nvPr/>
          </p:nvSpPr>
          <p:spPr>
            <a:xfrm rot="-1031565">
              <a:off x="1859131" y="84355"/>
              <a:ext cx="174550" cy="344433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1" name="Google Shape;581;p32"/>
          <p:cNvGrpSpPr/>
          <p:nvPr/>
        </p:nvGrpSpPr>
        <p:grpSpPr>
          <a:xfrm>
            <a:off x="10040371" y="1157275"/>
            <a:ext cx="678403" cy="597107"/>
            <a:chOff x="8430778" y="867931"/>
            <a:chExt cx="508802" cy="447830"/>
          </a:xfrm>
        </p:grpSpPr>
        <p:sp>
          <p:nvSpPr>
            <p:cNvPr id="582" name="Google Shape;582;p32"/>
            <p:cNvSpPr/>
            <p:nvPr/>
          </p:nvSpPr>
          <p:spPr>
            <a:xfrm rot="-966417">
              <a:off x="8476215" y="940537"/>
              <a:ext cx="194998" cy="355145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32"/>
            <p:cNvSpPr/>
            <p:nvPr/>
          </p:nvSpPr>
          <p:spPr>
            <a:xfrm rot="-927748">
              <a:off x="8668592" y="891656"/>
              <a:ext cx="226981" cy="360941"/>
            </a:xfrm>
            <a:custGeom>
              <a:avLst/>
              <a:gdLst/>
              <a:ahLst/>
              <a:cxnLst/>
              <a:rect l="l" t="t" r="r" b="b"/>
              <a:pathLst>
                <a:path w="19211" h="30549" extrusionOk="0">
                  <a:moveTo>
                    <a:pt x="9940" y="4955"/>
                  </a:moveTo>
                  <a:cubicBezTo>
                    <a:pt x="11915" y="4955"/>
                    <a:pt x="13739" y="7600"/>
                    <a:pt x="13739" y="14226"/>
                  </a:cubicBezTo>
                  <a:cubicBezTo>
                    <a:pt x="13739" y="21247"/>
                    <a:pt x="11551" y="25685"/>
                    <a:pt x="9453" y="25685"/>
                  </a:cubicBezTo>
                  <a:cubicBezTo>
                    <a:pt x="7356" y="25685"/>
                    <a:pt x="5471" y="22949"/>
                    <a:pt x="5502" y="16384"/>
                  </a:cubicBezTo>
                  <a:cubicBezTo>
                    <a:pt x="5502" y="9393"/>
                    <a:pt x="7630" y="4955"/>
                    <a:pt x="9940" y="4955"/>
                  </a:cubicBezTo>
                  <a:close/>
                  <a:moveTo>
                    <a:pt x="9940" y="1"/>
                  </a:moveTo>
                  <a:cubicBezTo>
                    <a:pt x="4742" y="1"/>
                    <a:pt x="0" y="6353"/>
                    <a:pt x="0" y="16353"/>
                  </a:cubicBezTo>
                  <a:cubicBezTo>
                    <a:pt x="0" y="26445"/>
                    <a:pt x="4560" y="30548"/>
                    <a:pt x="9453" y="30548"/>
                  </a:cubicBezTo>
                  <a:cubicBezTo>
                    <a:pt x="14286" y="30548"/>
                    <a:pt x="19210" y="24196"/>
                    <a:pt x="19210" y="14195"/>
                  </a:cubicBezTo>
                  <a:cubicBezTo>
                    <a:pt x="19210" y="4134"/>
                    <a:pt x="14773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84" name="Google Shape;584;p32"/>
          <p:cNvGrpSpPr/>
          <p:nvPr/>
        </p:nvGrpSpPr>
        <p:grpSpPr>
          <a:xfrm>
            <a:off x="5349435" y="5483321"/>
            <a:ext cx="455251" cy="535131"/>
            <a:chOff x="542501" y="4567366"/>
            <a:chExt cx="341438" cy="401348"/>
          </a:xfrm>
        </p:grpSpPr>
        <p:sp>
          <p:nvSpPr>
            <p:cNvPr id="585" name="Google Shape;585;p32"/>
            <p:cNvSpPr/>
            <p:nvPr/>
          </p:nvSpPr>
          <p:spPr>
            <a:xfrm rot="769481">
              <a:off x="578632" y="4582039"/>
              <a:ext cx="170959" cy="344766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32"/>
            <p:cNvSpPr/>
            <p:nvPr/>
          </p:nvSpPr>
          <p:spPr>
            <a:xfrm rot="821004">
              <a:off x="770705" y="4609660"/>
              <a:ext cx="72204" cy="35555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32"/>
          <p:cNvSpPr/>
          <p:nvPr/>
        </p:nvSpPr>
        <p:spPr>
          <a:xfrm>
            <a:off x="2287500" y="32510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8" name="Google Shape;588;p32"/>
          <p:cNvSpPr/>
          <p:nvPr/>
        </p:nvSpPr>
        <p:spPr>
          <a:xfrm>
            <a:off x="5682284" y="14707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9" name="Google Shape;589;p32"/>
          <p:cNvSpPr/>
          <p:nvPr/>
        </p:nvSpPr>
        <p:spPr>
          <a:xfrm>
            <a:off x="9974284" y="494726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4709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3">
  <p:cSld name="Section title 3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3"/>
          <p:cNvSpPr/>
          <p:nvPr/>
        </p:nvSpPr>
        <p:spPr>
          <a:xfrm>
            <a:off x="720200" y="2132434"/>
            <a:ext cx="8124533" cy="2522367"/>
          </a:xfrm>
          <a:custGeom>
            <a:avLst/>
            <a:gdLst/>
            <a:ahLst/>
            <a:cxnLst/>
            <a:rect l="l" t="t" r="r" b="b"/>
            <a:pathLst>
              <a:path w="276784" h="75671" extrusionOk="0">
                <a:moveTo>
                  <a:pt x="275204" y="26049"/>
                </a:moveTo>
                <a:cubicBezTo>
                  <a:pt x="273844" y="18468"/>
                  <a:pt x="271351" y="13738"/>
                  <a:pt x="263643" y="9803"/>
                </a:cubicBezTo>
                <a:cubicBezTo>
                  <a:pt x="255935" y="5868"/>
                  <a:pt x="243464" y="4064"/>
                  <a:pt x="228954" y="2439"/>
                </a:cubicBezTo>
                <a:cubicBezTo>
                  <a:pt x="214444" y="815"/>
                  <a:pt x="200616" y="273"/>
                  <a:pt x="176584" y="56"/>
                </a:cubicBezTo>
                <a:cubicBezTo>
                  <a:pt x="152552" y="-161"/>
                  <a:pt x="110880" y="263"/>
                  <a:pt x="84762" y="1139"/>
                </a:cubicBezTo>
                <a:cubicBezTo>
                  <a:pt x="58644" y="2015"/>
                  <a:pt x="33706" y="1989"/>
                  <a:pt x="19876" y="5310"/>
                </a:cubicBezTo>
                <a:cubicBezTo>
                  <a:pt x="6046" y="8631"/>
                  <a:pt x="3779" y="11979"/>
                  <a:pt x="1784" y="21067"/>
                </a:cubicBezTo>
                <a:cubicBezTo>
                  <a:pt x="-211" y="30156"/>
                  <a:pt x="-2750" y="50960"/>
                  <a:pt x="7906" y="59841"/>
                </a:cubicBezTo>
                <a:cubicBezTo>
                  <a:pt x="18562" y="68722"/>
                  <a:pt x="28538" y="72188"/>
                  <a:pt x="65719" y="74354"/>
                </a:cubicBezTo>
                <a:cubicBezTo>
                  <a:pt x="102900" y="76520"/>
                  <a:pt x="196646" y="76015"/>
                  <a:pt x="230994" y="72838"/>
                </a:cubicBezTo>
                <a:cubicBezTo>
                  <a:pt x="265342" y="69661"/>
                  <a:pt x="264437" y="63090"/>
                  <a:pt x="271805" y="55292"/>
                </a:cubicBezTo>
                <a:cubicBezTo>
                  <a:pt x="279173" y="47494"/>
                  <a:pt x="276564" y="33631"/>
                  <a:pt x="275204" y="2604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351" name="Google Shape;351;p23"/>
          <p:cNvSpPr txBox="1">
            <a:spLocks noGrp="1"/>
          </p:cNvSpPr>
          <p:nvPr>
            <p:ph type="title"/>
          </p:nvPr>
        </p:nvSpPr>
        <p:spPr>
          <a:xfrm>
            <a:off x="3216960" y="2410533"/>
            <a:ext cx="64524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52" name="Google Shape;352;p23"/>
          <p:cNvSpPr txBox="1">
            <a:spLocks noGrp="1"/>
          </p:cNvSpPr>
          <p:nvPr>
            <p:ph type="title" idx="2" hasCustomPrompt="1"/>
          </p:nvPr>
        </p:nvSpPr>
        <p:spPr>
          <a:xfrm>
            <a:off x="601427" y="2566329"/>
            <a:ext cx="2791200" cy="1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53" name="Google Shape;353;p23"/>
          <p:cNvSpPr txBox="1">
            <a:spLocks noGrp="1"/>
          </p:cNvSpPr>
          <p:nvPr>
            <p:ph type="subTitle" idx="1"/>
          </p:nvPr>
        </p:nvSpPr>
        <p:spPr>
          <a:xfrm>
            <a:off x="3216967" y="3420033"/>
            <a:ext cx="4643200" cy="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3232367" y="2913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5" name="Google Shape;355;p23"/>
          <p:cNvGrpSpPr/>
          <p:nvPr/>
        </p:nvGrpSpPr>
        <p:grpSpPr>
          <a:xfrm rot="-1557774">
            <a:off x="1083501" y="970897"/>
            <a:ext cx="407743" cy="480569"/>
            <a:chOff x="8153693" y="218473"/>
            <a:chExt cx="305799" cy="360418"/>
          </a:xfrm>
        </p:grpSpPr>
        <p:sp>
          <p:nvSpPr>
            <p:cNvPr id="356" name="Google Shape;356;p23"/>
            <p:cNvSpPr/>
            <p:nvPr/>
          </p:nvSpPr>
          <p:spPr>
            <a:xfrm>
              <a:off x="8153693" y="234117"/>
              <a:ext cx="170963" cy="344774"/>
            </a:xfrm>
            <a:custGeom>
              <a:avLst/>
              <a:gdLst/>
              <a:ahLst/>
              <a:cxnLst/>
              <a:rect l="l" t="t" r="r" b="b"/>
              <a:pathLst>
                <a:path w="14470" h="29181" extrusionOk="0">
                  <a:moveTo>
                    <a:pt x="14439" y="0"/>
                  </a:moveTo>
                  <a:cubicBezTo>
                    <a:pt x="10974" y="0"/>
                    <a:pt x="6354" y="213"/>
                    <a:pt x="639" y="1064"/>
                  </a:cubicBezTo>
                  <a:cubicBezTo>
                    <a:pt x="335" y="5745"/>
                    <a:pt x="1" y="13283"/>
                    <a:pt x="1" y="18146"/>
                  </a:cubicBezTo>
                  <a:cubicBezTo>
                    <a:pt x="1" y="21490"/>
                    <a:pt x="31" y="25229"/>
                    <a:pt x="92" y="28572"/>
                  </a:cubicBezTo>
                  <a:lnTo>
                    <a:pt x="5654" y="29180"/>
                  </a:lnTo>
                  <a:cubicBezTo>
                    <a:pt x="5563" y="25502"/>
                    <a:pt x="5503" y="21399"/>
                    <a:pt x="5503" y="17843"/>
                  </a:cubicBezTo>
                  <a:cubicBezTo>
                    <a:pt x="8238" y="17539"/>
                    <a:pt x="11065" y="17326"/>
                    <a:pt x="13801" y="17265"/>
                  </a:cubicBezTo>
                  <a:lnTo>
                    <a:pt x="12949" y="12736"/>
                  </a:lnTo>
                  <a:cubicBezTo>
                    <a:pt x="10335" y="12736"/>
                    <a:pt x="8025" y="13010"/>
                    <a:pt x="5563" y="13344"/>
                  </a:cubicBezTo>
                  <a:cubicBezTo>
                    <a:pt x="5654" y="11247"/>
                    <a:pt x="5715" y="7417"/>
                    <a:pt x="5806" y="5380"/>
                  </a:cubicBezTo>
                  <a:cubicBezTo>
                    <a:pt x="8694" y="5137"/>
                    <a:pt x="11734" y="5076"/>
                    <a:pt x="14469" y="5076"/>
                  </a:cubicBezTo>
                  <a:lnTo>
                    <a:pt x="14439" y="5076"/>
                  </a:lnTo>
                  <a:lnTo>
                    <a:pt x="14439" y="0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3"/>
            <p:cNvSpPr/>
            <p:nvPr/>
          </p:nvSpPr>
          <p:spPr>
            <a:xfrm>
              <a:off x="8387291" y="218473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8" name="Google Shape;358;p23"/>
          <p:cNvSpPr/>
          <p:nvPr/>
        </p:nvSpPr>
        <p:spPr>
          <a:xfrm>
            <a:off x="7615767" y="719317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59" name="Google Shape;359;p23"/>
          <p:cNvGrpSpPr/>
          <p:nvPr/>
        </p:nvGrpSpPr>
        <p:grpSpPr>
          <a:xfrm rot="693631">
            <a:off x="3437473" y="5337897"/>
            <a:ext cx="481020" cy="496081"/>
            <a:chOff x="5593472" y="1340072"/>
            <a:chExt cx="360770" cy="372066"/>
          </a:xfrm>
        </p:grpSpPr>
        <p:sp>
          <p:nvSpPr>
            <p:cNvPr id="360" name="Google Shape;360;p23"/>
            <p:cNvSpPr/>
            <p:nvPr/>
          </p:nvSpPr>
          <p:spPr>
            <a:xfrm>
              <a:off x="5593472" y="1340072"/>
              <a:ext cx="228053" cy="372066"/>
            </a:xfrm>
            <a:custGeom>
              <a:avLst/>
              <a:gdLst/>
              <a:ahLst/>
              <a:cxnLst/>
              <a:rect l="l" t="t" r="r" b="b"/>
              <a:pathLst>
                <a:path w="19302" h="31491" extrusionOk="0">
                  <a:moveTo>
                    <a:pt x="9970" y="4773"/>
                  </a:moveTo>
                  <a:cubicBezTo>
                    <a:pt x="11733" y="4773"/>
                    <a:pt x="13466" y="5897"/>
                    <a:pt x="13466" y="8572"/>
                  </a:cubicBezTo>
                  <a:cubicBezTo>
                    <a:pt x="13466" y="10639"/>
                    <a:pt x="10274" y="13892"/>
                    <a:pt x="6110" y="15837"/>
                  </a:cubicBezTo>
                  <a:cubicBezTo>
                    <a:pt x="6171" y="12463"/>
                    <a:pt x="6171" y="8937"/>
                    <a:pt x="6171" y="5472"/>
                  </a:cubicBezTo>
                  <a:cubicBezTo>
                    <a:pt x="7569" y="4986"/>
                    <a:pt x="8815" y="4773"/>
                    <a:pt x="9970" y="4773"/>
                  </a:cubicBezTo>
                  <a:close/>
                  <a:moveTo>
                    <a:pt x="9940" y="1"/>
                  </a:moveTo>
                  <a:cubicBezTo>
                    <a:pt x="6900" y="1"/>
                    <a:pt x="3466" y="730"/>
                    <a:pt x="487" y="2128"/>
                  </a:cubicBezTo>
                  <a:cubicBezTo>
                    <a:pt x="548" y="4560"/>
                    <a:pt x="548" y="6992"/>
                    <a:pt x="548" y="9423"/>
                  </a:cubicBezTo>
                  <a:cubicBezTo>
                    <a:pt x="548" y="16262"/>
                    <a:pt x="396" y="23132"/>
                    <a:pt x="1" y="29971"/>
                  </a:cubicBezTo>
                  <a:lnTo>
                    <a:pt x="5654" y="30609"/>
                  </a:lnTo>
                  <a:cubicBezTo>
                    <a:pt x="5837" y="26718"/>
                    <a:pt x="5958" y="22524"/>
                    <a:pt x="6049" y="18694"/>
                  </a:cubicBezTo>
                  <a:cubicBezTo>
                    <a:pt x="9606" y="23436"/>
                    <a:pt x="12888" y="27782"/>
                    <a:pt x="15350" y="31491"/>
                  </a:cubicBezTo>
                  <a:lnTo>
                    <a:pt x="19302" y="28573"/>
                  </a:lnTo>
                  <a:cubicBezTo>
                    <a:pt x="16870" y="25047"/>
                    <a:pt x="14195" y="21460"/>
                    <a:pt x="11612" y="18208"/>
                  </a:cubicBezTo>
                  <a:cubicBezTo>
                    <a:pt x="15259" y="15806"/>
                    <a:pt x="18512" y="12524"/>
                    <a:pt x="18512" y="8815"/>
                  </a:cubicBezTo>
                  <a:cubicBezTo>
                    <a:pt x="18512" y="2949"/>
                    <a:pt x="14469" y="1"/>
                    <a:pt x="9940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5882041" y="1356385"/>
              <a:ext cx="72201" cy="355549"/>
            </a:xfrm>
            <a:custGeom>
              <a:avLst/>
              <a:gdLst/>
              <a:ahLst/>
              <a:cxnLst/>
              <a:rect l="l" t="t" r="r" b="b"/>
              <a:pathLst>
                <a:path w="6111" h="30093" extrusionOk="0">
                  <a:moveTo>
                    <a:pt x="365" y="1"/>
                  </a:moveTo>
                  <a:cubicBezTo>
                    <a:pt x="122" y="5077"/>
                    <a:pt x="1" y="9423"/>
                    <a:pt x="1" y="13861"/>
                  </a:cubicBezTo>
                  <a:cubicBezTo>
                    <a:pt x="1" y="18755"/>
                    <a:pt x="153" y="23770"/>
                    <a:pt x="517" y="29606"/>
                  </a:cubicBezTo>
                  <a:lnTo>
                    <a:pt x="6110" y="30092"/>
                  </a:lnTo>
                  <a:cubicBezTo>
                    <a:pt x="5745" y="25472"/>
                    <a:pt x="5593" y="20031"/>
                    <a:pt x="5593" y="14590"/>
                  </a:cubicBezTo>
                  <a:cubicBezTo>
                    <a:pt x="5593" y="9727"/>
                    <a:pt x="5685" y="4864"/>
                    <a:pt x="5958" y="548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2" name="Google Shape;362;p23"/>
          <p:cNvSpPr/>
          <p:nvPr/>
        </p:nvSpPr>
        <p:spPr>
          <a:xfrm>
            <a:off x="458651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3" name="Google Shape;363;p23"/>
          <p:cNvSpPr/>
          <p:nvPr/>
        </p:nvSpPr>
        <p:spPr>
          <a:xfrm>
            <a:off x="10810500" y="1219200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64" name="Google Shape;364;p23"/>
          <p:cNvGrpSpPr/>
          <p:nvPr/>
        </p:nvGrpSpPr>
        <p:grpSpPr>
          <a:xfrm rot="-1531023">
            <a:off x="4729485" y="971738"/>
            <a:ext cx="632824" cy="478877"/>
            <a:chOff x="2322102" y="3096168"/>
            <a:chExt cx="474595" cy="359141"/>
          </a:xfrm>
        </p:grpSpPr>
        <p:sp>
          <p:nvSpPr>
            <p:cNvPr id="365" name="Google Shape;365;p23"/>
            <p:cNvSpPr/>
            <p:nvPr/>
          </p:nvSpPr>
          <p:spPr>
            <a:xfrm>
              <a:off x="2322102" y="3098152"/>
              <a:ext cx="195018" cy="355183"/>
            </a:xfrm>
            <a:custGeom>
              <a:avLst/>
              <a:gdLst/>
              <a:ahLst/>
              <a:cxnLst/>
              <a:rect l="l" t="t" r="r" b="b"/>
              <a:pathLst>
                <a:path w="16506" h="30062" extrusionOk="0">
                  <a:moveTo>
                    <a:pt x="15716" y="1"/>
                  </a:moveTo>
                  <a:cubicBezTo>
                    <a:pt x="15716" y="1"/>
                    <a:pt x="11855" y="122"/>
                    <a:pt x="7995" y="426"/>
                  </a:cubicBezTo>
                  <a:cubicBezTo>
                    <a:pt x="4013" y="761"/>
                    <a:pt x="1" y="1429"/>
                    <a:pt x="1" y="1429"/>
                  </a:cubicBezTo>
                  <a:lnTo>
                    <a:pt x="913" y="6232"/>
                  </a:lnTo>
                  <a:cubicBezTo>
                    <a:pt x="913" y="6232"/>
                    <a:pt x="3132" y="5897"/>
                    <a:pt x="5959" y="5563"/>
                  </a:cubicBezTo>
                  <a:lnTo>
                    <a:pt x="5959" y="5563"/>
                  </a:lnTo>
                  <a:cubicBezTo>
                    <a:pt x="5715" y="10457"/>
                    <a:pt x="5685" y="12341"/>
                    <a:pt x="5685" y="15746"/>
                  </a:cubicBezTo>
                  <a:cubicBezTo>
                    <a:pt x="5685" y="20396"/>
                    <a:pt x="5837" y="25229"/>
                    <a:pt x="6111" y="29606"/>
                  </a:cubicBezTo>
                  <a:lnTo>
                    <a:pt x="11278" y="30062"/>
                  </a:lnTo>
                  <a:cubicBezTo>
                    <a:pt x="11187" y="25411"/>
                    <a:pt x="11126" y="20670"/>
                    <a:pt x="11126" y="15746"/>
                  </a:cubicBezTo>
                  <a:cubicBezTo>
                    <a:pt x="11126" y="11885"/>
                    <a:pt x="11247" y="8937"/>
                    <a:pt x="11399" y="4986"/>
                  </a:cubicBezTo>
                  <a:cubicBezTo>
                    <a:pt x="14226" y="4712"/>
                    <a:pt x="16506" y="4590"/>
                    <a:pt x="16506" y="4590"/>
                  </a:cubicBezTo>
                  <a:lnTo>
                    <a:pt x="15716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555352" y="3096168"/>
              <a:ext cx="241345" cy="359141"/>
            </a:xfrm>
            <a:custGeom>
              <a:avLst/>
              <a:gdLst/>
              <a:ahLst/>
              <a:cxnLst/>
              <a:rect l="l" t="t" r="r" b="b"/>
              <a:pathLst>
                <a:path w="20427" h="30397" extrusionOk="0">
                  <a:moveTo>
                    <a:pt x="10791" y="5411"/>
                  </a:moveTo>
                  <a:lnTo>
                    <a:pt x="12858" y="18086"/>
                  </a:lnTo>
                  <a:lnTo>
                    <a:pt x="8208" y="18238"/>
                  </a:lnTo>
                  <a:lnTo>
                    <a:pt x="8208" y="18238"/>
                  </a:lnTo>
                  <a:lnTo>
                    <a:pt x="10791" y="5411"/>
                  </a:lnTo>
                  <a:close/>
                  <a:moveTo>
                    <a:pt x="7387" y="1"/>
                  </a:moveTo>
                  <a:lnTo>
                    <a:pt x="1" y="29910"/>
                  </a:lnTo>
                  <a:lnTo>
                    <a:pt x="5776" y="30397"/>
                  </a:lnTo>
                  <a:lnTo>
                    <a:pt x="7357" y="22646"/>
                  </a:lnTo>
                  <a:lnTo>
                    <a:pt x="13497" y="22372"/>
                  </a:lnTo>
                  <a:lnTo>
                    <a:pt x="14439" y="28117"/>
                  </a:lnTo>
                  <a:lnTo>
                    <a:pt x="20427" y="28603"/>
                  </a:lnTo>
                  <a:lnTo>
                    <a:pt x="20427" y="28603"/>
                  </a:lnTo>
                  <a:lnTo>
                    <a:pt x="15016" y="639"/>
                  </a:lnTo>
                  <a:lnTo>
                    <a:pt x="7387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8074735" y="5460052"/>
            <a:ext cx="551397" cy="480288"/>
            <a:chOff x="5594126" y="266289"/>
            <a:chExt cx="413548" cy="360216"/>
          </a:xfrm>
        </p:grpSpPr>
        <p:sp>
          <p:nvSpPr>
            <p:cNvPr id="368" name="Google Shape;368;p23"/>
            <p:cNvSpPr/>
            <p:nvPr/>
          </p:nvSpPr>
          <p:spPr>
            <a:xfrm>
              <a:off x="5594126" y="266289"/>
              <a:ext cx="199685" cy="360216"/>
            </a:xfrm>
            <a:custGeom>
              <a:avLst/>
              <a:gdLst/>
              <a:ahLst/>
              <a:cxnLst/>
              <a:rect l="l" t="t" r="r" b="b"/>
              <a:pathLst>
                <a:path w="16901" h="30488" extrusionOk="0">
                  <a:moveTo>
                    <a:pt x="7599" y="4864"/>
                  </a:moveTo>
                  <a:cubicBezTo>
                    <a:pt x="9393" y="4864"/>
                    <a:pt x="11277" y="6718"/>
                    <a:pt x="11277" y="9758"/>
                  </a:cubicBezTo>
                  <a:cubicBezTo>
                    <a:pt x="11277" y="12645"/>
                    <a:pt x="9119" y="15229"/>
                    <a:pt x="5654" y="16354"/>
                  </a:cubicBezTo>
                  <a:cubicBezTo>
                    <a:pt x="5684" y="12584"/>
                    <a:pt x="5776" y="8907"/>
                    <a:pt x="5897" y="5046"/>
                  </a:cubicBezTo>
                  <a:cubicBezTo>
                    <a:pt x="6444" y="4986"/>
                    <a:pt x="6961" y="4864"/>
                    <a:pt x="7599" y="4864"/>
                  </a:cubicBezTo>
                  <a:close/>
                  <a:moveTo>
                    <a:pt x="7599" y="1"/>
                  </a:moveTo>
                  <a:cubicBezTo>
                    <a:pt x="5198" y="1"/>
                    <a:pt x="2766" y="426"/>
                    <a:pt x="396" y="1308"/>
                  </a:cubicBezTo>
                  <a:cubicBezTo>
                    <a:pt x="152" y="7873"/>
                    <a:pt x="0" y="13770"/>
                    <a:pt x="0" y="20031"/>
                  </a:cubicBezTo>
                  <a:cubicBezTo>
                    <a:pt x="0" y="23132"/>
                    <a:pt x="31" y="26475"/>
                    <a:pt x="152" y="29971"/>
                  </a:cubicBezTo>
                  <a:lnTo>
                    <a:pt x="5745" y="30487"/>
                  </a:lnTo>
                  <a:cubicBezTo>
                    <a:pt x="5654" y="27205"/>
                    <a:pt x="5624" y="23952"/>
                    <a:pt x="5624" y="20974"/>
                  </a:cubicBezTo>
                  <a:cubicBezTo>
                    <a:pt x="12067" y="19180"/>
                    <a:pt x="16900" y="15077"/>
                    <a:pt x="16900" y="9727"/>
                  </a:cubicBezTo>
                  <a:cubicBezTo>
                    <a:pt x="16900" y="3648"/>
                    <a:pt x="12037" y="1"/>
                    <a:pt x="7599" y="1"/>
                  </a:cubicBez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5833131" y="272405"/>
              <a:ext cx="174543" cy="344419"/>
            </a:xfrm>
            <a:custGeom>
              <a:avLst/>
              <a:gdLst/>
              <a:ahLst/>
              <a:cxnLst/>
              <a:rect l="l" t="t" r="r" b="b"/>
              <a:pathLst>
                <a:path w="14773" h="29151" extrusionOk="0">
                  <a:moveTo>
                    <a:pt x="14439" y="1"/>
                  </a:moveTo>
                  <a:cubicBezTo>
                    <a:pt x="10974" y="1"/>
                    <a:pt x="6323" y="183"/>
                    <a:pt x="639" y="1065"/>
                  </a:cubicBezTo>
                  <a:cubicBezTo>
                    <a:pt x="335" y="5745"/>
                    <a:pt x="1" y="13253"/>
                    <a:pt x="1" y="18116"/>
                  </a:cubicBezTo>
                  <a:cubicBezTo>
                    <a:pt x="1" y="22038"/>
                    <a:pt x="61" y="25290"/>
                    <a:pt x="153" y="28573"/>
                  </a:cubicBezTo>
                  <a:lnTo>
                    <a:pt x="6475" y="29150"/>
                  </a:lnTo>
                  <a:cubicBezTo>
                    <a:pt x="10335" y="29150"/>
                    <a:pt x="12858" y="28421"/>
                    <a:pt x="14773" y="27539"/>
                  </a:cubicBezTo>
                  <a:lnTo>
                    <a:pt x="14135" y="22980"/>
                  </a:lnTo>
                  <a:cubicBezTo>
                    <a:pt x="11764" y="23436"/>
                    <a:pt x="8755" y="23983"/>
                    <a:pt x="5533" y="24226"/>
                  </a:cubicBezTo>
                  <a:cubicBezTo>
                    <a:pt x="5502" y="22038"/>
                    <a:pt x="5502" y="19971"/>
                    <a:pt x="5502" y="17083"/>
                  </a:cubicBezTo>
                  <a:cubicBezTo>
                    <a:pt x="7904" y="16870"/>
                    <a:pt x="11399" y="16536"/>
                    <a:pt x="13770" y="16475"/>
                  </a:cubicBezTo>
                  <a:lnTo>
                    <a:pt x="12980" y="11977"/>
                  </a:lnTo>
                  <a:cubicBezTo>
                    <a:pt x="10335" y="12007"/>
                    <a:pt x="8056" y="12129"/>
                    <a:pt x="5563" y="12493"/>
                  </a:cubicBezTo>
                  <a:cubicBezTo>
                    <a:pt x="5624" y="10183"/>
                    <a:pt x="5685" y="7752"/>
                    <a:pt x="5776" y="5381"/>
                  </a:cubicBezTo>
                  <a:cubicBezTo>
                    <a:pt x="8603" y="5168"/>
                    <a:pt x="11703" y="5077"/>
                    <a:pt x="14439" y="5077"/>
                  </a:cubicBezTo>
                  <a:lnTo>
                    <a:pt x="14439" y="1"/>
                  </a:lnTo>
                  <a:close/>
                </a:path>
              </a:pathLst>
            </a:custGeom>
            <a:solidFill>
              <a:srgbClr val="D68C60">
                <a:alpha val="2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0" name="Google Shape;370;p23"/>
          <p:cNvSpPr/>
          <p:nvPr/>
        </p:nvSpPr>
        <p:spPr>
          <a:xfrm>
            <a:off x="9169233" y="21038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1" name="Google Shape;371;p23"/>
          <p:cNvSpPr/>
          <p:nvPr/>
        </p:nvSpPr>
        <p:spPr>
          <a:xfrm>
            <a:off x="6125167" y="5638984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23"/>
          <p:cNvSpPr/>
          <p:nvPr/>
        </p:nvSpPr>
        <p:spPr>
          <a:xfrm>
            <a:off x="1226167" y="5460051"/>
            <a:ext cx="122400" cy="122400"/>
          </a:xfrm>
          <a:prstGeom prst="ellipse">
            <a:avLst/>
          </a:prstGeom>
          <a:solidFill>
            <a:srgbClr val="D68C60">
              <a:alpha val="208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0638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79890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08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43298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1351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3071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44410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64062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4157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5656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3594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60803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6979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6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9343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9" indent="0" algn="ctr">
              <a:buNone/>
              <a:defRPr sz="2000"/>
            </a:lvl2pPr>
            <a:lvl3pPr marL="914277" indent="0" algn="ctr">
              <a:buNone/>
              <a:defRPr sz="1799"/>
            </a:lvl3pPr>
            <a:lvl4pPr marL="1371416" indent="0" algn="ctr">
              <a:buNone/>
              <a:defRPr sz="1599"/>
            </a:lvl4pPr>
            <a:lvl5pPr marL="1828555" indent="0" algn="ctr">
              <a:buNone/>
              <a:defRPr sz="1599"/>
            </a:lvl5pPr>
            <a:lvl6pPr marL="2285695" indent="0" algn="ctr">
              <a:buNone/>
              <a:defRPr sz="1599"/>
            </a:lvl6pPr>
            <a:lvl7pPr marL="2742833" indent="0" algn="ctr">
              <a:buNone/>
              <a:defRPr sz="1599"/>
            </a:lvl7pPr>
            <a:lvl8pPr marL="3199972" indent="0" algn="ctr">
              <a:buNone/>
              <a:defRPr sz="1599"/>
            </a:lvl8pPr>
            <a:lvl9pPr marL="36571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50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5" indent="0">
              <a:buNone/>
              <a:defRPr sz="2000"/>
            </a:lvl6pPr>
            <a:lvl7pPr marL="2742833" indent="0">
              <a:buNone/>
              <a:defRPr sz="2000"/>
            </a:lvl7pPr>
            <a:lvl8pPr marL="3199972" indent="0">
              <a:buNone/>
              <a:defRPr sz="2000"/>
            </a:lvl8pPr>
            <a:lvl9pPr marL="3657111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7139" indent="0">
              <a:buNone/>
              <a:defRPr sz="1399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5" indent="0">
              <a:buNone/>
              <a:defRPr sz="1000"/>
            </a:lvl6pPr>
            <a:lvl7pPr marL="2742833" indent="0">
              <a:buNone/>
              <a:defRPr sz="1000"/>
            </a:lvl7pPr>
            <a:lvl8pPr marL="3199972" indent="0">
              <a:buNone/>
              <a:defRPr sz="1000"/>
            </a:lvl8pPr>
            <a:lvl9pPr marL="36571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6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9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69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509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066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9361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934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72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3169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35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1_Background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2"/>
          <p:cNvSpPr/>
          <p:nvPr/>
        </p:nvSpPr>
        <p:spPr>
          <a:xfrm rot="10800000" flipH="1">
            <a:off x="1" y="-24421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2"/>
          <p:cNvSpPr/>
          <p:nvPr/>
        </p:nvSpPr>
        <p:spPr>
          <a:xfrm flipH="1">
            <a:off x="10566768" y="5461979"/>
            <a:ext cx="1803033" cy="2005621"/>
          </a:xfrm>
          <a:custGeom>
            <a:avLst/>
            <a:gdLst/>
            <a:ahLst/>
            <a:cxnLst/>
            <a:rect l="l" t="t" r="r" b="b"/>
            <a:pathLst>
              <a:path w="54091" h="44662" extrusionOk="0">
                <a:moveTo>
                  <a:pt x="0" y="1"/>
                </a:moveTo>
                <a:lnTo>
                  <a:pt x="0" y="44661"/>
                </a:lnTo>
                <a:lnTo>
                  <a:pt x="54091" y="44661"/>
                </a:lnTo>
                <a:cubicBezTo>
                  <a:pt x="54007" y="43959"/>
                  <a:pt x="53876" y="43256"/>
                  <a:pt x="53650" y="42589"/>
                </a:cubicBezTo>
                <a:cubicBezTo>
                  <a:pt x="53638" y="42530"/>
                  <a:pt x="53626" y="42458"/>
                  <a:pt x="53590" y="42399"/>
                </a:cubicBezTo>
                <a:cubicBezTo>
                  <a:pt x="53531" y="42232"/>
                  <a:pt x="53471" y="42054"/>
                  <a:pt x="53400" y="41887"/>
                </a:cubicBezTo>
                <a:cubicBezTo>
                  <a:pt x="53376" y="41804"/>
                  <a:pt x="53340" y="41720"/>
                  <a:pt x="53293" y="41637"/>
                </a:cubicBezTo>
                <a:cubicBezTo>
                  <a:pt x="52900" y="40696"/>
                  <a:pt x="52328" y="39815"/>
                  <a:pt x="51614" y="39065"/>
                </a:cubicBezTo>
                <a:cubicBezTo>
                  <a:pt x="51543" y="38982"/>
                  <a:pt x="51471" y="38898"/>
                  <a:pt x="51376" y="38827"/>
                </a:cubicBezTo>
                <a:lnTo>
                  <a:pt x="51269" y="38720"/>
                </a:lnTo>
                <a:lnTo>
                  <a:pt x="51233" y="38672"/>
                </a:lnTo>
                <a:lnTo>
                  <a:pt x="51197" y="38648"/>
                </a:lnTo>
                <a:cubicBezTo>
                  <a:pt x="51150" y="38601"/>
                  <a:pt x="51126" y="38565"/>
                  <a:pt x="51078" y="38541"/>
                </a:cubicBezTo>
                <a:cubicBezTo>
                  <a:pt x="51054" y="38529"/>
                  <a:pt x="51031" y="38494"/>
                  <a:pt x="51007" y="38482"/>
                </a:cubicBezTo>
                <a:cubicBezTo>
                  <a:pt x="49828" y="37458"/>
                  <a:pt x="48435" y="36755"/>
                  <a:pt x="46947" y="36208"/>
                </a:cubicBezTo>
                <a:cubicBezTo>
                  <a:pt x="46887" y="36172"/>
                  <a:pt x="46804" y="36160"/>
                  <a:pt x="46744" y="36124"/>
                </a:cubicBezTo>
                <a:cubicBezTo>
                  <a:pt x="45411" y="35636"/>
                  <a:pt x="43994" y="35255"/>
                  <a:pt x="42613" y="34815"/>
                </a:cubicBezTo>
                <a:cubicBezTo>
                  <a:pt x="42553" y="34803"/>
                  <a:pt x="42482" y="34791"/>
                  <a:pt x="42422" y="34755"/>
                </a:cubicBezTo>
                <a:cubicBezTo>
                  <a:pt x="42399" y="34755"/>
                  <a:pt x="42387" y="34743"/>
                  <a:pt x="42375" y="34743"/>
                </a:cubicBezTo>
                <a:cubicBezTo>
                  <a:pt x="42184" y="34684"/>
                  <a:pt x="41970" y="34624"/>
                  <a:pt x="41779" y="34553"/>
                </a:cubicBezTo>
                <a:cubicBezTo>
                  <a:pt x="40541" y="34136"/>
                  <a:pt x="39351" y="33660"/>
                  <a:pt x="38279" y="33017"/>
                </a:cubicBezTo>
                <a:cubicBezTo>
                  <a:pt x="38220" y="32993"/>
                  <a:pt x="38148" y="32945"/>
                  <a:pt x="38089" y="32898"/>
                </a:cubicBezTo>
                <a:cubicBezTo>
                  <a:pt x="37422" y="32481"/>
                  <a:pt x="36791" y="31981"/>
                  <a:pt x="36231" y="31386"/>
                </a:cubicBezTo>
                <a:cubicBezTo>
                  <a:pt x="36064" y="31207"/>
                  <a:pt x="35898" y="31005"/>
                  <a:pt x="35755" y="30814"/>
                </a:cubicBezTo>
                <a:cubicBezTo>
                  <a:pt x="35707" y="30755"/>
                  <a:pt x="35660" y="30683"/>
                  <a:pt x="35612" y="30624"/>
                </a:cubicBezTo>
                <a:cubicBezTo>
                  <a:pt x="35279" y="30135"/>
                  <a:pt x="35017" y="29600"/>
                  <a:pt x="34898" y="29016"/>
                </a:cubicBezTo>
                <a:cubicBezTo>
                  <a:pt x="34755" y="28314"/>
                  <a:pt x="34814" y="27599"/>
                  <a:pt x="34945" y="26885"/>
                </a:cubicBezTo>
                <a:cubicBezTo>
                  <a:pt x="34945" y="26826"/>
                  <a:pt x="34957" y="26754"/>
                  <a:pt x="34981" y="26695"/>
                </a:cubicBezTo>
                <a:cubicBezTo>
                  <a:pt x="35064" y="26278"/>
                  <a:pt x="35160" y="25873"/>
                  <a:pt x="35243" y="25456"/>
                </a:cubicBezTo>
                <a:cubicBezTo>
                  <a:pt x="35422" y="24623"/>
                  <a:pt x="35553" y="23789"/>
                  <a:pt x="35612" y="22944"/>
                </a:cubicBezTo>
                <a:cubicBezTo>
                  <a:pt x="35612" y="22885"/>
                  <a:pt x="35636" y="22813"/>
                  <a:pt x="35636" y="22754"/>
                </a:cubicBezTo>
                <a:cubicBezTo>
                  <a:pt x="35660" y="22158"/>
                  <a:pt x="35695" y="21539"/>
                  <a:pt x="35672" y="20944"/>
                </a:cubicBezTo>
                <a:lnTo>
                  <a:pt x="35672" y="20753"/>
                </a:lnTo>
                <a:cubicBezTo>
                  <a:pt x="35660" y="20170"/>
                  <a:pt x="35612" y="19598"/>
                  <a:pt x="35553" y="19015"/>
                </a:cubicBezTo>
                <a:cubicBezTo>
                  <a:pt x="35541" y="18956"/>
                  <a:pt x="35541" y="18884"/>
                  <a:pt x="35529" y="18825"/>
                </a:cubicBezTo>
                <a:cubicBezTo>
                  <a:pt x="35374" y="17551"/>
                  <a:pt x="35100" y="16289"/>
                  <a:pt x="34683" y="15086"/>
                </a:cubicBezTo>
                <a:cubicBezTo>
                  <a:pt x="34660" y="15026"/>
                  <a:pt x="34648" y="14955"/>
                  <a:pt x="34624" y="14896"/>
                </a:cubicBezTo>
                <a:cubicBezTo>
                  <a:pt x="34421" y="14348"/>
                  <a:pt x="34207" y="13812"/>
                  <a:pt x="33969" y="13288"/>
                </a:cubicBezTo>
                <a:cubicBezTo>
                  <a:pt x="33909" y="13133"/>
                  <a:pt x="33850" y="13002"/>
                  <a:pt x="33767" y="12871"/>
                </a:cubicBezTo>
                <a:cubicBezTo>
                  <a:pt x="33517" y="12348"/>
                  <a:pt x="33231" y="11859"/>
                  <a:pt x="32933" y="11371"/>
                </a:cubicBezTo>
                <a:cubicBezTo>
                  <a:pt x="32897" y="11288"/>
                  <a:pt x="32838" y="11216"/>
                  <a:pt x="32790" y="11145"/>
                </a:cubicBezTo>
                <a:cubicBezTo>
                  <a:pt x="32743" y="11074"/>
                  <a:pt x="32695" y="11014"/>
                  <a:pt x="32659" y="10955"/>
                </a:cubicBezTo>
                <a:cubicBezTo>
                  <a:pt x="32635" y="10955"/>
                  <a:pt x="32635" y="10931"/>
                  <a:pt x="32624" y="10919"/>
                </a:cubicBezTo>
                <a:cubicBezTo>
                  <a:pt x="31778" y="9681"/>
                  <a:pt x="30766" y="8549"/>
                  <a:pt x="29623" y="7585"/>
                </a:cubicBezTo>
                <a:cubicBezTo>
                  <a:pt x="29564" y="7526"/>
                  <a:pt x="29504" y="7478"/>
                  <a:pt x="29421" y="7418"/>
                </a:cubicBezTo>
                <a:cubicBezTo>
                  <a:pt x="29349" y="7347"/>
                  <a:pt x="29266" y="7276"/>
                  <a:pt x="29171" y="7216"/>
                </a:cubicBezTo>
                <a:cubicBezTo>
                  <a:pt x="29099" y="7156"/>
                  <a:pt x="29016" y="7085"/>
                  <a:pt x="28921" y="7025"/>
                </a:cubicBezTo>
                <a:cubicBezTo>
                  <a:pt x="28206" y="6490"/>
                  <a:pt x="27432" y="5990"/>
                  <a:pt x="26647" y="5573"/>
                </a:cubicBezTo>
                <a:cubicBezTo>
                  <a:pt x="26468" y="5490"/>
                  <a:pt x="26266" y="5394"/>
                  <a:pt x="26087" y="5311"/>
                </a:cubicBezTo>
                <a:cubicBezTo>
                  <a:pt x="25825" y="5180"/>
                  <a:pt x="25563" y="5061"/>
                  <a:pt x="25289" y="4954"/>
                </a:cubicBezTo>
                <a:cubicBezTo>
                  <a:pt x="25230" y="4918"/>
                  <a:pt x="25158" y="4906"/>
                  <a:pt x="25099" y="4882"/>
                </a:cubicBezTo>
                <a:cubicBezTo>
                  <a:pt x="23765" y="4359"/>
                  <a:pt x="22384" y="4025"/>
                  <a:pt x="20955" y="3906"/>
                </a:cubicBezTo>
                <a:lnTo>
                  <a:pt x="20944" y="3906"/>
                </a:lnTo>
                <a:cubicBezTo>
                  <a:pt x="20884" y="3906"/>
                  <a:pt x="20824" y="3894"/>
                  <a:pt x="20765" y="3894"/>
                </a:cubicBezTo>
                <a:cubicBezTo>
                  <a:pt x="20356" y="3862"/>
                  <a:pt x="19947" y="3849"/>
                  <a:pt x="19539" y="3849"/>
                </a:cubicBezTo>
                <a:cubicBezTo>
                  <a:pt x="18570" y="3849"/>
                  <a:pt x="17602" y="3922"/>
                  <a:pt x="16622" y="3989"/>
                </a:cubicBezTo>
                <a:cubicBezTo>
                  <a:pt x="16562" y="3989"/>
                  <a:pt x="16503" y="4001"/>
                  <a:pt x="16431" y="4001"/>
                </a:cubicBezTo>
                <a:cubicBezTo>
                  <a:pt x="15554" y="4062"/>
                  <a:pt x="14668" y="4114"/>
                  <a:pt x="13787" y="4114"/>
                </a:cubicBezTo>
                <a:cubicBezTo>
                  <a:pt x="13629" y="4114"/>
                  <a:pt x="13470" y="4112"/>
                  <a:pt x="13312" y="4108"/>
                </a:cubicBezTo>
                <a:cubicBezTo>
                  <a:pt x="13193" y="4108"/>
                  <a:pt x="13074" y="4108"/>
                  <a:pt x="12954" y="4085"/>
                </a:cubicBezTo>
                <a:cubicBezTo>
                  <a:pt x="12740" y="4073"/>
                  <a:pt x="12538" y="4061"/>
                  <a:pt x="12312" y="4049"/>
                </a:cubicBezTo>
                <a:cubicBezTo>
                  <a:pt x="12252" y="4049"/>
                  <a:pt x="12181" y="4049"/>
                  <a:pt x="12121" y="4025"/>
                </a:cubicBezTo>
                <a:cubicBezTo>
                  <a:pt x="11716" y="4001"/>
                  <a:pt x="11323" y="3942"/>
                  <a:pt x="10930" y="3847"/>
                </a:cubicBezTo>
                <a:cubicBezTo>
                  <a:pt x="10287" y="3716"/>
                  <a:pt x="9680" y="3525"/>
                  <a:pt x="9085" y="3299"/>
                </a:cubicBezTo>
                <a:cubicBezTo>
                  <a:pt x="8906" y="3239"/>
                  <a:pt x="8740" y="3180"/>
                  <a:pt x="8573" y="3108"/>
                </a:cubicBezTo>
                <a:cubicBezTo>
                  <a:pt x="8382" y="3013"/>
                  <a:pt x="8168" y="2942"/>
                  <a:pt x="7978" y="2858"/>
                </a:cubicBezTo>
                <a:cubicBezTo>
                  <a:pt x="7918" y="2823"/>
                  <a:pt x="7847" y="2799"/>
                  <a:pt x="7787" y="2763"/>
                </a:cubicBezTo>
                <a:cubicBezTo>
                  <a:pt x="6382" y="2156"/>
                  <a:pt x="5037" y="1430"/>
                  <a:pt x="3644" y="870"/>
                </a:cubicBezTo>
                <a:cubicBezTo>
                  <a:pt x="3584" y="846"/>
                  <a:pt x="3513" y="834"/>
                  <a:pt x="3453" y="799"/>
                </a:cubicBezTo>
                <a:cubicBezTo>
                  <a:pt x="2334" y="370"/>
                  <a:pt x="1203" y="60"/>
                  <a:pt x="3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1826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170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4"/>
          <p:cNvSpPr/>
          <p:nvPr/>
        </p:nvSpPr>
        <p:spPr>
          <a:xfrm>
            <a:off x="8200125" y="6462381"/>
            <a:ext cx="165391" cy="189452"/>
          </a:xfrm>
          <a:custGeom>
            <a:avLst/>
            <a:gdLst/>
            <a:ahLst/>
            <a:cxnLst/>
            <a:rect l="l" t="t" r="r" b="b"/>
            <a:pathLst>
              <a:path w="3870" h="4433" extrusionOk="0">
                <a:moveTo>
                  <a:pt x="1739" y="0"/>
                </a:moveTo>
                <a:cubicBezTo>
                  <a:pt x="1596" y="0"/>
                  <a:pt x="1274" y="1774"/>
                  <a:pt x="1274" y="1774"/>
                </a:cubicBezTo>
                <a:cubicBezTo>
                  <a:pt x="1274" y="1774"/>
                  <a:pt x="167" y="2310"/>
                  <a:pt x="84" y="2429"/>
                </a:cubicBezTo>
                <a:cubicBezTo>
                  <a:pt x="0" y="2560"/>
                  <a:pt x="1298" y="2822"/>
                  <a:pt x="1298" y="2822"/>
                </a:cubicBezTo>
                <a:cubicBezTo>
                  <a:pt x="1298" y="2822"/>
                  <a:pt x="1870" y="4334"/>
                  <a:pt x="1977" y="4430"/>
                </a:cubicBezTo>
                <a:cubicBezTo>
                  <a:pt x="1979" y="4432"/>
                  <a:pt x="1982" y="4433"/>
                  <a:pt x="1985" y="4433"/>
                </a:cubicBezTo>
                <a:cubicBezTo>
                  <a:pt x="2104" y="4433"/>
                  <a:pt x="2503" y="2855"/>
                  <a:pt x="2608" y="2727"/>
                </a:cubicBezTo>
                <a:cubicBezTo>
                  <a:pt x="2703" y="2596"/>
                  <a:pt x="3572" y="2382"/>
                  <a:pt x="3715" y="2179"/>
                </a:cubicBezTo>
                <a:cubicBezTo>
                  <a:pt x="3870" y="1965"/>
                  <a:pt x="2584" y="1774"/>
                  <a:pt x="2465" y="1632"/>
                </a:cubicBezTo>
                <a:cubicBezTo>
                  <a:pt x="2382" y="1536"/>
                  <a:pt x="1893" y="0"/>
                  <a:pt x="173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4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8730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406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6"/>
          <p:cNvSpPr txBox="1">
            <a:spLocks noGrp="1"/>
          </p:cNvSpPr>
          <p:nvPr>
            <p:ph type="subTitle" idx="1"/>
          </p:nvPr>
        </p:nvSpPr>
        <p:spPr>
          <a:xfrm>
            <a:off x="2148000" y="2084333"/>
            <a:ext cx="7896000" cy="3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title"/>
          </p:nvPr>
        </p:nvSpPr>
        <p:spPr>
          <a:xfrm>
            <a:off x="2629600" y="593367"/>
            <a:ext cx="6932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3920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7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9974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36120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9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1" name="Google Shape;81;p2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0023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7099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1"/>
          <p:cNvSpPr/>
          <p:nvPr/>
        </p:nvSpPr>
        <p:spPr>
          <a:xfrm>
            <a:off x="134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1"/>
          <p:cNvSpPr/>
          <p:nvPr/>
        </p:nvSpPr>
        <p:spPr>
          <a:xfrm flipH="1">
            <a:off x="9445861" y="68"/>
            <a:ext cx="2746140" cy="7442073"/>
          </a:xfrm>
          <a:custGeom>
            <a:avLst/>
            <a:gdLst/>
            <a:ahLst/>
            <a:cxnLst/>
            <a:rect l="l" t="t" r="r" b="b"/>
            <a:pathLst>
              <a:path w="78701" h="159473" extrusionOk="0">
                <a:moveTo>
                  <a:pt x="34957" y="0"/>
                </a:moveTo>
                <a:lnTo>
                  <a:pt x="0" y="48"/>
                </a:lnTo>
                <a:lnTo>
                  <a:pt x="179" y="159472"/>
                </a:lnTo>
                <a:lnTo>
                  <a:pt x="30623" y="159437"/>
                </a:lnTo>
                <a:cubicBezTo>
                  <a:pt x="30730" y="158794"/>
                  <a:pt x="30850" y="158139"/>
                  <a:pt x="30980" y="157365"/>
                </a:cubicBezTo>
                <a:cubicBezTo>
                  <a:pt x="31088" y="156889"/>
                  <a:pt x="31207" y="156412"/>
                  <a:pt x="31338" y="155936"/>
                </a:cubicBezTo>
                <a:cubicBezTo>
                  <a:pt x="31385" y="155758"/>
                  <a:pt x="31445" y="155579"/>
                  <a:pt x="31504" y="155388"/>
                </a:cubicBezTo>
                <a:cubicBezTo>
                  <a:pt x="31552" y="155269"/>
                  <a:pt x="31576" y="155150"/>
                  <a:pt x="31623" y="155031"/>
                </a:cubicBezTo>
                <a:cubicBezTo>
                  <a:pt x="31635" y="154960"/>
                  <a:pt x="31671" y="154865"/>
                  <a:pt x="31695" y="154793"/>
                </a:cubicBezTo>
                <a:cubicBezTo>
                  <a:pt x="32254" y="153126"/>
                  <a:pt x="32981" y="151555"/>
                  <a:pt x="33862" y="150043"/>
                </a:cubicBezTo>
                <a:cubicBezTo>
                  <a:pt x="33993" y="149804"/>
                  <a:pt x="34124" y="149590"/>
                  <a:pt x="34279" y="149352"/>
                </a:cubicBezTo>
                <a:cubicBezTo>
                  <a:pt x="34517" y="148947"/>
                  <a:pt x="34767" y="148578"/>
                  <a:pt x="35017" y="148185"/>
                </a:cubicBezTo>
                <a:cubicBezTo>
                  <a:pt x="35088" y="148066"/>
                  <a:pt x="35183" y="147947"/>
                  <a:pt x="35255" y="147828"/>
                </a:cubicBezTo>
                <a:cubicBezTo>
                  <a:pt x="36434" y="146137"/>
                  <a:pt x="37791" y="144542"/>
                  <a:pt x="39243" y="143042"/>
                </a:cubicBezTo>
                <a:cubicBezTo>
                  <a:pt x="39362" y="142899"/>
                  <a:pt x="39482" y="142780"/>
                  <a:pt x="39601" y="142661"/>
                </a:cubicBezTo>
                <a:cubicBezTo>
                  <a:pt x="40184" y="142089"/>
                  <a:pt x="40767" y="141518"/>
                  <a:pt x="41375" y="140970"/>
                </a:cubicBezTo>
                <a:cubicBezTo>
                  <a:pt x="41506" y="140851"/>
                  <a:pt x="41625" y="140732"/>
                  <a:pt x="41756" y="140613"/>
                </a:cubicBezTo>
                <a:cubicBezTo>
                  <a:pt x="43482" y="139065"/>
                  <a:pt x="45304" y="137601"/>
                  <a:pt x="47161" y="136231"/>
                </a:cubicBezTo>
                <a:cubicBezTo>
                  <a:pt x="47280" y="136160"/>
                  <a:pt x="47399" y="136077"/>
                  <a:pt x="47518" y="135981"/>
                </a:cubicBezTo>
                <a:cubicBezTo>
                  <a:pt x="47744" y="135815"/>
                  <a:pt x="47947" y="135672"/>
                  <a:pt x="48161" y="135517"/>
                </a:cubicBezTo>
                <a:cubicBezTo>
                  <a:pt x="48995" y="134922"/>
                  <a:pt x="49840" y="134326"/>
                  <a:pt x="50709" y="133755"/>
                </a:cubicBezTo>
                <a:cubicBezTo>
                  <a:pt x="50864" y="133636"/>
                  <a:pt x="51042" y="133517"/>
                  <a:pt x="51221" y="133398"/>
                </a:cubicBezTo>
                <a:cubicBezTo>
                  <a:pt x="52507" y="132528"/>
                  <a:pt x="53781" y="131671"/>
                  <a:pt x="55079" y="130802"/>
                </a:cubicBezTo>
                <a:cubicBezTo>
                  <a:pt x="55198" y="130731"/>
                  <a:pt x="55317" y="130635"/>
                  <a:pt x="55436" y="130564"/>
                </a:cubicBezTo>
                <a:cubicBezTo>
                  <a:pt x="57377" y="129254"/>
                  <a:pt x="59305" y="127933"/>
                  <a:pt x="61163" y="126552"/>
                </a:cubicBezTo>
                <a:cubicBezTo>
                  <a:pt x="61329" y="126433"/>
                  <a:pt x="61484" y="126313"/>
                  <a:pt x="61639" y="126194"/>
                </a:cubicBezTo>
                <a:cubicBezTo>
                  <a:pt x="61663" y="126171"/>
                  <a:pt x="61675" y="126171"/>
                  <a:pt x="61687" y="126159"/>
                </a:cubicBezTo>
                <a:cubicBezTo>
                  <a:pt x="61984" y="125956"/>
                  <a:pt x="62282" y="125718"/>
                  <a:pt x="62580" y="125480"/>
                </a:cubicBezTo>
                <a:cubicBezTo>
                  <a:pt x="62734" y="125373"/>
                  <a:pt x="62865" y="125266"/>
                  <a:pt x="62996" y="125159"/>
                </a:cubicBezTo>
                <a:cubicBezTo>
                  <a:pt x="63115" y="125075"/>
                  <a:pt x="63234" y="124980"/>
                  <a:pt x="63354" y="124885"/>
                </a:cubicBezTo>
                <a:cubicBezTo>
                  <a:pt x="65485" y="123182"/>
                  <a:pt x="67497" y="121372"/>
                  <a:pt x="69319" y="119360"/>
                </a:cubicBezTo>
                <a:lnTo>
                  <a:pt x="69640" y="119003"/>
                </a:lnTo>
                <a:cubicBezTo>
                  <a:pt x="69914" y="118693"/>
                  <a:pt x="70200" y="118372"/>
                  <a:pt x="70473" y="118051"/>
                </a:cubicBezTo>
                <a:cubicBezTo>
                  <a:pt x="70616" y="117872"/>
                  <a:pt x="70771" y="117693"/>
                  <a:pt x="70914" y="117503"/>
                </a:cubicBezTo>
                <a:cubicBezTo>
                  <a:pt x="71033" y="117348"/>
                  <a:pt x="71152" y="117205"/>
                  <a:pt x="71271" y="117039"/>
                </a:cubicBezTo>
                <a:cubicBezTo>
                  <a:pt x="72450" y="115503"/>
                  <a:pt x="73510" y="113871"/>
                  <a:pt x="74426" y="112157"/>
                </a:cubicBezTo>
                <a:cubicBezTo>
                  <a:pt x="74498" y="112038"/>
                  <a:pt x="74557" y="111919"/>
                  <a:pt x="74617" y="111800"/>
                </a:cubicBezTo>
                <a:cubicBezTo>
                  <a:pt x="74653" y="111740"/>
                  <a:pt x="74676" y="111681"/>
                  <a:pt x="74700" y="111633"/>
                </a:cubicBezTo>
                <a:cubicBezTo>
                  <a:pt x="74795" y="111443"/>
                  <a:pt x="74903" y="111264"/>
                  <a:pt x="74998" y="111073"/>
                </a:cubicBezTo>
                <a:cubicBezTo>
                  <a:pt x="75974" y="109109"/>
                  <a:pt x="76760" y="107049"/>
                  <a:pt x="77379" y="104954"/>
                </a:cubicBezTo>
                <a:cubicBezTo>
                  <a:pt x="77415" y="104835"/>
                  <a:pt x="77451" y="104716"/>
                  <a:pt x="77474" y="104596"/>
                </a:cubicBezTo>
                <a:cubicBezTo>
                  <a:pt x="78093" y="102346"/>
                  <a:pt x="78474" y="100060"/>
                  <a:pt x="78629" y="97750"/>
                </a:cubicBezTo>
                <a:cubicBezTo>
                  <a:pt x="78629" y="97631"/>
                  <a:pt x="78641" y="97512"/>
                  <a:pt x="78641" y="97393"/>
                </a:cubicBezTo>
                <a:cubicBezTo>
                  <a:pt x="78701" y="96250"/>
                  <a:pt x="78701" y="95095"/>
                  <a:pt x="78641" y="93952"/>
                </a:cubicBezTo>
                <a:cubicBezTo>
                  <a:pt x="78629" y="93690"/>
                  <a:pt x="78605" y="93428"/>
                  <a:pt x="78594" y="93178"/>
                </a:cubicBezTo>
                <a:cubicBezTo>
                  <a:pt x="78582" y="92940"/>
                  <a:pt x="78570" y="92690"/>
                  <a:pt x="78534" y="92452"/>
                </a:cubicBezTo>
                <a:cubicBezTo>
                  <a:pt x="78474" y="91821"/>
                  <a:pt x="78391" y="91190"/>
                  <a:pt x="78284" y="90559"/>
                </a:cubicBezTo>
                <a:cubicBezTo>
                  <a:pt x="78272" y="90440"/>
                  <a:pt x="78236" y="90321"/>
                  <a:pt x="78224" y="90202"/>
                </a:cubicBezTo>
                <a:cubicBezTo>
                  <a:pt x="77808" y="87856"/>
                  <a:pt x="77117" y="85558"/>
                  <a:pt x="76200" y="83356"/>
                </a:cubicBezTo>
                <a:cubicBezTo>
                  <a:pt x="76153" y="83237"/>
                  <a:pt x="76093" y="83118"/>
                  <a:pt x="76046" y="82999"/>
                </a:cubicBezTo>
                <a:cubicBezTo>
                  <a:pt x="74974" y="80546"/>
                  <a:pt x="73629" y="78236"/>
                  <a:pt x="71986" y="76153"/>
                </a:cubicBezTo>
                <a:cubicBezTo>
                  <a:pt x="71902" y="76033"/>
                  <a:pt x="71807" y="75914"/>
                  <a:pt x="71700" y="75795"/>
                </a:cubicBezTo>
                <a:cubicBezTo>
                  <a:pt x="71545" y="75605"/>
                  <a:pt x="71402" y="75426"/>
                  <a:pt x="71247" y="75248"/>
                </a:cubicBezTo>
                <a:cubicBezTo>
                  <a:pt x="71224" y="75236"/>
                  <a:pt x="71212" y="75236"/>
                  <a:pt x="71212" y="75212"/>
                </a:cubicBezTo>
                <a:cubicBezTo>
                  <a:pt x="71093" y="75069"/>
                  <a:pt x="70974" y="74914"/>
                  <a:pt x="70854" y="74783"/>
                </a:cubicBezTo>
                <a:cubicBezTo>
                  <a:pt x="70783" y="74712"/>
                  <a:pt x="70724" y="74640"/>
                  <a:pt x="70652" y="74557"/>
                </a:cubicBezTo>
                <a:cubicBezTo>
                  <a:pt x="69604" y="73402"/>
                  <a:pt x="68473" y="72331"/>
                  <a:pt x="67259" y="71366"/>
                </a:cubicBezTo>
                <a:cubicBezTo>
                  <a:pt x="66437" y="70688"/>
                  <a:pt x="65568" y="70080"/>
                  <a:pt x="64675" y="69497"/>
                </a:cubicBezTo>
                <a:cubicBezTo>
                  <a:pt x="64497" y="69378"/>
                  <a:pt x="64306" y="69259"/>
                  <a:pt x="64116" y="69140"/>
                </a:cubicBezTo>
                <a:cubicBezTo>
                  <a:pt x="64008" y="69080"/>
                  <a:pt x="63901" y="69009"/>
                  <a:pt x="63806" y="68949"/>
                </a:cubicBezTo>
                <a:cubicBezTo>
                  <a:pt x="63639" y="68842"/>
                  <a:pt x="63461" y="68723"/>
                  <a:pt x="63282" y="68628"/>
                </a:cubicBezTo>
                <a:cubicBezTo>
                  <a:pt x="63270" y="68628"/>
                  <a:pt x="63234" y="68604"/>
                  <a:pt x="63223" y="68592"/>
                </a:cubicBezTo>
                <a:cubicBezTo>
                  <a:pt x="63127" y="68533"/>
                  <a:pt x="63032" y="68473"/>
                  <a:pt x="62925" y="68413"/>
                </a:cubicBezTo>
                <a:cubicBezTo>
                  <a:pt x="60484" y="66997"/>
                  <a:pt x="57924" y="65794"/>
                  <a:pt x="55353" y="64603"/>
                </a:cubicBezTo>
                <a:cubicBezTo>
                  <a:pt x="55233" y="64556"/>
                  <a:pt x="55114" y="64496"/>
                  <a:pt x="54995" y="64437"/>
                </a:cubicBezTo>
                <a:cubicBezTo>
                  <a:pt x="54281" y="64115"/>
                  <a:pt x="53543" y="63782"/>
                  <a:pt x="52828" y="63449"/>
                </a:cubicBezTo>
                <a:cubicBezTo>
                  <a:pt x="52614" y="63330"/>
                  <a:pt x="52376" y="63222"/>
                  <a:pt x="52150" y="63115"/>
                </a:cubicBezTo>
                <a:cubicBezTo>
                  <a:pt x="51840" y="62972"/>
                  <a:pt x="51507" y="62806"/>
                  <a:pt x="51197" y="62651"/>
                </a:cubicBezTo>
                <a:cubicBezTo>
                  <a:pt x="50602" y="62377"/>
                  <a:pt x="50019" y="62079"/>
                  <a:pt x="49423" y="61758"/>
                </a:cubicBezTo>
                <a:cubicBezTo>
                  <a:pt x="49197" y="61639"/>
                  <a:pt x="48959" y="61520"/>
                  <a:pt x="48745" y="61401"/>
                </a:cubicBezTo>
                <a:cubicBezTo>
                  <a:pt x="48459" y="61258"/>
                  <a:pt x="48173" y="61103"/>
                  <a:pt x="47911" y="60948"/>
                </a:cubicBezTo>
                <a:cubicBezTo>
                  <a:pt x="47744" y="60853"/>
                  <a:pt x="47590" y="60770"/>
                  <a:pt x="47435" y="60674"/>
                </a:cubicBezTo>
                <a:cubicBezTo>
                  <a:pt x="47340" y="60627"/>
                  <a:pt x="47256" y="60579"/>
                  <a:pt x="47161" y="60532"/>
                </a:cubicBezTo>
                <a:lnTo>
                  <a:pt x="47078" y="60484"/>
                </a:lnTo>
                <a:cubicBezTo>
                  <a:pt x="44363" y="58912"/>
                  <a:pt x="41756" y="57091"/>
                  <a:pt x="39493" y="55007"/>
                </a:cubicBezTo>
                <a:cubicBezTo>
                  <a:pt x="39374" y="54888"/>
                  <a:pt x="39255" y="54781"/>
                  <a:pt x="39136" y="54662"/>
                </a:cubicBezTo>
                <a:lnTo>
                  <a:pt x="39065" y="54590"/>
                </a:lnTo>
                <a:cubicBezTo>
                  <a:pt x="38934" y="54471"/>
                  <a:pt x="38815" y="54352"/>
                  <a:pt x="38696" y="54233"/>
                </a:cubicBezTo>
                <a:cubicBezTo>
                  <a:pt x="38481" y="54019"/>
                  <a:pt x="38291" y="53816"/>
                  <a:pt x="38089" y="53602"/>
                </a:cubicBezTo>
                <a:cubicBezTo>
                  <a:pt x="37910" y="53412"/>
                  <a:pt x="37743" y="53221"/>
                  <a:pt x="37565" y="53031"/>
                </a:cubicBezTo>
                <a:cubicBezTo>
                  <a:pt x="36017" y="51316"/>
                  <a:pt x="34719" y="49435"/>
                  <a:pt x="33767" y="47387"/>
                </a:cubicBezTo>
                <a:cubicBezTo>
                  <a:pt x="33707" y="47268"/>
                  <a:pt x="33647" y="47149"/>
                  <a:pt x="33600" y="47030"/>
                </a:cubicBezTo>
                <a:cubicBezTo>
                  <a:pt x="33088" y="45851"/>
                  <a:pt x="32671" y="44613"/>
                  <a:pt x="32397" y="43327"/>
                </a:cubicBezTo>
                <a:cubicBezTo>
                  <a:pt x="32385" y="43232"/>
                  <a:pt x="32374" y="43160"/>
                  <a:pt x="32350" y="43065"/>
                </a:cubicBezTo>
                <a:cubicBezTo>
                  <a:pt x="32314" y="42851"/>
                  <a:pt x="32266" y="42625"/>
                  <a:pt x="32231" y="42398"/>
                </a:cubicBezTo>
                <a:cubicBezTo>
                  <a:pt x="32112" y="41660"/>
                  <a:pt x="32040" y="40910"/>
                  <a:pt x="31993" y="40172"/>
                </a:cubicBezTo>
                <a:cubicBezTo>
                  <a:pt x="31993" y="40053"/>
                  <a:pt x="31981" y="39934"/>
                  <a:pt x="31981" y="39815"/>
                </a:cubicBezTo>
                <a:cubicBezTo>
                  <a:pt x="31957" y="38565"/>
                  <a:pt x="31993" y="37326"/>
                  <a:pt x="32147" y="36076"/>
                </a:cubicBezTo>
                <a:cubicBezTo>
                  <a:pt x="32171" y="35790"/>
                  <a:pt x="32207" y="35493"/>
                  <a:pt x="32254" y="35207"/>
                </a:cubicBezTo>
                <a:cubicBezTo>
                  <a:pt x="32350" y="34457"/>
                  <a:pt x="32493" y="33695"/>
                  <a:pt x="32635" y="32945"/>
                </a:cubicBezTo>
                <a:cubicBezTo>
                  <a:pt x="32647" y="32826"/>
                  <a:pt x="32683" y="32707"/>
                  <a:pt x="32695" y="32588"/>
                </a:cubicBezTo>
                <a:cubicBezTo>
                  <a:pt x="32993" y="31207"/>
                  <a:pt x="33338" y="29813"/>
                  <a:pt x="33719" y="28409"/>
                </a:cubicBezTo>
                <a:cubicBezTo>
                  <a:pt x="33778" y="28182"/>
                  <a:pt x="33838" y="27944"/>
                  <a:pt x="33898" y="27730"/>
                </a:cubicBezTo>
                <a:cubicBezTo>
                  <a:pt x="34076" y="27051"/>
                  <a:pt x="34255" y="26396"/>
                  <a:pt x="34433" y="25742"/>
                </a:cubicBezTo>
                <a:cubicBezTo>
                  <a:pt x="34481" y="25623"/>
                  <a:pt x="34517" y="25503"/>
                  <a:pt x="34540" y="25384"/>
                </a:cubicBezTo>
                <a:cubicBezTo>
                  <a:pt x="35160" y="23110"/>
                  <a:pt x="35779" y="20836"/>
                  <a:pt x="36195" y="18538"/>
                </a:cubicBezTo>
                <a:cubicBezTo>
                  <a:pt x="36219" y="18419"/>
                  <a:pt x="36231" y="18300"/>
                  <a:pt x="36255" y="18181"/>
                </a:cubicBezTo>
                <a:cubicBezTo>
                  <a:pt x="36267" y="18145"/>
                  <a:pt x="36279" y="18086"/>
                  <a:pt x="36279" y="18038"/>
                </a:cubicBezTo>
                <a:cubicBezTo>
                  <a:pt x="36648" y="15824"/>
                  <a:pt x="36815" y="13585"/>
                  <a:pt x="36791" y="11335"/>
                </a:cubicBezTo>
                <a:lnTo>
                  <a:pt x="36791" y="10978"/>
                </a:lnTo>
                <a:cubicBezTo>
                  <a:pt x="36743" y="8680"/>
                  <a:pt x="36469" y="6394"/>
                  <a:pt x="36029" y="4132"/>
                </a:cubicBezTo>
                <a:cubicBezTo>
                  <a:pt x="36017" y="4013"/>
                  <a:pt x="35981" y="3894"/>
                  <a:pt x="35957" y="3775"/>
                </a:cubicBezTo>
                <a:cubicBezTo>
                  <a:pt x="35683" y="2501"/>
                  <a:pt x="35338" y="1250"/>
                  <a:pt x="349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6" name="Google Shape;86;p31"/>
          <p:cNvGrpSpPr/>
          <p:nvPr/>
        </p:nvGrpSpPr>
        <p:grpSpPr>
          <a:xfrm>
            <a:off x="10050258" y="813304"/>
            <a:ext cx="1895861" cy="4212929"/>
            <a:chOff x="7521693" y="305177"/>
            <a:chExt cx="1421896" cy="3159697"/>
          </a:xfrm>
        </p:grpSpPr>
        <p:sp>
          <p:nvSpPr>
            <p:cNvPr id="87" name="Google Shape;87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1"/>
            <p:cNvSpPr/>
            <p:nvPr/>
          </p:nvSpPr>
          <p:spPr>
            <a:xfrm>
              <a:off x="7521693" y="332278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" name="Google Shape;93;p31"/>
          <p:cNvGrpSpPr/>
          <p:nvPr/>
        </p:nvGrpSpPr>
        <p:grpSpPr>
          <a:xfrm flipH="1">
            <a:off x="245858" y="813303"/>
            <a:ext cx="1641573" cy="2877408"/>
            <a:chOff x="7712409" y="305177"/>
            <a:chExt cx="1231180" cy="2158056"/>
          </a:xfrm>
        </p:grpSpPr>
        <p:sp>
          <p:nvSpPr>
            <p:cNvPr id="94" name="Google Shape;94;p31"/>
            <p:cNvSpPr/>
            <p:nvPr/>
          </p:nvSpPr>
          <p:spPr>
            <a:xfrm>
              <a:off x="7712409" y="2356274"/>
              <a:ext cx="93145" cy="106959"/>
            </a:xfrm>
            <a:custGeom>
              <a:avLst/>
              <a:gdLst/>
              <a:ahLst/>
              <a:cxnLst/>
              <a:rect l="l" t="t" r="r" b="b"/>
              <a:pathLst>
                <a:path w="2906" h="3337" extrusionOk="0">
                  <a:moveTo>
                    <a:pt x="1298" y="1"/>
                  </a:moveTo>
                  <a:cubicBezTo>
                    <a:pt x="1191" y="1"/>
                    <a:pt x="953" y="1323"/>
                    <a:pt x="953" y="1323"/>
                  </a:cubicBezTo>
                  <a:cubicBezTo>
                    <a:pt x="953" y="1323"/>
                    <a:pt x="119" y="1727"/>
                    <a:pt x="60" y="1834"/>
                  </a:cubicBezTo>
                  <a:cubicBezTo>
                    <a:pt x="0" y="1930"/>
                    <a:pt x="965" y="2132"/>
                    <a:pt x="965" y="2132"/>
                  </a:cubicBezTo>
                  <a:cubicBezTo>
                    <a:pt x="965" y="2132"/>
                    <a:pt x="1417" y="3275"/>
                    <a:pt x="1488" y="3335"/>
                  </a:cubicBezTo>
                  <a:cubicBezTo>
                    <a:pt x="1490" y="3336"/>
                    <a:pt x="1492" y="3337"/>
                    <a:pt x="1494" y="3337"/>
                  </a:cubicBezTo>
                  <a:cubicBezTo>
                    <a:pt x="1575" y="3337"/>
                    <a:pt x="1883" y="2153"/>
                    <a:pt x="1953" y="2049"/>
                  </a:cubicBezTo>
                  <a:cubicBezTo>
                    <a:pt x="2024" y="1954"/>
                    <a:pt x="2667" y="1799"/>
                    <a:pt x="2786" y="1632"/>
                  </a:cubicBezTo>
                  <a:cubicBezTo>
                    <a:pt x="2905" y="1477"/>
                    <a:pt x="1941" y="1323"/>
                    <a:pt x="1846" y="1215"/>
                  </a:cubicBezTo>
                  <a:cubicBezTo>
                    <a:pt x="1774" y="1144"/>
                    <a:pt x="1405" y="1"/>
                    <a:pt x="1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1"/>
            <p:cNvSpPr/>
            <p:nvPr/>
          </p:nvSpPr>
          <p:spPr>
            <a:xfrm>
              <a:off x="8777593" y="785135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1"/>
            <p:cNvSpPr/>
            <p:nvPr/>
          </p:nvSpPr>
          <p:spPr>
            <a:xfrm>
              <a:off x="8819546" y="2201404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19" y="1"/>
                  </a:moveTo>
                  <a:cubicBezTo>
                    <a:pt x="1977" y="1"/>
                    <a:pt x="1488" y="1525"/>
                    <a:pt x="1393" y="1620"/>
                  </a:cubicBezTo>
                  <a:cubicBezTo>
                    <a:pt x="1274" y="1763"/>
                    <a:pt x="0" y="1965"/>
                    <a:pt x="143" y="2168"/>
                  </a:cubicBezTo>
                  <a:cubicBezTo>
                    <a:pt x="298" y="2382"/>
                    <a:pt x="1155" y="2584"/>
                    <a:pt x="1262" y="2727"/>
                  </a:cubicBezTo>
                  <a:cubicBezTo>
                    <a:pt x="1366" y="2854"/>
                    <a:pt x="1763" y="4422"/>
                    <a:pt x="1873" y="4422"/>
                  </a:cubicBezTo>
                  <a:cubicBezTo>
                    <a:pt x="1876" y="4422"/>
                    <a:pt x="1879" y="4420"/>
                    <a:pt x="1881" y="4418"/>
                  </a:cubicBezTo>
                  <a:cubicBezTo>
                    <a:pt x="1988" y="4334"/>
                    <a:pt x="2572" y="2810"/>
                    <a:pt x="2572" y="2810"/>
                  </a:cubicBezTo>
                  <a:cubicBezTo>
                    <a:pt x="2572" y="2810"/>
                    <a:pt x="3870" y="2560"/>
                    <a:pt x="3774" y="2429"/>
                  </a:cubicBezTo>
                  <a:cubicBezTo>
                    <a:pt x="3703" y="2298"/>
                    <a:pt x="2584" y="1763"/>
                    <a:pt x="2584" y="1763"/>
                  </a:cubicBezTo>
                  <a:cubicBezTo>
                    <a:pt x="2584" y="1763"/>
                    <a:pt x="2274" y="1"/>
                    <a:pt x="21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1"/>
            <p:cNvSpPr/>
            <p:nvPr/>
          </p:nvSpPr>
          <p:spPr>
            <a:xfrm>
              <a:off x="8480530" y="305177"/>
              <a:ext cx="124043" cy="141736"/>
            </a:xfrm>
            <a:custGeom>
              <a:avLst/>
              <a:gdLst/>
              <a:ahLst/>
              <a:cxnLst/>
              <a:rect l="l" t="t" r="r" b="b"/>
              <a:pathLst>
                <a:path w="3870" h="4422" extrusionOk="0">
                  <a:moveTo>
                    <a:pt x="2132" y="1"/>
                  </a:moveTo>
                  <a:cubicBezTo>
                    <a:pt x="1977" y="1"/>
                    <a:pt x="1489" y="1537"/>
                    <a:pt x="1405" y="1620"/>
                  </a:cubicBezTo>
                  <a:cubicBezTo>
                    <a:pt x="1286" y="1775"/>
                    <a:pt x="0" y="1965"/>
                    <a:pt x="155" y="2168"/>
                  </a:cubicBezTo>
                  <a:cubicBezTo>
                    <a:pt x="298" y="2382"/>
                    <a:pt x="1167" y="2584"/>
                    <a:pt x="1274" y="2727"/>
                  </a:cubicBezTo>
                  <a:cubicBezTo>
                    <a:pt x="1367" y="2855"/>
                    <a:pt x="1763" y="4422"/>
                    <a:pt x="1884" y="4422"/>
                  </a:cubicBezTo>
                  <a:cubicBezTo>
                    <a:pt x="1887" y="4422"/>
                    <a:pt x="1891" y="4421"/>
                    <a:pt x="1894" y="4418"/>
                  </a:cubicBezTo>
                  <a:cubicBezTo>
                    <a:pt x="2001" y="4335"/>
                    <a:pt x="2584" y="2811"/>
                    <a:pt x="2584" y="2811"/>
                  </a:cubicBezTo>
                  <a:cubicBezTo>
                    <a:pt x="2584" y="2811"/>
                    <a:pt x="3870" y="2561"/>
                    <a:pt x="3787" y="2430"/>
                  </a:cubicBezTo>
                  <a:cubicBezTo>
                    <a:pt x="3691" y="2287"/>
                    <a:pt x="2596" y="1775"/>
                    <a:pt x="2596" y="1775"/>
                  </a:cubicBezTo>
                  <a:cubicBezTo>
                    <a:pt x="2596" y="1775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1"/>
            <p:cNvSpPr/>
            <p:nvPr/>
          </p:nvSpPr>
          <p:spPr>
            <a:xfrm>
              <a:off x="8404568" y="1643660"/>
              <a:ext cx="124043" cy="142089"/>
            </a:xfrm>
            <a:custGeom>
              <a:avLst/>
              <a:gdLst/>
              <a:ahLst/>
              <a:cxnLst/>
              <a:rect l="l" t="t" r="r" b="b"/>
              <a:pathLst>
                <a:path w="3870" h="4433" extrusionOk="0">
                  <a:moveTo>
                    <a:pt x="1739" y="0"/>
                  </a:moveTo>
                  <a:cubicBezTo>
                    <a:pt x="1596" y="0"/>
                    <a:pt x="1274" y="1774"/>
                    <a:pt x="1274" y="1774"/>
                  </a:cubicBezTo>
                  <a:cubicBezTo>
                    <a:pt x="1274" y="1774"/>
                    <a:pt x="167" y="2310"/>
                    <a:pt x="84" y="2429"/>
                  </a:cubicBezTo>
                  <a:cubicBezTo>
                    <a:pt x="0" y="2560"/>
                    <a:pt x="1298" y="2822"/>
                    <a:pt x="1298" y="2822"/>
                  </a:cubicBezTo>
                  <a:cubicBezTo>
                    <a:pt x="1298" y="2822"/>
                    <a:pt x="1870" y="4334"/>
                    <a:pt x="1977" y="4430"/>
                  </a:cubicBezTo>
                  <a:cubicBezTo>
                    <a:pt x="1979" y="4432"/>
                    <a:pt x="1982" y="4433"/>
                    <a:pt x="1985" y="4433"/>
                  </a:cubicBezTo>
                  <a:cubicBezTo>
                    <a:pt x="2104" y="4433"/>
                    <a:pt x="2503" y="2855"/>
                    <a:pt x="2608" y="2727"/>
                  </a:cubicBezTo>
                  <a:cubicBezTo>
                    <a:pt x="2703" y="2596"/>
                    <a:pt x="3572" y="2382"/>
                    <a:pt x="3715" y="2179"/>
                  </a:cubicBezTo>
                  <a:cubicBezTo>
                    <a:pt x="3870" y="1965"/>
                    <a:pt x="2584" y="1774"/>
                    <a:pt x="2465" y="1632"/>
                  </a:cubicBezTo>
                  <a:cubicBezTo>
                    <a:pt x="2382" y="1536"/>
                    <a:pt x="1893" y="0"/>
                    <a:pt x="17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773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8496667" y="-525634"/>
            <a:ext cx="3695333" cy="2135667"/>
          </a:xfrm>
          <a:custGeom>
            <a:avLst/>
            <a:gdLst/>
            <a:ahLst/>
            <a:cxnLst/>
            <a:rect l="l" t="t" r="r" b="b"/>
            <a:pathLst>
              <a:path w="110860" h="64070" extrusionOk="0">
                <a:moveTo>
                  <a:pt x="110789" y="0"/>
                </a:moveTo>
                <a:lnTo>
                  <a:pt x="1" y="119"/>
                </a:lnTo>
                <a:cubicBezTo>
                  <a:pt x="251" y="1405"/>
                  <a:pt x="584" y="2679"/>
                  <a:pt x="1025" y="3894"/>
                </a:cubicBezTo>
                <a:cubicBezTo>
                  <a:pt x="1049" y="3965"/>
                  <a:pt x="1072" y="4048"/>
                  <a:pt x="1108" y="4120"/>
                </a:cubicBezTo>
                <a:cubicBezTo>
                  <a:pt x="1120" y="4179"/>
                  <a:pt x="1132" y="4227"/>
                  <a:pt x="1144" y="4263"/>
                </a:cubicBezTo>
                <a:cubicBezTo>
                  <a:pt x="1251" y="4525"/>
                  <a:pt x="1358" y="4786"/>
                  <a:pt x="1465" y="5037"/>
                </a:cubicBezTo>
                <a:cubicBezTo>
                  <a:pt x="1680" y="5560"/>
                  <a:pt x="1918" y="6072"/>
                  <a:pt x="2180" y="6572"/>
                </a:cubicBezTo>
                <a:cubicBezTo>
                  <a:pt x="3013" y="8192"/>
                  <a:pt x="4001" y="9716"/>
                  <a:pt x="5168" y="11097"/>
                </a:cubicBezTo>
                <a:cubicBezTo>
                  <a:pt x="5252" y="11216"/>
                  <a:pt x="5359" y="11335"/>
                  <a:pt x="5466" y="11454"/>
                </a:cubicBezTo>
                <a:cubicBezTo>
                  <a:pt x="6537" y="12704"/>
                  <a:pt x="7740" y="13871"/>
                  <a:pt x="9038" y="14907"/>
                </a:cubicBezTo>
                <a:cubicBezTo>
                  <a:pt x="9157" y="15002"/>
                  <a:pt x="9276" y="15097"/>
                  <a:pt x="9395" y="15193"/>
                </a:cubicBezTo>
                <a:cubicBezTo>
                  <a:pt x="10871" y="16371"/>
                  <a:pt x="12479" y="17395"/>
                  <a:pt x="14146" y="18288"/>
                </a:cubicBezTo>
                <a:cubicBezTo>
                  <a:pt x="14360" y="18407"/>
                  <a:pt x="14586" y="18526"/>
                  <a:pt x="14824" y="18645"/>
                </a:cubicBezTo>
                <a:cubicBezTo>
                  <a:pt x="15527" y="19003"/>
                  <a:pt x="16241" y="19324"/>
                  <a:pt x="16955" y="19645"/>
                </a:cubicBezTo>
                <a:cubicBezTo>
                  <a:pt x="17074" y="19705"/>
                  <a:pt x="17194" y="19765"/>
                  <a:pt x="17313" y="19800"/>
                </a:cubicBezTo>
                <a:cubicBezTo>
                  <a:pt x="19777" y="20848"/>
                  <a:pt x="22337" y="21622"/>
                  <a:pt x="24885" y="22158"/>
                </a:cubicBezTo>
                <a:cubicBezTo>
                  <a:pt x="25004" y="22181"/>
                  <a:pt x="25123" y="22217"/>
                  <a:pt x="25242" y="22229"/>
                </a:cubicBezTo>
                <a:lnTo>
                  <a:pt x="25957" y="22360"/>
                </a:lnTo>
                <a:cubicBezTo>
                  <a:pt x="28207" y="22777"/>
                  <a:pt x="30517" y="23039"/>
                  <a:pt x="32815" y="23301"/>
                </a:cubicBezTo>
                <a:lnTo>
                  <a:pt x="33172" y="23348"/>
                </a:lnTo>
                <a:cubicBezTo>
                  <a:pt x="35732" y="23646"/>
                  <a:pt x="38291" y="23967"/>
                  <a:pt x="40756" y="24539"/>
                </a:cubicBezTo>
                <a:lnTo>
                  <a:pt x="41113" y="24634"/>
                </a:lnTo>
                <a:cubicBezTo>
                  <a:pt x="42101" y="24848"/>
                  <a:pt x="43078" y="25134"/>
                  <a:pt x="44030" y="25456"/>
                </a:cubicBezTo>
                <a:cubicBezTo>
                  <a:pt x="44340" y="25587"/>
                  <a:pt x="44661" y="25682"/>
                  <a:pt x="44983" y="25825"/>
                </a:cubicBezTo>
                <a:cubicBezTo>
                  <a:pt x="46269" y="26325"/>
                  <a:pt x="47507" y="26956"/>
                  <a:pt x="48686" y="27730"/>
                </a:cubicBezTo>
                <a:cubicBezTo>
                  <a:pt x="48805" y="27801"/>
                  <a:pt x="48924" y="27873"/>
                  <a:pt x="49043" y="27968"/>
                </a:cubicBezTo>
                <a:cubicBezTo>
                  <a:pt x="49067" y="27992"/>
                  <a:pt x="49114" y="28027"/>
                  <a:pt x="49150" y="28039"/>
                </a:cubicBezTo>
                <a:cubicBezTo>
                  <a:pt x="50995" y="29325"/>
                  <a:pt x="52519" y="30921"/>
                  <a:pt x="53924" y="32671"/>
                </a:cubicBezTo>
                <a:cubicBezTo>
                  <a:pt x="54008" y="32790"/>
                  <a:pt x="54115" y="32897"/>
                  <a:pt x="54210" y="33028"/>
                </a:cubicBezTo>
                <a:cubicBezTo>
                  <a:pt x="55043" y="34112"/>
                  <a:pt x="55829" y="35255"/>
                  <a:pt x="56603" y="36421"/>
                </a:cubicBezTo>
                <a:cubicBezTo>
                  <a:pt x="56722" y="36600"/>
                  <a:pt x="56841" y="36767"/>
                  <a:pt x="56960" y="36969"/>
                </a:cubicBezTo>
                <a:lnTo>
                  <a:pt x="58830" y="39874"/>
                </a:lnTo>
                <a:cubicBezTo>
                  <a:pt x="58913" y="39981"/>
                  <a:pt x="58984" y="40100"/>
                  <a:pt x="59068" y="40219"/>
                </a:cubicBezTo>
                <a:cubicBezTo>
                  <a:pt x="60318" y="42113"/>
                  <a:pt x="61604" y="43994"/>
                  <a:pt x="63092" y="45672"/>
                </a:cubicBezTo>
                <a:cubicBezTo>
                  <a:pt x="63521" y="46149"/>
                  <a:pt x="63949" y="46613"/>
                  <a:pt x="64414" y="47054"/>
                </a:cubicBezTo>
                <a:cubicBezTo>
                  <a:pt x="64461" y="47101"/>
                  <a:pt x="64509" y="47149"/>
                  <a:pt x="64545" y="47173"/>
                </a:cubicBezTo>
                <a:cubicBezTo>
                  <a:pt x="64628" y="47268"/>
                  <a:pt x="64711" y="47339"/>
                  <a:pt x="64783" y="47411"/>
                </a:cubicBezTo>
                <a:cubicBezTo>
                  <a:pt x="64819" y="47458"/>
                  <a:pt x="64866" y="47506"/>
                  <a:pt x="64902" y="47530"/>
                </a:cubicBezTo>
                <a:cubicBezTo>
                  <a:pt x="67188" y="49709"/>
                  <a:pt x="69772" y="51542"/>
                  <a:pt x="72486" y="53185"/>
                </a:cubicBezTo>
                <a:lnTo>
                  <a:pt x="72843" y="53412"/>
                </a:lnTo>
                <a:cubicBezTo>
                  <a:pt x="73320" y="53697"/>
                  <a:pt x="73796" y="53983"/>
                  <a:pt x="74272" y="54245"/>
                </a:cubicBezTo>
                <a:cubicBezTo>
                  <a:pt x="74474" y="54364"/>
                  <a:pt x="74689" y="54483"/>
                  <a:pt x="74903" y="54602"/>
                </a:cubicBezTo>
                <a:cubicBezTo>
                  <a:pt x="76606" y="55567"/>
                  <a:pt x="78368" y="56495"/>
                  <a:pt x="80094" y="57400"/>
                </a:cubicBezTo>
                <a:cubicBezTo>
                  <a:pt x="80189" y="57460"/>
                  <a:pt x="80309" y="57519"/>
                  <a:pt x="80416" y="57579"/>
                </a:cubicBezTo>
                <a:cubicBezTo>
                  <a:pt x="80535" y="57638"/>
                  <a:pt x="80654" y="57710"/>
                  <a:pt x="80773" y="57769"/>
                </a:cubicBezTo>
                <a:cubicBezTo>
                  <a:pt x="83237" y="59067"/>
                  <a:pt x="85774" y="60365"/>
                  <a:pt x="88345" y="61424"/>
                </a:cubicBezTo>
                <a:cubicBezTo>
                  <a:pt x="88381" y="61436"/>
                  <a:pt x="88405" y="61448"/>
                  <a:pt x="88441" y="61448"/>
                </a:cubicBezTo>
                <a:cubicBezTo>
                  <a:pt x="88524" y="61496"/>
                  <a:pt x="88619" y="61520"/>
                  <a:pt x="88702" y="61555"/>
                </a:cubicBezTo>
                <a:cubicBezTo>
                  <a:pt x="88917" y="61639"/>
                  <a:pt x="89119" y="61734"/>
                  <a:pt x="89333" y="61805"/>
                </a:cubicBezTo>
                <a:cubicBezTo>
                  <a:pt x="91596" y="62698"/>
                  <a:pt x="93917" y="63401"/>
                  <a:pt x="96275" y="63770"/>
                </a:cubicBezTo>
                <a:lnTo>
                  <a:pt x="96632" y="63818"/>
                </a:lnTo>
                <a:cubicBezTo>
                  <a:pt x="97382" y="63925"/>
                  <a:pt x="98120" y="64008"/>
                  <a:pt x="98870" y="64044"/>
                </a:cubicBezTo>
                <a:cubicBezTo>
                  <a:pt x="99248" y="64061"/>
                  <a:pt x="99624" y="64070"/>
                  <a:pt x="99999" y="64070"/>
                </a:cubicBezTo>
                <a:cubicBezTo>
                  <a:pt x="101424" y="64070"/>
                  <a:pt x="102836" y="63946"/>
                  <a:pt x="104240" y="63710"/>
                </a:cubicBezTo>
                <a:cubicBezTo>
                  <a:pt x="104359" y="63698"/>
                  <a:pt x="104478" y="63663"/>
                  <a:pt x="104597" y="63651"/>
                </a:cubicBezTo>
                <a:cubicBezTo>
                  <a:pt x="106657" y="63258"/>
                  <a:pt x="108634" y="62639"/>
                  <a:pt x="110550" y="61793"/>
                </a:cubicBezTo>
                <a:cubicBezTo>
                  <a:pt x="110646" y="61746"/>
                  <a:pt x="110765" y="61698"/>
                  <a:pt x="110860" y="61663"/>
                </a:cubicBezTo>
                <a:lnTo>
                  <a:pt x="11078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2"/>
          <p:cNvSpPr/>
          <p:nvPr/>
        </p:nvSpPr>
        <p:spPr>
          <a:xfrm>
            <a:off x="-3217466" y="4952467"/>
            <a:ext cx="4781567" cy="1905533"/>
          </a:xfrm>
          <a:custGeom>
            <a:avLst/>
            <a:gdLst/>
            <a:ahLst/>
            <a:cxnLst/>
            <a:rect l="l" t="t" r="r" b="b"/>
            <a:pathLst>
              <a:path w="143447" h="57166" extrusionOk="0">
                <a:moveTo>
                  <a:pt x="91977" y="0"/>
                </a:moveTo>
                <a:cubicBezTo>
                  <a:pt x="90008" y="0"/>
                  <a:pt x="88029" y="153"/>
                  <a:pt x="85999" y="421"/>
                </a:cubicBezTo>
                <a:cubicBezTo>
                  <a:pt x="85880" y="445"/>
                  <a:pt x="85761" y="457"/>
                  <a:pt x="85642" y="480"/>
                </a:cubicBezTo>
                <a:cubicBezTo>
                  <a:pt x="83106" y="885"/>
                  <a:pt x="80641" y="1540"/>
                  <a:pt x="78260" y="2481"/>
                </a:cubicBezTo>
                <a:cubicBezTo>
                  <a:pt x="78200" y="2504"/>
                  <a:pt x="78129" y="2528"/>
                  <a:pt x="78069" y="2552"/>
                </a:cubicBezTo>
                <a:cubicBezTo>
                  <a:pt x="77950" y="2600"/>
                  <a:pt x="77831" y="2659"/>
                  <a:pt x="77712" y="2707"/>
                </a:cubicBezTo>
                <a:cubicBezTo>
                  <a:pt x="77605" y="2742"/>
                  <a:pt x="77486" y="2802"/>
                  <a:pt x="77379" y="2850"/>
                </a:cubicBezTo>
                <a:cubicBezTo>
                  <a:pt x="76069" y="3397"/>
                  <a:pt x="74795" y="4028"/>
                  <a:pt x="73557" y="4743"/>
                </a:cubicBezTo>
                <a:cubicBezTo>
                  <a:pt x="72378" y="5409"/>
                  <a:pt x="71247" y="6160"/>
                  <a:pt x="70128" y="6933"/>
                </a:cubicBezTo>
                <a:cubicBezTo>
                  <a:pt x="70009" y="7005"/>
                  <a:pt x="69890" y="7100"/>
                  <a:pt x="69771" y="7184"/>
                </a:cubicBezTo>
                <a:cubicBezTo>
                  <a:pt x="68616" y="8005"/>
                  <a:pt x="67473" y="8850"/>
                  <a:pt x="66342" y="9720"/>
                </a:cubicBezTo>
                <a:lnTo>
                  <a:pt x="65842" y="10077"/>
                </a:lnTo>
                <a:cubicBezTo>
                  <a:pt x="64627" y="10994"/>
                  <a:pt x="63425" y="11922"/>
                  <a:pt x="62186" y="12791"/>
                </a:cubicBezTo>
                <a:cubicBezTo>
                  <a:pt x="62067" y="12875"/>
                  <a:pt x="61948" y="12958"/>
                  <a:pt x="61829" y="13053"/>
                </a:cubicBezTo>
                <a:cubicBezTo>
                  <a:pt x="59734" y="14542"/>
                  <a:pt x="57567" y="15887"/>
                  <a:pt x="55245" y="16935"/>
                </a:cubicBezTo>
                <a:lnTo>
                  <a:pt x="54400" y="17292"/>
                </a:lnTo>
                <a:cubicBezTo>
                  <a:pt x="54352" y="17316"/>
                  <a:pt x="54293" y="17340"/>
                  <a:pt x="54257" y="17351"/>
                </a:cubicBezTo>
                <a:cubicBezTo>
                  <a:pt x="54138" y="17411"/>
                  <a:pt x="54019" y="17459"/>
                  <a:pt x="53900" y="17494"/>
                </a:cubicBezTo>
                <a:cubicBezTo>
                  <a:pt x="53400" y="17685"/>
                  <a:pt x="52923" y="17851"/>
                  <a:pt x="52435" y="18006"/>
                </a:cubicBezTo>
                <a:cubicBezTo>
                  <a:pt x="50423" y="18613"/>
                  <a:pt x="48375" y="18947"/>
                  <a:pt x="46303" y="19078"/>
                </a:cubicBezTo>
                <a:cubicBezTo>
                  <a:pt x="46184" y="19090"/>
                  <a:pt x="46065" y="19090"/>
                  <a:pt x="45946" y="19090"/>
                </a:cubicBezTo>
                <a:cubicBezTo>
                  <a:pt x="45378" y="19120"/>
                  <a:pt x="44808" y="19133"/>
                  <a:pt x="44236" y="19133"/>
                </a:cubicBezTo>
                <a:cubicBezTo>
                  <a:pt x="42296" y="19133"/>
                  <a:pt x="40342" y="18974"/>
                  <a:pt x="38374" y="18744"/>
                </a:cubicBezTo>
                <a:lnTo>
                  <a:pt x="38017" y="18709"/>
                </a:lnTo>
                <a:cubicBezTo>
                  <a:pt x="35481" y="18387"/>
                  <a:pt x="32957" y="17959"/>
                  <a:pt x="30444" y="17554"/>
                </a:cubicBezTo>
                <a:cubicBezTo>
                  <a:pt x="30325" y="17530"/>
                  <a:pt x="30206" y="17518"/>
                  <a:pt x="30087" y="17494"/>
                </a:cubicBezTo>
                <a:cubicBezTo>
                  <a:pt x="29670" y="17423"/>
                  <a:pt x="29230" y="17351"/>
                  <a:pt x="28801" y="17292"/>
                </a:cubicBezTo>
                <a:cubicBezTo>
                  <a:pt x="28754" y="17292"/>
                  <a:pt x="28718" y="17280"/>
                  <a:pt x="28670" y="17280"/>
                </a:cubicBezTo>
                <a:cubicBezTo>
                  <a:pt x="27861" y="17161"/>
                  <a:pt x="27051" y="17042"/>
                  <a:pt x="26241" y="16935"/>
                </a:cubicBezTo>
                <a:cubicBezTo>
                  <a:pt x="25003" y="16756"/>
                  <a:pt x="23753" y="16625"/>
                  <a:pt x="22503" y="16506"/>
                </a:cubicBezTo>
                <a:cubicBezTo>
                  <a:pt x="22384" y="16482"/>
                  <a:pt x="22265" y="16470"/>
                  <a:pt x="22146" y="16470"/>
                </a:cubicBezTo>
                <a:cubicBezTo>
                  <a:pt x="19748" y="16243"/>
                  <a:pt x="17339" y="16124"/>
                  <a:pt x="14920" y="16124"/>
                </a:cubicBezTo>
                <a:cubicBezTo>
                  <a:pt x="14804" y="16124"/>
                  <a:pt x="14689" y="16125"/>
                  <a:pt x="14573" y="16125"/>
                </a:cubicBezTo>
                <a:lnTo>
                  <a:pt x="14216" y="16125"/>
                </a:lnTo>
                <a:cubicBezTo>
                  <a:pt x="11692" y="16161"/>
                  <a:pt x="9144" y="16339"/>
                  <a:pt x="6644" y="16697"/>
                </a:cubicBezTo>
                <a:cubicBezTo>
                  <a:pt x="6525" y="16697"/>
                  <a:pt x="6406" y="16720"/>
                  <a:pt x="6287" y="16744"/>
                </a:cubicBezTo>
                <a:cubicBezTo>
                  <a:pt x="5882" y="16804"/>
                  <a:pt x="5501" y="16863"/>
                  <a:pt x="5096" y="16935"/>
                </a:cubicBezTo>
                <a:cubicBezTo>
                  <a:pt x="4465" y="17042"/>
                  <a:pt x="3858" y="17161"/>
                  <a:pt x="3250" y="17292"/>
                </a:cubicBezTo>
                <a:cubicBezTo>
                  <a:pt x="2905" y="17363"/>
                  <a:pt x="2548" y="17459"/>
                  <a:pt x="2203" y="17530"/>
                </a:cubicBezTo>
                <a:cubicBezTo>
                  <a:pt x="1476" y="17709"/>
                  <a:pt x="738" y="17899"/>
                  <a:pt x="0" y="18125"/>
                </a:cubicBezTo>
                <a:lnTo>
                  <a:pt x="0" y="57166"/>
                </a:lnTo>
                <a:lnTo>
                  <a:pt x="143447" y="57166"/>
                </a:lnTo>
                <a:cubicBezTo>
                  <a:pt x="143208" y="55856"/>
                  <a:pt x="142816" y="54570"/>
                  <a:pt x="142256" y="53368"/>
                </a:cubicBezTo>
                <a:lnTo>
                  <a:pt x="142077" y="53011"/>
                </a:lnTo>
                <a:cubicBezTo>
                  <a:pt x="141946" y="52725"/>
                  <a:pt x="141803" y="52463"/>
                  <a:pt x="141649" y="52189"/>
                </a:cubicBezTo>
                <a:cubicBezTo>
                  <a:pt x="141625" y="52177"/>
                  <a:pt x="141625" y="52141"/>
                  <a:pt x="141613" y="52130"/>
                </a:cubicBezTo>
                <a:cubicBezTo>
                  <a:pt x="141506" y="51963"/>
                  <a:pt x="141411" y="51784"/>
                  <a:pt x="141292" y="51618"/>
                </a:cubicBezTo>
                <a:cubicBezTo>
                  <a:pt x="139946" y="49498"/>
                  <a:pt x="138101" y="47772"/>
                  <a:pt x="136124" y="46164"/>
                </a:cubicBezTo>
                <a:cubicBezTo>
                  <a:pt x="135958" y="46045"/>
                  <a:pt x="135815" y="45926"/>
                  <a:pt x="135660" y="45807"/>
                </a:cubicBezTo>
                <a:cubicBezTo>
                  <a:pt x="135017" y="45283"/>
                  <a:pt x="134386" y="44795"/>
                  <a:pt x="133707" y="44295"/>
                </a:cubicBezTo>
                <a:cubicBezTo>
                  <a:pt x="133588" y="44224"/>
                  <a:pt x="133469" y="44129"/>
                  <a:pt x="133350" y="44033"/>
                </a:cubicBezTo>
                <a:cubicBezTo>
                  <a:pt x="132195" y="43164"/>
                  <a:pt x="131028" y="42307"/>
                  <a:pt x="129933" y="41402"/>
                </a:cubicBezTo>
                <a:cubicBezTo>
                  <a:pt x="129004" y="40640"/>
                  <a:pt x="128099" y="39818"/>
                  <a:pt x="127242" y="38961"/>
                </a:cubicBezTo>
                <a:cubicBezTo>
                  <a:pt x="127123" y="38842"/>
                  <a:pt x="127004" y="38723"/>
                  <a:pt x="126897" y="38604"/>
                </a:cubicBezTo>
                <a:cubicBezTo>
                  <a:pt x="126504" y="38199"/>
                  <a:pt x="126135" y="37806"/>
                  <a:pt x="125790" y="37390"/>
                </a:cubicBezTo>
                <a:cubicBezTo>
                  <a:pt x="125671" y="37259"/>
                  <a:pt x="125551" y="37128"/>
                  <a:pt x="125432" y="36985"/>
                </a:cubicBezTo>
                <a:cubicBezTo>
                  <a:pt x="124087" y="35366"/>
                  <a:pt x="122896" y="33615"/>
                  <a:pt x="122003" y="31734"/>
                </a:cubicBezTo>
                <a:lnTo>
                  <a:pt x="121825" y="31377"/>
                </a:lnTo>
                <a:cubicBezTo>
                  <a:pt x="120908" y="29436"/>
                  <a:pt x="120313" y="27365"/>
                  <a:pt x="120158" y="25186"/>
                </a:cubicBezTo>
                <a:cubicBezTo>
                  <a:pt x="120134" y="24971"/>
                  <a:pt x="120122" y="24745"/>
                  <a:pt x="120122" y="24519"/>
                </a:cubicBezTo>
                <a:lnTo>
                  <a:pt x="120122" y="24162"/>
                </a:lnTo>
                <a:cubicBezTo>
                  <a:pt x="120051" y="21888"/>
                  <a:pt x="120337" y="19554"/>
                  <a:pt x="120241" y="17304"/>
                </a:cubicBezTo>
                <a:cubicBezTo>
                  <a:pt x="120241" y="17185"/>
                  <a:pt x="120229" y="17066"/>
                  <a:pt x="120229" y="16947"/>
                </a:cubicBezTo>
                <a:cubicBezTo>
                  <a:pt x="120134" y="15601"/>
                  <a:pt x="119932" y="14315"/>
                  <a:pt x="119408" y="13077"/>
                </a:cubicBezTo>
                <a:cubicBezTo>
                  <a:pt x="119027" y="12148"/>
                  <a:pt x="118491" y="11303"/>
                  <a:pt x="117860" y="10529"/>
                </a:cubicBezTo>
                <a:cubicBezTo>
                  <a:pt x="117741" y="10386"/>
                  <a:pt x="117622" y="10232"/>
                  <a:pt x="117503" y="10101"/>
                </a:cubicBezTo>
                <a:lnTo>
                  <a:pt x="117491" y="10089"/>
                </a:lnTo>
                <a:cubicBezTo>
                  <a:pt x="117384" y="9970"/>
                  <a:pt x="117265" y="9851"/>
                  <a:pt x="117146" y="9731"/>
                </a:cubicBezTo>
                <a:cubicBezTo>
                  <a:pt x="116360" y="8898"/>
                  <a:pt x="115479" y="8148"/>
                  <a:pt x="114574" y="7457"/>
                </a:cubicBezTo>
                <a:cubicBezTo>
                  <a:pt x="113109" y="6338"/>
                  <a:pt x="111550" y="5338"/>
                  <a:pt x="109930" y="4457"/>
                </a:cubicBezTo>
                <a:cubicBezTo>
                  <a:pt x="109811" y="4397"/>
                  <a:pt x="109692" y="4326"/>
                  <a:pt x="109573" y="4266"/>
                </a:cubicBezTo>
                <a:cubicBezTo>
                  <a:pt x="108585" y="3743"/>
                  <a:pt x="107597" y="3290"/>
                  <a:pt x="106585" y="2873"/>
                </a:cubicBezTo>
                <a:cubicBezTo>
                  <a:pt x="106263" y="2754"/>
                  <a:pt x="105966" y="2635"/>
                  <a:pt x="105656" y="2516"/>
                </a:cubicBezTo>
                <a:cubicBezTo>
                  <a:pt x="104454" y="2052"/>
                  <a:pt x="103227" y="1647"/>
                  <a:pt x="101977" y="1326"/>
                </a:cubicBezTo>
                <a:cubicBezTo>
                  <a:pt x="101858" y="1278"/>
                  <a:pt x="101739" y="1242"/>
                  <a:pt x="101620" y="1219"/>
                </a:cubicBezTo>
                <a:cubicBezTo>
                  <a:pt x="99155" y="576"/>
                  <a:pt x="96607" y="195"/>
                  <a:pt x="94048" y="52"/>
                </a:cubicBezTo>
                <a:cubicBezTo>
                  <a:pt x="93928" y="40"/>
                  <a:pt x="93809" y="40"/>
                  <a:pt x="93690" y="40"/>
                </a:cubicBezTo>
                <a:cubicBezTo>
                  <a:pt x="93119" y="13"/>
                  <a:pt x="92549" y="0"/>
                  <a:pt x="919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482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35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7498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595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0175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090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319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341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694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0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336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650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820314"/>
      </p:ext>
    </p:extLst>
  </p:cSld>
  <p:clrMapOvr>
    <a:masterClrMapping/>
  </p:clrMapOvr>
  <p:transition spd="slow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1011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8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306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58"/>
          <p:cNvSpPr/>
          <p:nvPr/>
        </p:nvSpPr>
        <p:spPr>
          <a:xfrm rot="2202364">
            <a:off x="10320347" y="6424711"/>
            <a:ext cx="1077096" cy="391205"/>
          </a:xfrm>
          <a:custGeom>
            <a:avLst/>
            <a:gdLst/>
            <a:ahLst/>
            <a:cxnLst/>
            <a:rect l="l" t="t" r="r" b="b"/>
            <a:pathLst>
              <a:path w="68953" h="25044" extrusionOk="0">
                <a:moveTo>
                  <a:pt x="68952" y="1"/>
                </a:moveTo>
                <a:lnTo>
                  <a:pt x="68952" y="1"/>
                </a:lnTo>
                <a:cubicBezTo>
                  <a:pt x="67128" y="2654"/>
                  <a:pt x="65096" y="5183"/>
                  <a:pt x="62857" y="7547"/>
                </a:cubicBezTo>
                <a:cubicBezTo>
                  <a:pt x="60619" y="9910"/>
                  <a:pt x="58172" y="12025"/>
                  <a:pt x="55602" y="13973"/>
                </a:cubicBezTo>
                <a:cubicBezTo>
                  <a:pt x="52990" y="15839"/>
                  <a:pt x="50212" y="17415"/>
                  <a:pt x="47268" y="18659"/>
                </a:cubicBezTo>
                <a:cubicBezTo>
                  <a:pt x="44241" y="19861"/>
                  <a:pt x="41131" y="20649"/>
                  <a:pt x="37939" y="20981"/>
                </a:cubicBezTo>
                <a:cubicBezTo>
                  <a:pt x="36342" y="21188"/>
                  <a:pt x="34736" y="21291"/>
                  <a:pt x="33129" y="21291"/>
                </a:cubicBezTo>
                <a:cubicBezTo>
                  <a:pt x="31523" y="21291"/>
                  <a:pt x="29916" y="21188"/>
                  <a:pt x="28320" y="20981"/>
                </a:cubicBezTo>
                <a:cubicBezTo>
                  <a:pt x="26744" y="20773"/>
                  <a:pt x="25168" y="20442"/>
                  <a:pt x="23593" y="20110"/>
                </a:cubicBezTo>
                <a:cubicBezTo>
                  <a:pt x="21976" y="19737"/>
                  <a:pt x="20359" y="19446"/>
                  <a:pt x="18700" y="19322"/>
                </a:cubicBezTo>
                <a:cubicBezTo>
                  <a:pt x="18382" y="19299"/>
                  <a:pt x="18064" y="19287"/>
                  <a:pt x="17749" y="19287"/>
                </a:cubicBezTo>
                <a:cubicBezTo>
                  <a:pt x="16380" y="19287"/>
                  <a:pt x="15039" y="19506"/>
                  <a:pt x="13725" y="19944"/>
                </a:cubicBezTo>
                <a:cubicBezTo>
                  <a:pt x="12937" y="20193"/>
                  <a:pt x="12191" y="20483"/>
                  <a:pt x="11403" y="20815"/>
                </a:cubicBezTo>
                <a:lnTo>
                  <a:pt x="9164" y="21685"/>
                </a:lnTo>
                <a:cubicBezTo>
                  <a:pt x="6137" y="22888"/>
                  <a:pt x="3069" y="24007"/>
                  <a:pt x="1" y="25044"/>
                </a:cubicBezTo>
                <a:cubicBezTo>
                  <a:pt x="3152" y="24256"/>
                  <a:pt x="6262" y="23219"/>
                  <a:pt x="9330" y="22224"/>
                </a:cubicBezTo>
                <a:lnTo>
                  <a:pt x="11652" y="21437"/>
                </a:lnTo>
                <a:cubicBezTo>
                  <a:pt x="12440" y="21188"/>
                  <a:pt x="13227" y="20898"/>
                  <a:pt x="13974" y="20690"/>
                </a:cubicBezTo>
                <a:cubicBezTo>
                  <a:pt x="15108" y="20344"/>
                  <a:pt x="16289" y="20189"/>
                  <a:pt x="17482" y="20189"/>
                </a:cubicBezTo>
                <a:cubicBezTo>
                  <a:pt x="17860" y="20189"/>
                  <a:pt x="18239" y="20204"/>
                  <a:pt x="18617" y="20234"/>
                </a:cubicBezTo>
                <a:cubicBezTo>
                  <a:pt x="21769" y="20566"/>
                  <a:pt x="24920" y="21602"/>
                  <a:pt x="28154" y="22059"/>
                </a:cubicBezTo>
                <a:cubicBezTo>
                  <a:pt x="29827" y="22313"/>
                  <a:pt x="31522" y="22437"/>
                  <a:pt x="33217" y="22437"/>
                </a:cubicBezTo>
                <a:cubicBezTo>
                  <a:pt x="34839" y="22437"/>
                  <a:pt x="36461" y="22323"/>
                  <a:pt x="38063" y="22100"/>
                </a:cubicBezTo>
                <a:lnTo>
                  <a:pt x="39266" y="21976"/>
                </a:lnTo>
                <a:cubicBezTo>
                  <a:pt x="39680" y="21893"/>
                  <a:pt x="40095" y="21810"/>
                  <a:pt x="40509" y="21727"/>
                </a:cubicBezTo>
                <a:lnTo>
                  <a:pt x="41712" y="21520"/>
                </a:lnTo>
                <a:cubicBezTo>
                  <a:pt x="42126" y="21437"/>
                  <a:pt x="42500" y="21354"/>
                  <a:pt x="42914" y="21229"/>
                </a:cubicBezTo>
                <a:lnTo>
                  <a:pt x="45319" y="20566"/>
                </a:lnTo>
                <a:cubicBezTo>
                  <a:pt x="46107" y="20317"/>
                  <a:pt x="46853" y="19985"/>
                  <a:pt x="47641" y="19695"/>
                </a:cubicBezTo>
                <a:cubicBezTo>
                  <a:pt x="50668" y="18368"/>
                  <a:pt x="53529" y="16710"/>
                  <a:pt x="56141" y="14720"/>
                </a:cubicBezTo>
                <a:cubicBezTo>
                  <a:pt x="61282" y="10656"/>
                  <a:pt x="65635" y="5640"/>
                  <a:pt x="6895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8"/>
          <p:cNvSpPr/>
          <p:nvPr/>
        </p:nvSpPr>
        <p:spPr>
          <a:xfrm rot="2202364">
            <a:off x="10046267" y="6329218"/>
            <a:ext cx="392503" cy="119545"/>
          </a:xfrm>
          <a:custGeom>
            <a:avLst/>
            <a:gdLst/>
            <a:ahLst/>
            <a:cxnLst/>
            <a:rect l="l" t="t" r="r" b="b"/>
            <a:pathLst>
              <a:path w="25127" h="7653" extrusionOk="0">
                <a:moveTo>
                  <a:pt x="25127" y="2312"/>
                </a:moveTo>
                <a:lnTo>
                  <a:pt x="25127" y="2312"/>
                </a:lnTo>
                <a:cubicBezTo>
                  <a:pt x="25124" y="2314"/>
                  <a:pt x="25121" y="2316"/>
                  <a:pt x="25118" y="2318"/>
                </a:cubicBezTo>
                <a:lnTo>
                  <a:pt x="25118" y="2318"/>
                </a:lnTo>
                <a:cubicBezTo>
                  <a:pt x="25124" y="2314"/>
                  <a:pt x="25127" y="2312"/>
                  <a:pt x="25127" y="2312"/>
                </a:cubicBezTo>
                <a:close/>
                <a:moveTo>
                  <a:pt x="25118" y="2318"/>
                </a:moveTo>
                <a:lnTo>
                  <a:pt x="25118" y="2318"/>
                </a:lnTo>
                <a:cubicBezTo>
                  <a:pt x="25105" y="2327"/>
                  <a:pt x="25080" y="2344"/>
                  <a:pt x="25042" y="2369"/>
                </a:cubicBezTo>
                <a:lnTo>
                  <a:pt x="25042" y="2369"/>
                </a:lnTo>
                <a:cubicBezTo>
                  <a:pt x="25068" y="2352"/>
                  <a:pt x="25093" y="2335"/>
                  <a:pt x="25118" y="2318"/>
                </a:cubicBezTo>
                <a:close/>
                <a:moveTo>
                  <a:pt x="7774" y="1"/>
                </a:moveTo>
                <a:cubicBezTo>
                  <a:pt x="6201" y="1"/>
                  <a:pt x="4708" y="423"/>
                  <a:pt x="3359" y="1566"/>
                </a:cubicBezTo>
                <a:cubicBezTo>
                  <a:pt x="1" y="4385"/>
                  <a:pt x="2364" y="7163"/>
                  <a:pt x="6137" y="7536"/>
                </a:cubicBezTo>
                <a:cubicBezTo>
                  <a:pt x="6892" y="7615"/>
                  <a:pt x="7642" y="7652"/>
                  <a:pt x="8384" y="7652"/>
                </a:cubicBezTo>
                <a:cubicBezTo>
                  <a:pt x="16803" y="7652"/>
                  <a:pt x="24178" y="2940"/>
                  <a:pt x="25042" y="2369"/>
                </a:cubicBezTo>
                <a:lnTo>
                  <a:pt x="25042" y="2369"/>
                </a:lnTo>
                <a:cubicBezTo>
                  <a:pt x="23973" y="3072"/>
                  <a:pt x="22807" y="3346"/>
                  <a:pt x="21578" y="3346"/>
                </a:cubicBezTo>
                <a:cubicBezTo>
                  <a:pt x="17279" y="3346"/>
                  <a:pt x="12206" y="1"/>
                  <a:pt x="777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8"/>
          <p:cNvSpPr/>
          <p:nvPr/>
        </p:nvSpPr>
        <p:spPr>
          <a:xfrm rot="2202364">
            <a:off x="10139688" y="6445699"/>
            <a:ext cx="464608" cy="274612"/>
          </a:xfrm>
          <a:custGeom>
            <a:avLst/>
            <a:gdLst/>
            <a:ahLst/>
            <a:cxnLst/>
            <a:rect l="l" t="t" r="r" b="b"/>
            <a:pathLst>
              <a:path w="29743" h="17580" extrusionOk="0">
                <a:moveTo>
                  <a:pt x="29327" y="1"/>
                </a:moveTo>
                <a:cubicBezTo>
                  <a:pt x="23652" y="1"/>
                  <a:pt x="0" y="14772"/>
                  <a:pt x="2585" y="17074"/>
                </a:cubicBezTo>
                <a:cubicBezTo>
                  <a:pt x="2989" y="17422"/>
                  <a:pt x="3524" y="17579"/>
                  <a:pt x="4154" y="17579"/>
                </a:cubicBezTo>
                <a:cubicBezTo>
                  <a:pt x="7724" y="17579"/>
                  <a:pt x="14352" y="12534"/>
                  <a:pt x="17594" y="8657"/>
                </a:cubicBezTo>
                <a:cubicBezTo>
                  <a:pt x="21367" y="4096"/>
                  <a:pt x="29742" y="33"/>
                  <a:pt x="29742" y="33"/>
                </a:cubicBezTo>
                <a:cubicBezTo>
                  <a:pt x="29617" y="11"/>
                  <a:pt x="29479" y="1"/>
                  <a:pt x="29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8"/>
          <p:cNvSpPr/>
          <p:nvPr/>
        </p:nvSpPr>
        <p:spPr>
          <a:xfrm rot="2202364">
            <a:off x="10370111" y="6361204"/>
            <a:ext cx="268052" cy="121029"/>
          </a:xfrm>
          <a:custGeom>
            <a:avLst/>
            <a:gdLst/>
            <a:ahLst/>
            <a:cxnLst/>
            <a:rect l="l" t="t" r="r" b="b"/>
            <a:pathLst>
              <a:path w="17160" h="7748" extrusionOk="0">
                <a:moveTo>
                  <a:pt x="1327" y="1"/>
                </a:moveTo>
                <a:cubicBezTo>
                  <a:pt x="435" y="1"/>
                  <a:pt x="0" y="429"/>
                  <a:pt x="284" y="1486"/>
                </a:cubicBezTo>
                <a:cubicBezTo>
                  <a:pt x="1777" y="7042"/>
                  <a:pt x="17159" y="7747"/>
                  <a:pt x="17159" y="7747"/>
                </a:cubicBezTo>
                <a:cubicBezTo>
                  <a:pt x="17159" y="7747"/>
                  <a:pt x="5118" y="1"/>
                  <a:pt x="13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58"/>
          <p:cNvSpPr/>
          <p:nvPr/>
        </p:nvSpPr>
        <p:spPr>
          <a:xfrm rot="2202364">
            <a:off x="10291555" y="6594182"/>
            <a:ext cx="495880" cy="288577"/>
          </a:xfrm>
          <a:custGeom>
            <a:avLst/>
            <a:gdLst/>
            <a:ahLst/>
            <a:cxnLst/>
            <a:rect l="l" t="t" r="r" b="b"/>
            <a:pathLst>
              <a:path w="31745" h="18474" extrusionOk="0">
                <a:moveTo>
                  <a:pt x="30735" y="0"/>
                </a:moveTo>
                <a:cubicBezTo>
                  <a:pt x="21509" y="0"/>
                  <a:pt x="0" y="15498"/>
                  <a:pt x="2555" y="17734"/>
                </a:cubicBezTo>
                <a:cubicBezTo>
                  <a:pt x="3114" y="18232"/>
                  <a:pt x="3865" y="18474"/>
                  <a:pt x="4755" y="18474"/>
                </a:cubicBezTo>
                <a:cubicBezTo>
                  <a:pt x="8092" y="18474"/>
                  <a:pt x="13397" y="15073"/>
                  <a:pt x="17979" y="8985"/>
                </a:cubicBezTo>
                <a:cubicBezTo>
                  <a:pt x="21338" y="4466"/>
                  <a:pt x="26230" y="1273"/>
                  <a:pt x="31745" y="71"/>
                </a:cubicBezTo>
                <a:cubicBezTo>
                  <a:pt x="31428" y="23"/>
                  <a:pt x="31090" y="0"/>
                  <a:pt x="3073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8"/>
          <p:cNvSpPr/>
          <p:nvPr/>
        </p:nvSpPr>
        <p:spPr>
          <a:xfrm rot="2202364">
            <a:off x="10579691" y="6510098"/>
            <a:ext cx="430523" cy="192837"/>
          </a:xfrm>
          <a:custGeom>
            <a:avLst/>
            <a:gdLst/>
            <a:ahLst/>
            <a:cxnLst/>
            <a:rect l="l" t="t" r="r" b="b"/>
            <a:pathLst>
              <a:path w="27561" h="12345" extrusionOk="0">
                <a:moveTo>
                  <a:pt x="4252" y="0"/>
                </a:moveTo>
                <a:cubicBezTo>
                  <a:pt x="1748" y="0"/>
                  <a:pt x="0" y="4595"/>
                  <a:pt x="6373" y="8662"/>
                </a:cubicBezTo>
                <a:cubicBezTo>
                  <a:pt x="11255" y="11769"/>
                  <a:pt x="18389" y="12344"/>
                  <a:pt x="23003" y="12344"/>
                </a:cubicBezTo>
                <a:cubicBezTo>
                  <a:pt x="25717" y="12344"/>
                  <a:pt x="27560" y="12145"/>
                  <a:pt x="27560" y="12145"/>
                </a:cubicBezTo>
                <a:lnTo>
                  <a:pt x="27560" y="12145"/>
                </a:lnTo>
                <a:cubicBezTo>
                  <a:pt x="27424" y="12149"/>
                  <a:pt x="27287" y="12150"/>
                  <a:pt x="27151" y="12150"/>
                </a:cubicBezTo>
                <a:cubicBezTo>
                  <a:pt x="17413" y="12150"/>
                  <a:pt x="8944" y="3483"/>
                  <a:pt x="5959" y="743"/>
                </a:cubicBezTo>
                <a:cubicBezTo>
                  <a:pt x="5406" y="229"/>
                  <a:pt x="4810" y="0"/>
                  <a:pt x="425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8"/>
          <p:cNvSpPr/>
          <p:nvPr/>
        </p:nvSpPr>
        <p:spPr>
          <a:xfrm rot="2202364">
            <a:off x="10868015" y="6669264"/>
            <a:ext cx="313259" cy="91569"/>
          </a:xfrm>
          <a:custGeom>
            <a:avLst/>
            <a:gdLst/>
            <a:ahLst/>
            <a:cxnLst/>
            <a:rect l="l" t="t" r="r" b="b"/>
            <a:pathLst>
              <a:path w="20054" h="5862" extrusionOk="0">
                <a:moveTo>
                  <a:pt x="1757" y="0"/>
                </a:moveTo>
                <a:cubicBezTo>
                  <a:pt x="634" y="0"/>
                  <a:pt x="1" y="327"/>
                  <a:pt x="151" y="1135"/>
                </a:cubicBezTo>
                <a:cubicBezTo>
                  <a:pt x="981" y="5364"/>
                  <a:pt x="20053" y="5861"/>
                  <a:pt x="20053" y="5861"/>
                </a:cubicBezTo>
                <a:cubicBezTo>
                  <a:pt x="20053" y="5861"/>
                  <a:pt x="6513" y="0"/>
                  <a:pt x="17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58"/>
          <p:cNvSpPr/>
          <p:nvPr/>
        </p:nvSpPr>
        <p:spPr>
          <a:xfrm>
            <a:off x="11125000" y="5593653"/>
            <a:ext cx="210352" cy="1257388"/>
          </a:xfrm>
          <a:custGeom>
            <a:avLst/>
            <a:gdLst/>
            <a:ahLst/>
            <a:cxnLst/>
            <a:rect l="l" t="t" r="r" b="b"/>
            <a:pathLst>
              <a:path w="8322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8"/>
          <p:cNvSpPr/>
          <p:nvPr/>
        </p:nvSpPr>
        <p:spPr>
          <a:xfrm>
            <a:off x="11184755" y="6044593"/>
            <a:ext cx="91628" cy="355491"/>
          </a:xfrm>
          <a:custGeom>
            <a:avLst/>
            <a:gdLst/>
            <a:ahLst/>
            <a:cxnLst/>
            <a:rect l="l" t="t" r="r" b="b"/>
            <a:pathLst>
              <a:path w="3625" h="14064" extrusionOk="0">
                <a:moveTo>
                  <a:pt x="1813" y="1"/>
                </a:moveTo>
                <a:cubicBezTo>
                  <a:pt x="799" y="1"/>
                  <a:pt x="1" y="3163"/>
                  <a:pt x="1" y="7032"/>
                </a:cubicBezTo>
                <a:cubicBezTo>
                  <a:pt x="1" y="10932"/>
                  <a:pt x="799" y="14064"/>
                  <a:pt x="1813" y="14064"/>
                </a:cubicBezTo>
                <a:cubicBezTo>
                  <a:pt x="2795" y="14064"/>
                  <a:pt x="3624" y="10932"/>
                  <a:pt x="3624" y="7032"/>
                </a:cubicBezTo>
                <a:cubicBezTo>
                  <a:pt x="3624" y="3163"/>
                  <a:pt x="2795" y="1"/>
                  <a:pt x="181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8"/>
          <p:cNvSpPr/>
          <p:nvPr/>
        </p:nvSpPr>
        <p:spPr>
          <a:xfrm>
            <a:off x="11123458" y="5659625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58"/>
          <p:cNvSpPr/>
          <p:nvPr/>
        </p:nvSpPr>
        <p:spPr>
          <a:xfrm>
            <a:off x="11123458" y="6742366"/>
            <a:ext cx="214245" cy="32607"/>
          </a:xfrm>
          <a:custGeom>
            <a:avLst/>
            <a:gdLst/>
            <a:ahLst/>
            <a:cxnLst/>
            <a:rect l="l" t="t" r="r" b="b"/>
            <a:pathLst>
              <a:path w="8476" h="1290" extrusionOk="0">
                <a:moveTo>
                  <a:pt x="0" y="0"/>
                </a:moveTo>
                <a:lnTo>
                  <a:pt x="0" y="1290"/>
                </a:lnTo>
                <a:lnTo>
                  <a:pt x="8475" y="1290"/>
                </a:lnTo>
                <a:lnTo>
                  <a:pt x="8475" y="0"/>
                </a:lnTo>
                <a:close/>
              </a:path>
            </a:pathLst>
          </a:cu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8"/>
          <p:cNvSpPr/>
          <p:nvPr/>
        </p:nvSpPr>
        <p:spPr>
          <a:xfrm>
            <a:off x="11123458" y="5708511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58"/>
          <p:cNvSpPr/>
          <p:nvPr/>
        </p:nvSpPr>
        <p:spPr>
          <a:xfrm>
            <a:off x="11123458" y="6705109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58"/>
          <p:cNvSpPr/>
          <p:nvPr/>
        </p:nvSpPr>
        <p:spPr>
          <a:xfrm>
            <a:off x="11346200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58"/>
          <p:cNvSpPr/>
          <p:nvPr/>
        </p:nvSpPr>
        <p:spPr>
          <a:xfrm>
            <a:off x="11344658" y="5692991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0" y="1"/>
                </a:moveTo>
                <a:lnTo>
                  <a:pt x="0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8"/>
          <p:cNvSpPr/>
          <p:nvPr/>
        </p:nvSpPr>
        <p:spPr>
          <a:xfrm>
            <a:off x="11344658" y="6178107"/>
            <a:ext cx="214245" cy="33391"/>
          </a:xfrm>
          <a:custGeom>
            <a:avLst/>
            <a:gdLst/>
            <a:ahLst/>
            <a:cxnLst/>
            <a:rect l="l" t="t" r="r" b="b"/>
            <a:pathLst>
              <a:path w="8476" h="1321" extrusionOk="0">
                <a:moveTo>
                  <a:pt x="0" y="0"/>
                </a:moveTo>
                <a:lnTo>
                  <a:pt x="0" y="1320"/>
                </a:lnTo>
                <a:lnTo>
                  <a:pt x="8475" y="132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8"/>
          <p:cNvSpPr/>
          <p:nvPr/>
        </p:nvSpPr>
        <p:spPr>
          <a:xfrm>
            <a:off x="11344658" y="5741902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0"/>
                </a:moveTo>
                <a:lnTo>
                  <a:pt x="0" y="707"/>
                </a:lnTo>
                <a:lnTo>
                  <a:pt x="8475" y="707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58"/>
          <p:cNvSpPr/>
          <p:nvPr/>
        </p:nvSpPr>
        <p:spPr>
          <a:xfrm>
            <a:off x="11344658" y="5655732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58"/>
          <p:cNvSpPr/>
          <p:nvPr/>
        </p:nvSpPr>
        <p:spPr>
          <a:xfrm>
            <a:off x="11344658" y="6141607"/>
            <a:ext cx="214245" cy="17896"/>
          </a:xfrm>
          <a:custGeom>
            <a:avLst/>
            <a:gdLst/>
            <a:ahLst/>
            <a:cxnLst/>
            <a:rect l="l" t="t" r="r" b="b"/>
            <a:pathLst>
              <a:path w="8476" h="708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58"/>
          <p:cNvSpPr/>
          <p:nvPr/>
        </p:nvSpPr>
        <p:spPr>
          <a:xfrm>
            <a:off x="11344658" y="6231645"/>
            <a:ext cx="214245" cy="17871"/>
          </a:xfrm>
          <a:custGeom>
            <a:avLst/>
            <a:gdLst/>
            <a:ahLst/>
            <a:cxnLst/>
            <a:rect l="l" t="t" r="r" b="b"/>
            <a:pathLst>
              <a:path w="8476" h="707" extrusionOk="0">
                <a:moveTo>
                  <a:pt x="0" y="1"/>
                </a:moveTo>
                <a:lnTo>
                  <a:pt x="0" y="707"/>
                </a:lnTo>
                <a:lnTo>
                  <a:pt x="8475" y="707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58"/>
          <p:cNvSpPr/>
          <p:nvPr/>
        </p:nvSpPr>
        <p:spPr>
          <a:xfrm>
            <a:off x="11568182" y="5593653"/>
            <a:ext cx="210377" cy="1257388"/>
          </a:xfrm>
          <a:custGeom>
            <a:avLst/>
            <a:gdLst/>
            <a:ahLst/>
            <a:cxnLst/>
            <a:rect l="l" t="t" r="r" b="b"/>
            <a:pathLst>
              <a:path w="8323" h="49745" extrusionOk="0">
                <a:moveTo>
                  <a:pt x="1" y="0"/>
                </a:moveTo>
                <a:lnTo>
                  <a:pt x="1" y="49744"/>
                </a:lnTo>
                <a:lnTo>
                  <a:pt x="8322" y="49744"/>
                </a:lnTo>
                <a:lnTo>
                  <a:pt x="8322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58"/>
          <p:cNvSpPr/>
          <p:nvPr/>
        </p:nvSpPr>
        <p:spPr>
          <a:xfrm>
            <a:off x="11565856" y="5664276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8"/>
          <p:cNvSpPr/>
          <p:nvPr/>
        </p:nvSpPr>
        <p:spPr>
          <a:xfrm>
            <a:off x="11565856" y="5798547"/>
            <a:ext cx="214245" cy="33416"/>
          </a:xfrm>
          <a:custGeom>
            <a:avLst/>
            <a:gdLst/>
            <a:ahLst/>
            <a:cxnLst/>
            <a:rect l="l" t="t" r="r" b="b"/>
            <a:pathLst>
              <a:path w="8476" h="1322" extrusionOk="0">
                <a:moveTo>
                  <a:pt x="1" y="1"/>
                </a:moveTo>
                <a:lnTo>
                  <a:pt x="1" y="1321"/>
                </a:lnTo>
                <a:lnTo>
                  <a:pt x="8475" y="1321"/>
                </a:lnTo>
                <a:lnTo>
                  <a:pt x="8475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58"/>
          <p:cNvSpPr/>
          <p:nvPr/>
        </p:nvSpPr>
        <p:spPr>
          <a:xfrm>
            <a:off x="11565856" y="5715512"/>
            <a:ext cx="214245" cy="65213"/>
          </a:xfrm>
          <a:custGeom>
            <a:avLst/>
            <a:gdLst/>
            <a:ahLst/>
            <a:cxnLst/>
            <a:rect l="l" t="t" r="r" b="b"/>
            <a:pathLst>
              <a:path w="8476" h="2580" extrusionOk="0">
                <a:moveTo>
                  <a:pt x="1" y="0"/>
                </a:moveTo>
                <a:lnTo>
                  <a:pt x="1" y="2580"/>
                </a:lnTo>
                <a:lnTo>
                  <a:pt x="8475" y="2580"/>
                </a:lnTo>
                <a:lnTo>
                  <a:pt x="847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58"/>
          <p:cNvSpPr/>
          <p:nvPr/>
        </p:nvSpPr>
        <p:spPr>
          <a:xfrm>
            <a:off x="11619419" y="6500213"/>
            <a:ext cx="113340" cy="291844"/>
          </a:xfrm>
          <a:custGeom>
            <a:avLst/>
            <a:gdLst/>
            <a:ahLst/>
            <a:cxnLst/>
            <a:rect l="l" t="t" r="r" b="b"/>
            <a:pathLst>
              <a:path w="4484" h="11546" extrusionOk="0">
                <a:moveTo>
                  <a:pt x="2119" y="0"/>
                </a:moveTo>
                <a:cubicBezTo>
                  <a:pt x="952" y="0"/>
                  <a:pt x="0" y="952"/>
                  <a:pt x="0" y="2119"/>
                </a:cubicBezTo>
                <a:lnTo>
                  <a:pt x="0" y="9427"/>
                </a:lnTo>
                <a:cubicBezTo>
                  <a:pt x="0" y="10594"/>
                  <a:pt x="952" y="11545"/>
                  <a:pt x="2119" y="11545"/>
                </a:cubicBezTo>
                <a:lnTo>
                  <a:pt x="2365" y="11545"/>
                </a:lnTo>
                <a:cubicBezTo>
                  <a:pt x="3531" y="11545"/>
                  <a:pt x="4483" y="10594"/>
                  <a:pt x="4483" y="9427"/>
                </a:cubicBezTo>
                <a:lnTo>
                  <a:pt x="4483" y="2119"/>
                </a:lnTo>
                <a:cubicBezTo>
                  <a:pt x="4483" y="952"/>
                  <a:pt x="3531" y="0"/>
                  <a:pt x="23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58"/>
          <p:cNvSpPr/>
          <p:nvPr/>
        </p:nvSpPr>
        <p:spPr>
          <a:xfrm>
            <a:off x="11797925" y="5587434"/>
            <a:ext cx="413703" cy="1270583"/>
          </a:xfrm>
          <a:custGeom>
            <a:avLst/>
            <a:gdLst/>
            <a:ahLst/>
            <a:cxnLst/>
            <a:rect l="l" t="t" r="r" b="b"/>
            <a:pathLst>
              <a:path w="16367" h="50267" extrusionOk="0">
                <a:moveTo>
                  <a:pt x="8261" y="1"/>
                </a:moveTo>
                <a:lnTo>
                  <a:pt x="1" y="1045"/>
                </a:lnTo>
                <a:lnTo>
                  <a:pt x="8107" y="50266"/>
                </a:lnTo>
                <a:lnTo>
                  <a:pt x="16367" y="49222"/>
                </a:lnTo>
                <a:lnTo>
                  <a:pt x="826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58"/>
          <p:cNvSpPr/>
          <p:nvPr/>
        </p:nvSpPr>
        <p:spPr>
          <a:xfrm>
            <a:off x="11829748" y="5622367"/>
            <a:ext cx="349299" cy="1200717"/>
          </a:xfrm>
          <a:custGeom>
            <a:avLst/>
            <a:gdLst/>
            <a:ahLst/>
            <a:cxnLst/>
            <a:rect l="l" t="t" r="r" b="b"/>
            <a:pathLst>
              <a:path w="13819" h="47503" fill="none" extrusionOk="0">
                <a:moveTo>
                  <a:pt x="13818" y="46735"/>
                </a:moveTo>
                <a:lnTo>
                  <a:pt x="7708" y="47503"/>
                </a:lnTo>
                <a:lnTo>
                  <a:pt x="1" y="768"/>
                </a:lnTo>
                <a:lnTo>
                  <a:pt x="6142" y="1"/>
                </a:lnTo>
                <a:close/>
              </a:path>
            </a:pathLst>
          </a:custGeom>
          <a:noFill/>
          <a:ln w="9975" cap="flat" cmpd="sng">
            <a:solidFill>
              <a:srgbClr val="FFE18D"/>
            </a:solidFill>
            <a:prstDash val="solid"/>
            <a:miter lim="3070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58"/>
          <p:cNvSpPr/>
          <p:nvPr/>
        </p:nvSpPr>
        <p:spPr>
          <a:xfrm>
            <a:off x="11805684" y="5642538"/>
            <a:ext cx="214245" cy="41959"/>
          </a:xfrm>
          <a:custGeom>
            <a:avLst/>
            <a:gdLst/>
            <a:ahLst/>
            <a:cxnLst/>
            <a:rect l="l" t="t" r="r" b="b"/>
            <a:pathLst>
              <a:path w="8476" h="1660" extrusionOk="0">
                <a:moveTo>
                  <a:pt x="8383" y="1"/>
                </a:moveTo>
                <a:lnTo>
                  <a:pt x="1" y="1076"/>
                </a:lnTo>
                <a:lnTo>
                  <a:pt x="93" y="1659"/>
                </a:lnTo>
                <a:lnTo>
                  <a:pt x="8476" y="584"/>
                </a:lnTo>
                <a:lnTo>
                  <a:pt x="8383" y="1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58"/>
          <p:cNvSpPr/>
          <p:nvPr/>
        </p:nvSpPr>
        <p:spPr>
          <a:xfrm>
            <a:off x="11815770" y="5702318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4" y="0"/>
                </a:moveTo>
                <a:lnTo>
                  <a:pt x="1" y="1075"/>
                </a:lnTo>
                <a:lnTo>
                  <a:pt x="93" y="1658"/>
                </a:lnTo>
                <a:lnTo>
                  <a:pt x="8476" y="584"/>
                </a:lnTo>
                <a:lnTo>
                  <a:pt x="8384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8"/>
          <p:cNvSpPr/>
          <p:nvPr/>
        </p:nvSpPr>
        <p:spPr>
          <a:xfrm>
            <a:off x="11809577" y="5665059"/>
            <a:ext cx="216571" cy="55912"/>
          </a:xfrm>
          <a:custGeom>
            <a:avLst/>
            <a:gdLst/>
            <a:ahLst/>
            <a:cxnLst/>
            <a:rect l="l" t="t" r="r" b="b"/>
            <a:pathLst>
              <a:path w="8568" h="2212" extrusionOk="0">
                <a:moveTo>
                  <a:pt x="8383" y="0"/>
                </a:moveTo>
                <a:lnTo>
                  <a:pt x="0" y="1075"/>
                </a:lnTo>
                <a:lnTo>
                  <a:pt x="185" y="2211"/>
                </a:lnTo>
                <a:lnTo>
                  <a:pt x="8567" y="1167"/>
                </a:lnTo>
                <a:lnTo>
                  <a:pt x="838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58"/>
          <p:cNvSpPr/>
          <p:nvPr/>
        </p:nvSpPr>
        <p:spPr>
          <a:xfrm>
            <a:off x="11977998" y="6692696"/>
            <a:ext cx="215028" cy="41933"/>
          </a:xfrm>
          <a:custGeom>
            <a:avLst/>
            <a:gdLst/>
            <a:ahLst/>
            <a:cxnLst/>
            <a:rect l="l" t="t" r="r" b="b"/>
            <a:pathLst>
              <a:path w="8507" h="1659" extrusionOk="0">
                <a:moveTo>
                  <a:pt x="8383" y="0"/>
                </a:moveTo>
                <a:lnTo>
                  <a:pt x="0" y="1075"/>
                </a:lnTo>
                <a:lnTo>
                  <a:pt x="123" y="1658"/>
                </a:lnTo>
                <a:lnTo>
                  <a:pt x="8506" y="583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58"/>
          <p:cNvSpPr/>
          <p:nvPr/>
        </p:nvSpPr>
        <p:spPr>
          <a:xfrm>
            <a:off x="11988084" y="6752451"/>
            <a:ext cx="214245" cy="41933"/>
          </a:xfrm>
          <a:custGeom>
            <a:avLst/>
            <a:gdLst/>
            <a:ahLst/>
            <a:cxnLst/>
            <a:rect l="l" t="t" r="r" b="b"/>
            <a:pathLst>
              <a:path w="8476" h="1659" extrusionOk="0">
                <a:moveTo>
                  <a:pt x="8383" y="0"/>
                </a:moveTo>
                <a:lnTo>
                  <a:pt x="1" y="1075"/>
                </a:lnTo>
                <a:lnTo>
                  <a:pt x="93" y="1659"/>
                </a:lnTo>
                <a:lnTo>
                  <a:pt x="8476" y="584"/>
                </a:lnTo>
                <a:lnTo>
                  <a:pt x="8383" y="0"/>
                </a:ln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58"/>
          <p:cNvSpPr/>
          <p:nvPr/>
        </p:nvSpPr>
        <p:spPr>
          <a:xfrm>
            <a:off x="11981892" y="6715193"/>
            <a:ext cx="216545" cy="55912"/>
          </a:xfrm>
          <a:custGeom>
            <a:avLst/>
            <a:gdLst/>
            <a:ahLst/>
            <a:cxnLst/>
            <a:rect l="l" t="t" r="r" b="b"/>
            <a:pathLst>
              <a:path w="8567" h="2212" extrusionOk="0">
                <a:moveTo>
                  <a:pt x="8383" y="1"/>
                </a:moveTo>
                <a:lnTo>
                  <a:pt x="0" y="1075"/>
                </a:lnTo>
                <a:lnTo>
                  <a:pt x="184" y="2211"/>
                </a:lnTo>
                <a:lnTo>
                  <a:pt x="8567" y="1167"/>
                </a:lnTo>
                <a:lnTo>
                  <a:pt x="83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58"/>
          <p:cNvSpPr/>
          <p:nvPr/>
        </p:nvSpPr>
        <p:spPr>
          <a:xfrm>
            <a:off x="11877093" y="5804918"/>
            <a:ext cx="254612" cy="832537"/>
          </a:xfrm>
          <a:custGeom>
            <a:avLst/>
            <a:gdLst/>
            <a:ahLst/>
            <a:cxnLst/>
            <a:rect l="l" t="t" r="r" b="b"/>
            <a:pathLst>
              <a:path w="10073" h="32937" extrusionOk="0">
                <a:moveTo>
                  <a:pt x="2709" y="0"/>
                </a:moveTo>
                <a:cubicBezTo>
                  <a:pt x="2585" y="0"/>
                  <a:pt x="2460" y="8"/>
                  <a:pt x="2334" y="25"/>
                </a:cubicBezTo>
                <a:cubicBezTo>
                  <a:pt x="953" y="209"/>
                  <a:pt x="1" y="1315"/>
                  <a:pt x="185" y="2543"/>
                </a:cubicBezTo>
                <a:lnTo>
                  <a:pt x="4883" y="31038"/>
                </a:lnTo>
                <a:cubicBezTo>
                  <a:pt x="5078" y="32127"/>
                  <a:pt x="6136" y="32936"/>
                  <a:pt x="7365" y="32936"/>
                </a:cubicBezTo>
                <a:cubicBezTo>
                  <a:pt x="7488" y="32936"/>
                  <a:pt x="7613" y="32928"/>
                  <a:pt x="7739" y="32911"/>
                </a:cubicBezTo>
                <a:cubicBezTo>
                  <a:pt x="9120" y="32727"/>
                  <a:pt x="10072" y="31622"/>
                  <a:pt x="9888" y="30393"/>
                </a:cubicBezTo>
                <a:lnTo>
                  <a:pt x="5190" y="1898"/>
                </a:lnTo>
                <a:cubicBezTo>
                  <a:pt x="5023" y="810"/>
                  <a:pt x="3942" y="0"/>
                  <a:pt x="2709" y="0"/>
                </a:cubicBezTo>
                <a:close/>
              </a:path>
            </a:pathLst>
          </a:custGeom>
          <a:solidFill>
            <a:srgbClr val="FFE1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8"/>
          <p:cNvSpPr/>
          <p:nvPr/>
        </p:nvSpPr>
        <p:spPr>
          <a:xfrm>
            <a:off x="420173" y="338481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58"/>
          <p:cNvSpPr/>
          <p:nvPr/>
        </p:nvSpPr>
        <p:spPr>
          <a:xfrm>
            <a:off x="11654096" y="6427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58"/>
          <p:cNvSpPr/>
          <p:nvPr/>
        </p:nvSpPr>
        <p:spPr>
          <a:xfrm>
            <a:off x="11152178" y="4215417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58"/>
          <p:cNvSpPr/>
          <p:nvPr/>
        </p:nvSpPr>
        <p:spPr>
          <a:xfrm>
            <a:off x="-243333" y="64000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868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746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section 1">
  <p:cSld name="Header section 1">
    <p:bg>
      <p:bgPr>
        <a:solidFill>
          <a:schemeClr val="dk2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65"/>
          <p:cNvSpPr/>
          <p:nvPr/>
        </p:nvSpPr>
        <p:spPr>
          <a:xfrm>
            <a:off x="235800" y="-1549700"/>
            <a:ext cx="11720400" cy="10136800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65"/>
          <p:cNvSpPr/>
          <p:nvPr/>
        </p:nvSpPr>
        <p:spPr>
          <a:xfrm>
            <a:off x="4206500" y="6010733"/>
            <a:ext cx="3697600" cy="252000"/>
          </a:xfrm>
          <a:prstGeom prst="ellipse">
            <a:avLst/>
          </a:prstGeom>
          <a:solidFill>
            <a:srgbClr val="404AA9">
              <a:alpha val="5254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9" name="Google Shape;579;p65"/>
          <p:cNvSpPr/>
          <p:nvPr/>
        </p:nvSpPr>
        <p:spPr>
          <a:xfrm rot="-1333288">
            <a:off x="4582732" y="-414937"/>
            <a:ext cx="2823337" cy="1708209"/>
          </a:xfrm>
          <a:custGeom>
            <a:avLst/>
            <a:gdLst/>
            <a:ahLst/>
            <a:cxnLst/>
            <a:rect l="l" t="t" r="r" b="b"/>
            <a:pathLst>
              <a:path w="50437" h="30516" extrusionOk="0">
                <a:moveTo>
                  <a:pt x="21728" y="0"/>
                </a:moveTo>
                <a:cubicBezTo>
                  <a:pt x="13424" y="0"/>
                  <a:pt x="5337" y="3760"/>
                  <a:pt x="0" y="10601"/>
                </a:cubicBezTo>
                <a:lnTo>
                  <a:pt x="49102" y="30515"/>
                </a:lnTo>
                <a:cubicBezTo>
                  <a:pt x="50436" y="18273"/>
                  <a:pt x="43464" y="6632"/>
                  <a:pt x="32090" y="2028"/>
                </a:cubicBezTo>
                <a:cubicBezTo>
                  <a:pt x="28722" y="660"/>
                  <a:pt x="25206" y="0"/>
                  <a:pt x="2172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65"/>
          <p:cNvSpPr/>
          <p:nvPr/>
        </p:nvSpPr>
        <p:spPr>
          <a:xfrm>
            <a:off x="1347006" y="1144832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5"/>
          <p:cNvSpPr/>
          <p:nvPr/>
        </p:nvSpPr>
        <p:spPr>
          <a:xfrm>
            <a:off x="9805712" y="25638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5"/>
          <p:cNvSpPr/>
          <p:nvPr/>
        </p:nvSpPr>
        <p:spPr>
          <a:xfrm>
            <a:off x="716001" y="42042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5"/>
          <p:cNvSpPr/>
          <p:nvPr/>
        </p:nvSpPr>
        <p:spPr>
          <a:xfrm>
            <a:off x="11101167" y="778801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4" name="Google Shape;584;p65"/>
          <p:cNvGrpSpPr/>
          <p:nvPr/>
        </p:nvGrpSpPr>
        <p:grpSpPr>
          <a:xfrm>
            <a:off x="4189746" y="5542692"/>
            <a:ext cx="3563561" cy="602069"/>
            <a:chOff x="1918200" y="3040325"/>
            <a:chExt cx="3420800" cy="577950"/>
          </a:xfrm>
        </p:grpSpPr>
        <p:sp>
          <p:nvSpPr>
            <p:cNvPr id="585" name="Google Shape;585;p65"/>
            <p:cNvSpPr/>
            <p:nvPr/>
          </p:nvSpPr>
          <p:spPr>
            <a:xfrm>
              <a:off x="3628600" y="3040325"/>
              <a:ext cx="1710400" cy="471000"/>
            </a:xfrm>
            <a:custGeom>
              <a:avLst/>
              <a:gdLst/>
              <a:ahLst/>
              <a:cxnLst/>
              <a:rect l="l" t="t" r="r" b="b"/>
              <a:pathLst>
                <a:path w="68416" h="18840" extrusionOk="0">
                  <a:moveTo>
                    <a:pt x="11836" y="1"/>
                  </a:moveTo>
                  <a:cubicBezTo>
                    <a:pt x="1433" y="1"/>
                    <a:pt x="0" y="12268"/>
                    <a:pt x="0" y="12268"/>
                  </a:cubicBezTo>
                  <a:lnTo>
                    <a:pt x="11909" y="15570"/>
                  </a:lnTo>
                  <a:lnTo>
                    <a:pt x="64079" y="18839"/>
                  </a:lnTo>
                  <a:lnTo>
                    <a:pt x="68416" y="6630"/>
                  </a:lnTo>
                  <a:lnTo>
                    <a:pt x="68416" y="6630"/>
                  </a:lnTo>
                  <a:cubicBezTo>
                    <a:pt x="65365" y="9337"/>
                    <a:pt x="61146" y="10366"/>
                    <a:pt x="56349" y="10366"/>
                  </a:cubicBezTo>
                  <a:cubicBezTo>
                    <a:pt x="42109" y="10366"/>
                    <a:pt x="22768" y="1298"/>
                    <a:pt x="13710" y="126"/>
                  </a:cubicBezTo>
                  <a:cubicBezTo>
                    <a:pt x="13055" y="41"/>
                    <a:pt x="12431" y="1"/>
                    <a:pt x="1183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5"/>
            <p:cNvSpPr/>
            <p:nvPr/>
          </p:nvSpPr>
          <p:spPr>
            <a:xfrm>
              <a:off x="1918200" y="3040325"/>
              <a:ext cx="1710425" cy="471000"/>
            </a:xfrm>
            <a:custGeom>
              <a:avLst/>
              <a:gdLst/>
              <a:ahLst/>
              <a:cxnLst/>
              <a:rect l="l" t="t" r="r" b="b"/>
              <a:pathLst>
                <a:path w="68417" h="18840" extrusionOk="0">
                  <a:moveTo>
                    <a:pt x="56576" y="1"/>
                  </a:moveTo>
                  <a:cubicBezTo>
                    <a:pt x="55982" y="1"/>
                    <a:pt x="55360" y="41"/>
                    <a:pt x="54707" y="126"/>
                  </a:cubicBezTo>
                  <a:cubicBezTo>
                    <a:pt x="45649" y="1298"/>
                    <a:pt x="26308" y="10366"/>
                    <a:pt x="12068" y="10366"/>
                  </a:cubicBezTo>
                  <a:cubicBezTo>
                    <a:pt x="7270" y="10366"/>
                    <a:pt x="3052" y="9337"/>
                    <a:pt x="1" y="6630"/>
                  </a:cubicBezTo>
                  <a:lnTo>
                    <a:pt x="1" y="6630"/>
                  </a:lnTo>
                  <a:lnTo>
                    <a:pt x="4304" y="18839"/>
                  </a:lnTo>
                  <a:lnTo>
                    <a:pt x="56474" y="15603"/>
                  </a:lnTo>
                  <a:lnTo>
                    <a:pt x="68416" y="12268"/>
                  </a:lnTo>
                  <a:cubicBezTo>
                    <a:pt x="68416" y="12268"/>
                    <a:pt x="66954" y="1"/>
                    <a:pt x="56576" y="1"/>
                  </a:cubicBezTo>
                  <a:close/>
                </a:path>
              </a:pathLst>
            </a:custGeom>
            <a:solidFill>
              <a:srgbClr val="FEED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65"/>
            <p:cNvSpPr/>
            <p:nvPr/>
          </p:nvSpPr>
          <p:spPr>
            <a:xfrm>
              <a:off x="3308400" y="3347425"/>
              <a:ext cx="639425" cy="92900"/>
            </a:xfrm>
            <a:custGeom>
              <a:avLst/>
              <a:gdLst/>
              <a:ahLst/>
              <a:cxnLst/>
              <a:rect l="l" t="t" r="r" b="b"/>
              <a:pathLst>
                <a:path w="25577" h="3716" extrusionOk="0">
                  <a:moveTo>
                    <a:pt x="12792" y="0"/>
                  </a:moveTo>
                  <a:cubicBezTo>
                    <a:pt x="8772" y="0"/>
                    <a:pt x="4753" y="684"/>
                    <a:pt x="900" y="2052"/>
                  </a:cubicBezTo>
                  <a:cubicBezTo>
                    <a:pt x="1" y="2381"/>
                    <a:pt x="259" y="3707"/>
                    <a:pt x="1071" y="3707"/>
                  </a:cubicBezTo>
                  <a:cubicBezTo>
                    <a:pt x="1163" y="3707"/>
                    <a:pt x="1262" y="3690"/>
                    <a:pt x="1367" y="3653"/>
                  </a:cubicBezTo>
                  <a:cubicBezTo>
                    <a:pt x="5053" y="2335"/>
                    <a:pt x="8922" y="1677"/>
                    <a:pt x="12796" y="1677"/>
                  </a:cubicBezTo>
                  <a:cubicBezTo>
                    <a:pt x="16669" y="1677"/>
                    <a:pt x="20547" y="2335"/>
                    <a:pt x="24250" y="3653"/>
                  </a:cubicBezTo>
                  <a:cubicBezTo>
                    <a:pt x="24358" y="3696"/>
                    <a:pt x="24459" y="3716"/>
                    <a:pt x="24553" y="3716"/>
                  </a:cubicBezTo>
                  <a:cubicBezTo>
                    <a:pt x="25327" y="3716"/>
                    <a:pt x="25576" y="2379"/>
                    <a:pt x="24683" y="2052"/>
                  </a:cubicBezTo>
                  <a:cubicBezTo>
                    <a:pt x="20831" y="684"/>
                    <a:pt x="16811" y="0"/>
                    <a:pt x="12792" y="0"/>
                  </a:cubicBezTo>
                  <a:close/>
                </a:path>
              </a:pathLst>
            </a:custGeom>
            <a:solidFill>
              <a:srgbClr val="F4E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65"/>
            <p:cNvSpPr/>
            <p:nvPr/>
          </p:nvSpPr>
          <p:spPr>
            <a:xfrm>
              <a:off x="2025775" y="3407050"/>
              <a:ext cx="3204825" cy="211225"/>
            </a:xfrm>
            <a:custGeom>
              <a:avLst/>
              <a:gdLst/>
              <a:ahLst/>
              <a:cxnLst/>
              <a:rect l="l" t="t" r="r" b="b"/>
              <a:pathLst>
                <a:path w="128193" h="8449" extrusionOk="0">
                  <a:moveTo>
                    <a:pt x="52438" y="0"/>
                  </a:moveTo>
                  <a:lnTo>
                    <a:pt x="1" y="4170"/>
                  </a:lnTo>
                  <a:lnTo>
                    <a:pt x="1" y="7806"/>
                  </a:lnTo>
                  <a:lnTo>
                    <a:pt x="51004" y="3670"/>
                  </a:lnTo>
                  <a:cubicBezTo>
                    <a:pt x="54790" y="6855"/>
                    <a:pt x="59443" y="8448"/>
                    <a:pt x="64097" y="8448"/>
                  </a:cubicBezTo>
                  <a:cubicBezTo>
                    <a:pt x="68750" y="8448"/>
                    <a:pt x="73403" y="6855"/>
                    <a:pt x="77189" y="3670"/>
                  </a:cubicBezTo>
                  <a:lnTo>
                    <a:pt x="128192" y="7806"/>
                  </a:lnTo>
                  <a:lnTo>
                    <a:pt x="128192" y="4170"/>
                  </a:lnTo>
                  <a:lnTo>
                    <a:pt x="75755" y="0"/>
                  </a:lnTo>
                  <a:lnTo>
                    <a:pt x="75221" y="534"/>
                  </a:lnTo>
                  <a:cubicBezTo>
                    <a:pt x="72052" y="3369"/>
                    <a:pt x="68074" y="4787"/>
                    <a:pt x="64097" y="4787"/>
                  </a:cubicBezTo>
                  <a:cubicBezTo>
                    <a:pt x="60119" y="4787"/>
                    <a:pt x="56141" y="3369"/>
                    <a:pt x="52972" y="534"/>
                  </a:cubicBezTo>
                  <a:lnTo>
                    <a:pt x="524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9" name="Google Shape;589;p65"/>
          <p:cNvSpPr txBox="1">
            <a:spLocks noGrp="1"/>
          </p:cNvSpPr>
          <p:nvPr>
            <p:ph type="title"/>
          </p:nvPr>
        </p:nvSpPr>
        <p:spPr>
          <a:xfrm>
            <a:off x="2698667" y="3420533"/>
            <a:ext cx="6794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90" name="Google Shape;590;p65"/>
          <p:cNvSpPr txBox="1">
            <a:spLocks noGrp="1"/>
          </p:cNvSpPr>
          <p:nvPr>
            <p:ph type="subTitle" idx="1"/>
          </p:nvPr>
        </p:nvSpPr>
        <p:spPr>
          <a:xfrm>
            <a:off x="3947800" y="4332376"/>
            <a:ext cx="4296400" cy="10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65"/>
          <p:cNvSpPr txBox="1">
            <a:spLocks noGrp="1"/>
          </p:cNvSpPr>
          <p:nvPr>
            <p:ph type="title" idx="2"/>
          </p:nvPr>
        </p:nvSpPr>
        <p:spPr>
          <a:xfrm>
            <a:off x="4247200" y="2174635"/>
            <a:ext cx="3697600" cy="8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1129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dk2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66"/>
          <p:cNvSpPr/>
          <p:nvPr/>
        </p:nvSpPr>
        <p:spPr>
          <a:xfrm rot="526347">
            <a:off x="9733308" y="2731324"/>
            <a:ext cx="1492088" cy="222500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49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49" y="48546"/>
                  <a:pt x="808" y="48546"/>
                </a:cubicBezTo>
                <a:lnTo>
                  <a:pt x="31747" y="48546"/>
                </a:lnTo>
                <a:cubicBezTo>
                  <a:pt x="32190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190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4" name="Google Shape;594;p66"/>
          <p:cNvSpPr/>
          <p:nvPr/>
        </p:nvSpPr>
        <p:spPr>
          <a:xfrm rot="526347">
            <a:off x="11042789" y="2793602"/>
            <a:ext cx="116873" cy="2239575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1" y="1"/>
                </a:moveTo>
                <a:lnTo>
                  <a:pt x="1" y="48863"/>
                </a:lnTo>
                <a:lnTo>
                  <a:pt x="2550" y="48863"/>
                </a:lnTo>
                <a:lnTo>
                  <a:pt x="2550" y="1822"/>
                </a:lnTo>
                <a:lnTo>
                  <a:pt x="1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5" name="Google Shape;595;p66"/>
          <p:cNvSpPr/>
          <p:nvPr/>
        </p:nvSpPr>
        <p:spPr>
          <a:xfrm rot="526347">
            <a:off x="9738342" y="2684549"/>
            <a:ext cx="1312836" cy="2239575"/>
          </a:xfrm>
          <a:custGeom>
            <a:avLst/>
            <a:gdLst/>
            <a:ahLst/>
            <a:cxnLst/>
            <a:rect l="l" t="t" r="r" b="b"/>
            <a:pathLst>
              <a:path w="28644" h="48864" extrusionOk="0">
                <a:moveTo>
                  <a:pt x="28644" y="1"/>
                </a:moveTo>
                <a:cubicBezTo>
                  <a:pt x="8171" y="587"/>
                  <a:pt x="1" y="1600"/>
                  <a:pt x="1" y="2882"/>
                </a:cubicBezTo>
                <a:lnTo>
                  <a:pt x="1" y="48863"/>
                </a:lnTo>
                <a:lnTo>
                  <a:pt x="28644" y="48863"/>
                </a:lnTo>
                <a:lnTo>
                  <a:pt x="28644" y="1"/>
                </a:ln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66"/>
          <p:cNvSpPr/>
          <p:nvPr/>
        </p:nvSpPr>
        <p:spPr>
          <a:xfrm rot="526347">
            <a:off x="9740573" y="2655479"/>
            <a:ext cx="1272228" cy="2265700"/>
          </a:xfrm>
          <a:custGeom>
            <a:avLst/>
            <a:gdLst/>
            <a:ahLst/>
            <a:cxnLst/>
            <a:rect l="l" t="t" r="r" b="b"/>
            <a:pathLst>
              <a:path w="27758" h="49434" extrusionOk="0">
                <a:moveTo>
                  <a:pt x="27757" y="1"/>
                </a:moveTo>
                <a:cubicBezTo>
                  <a:pt x="7917" y="602"/>
                  <a:pt x="1" y="1632"/>
                  <a:pt x="1" y="2914"/>
                </a:cubicBezTo>
                <a:lnTo>
                  <a:pt x="1" y="49433"/>
                </a:lnTo>
                <a:lnTo>
                  <a:pt x="27757" y="49433"/>
                </a:lnTo>
                <a:lnTo>
                  <a:pt x="27757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66"/>
          <p:cNvSpPr/>
          <p:nvPr/>
        </p:nvSpPr>
        <p:spPr>
          <a:xfrm rot="526347">
            <a:off x="9743546" y="2616719"/>
            <a:ext cx="1151733" cy="2295445"/>
          </a:xfrm>
          <a:custGeom>
            <a:avLst/>
            <a:gdLst/>
            <a:ahLst/>
            <a:cxnLst/>
            <a:rect l="l" t="t" r="r" b="b"/>
            <a:pathLst>
              <a:path w="25129" h="50083" extrusionOk="0">
                <a:moveTo>
                  <a:pt x="25129" y="1"/>
                </a:moveTo>
                <a:cubicBezTo>
                  <a:pt x="5289" y="602"/>
                  <a:pt x="1" y="2265"/>
                  <a:pt x="1" y="3563"/>
                </a:cubicBezTo>
                <a:lnTo>
                  <a:pt x="1" y="50082"/>
                </a:lnTo>
                <a:lnTo>
                  <a:pt x="25129" y="50082"/>
                </a:lnTo>
                <a:lnTo>
                  <a:pt x="25129" y="1"/>
                </a:ln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66"/>
          <p:cNvSpPr/>
          <p:nvPr/>
        </p:nvSpPr>
        <p:spPr>
          <a:xfrm rot="526347">
            <a:off x="9735945" y="2715774"/>
            <a:ext cx="1107459" cy="2192413"/>
          </a:xfrm>
          <a:custGeom>
            <a:avLst/>
            <a:gdLst/>
            <a:ahLst/>
            <a:cxnLst/>
            <a:rect l="l" t="t" r="r" b="b"/>
            <a:pathLst>
              <a:path w="24163" h="47835" extrusionOk="0">
                <a:moveTo>
                  <a:pt x="1869" y="1"/>
                </a:moveTo>
                <a:cubicBezTo>
                  <a:pt x="523" y="444"/>
                  <a:pt x="1" y="903"/>
                  <a:pt x="1" y="1315"/>
                </a:cubicBezTo>
                <a:lnTo>
                  <a:pt x="1" y="47834"/>
                </a:lnTo>
                <a:lnTo>
                  <a:pt x="24163" y="47834"/>
                </a:lnTo>
                <a:lnTo>
                  <a:pt x="24163" y="24828"/>
                </a:lnTo>
                <a:cubicBezTo>
                  <a:pt x="16072" y="20901"/>
                  <a:pt x="5764" y="13285"/>
                  <a:pt x="1869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9" name="Google Shape;599;p66"/>
          <p:cNvSpPr/>
          <p:nvPr/>
        </p:nvSpPr>
        <p:spPr>
          <a:xfrm rot="526347">
            <a:off x="10066717" y="2828937"/>
            <a:ext cx="715771" cy="196303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0" name="Google Shape;600;p66"/>
          <p:cNvSpPr/>
          <p:nvPr/>
        </p:nvSpPr>
        <p:spPr>
          <a:xfrm rot="526347">
            <a:off x="10428671" y="3672956"/>
            <a:ext cx="105279" cy="111832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1" name="Google Shape;601;p66"/>
          <p:cNvSpPr/>
          <p:nvPr/>
        </p:nvSpPr>
        <p:spPr>
          <a:xfrm rot="526347">
            <a:off x="10470434" y="3493697"/>
            <a:ext cx="22549" cy="208311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2" name="Google Shape;602;p66"/>
          <p:cNvSpPr/>
          <p:nvPr/>
        </p:nvSpPr>
        <p:spPr>
          <a:xfrm rot="526347">
            <a:off x="10526556" y="3578486"/>
            <a:ext cx="127048" cy="166236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66"/>
          <p:cNvSpPr/>
          <p:nvPr/>
        </p:nvSpPr>
        <p:spPr>
          <a:xfrm rot="526347">
            <a:off x="10450171" y="3500818"/>
            <a:ext cx="55916" cy="25909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66"/>
          <p:cNvSpPr/>
          <p:nvPr/>
        </p:nvSpPr>
        <p:spPr>
          <a:xfrm rot="526347">
            <a:off x="10494279" y="3568119"/>
            <a:ext cx="138644" cy="22572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66"/>
          <p:cNvSpPr/>
          <p:nvPr/>
        </p:nvSpPr>
        <p:spPr>
          <a:xfrm rot="526347">
            <a:off x="10366694" y="2482481"/>
            <a:ext cx="1096551" cy="1155216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66"/>
          <p:cNvSpPr/>
          <p:nvPr/>
        </p:nvSpPr>
        <p:spPr>
          <a:xfrm rot="526347">
            <a:off x="10500371" y="2505163"/>
            <a:ext cx="823708" cy="11169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66"/>
          <p:cNvSpPr/>
          <p:nvPr/>
        </p:nvSpPr>
        <p:spPr>
          <a:xfrm rot="526347">
            <a:off x="10627254" y="2516761"/>
            <a:ext cx="537069" cy="10831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66"/>
          <p:cNvSpPr/>
          <p:nvPr/>
        </p:nvSpPr>
        <p:spPr>
          <a:xfrm rot="526347">
            <a:off x="10458573" y="3492977"/>
            <a:ext cx="251119" cy="142999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66"/>
          <p:cNvSpPr/>
          <p:nvPr/>
        </p:nvSpPr>
        <p:spPr>
          <a:xfrm rot="526347">
            <a:off x="10532034" y="3281550"/>
            <a:ext cx="1267277" cy="346359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66"/>
          <p:cNvSpPr/>
          <p:nvPr/>
        </p:nvSpPr>
        <p:spPr>
          <a:xfrm rot="526347">
            <a:off x="10437565" y="4059460"/>
            <a:ext cx="128515" cy="109953"/>
          </a:xfrm>
          <a:custGeom>
            <a:avLst/>
            <a:gdLst/>
            <a:ahLst/>
            <a:cxnLst/>
            <a:rect l="l" t="t" r="r" b="b"/>
            <a:pathLst>
              <a:path w="2804" h="2399" extrusionOk="0">
                <a:moveTo>
                  <a:pt x="1616" y="0"/>
                </a:moveTo>
                <a:cubicBezTo>
                  <a:pt x="539" y="0"/>
                  <a:pt x="1" y="1283"/>
                  <a:pt x="761" y="2043"/>
                </a:cubicBezTo>
                <a:cubicBezTo>
                  <a:pt x="1007" y="2289"/>
                  <a:pt x="1308" y="2399"/>
                  <a:pt x="1603" y="2399"/>
                </a:cubicBezTo>
                <a:cubicBezTo>
                  <a:pt x="2217" y="2399"/>
                  <a:pt x="2803" y="1920"/>
                  <a:pt x="2803" y="1203"/>
                </a:cubicBezTo>
                <a:cubicBezTo>
                  <a:pt x="2803" y="538"/>
                  <a:pt x="2265" y="0"/>
                  <a:pt x="1616" y="0"/>
                </a:cubicBez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66"/>
          <p:cNvSpPr/>
          <p:nvPr/>
        </p:nvSpPr>
        <p:spPr>
          <a:xfrm rot="526347">
            <a:off x="10338777" y="4458041"/>
            <a:ext cx="304468" cy="320051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66"/>
          <p:cNvSpPr/>
          <p:nvPr/>
        </p:nvSpPr>
        <p:spPr>
          <a:xfrm rot="526347">
            <a:off x="11336036" y="3299570"/>
            <a:ext cx="34145" cy="28508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66"/>
          <p:cNvSpPr/>
          <p:nvPr/>
        </p:nvSpPr>
        <p:spPr>
          <a:xfrm rot="526347">
            <a:off x="11033528" y="3085180"/>
            <a:ext cx="21083" cy="18104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66"/>
          <p:cNvSpPr/>
          <p:nvPr/>
        </p:nvSpPr>
        <p:spPr>
          <a:xfrm rot="526347">
            <a:off x="10903577" y="3165718"/>
            <a:ext cx="21129" cy="18149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66"/>
          <p:cNvSpPr/>
          <p:nvPr/>
        </p:nvSpPr>
        <p:spPr>
          <a:xfrm rot="526347">
            <a:off x="10862595" y="2816097"/>
            <a:ext cx="25437" cy="216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6" name="Google Shape;616;p66"/>
          <p:cNvSpPr/>
          <p:nvPr/>
        </p:nvSpPr>
        <p:spPr>
          <a:xfrm rot="526347">
            <a:off x="10892496" y="3119970"/>
            <a:ext cx="29837" cy="25529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66"/>
          <p:cNvSpPr/>
          <p:nvPr/>
        </p:nvSpPr>
        <p:spPr>
          <a:xfrm rot="526347">
            <a:off x="10876667" y="3275672"/>
            <a:ext cx="23971" cy="23971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66"/>
          <p:cNvSpPr/>
          <p:nvPr/>
        </p:nvSpPr>
        <p:spPr>
          <a:xfrm rot="526347">
            <a:off x="10869847" y="3284822"/>
            <a:ext cx="32679" cy="28004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p66"/>
          <p:cNvSpPr/>
          <p:nvPr/>
        </p:nvSpPr>
        <p:spPr>
          <a:xfrm rot="526347">
            <a:off x="10779668" y="3259757"/>
            <a:ext cx="21816" cy="18104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0" name="Google Shape;620;p66"/>
          <p:cNvSpPr/>
          <p:nvPr/>
        </p:nvSpPr>
        <p:spPr>
          <a:xfrm rot="526347">
            <a:off x="10527452" y="2835221"/>
            <a:ext cx="29792" cy="25529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1" name="Google Shape;621;p66"/>
          <p:cNvSpPr/>
          <p:nvPr/>
        </p:nvSpPr>
        <p:spPr>
          <a:xfrm rot="-928300">
            <a:off x="1160340" y="2868909"/>
            <a:ext cx="1390009" cy="2072780"/>
          </a:xfrm>
          <a:custGeom>
            <a:avLst/>
            <a:gdLst/>
            <a:ahLst/>
            <a:cxnLst/>
            <a:rect l="l" t="t" r="r" b="b"/>
            <a:pathLst>
              <a:path w="32555" h="48546" extrusionOk="0">
                <a:moveTo>
                  <a:pt x="808" y="0"/>
                </a:moveTo>
                <a:cubicBezTo>
                  <a:pt x="365" y="0"/>
                  <a:pt x="1" y="348"/>
                  <a:pt x="1" y="808"/>
                </a:cubicBezTo>
                <a:lnTo>
                  <a:pt x="1" y="47738"/>
                </a:lnTo>
                <a:cubicBezTo>
                  <a:pt x="1" y="48182"/>
                  <a:pt x="365" y="48546"/>
                  <a:pt x="808" y="48546"/>
                </a:cubicBezTo>
                <a:lnTo>
                  <a:pt x="31747" y="48546"/>
                </a:lnTo>
                <a:cubicBezTo>
                  <a:pt x="32206" y="48546"/>
                  <a:pt x="32555" y="48182"/>
                  <a:pt x="32555" y="47738"/>
                </a:cubicBezTo>
                <a:lnTo>
                  <a:pt x="32555" y="808"/>
                </a:lnTo>
                <a:cubicBezTo>
                  <a:pt x="32555" y="348"/>
                  <a:pt x="32206" y="0"/>
                  <a:pt x="31747" y="0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66"/>
          <p:cNvSpPr/>
          <p:nvPr/>
        </p:nvSpPr>
        <p:spPr>
          <a:xfrm rot="-928300">
            <a:off x="1317790" y="2816303"/>
            <a:ext cx="1223703" cy="2086359"/>
          </a:xfrm>
          <a:custGeom>
            <a:avLst/>
            <a:gdLst/>
            <a:ahLst/>
            <a:cxnLst/>
            <a:rect l="l" t="t" r="r" b="b"/>
            <a:pathLst>
              <a:path w="28660" h="48864" extrusionOk="0">
                <a:moveTo>
                  <a:pt x="1" y="1"/>
                </a:moveTo>
                <a:lnTo>
                  <a:pt x="1" y="48863"/>
                </a:lnTo>
                <a:lnTo>
                  <a:pt x="28660" y="48863"/>
                </a:lnTo>
                <a:lnTo>
                  <a:pt x="28660" y="2882"/>
                </a:lnTo>
                <a:cubicBezTo>
                  <a:pt x="28660" y="1600"/>
                  <a:pt x="20474" y="587"/>
                  <a:pt x="1" y="1"/>
                </a:cubicBezTo>
                <a:close/>
              </a:path>
            </a:pathLst>
          </a:custGeom>
          <a:solidFill>
            <a:srgbClr val="F2D0A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3" name="Google Shape;623;p66"/>
          <p:cNvSpPr/>
          <p:nvPr/>
        </p:nvSpPr>
        <p:spPr>
          <a:xfrm rot="-928300">
            <a:off x="1351728" y="2787356"/>
            <a:ext cx="1185831" cy="2110696"/>
          </a:xfrm>
          <a:custGeom>
            <a:avLst/>
            <a:gdLst/>
            <a:ahLst/>
            <a:cxnLst/>
            <a:rect l="l" t="t" r="r" b="b"/>
            <a:pathLst>
              <a:path w="27773" h="49434" extrusionOk="0">
                <a:moveTo>
                  <a:pt x="0" y="1"/>
                </a:moveTo>
                <a:lnTo>
                  <a:pt x="0" y="49433"/>
                </a:lnTo>
                <a:lnTo>
                  <a:pt x="27773" y="49433"/>
                </a:lnTo>
                <a:lnTo>
                  <a:pt x="27773" y="2914"/>
                </a:lnTo>
                <a:cubicBezTo>
                  <a:pt x="27773" y="1632"/>
                  <a:pt x="19856" y="602"/>
                  <a:pt x="0" y="1"/>
                </a:cubicBez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4" name="Google Shape;624;p66"/>
          <p:cNvSpPr/>
          <p:nvPr/>
        </p:nvSpPr>
        <p:spPr>
          <a:xfrm rot="-928300">
            <a:off x="1233103" y="2994031"/>
            <a:ext cx="108877" cy="2086359"/>
          </a:xfrm>
          <a:custGeom>
            <a:avLst/>
            <a:gdLst/>
            <a:ahLst/>
            <a:cxnLst/>
            <a:rect l="l" t="t" r="r" b="b"/>
            <a:pathLst>
              <a:path w="2550" h="48864" extrusionOk="0">
                <a:moveTo>
                  <a:pt x="2550" y="1"/>
                </a:moveTo>
                <a:lnTo>
                  <a:pt x="0" y="1822"/>
                </a:lnTo>
                <a:lnTo>
                  <a:pt x="0" y="48863"/>
                </a:lnTo>
                <a:lnTo>
                  <a:pt x="2550" y="48863"/>
                </a:lnTo>
                <a:lnTo>
                  <a:pt x="2550" y="1"/>
                </a:lnTo>
                <a:close/>
              </a:path>
            </a:pathLst>
          </a:custGeom>
          <a:solidFill>
            <a:srgbClr val="FFE4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5" name="Google Shape;625;p66"/>
          <p:cNvSpPr/>
          <p:nvPr/>
        </p:nvSpPr>
        <p:spPr>
          <a:xfrm rot="-928300">
            <a:off x="1179347" y="2556249"/>
            <a:ext cx="993180" cy="1607039"/>
          </a:xfrm>
          <a:custGeom>
            <a:avLst/>
            <a:gdLst/>
            <a:ahLst/>
            <a:cxnLst/>
            <a:rect l="l" t="t" r="r" b="b"/>
            <a:pathLst>
              <a:path w="23261" h="37638" extrusionOk="0">
                <a:moveTo>
                  <a:pt x="21123" y="1"/>
                </a:moveTo>
                <a:cubicBezTo>
                  <a:pt x="20743" y="128"/>
                  <a:pt x="20394" y="318"/>
                  <a:pt x="20078" y="523"/>
                </a:cubicBezTo>
                <a:cubicBezTo>
                  <a:pt x="19698" y="777"/>
                  <a:pt x="19334" y="1062"/>
                  <a:pt x="19001" y="1363"/>
                </a:cubicBezTo>
                <a:cubicBezTo>
                  <a:pt x="18795" y="1553"/>
                  <a:pt x="18605" y="1758"/>
                  <a:pt x="18431" y="1980"/>
                </a:cubicBezTo>
                <a:cubicBezTo>
                  <a:pt x="18241" y="2218"/>
                  <a:pt x="18051" y="2471"/>
                  <a:pt x="17877" y="2756"/>
                </a:cubicBezTo>
                <a:cubicBezTo>
                  <a:pt x="18241" y="3152"/>
                  <a:pt x="18589" y="3500"/>
                  <a:pt x="18874" y="3864"/>
                </a:cubicBezTo>
                <a:cubicBezTo>
                  <a:pt x="19159" y="4165"/>
                  <a:pt x="19381" y="4529"/>
                  <a:pt x="19524" y="4925"/>
                </a:cubicBezTo>
                <a:cubicBezTo>
                  <a:pt x="19207" y="4387"/>
                  <a:pt x="18384" y="3643"/>
                  <a:pt x="17608" y="3184"/>
                </a:cubicBezTo>
                <a:cubicBezTo>
                  <a:pt x="17529" y="3310"/>
                  <a:pt x="17465" y="3421"/>
                  <a:pt x="17402" y="3548"/>
                </a:cubicBezTo>
                <a:cubicBezTo>
                  <a:pt x="17339" y="3674"/>
                  <a:pt x="17275" y="3801"/>
                  <a:pt x="17228" y="3928"/>
                </a:cubicBezTo>
                <a:cubicBezTo>
                  <a:pt x="17101" y="4197"/>
                  <a:pt x="16990" y="4482"/>
                  <a:pt x="16895" y="4783"/>
                </a:cubicBezTo>
                <a:cubicBezTo>
                  <a:pt x="16784" y="5068"/>
                  <a:pt x="16689" y="5384"/>
                  <a:pt x="16610" y="5717"/>
                </a:cubicBezTo>
                <a:cubicBezTo>
                  <a:pt x="16515" y="6049"/>
                  <a:pt x="16468" y="6398"/>
                  <a:pt x="16420" y="6762"/>
                </a:cubicBezTo>
                <a:cubicBezTo>
                  <a:pt x="16389" y="6999"/>
                  <a:pt x="16357" y="7221"/>
                  <a:pt x="16341" y="7459"/>
                </a:cubicBezTo>
                <a:cubicBezTo>
                  <a:pt x="16341" y="7443"/>
                  <a:pt x="16341" y="7443"/>
                  <a:pt x="16341" y="7427"/>
                </a:cubicBezTo>
                <a:cubicBezTo>
                  <a:pt x="15993" y="7981"/>
                  <a:pt x="15676" y="8504"/>
                  <a:pt x="15344" y="8994"/>
                </a:cubicBezTo>
                <a:cubicBezTo>
                  <a:pt x="15011" y="9469"/>
                  <a:pt x="14679" y="9929"/>
                  <a:pt x="14394" y="10372"/>
                </a:cubicBezTo>
                <a:cubicBezTo>
                  <a:pt x="13808" y="11227"/>
                  <a:pt x="13269" y="12003"/>
                  <a:pt x="12953" y="12747"/>
                </a:cubicBezTo>
                <a:cubicBezTo>
                  <a:pt x="12414" y="13618"/>
                  <a:pt x="12082" y="14568"/>
                  <a:pt x="11939" y="15565"/>
                </a:cubicBezTo>
                <a:cubicBezTo>
                  <a:pt x="11860" y="16040"/>
                  <a:pt x="11844" y="16515"/>
                  <a:pt x="11876" y="17006"/>
                </a:cubicBezTo>
                <a:cubicBezTo>
                  <a:pt x="11702" y="16246"/>
                  <a:pt x="11670" y="15470"/>
                  <a:pt x="11781" y="14695"/>
                </a:cubicBezTo>
                <a:cubicBezTo>
                  <a:pt x="11876" y="13808"/>
                  <a:pt x="12113" y="12953"/>
                  <a:pt x="12493" y="12129"/>
                </a:cubicBezTo>
                <a:cubicBezTo>
                  <a:pt x="11939" y="11765"/>
                  <a:pt x="11385" y="11417"/>
                  <a:pt x="10847" y="11037"/>
                </a:cubicBezTo>
                <a:cubicBezTo>
                  <a:pt x="10293" y="10657"/>
                  <a:pt x="9738" y="10261"/>
                  <a:pt x="9232" y="9849"/>
                </a:cubicBezTo>
                <a:cubicBezTo>
                  <a:pt x="8709" y="9406"/>
                  <a:pt x="8218" y="8947"/>
                  <a:pt x="7775" y="8440"/>
                </a:cubicBezTo>
                <a:cubicBezTo>
                  <a:pt x="7316" y="7902"/>
                  <a:pt x="6920" y="7300"/>
                  <a:pt x="6588" y="6683"/>
                </a:cubicBezTo>
                <a:cubicBezTo>
                  <a:pt x="5542" y="4672"/>
                  <a:pt x="4260" y="4134"/>
                  <a:pt x="3104" y="3928"/>
                </a:cubicBezTo>
                <a:cubicBezTo>
                  <a:pt x="1932" y="3706"/>
                  <a:pt x="808" y="3864"/>
                  <a:pt x="1" y="3263"/>
                </a:cubicBezTo>
                <a:lnTo>
                  <a:pt x="1" y="3263"/>
                </a:lnTo>
                <a:cubicBezTo>
                  <a:pt x="1204" y="4640"/>
                  <a:pt x="919" y="5638"/>
                  <a:pt x="792" y="6936"/>
                </a:cubicBezTo>
                <a:cubicBezTo>
                  <a:pt x="682" y="8250"/>
                  <a:pt x="761" y="9818"/>
                  <a:pt x="2597" y="12446"/>
                </a:cubicBezTo>
                <a:cubicBezTo>
                  <a:pt x="2739" y="12435"/>
                  <a:pt x="2881" y="12430"/>
                  <a:pt x="3023" y="12430"/>
                </a:cubicBezTo>
                <a:cubicBezTo>
                  <a:pt x="3719" y="12430"/>
                  <a:pt x="4410" y="12558"/>
                  <a:pt x="5067" y="12795"/>
                </a:cubicBezTo>
                <a:cubicBezTo>
                  <a:pt x="4935" y="12785"/>
                  <a:pt x="4803" y="12781"/>
                  <a:pt x="4671" y="12781"/>
                </a:cubicBezTo>
                <a:cubicBezTo>
                  <a:pt x="4108" y="12781"/>
                  <a:pt x="3548" y="12862"/>
                  <a:pt x="3009" y="13016"/>
                </a:cubicBezTo>
                <a:cubicBezTo>
                  <a:pt x="3136" y="13190"/>
                  <a:pt x="3278" y="13365"/>
                  <a:pt x="3405" y="13555"/>
                </a:cubicBezTo>
                <a:cubicBezTo>
                  <a:pt x="5416" y="16104"/>
                  <a:pt x="6287" y="17972"/>
                  <a:pt x="6746" y="19413"/>
                </a:cubicBezTo>
                <a:cubicBezTo>
                  <a:pt x="6936" y="20046"/>
                  <a:pt x="7063" y="20695"/>
                  <a:pt x="7142" y="21360"/>
                </a:cubicBezTo>
                <a:cubicBezTo>
                  <a:pt x="7205" y="21930"/>
                  <a:pt x="7221" y="22469"/>
                  <a:pt x="7268" y="23007"/>
                </a:cubicBezTo>
                <a:cubicBezTo>
                  <a:pt x="8030" y="22830"/>
                  <a:pt x="8776" y="22732"/>
                  <a:pt x="9465" y="22732"/>
                </a:cubicBezTo>
                <a:cubicBezTo>
                  <a:pt x="10193" y="22732"/>
                  <a:pt x="10855" y="22842"/>
                  <a:pt x="11401" y="23086"/>
                </a:cubicBezTo>
                <a:cubicBezTo>
                  <a:pt x="10936" y="22969"/>
                  <a:pt x="10461" y="22918"/>
                  <a:pt x="9988" y="22918"/>
                </a:cubicBezTo>
                <a:cubicBezTo>
                  <a:pt x="9057" y="22918"/>
                  <a:pt x="8134" y="23114"/>
                  <a:pt x="7316" y="23387"/>
                </a:cubicBezTo>
                <a:cubicBezTo>
                  <a:pt x="7363" y="23799"/>
                  <a:pt x="7427" y="24195"/>
                  <a:pt x="7538" y="24591"/>
                </a:cubicBezTo>
                <a:cubicBezTo>
                  <a:pt x="7553" y="24686"/>
                  <a:pt x="7585" y="24781"/>
                  <a:pt x="7633" y="24860"/>
                </a:cubicBezTo>
                <a:cubicBezTo>
                  <a:pt x="7110" y="24717"/>
                  <a:pt x="6588" y="24638"/>
                  <a:pt x="6049" y="24591"/>
                </a:cubicBezTo>
                <a:cubicBezTo>
                  <a:pt x="4957" y="24448"/>
                  <a:pt x="3943" y="24337"/>
                  <a:pt x="2946" y="23387"/>
                </a:cubicBezTo>
                <a:lnTo>
                  <a:pt x="2946" y="23387"/>
                </a:lnTo>
                <a:cubicBezTo>
                  <a:pt x="2946" y="23736"/>
                  <a:pt x="2962" y="24084"/>
                  <a:pt x="3009" y="24432"/>
                </a:cubicBezTo>
                <a:cubicBezTo>
                  <a:pt x="3120" y="25224"/>
                  <a:pt x="3357" y="26000"/>
                  <a:pt x="3706" y="26728"/>
                </a:cubicBezTo>
                <a:cubicBezTo>
                  <a:pt x="4450" y="26126"/>
                  <a:pt x="5147" y="25636"/>
                  <a:pt x="5685" y="25556"/>
                </a:cubicBezTo>
                <a:lnTo>
                  <a:pt x="5685" y="25556"/>
                </a:lnTo>
                <a:cubicBezTo>
                  <a:pt x="5210" y="25762"/>
                  <a:pt x="4450" y="26348"/>
                  <a:pt x="3864" y="27029"/>
                </a:cubicBezTo>
                <a:cubicBezTo>
                  <a:pt x="4339" y="27821"/>
                  <a:pt x="5004" y="28501"/>
                  <a:pt x="5796" y="28992"/>
                </a:cubicBezTo>
                <a:cubicBezTo>
                  <a:pt x="6398" y="30686"/>
                  <a:pt x="6366" y="32396"/>
                  <a:pt x="6667" y="33426"/>
                </a:cubicBezTo>
                <a:cubicBezTo>
                  <a:pt x="7284" y="32840"/>
                  <a:pt x="7997" y="32349"/>
                  <a:pt x="8773" y="32001"/>
                </a:cubicBezTo>
                <a:cubicBezTo>
                  <a:pt x="9042" y="31874"/>
                  <a:pt x="9343" y="31779"/>
                  <a:pt x="9643" y="31716"/>
                </a:cubicBezTo>
                <a:lnTo>
                  <a:pt x="9643" y="31716"/>
                </a:lnTo>
                <a:cubicBezTo>
                  <a:pt x="9358" y="31811"/>
                  <a:pt x="9105" y="31937"/>
                  <a:pt x="8868" y="32096"/>
                </a:cubicBezTo>
                <a:cubicBezTo>
                  <a:pt x="8108" y="32586"/>
                  <a:pt x="7427" y="33188"/>
                  <a:pt x="6841" y="33885"/>
                </a:cubicBezTo>
                <a:cubicBezTo>
                  <a:pt x="7035" y="34255"/>
                  <a:pt x="7332" y="34468"/>
                  <a:pt x="7835" y="34468"/>
                </a:cubicBezTo>
                <a:cubicBezTo>
                  <a:pt x="8194" y="34468"/>
                  <a:pt x="8657" y="34360"/>
                  <a:pt x="9263" y="34122"/>
                </a:cubicBezTo>
                <a:cubicBezTo>
                  <a:pt x="10797" y="33525"/>
                  <a:pt x="12079" y="33154"/>
                  <a:pt x="13142" y="33154"/>
                </a:cubicBezTo>
                <a:cubicBezTo>
                  <a:pt x="13517" y="33154"/>
                  <a:pt x="13865" y="33200"/>
                  <a:pt x="14188" y="33299"/>
                </a:cubicBezTo>
                <a:cubicBezTo>
                  <a:pt x="16024" y="34661"/>
                  <a:pt x="17814" y="36117"/>
                  <a:pt x="19508" y="37637"/>
                </a:cubicBezTo>
                <a:lnTo>
                  <a:pt x="19650" y="37479"/>
                </a:lnTo>
                <a:cubicBezTo>
                  <a:pt x="18194" y="36165"/>
                  <a:pt x="16674" y="34898"/>
                  <a:pt x="15106" y="33711"/>
                </a:cubicBezTo>
                <a:cubicBezTo>
                  <a:pt x="14093" y="32618"/>
                  <a:pt x="13301" y="31241"/>
                  <a:pt x="12493" y="29863"/>
                </a:cubicBezTo>
                <a:cubicBezTo>
                  <a:pt x="11765" y="28612"/>
                  <a:pt x="11005" y="27377"/>
                  <a:pt x="10087" y="26411"/>
                </a:cubicBezTo>
                <a:lnTo>
                  <a:pt x="10087" y="26411"/>
                </a:lnTo>
                <a:cubicBezTo>
                  <a:pt x="10688" y="26570"/>
                  <a:pt x="11353" y="26712"/>
                  <a:pt x="12050" y="26855"/>
                </a:cubicBezTo>
                <a:cubicBezTo>
                  <a:pt x="13127" y="27029"/>
                  <a:pt x="14172" y="27314"/>
                  <a:pt x="15185" y="27710"/>
                </a:cubicBezTo>
                <a:cubicBezTo>
                  <a:pt x="15850" y="27963"/>
                  <a:pt x="16436" y="28343"/>
                  <a:pt x="16911" y="28850"/>
                </a:cubicBezTo>
                <a:cubicBezTo>
                  <a:pt x="18304" y="31541"/>
                  <a:pt x="19619" y="34265"/>
                  <a:pt x="20838" y="37036"/>
                </a:cubicBezTo>
                <a:lnTo>
                  <a:pt x="21028" y="36957"/>
                </a:lnTo>
                <a:cubicBezTo>
                  <a:pt x="19793" y="34154"/>
                  <a:pt x="18479" y="31399"/>
                  <a:pt x="17069" y="28691"/>
                </a:cubicBezTo>
                <a:cubicBezTo>
                  <a:pt x="16911" y="28169"/>
                  <a:pt x="16800" y="27646"/>
                  <a:pt x="16705" y="27108"/>
                </a:cubicBezTo>
                <a:cubicBezTo>
                  <a:pt x="16563" y="26142"/>
                  <a:pt x="16499" y="25161"/>
                  <a:pt x="16515" y="24195"/>
                </a:cubicBezTo>
                <a:cubicBezTo>
                  <a:pt x="16515" y="23609"/>
                  <a:pt x="16563" y="22991"/>
                  <a:pt x="16626" y="22326"/>
                </a:cubicBezTo>
                <a:cubicBezTo>
                  <a:pt x="16705" y="21661"/>
                  <a:pt x="16784" y="20949"/>
                  <a:pt x="16943" y="20189"/>
                </a:cubicBezTo>
                <a:lnTo>
                  <a:pt x="16943" y="20157"/>
                </a:lnTo>
                <a:cubicBezTo>
                  <a:pt x="17133" y="20363"/>
                  <a:pt x="17339" y="20585"/>
                  <a:pt x="17513" y="20790"/>
                </a:cubicBezTo>
                <a:cubicBezTo>
                  <a:pt x="17719" y="21044"/>
                  <a:pt x="17924" y="21313"/>
                  <a:pt x="18130" y="21566"/>
                </a:cubicBezTo>
                <a:cubicBezTo>
                  <a:pt x="18320" y="21820"/>
                  <a:pt x="18494" y="22089"/>
                  <a:pt x="18653" y="22358"/>
                </a:cubicBezTo>
                <a:cubicBezTo>
                  <a:pt x="18748" y="22516"/>
                  <a:pt x="18827" y="22659"/>
                  <a:pt x="18906" y="22817"/>
                </a:cubicBezTo>
                <a:cubicBezTo>
                  <a:pt x="19872" y="26396"/>
                  <a:pt x="21281" y="29847"/>
                  <a:pt x="23086" y="33093"/>
                </a:cubicBezTo>
                <a:lnTo>
                  <a:pt x="23260" y="32982"/>
                </a:lnTo>
                <a:cubicBezTo>
                  <a:pt x="21693" y="30148"/>
                  <a:pt x="20410" y="27140"/>
                  <a:pt x="19476" y="24036"/>
                </a:cubicBezTo>
                <a:cubicBezTo>
                  <a:pt x="19049" y="21740"/>
                  <a:pt x="19207" y="19381"/>
                  <a:pt x="19539" y="17165"/>
                </a:cubicBezTo>
                <a:cubicBezTo>
                  <a:pt x="19935" y="14647"/>
                  <a:pt x="20553" y="12304"/>
                  <a:pt x="20806" y="10087"/>
                </a:cubicBezTo>
                <a:cubicBezTo>
                  <a:pt x="20917" y="9137"/>
                  <a:pt x="20949" y="8187"/>
                  <a:pt x="20869" y="7221"/>
                </a:cubicBezTo>
                <a:cubicBezTo>
                  <a:pt x="20838" y="6809"/>
                  <a:pt x="20774" y="6398"/>
                  <a:pt x="20727" y="6002"/>
                </a:cubicBezTo>
                <a:cubicBezTo>
                  <a:pt x="20664" y="5606"/>
                  <a:pt x="20616" y="5226"/>
                  <a:pt x="20569" y="4830"/>
                </a:cubicBezTo>
                <a:cubicBezTo>
                  <a:pt x="20347" y="3310"/>
                  <a:pt x="20284" y="1790"/>
                  <a:pt x="21123" y="1"/>
                </a:cubicBezTo>
                <a:close/>
              </a:path>
            </a:pathLst>
          </a:custGeom>
          <a:solidFill>
            <a:srgbClr val="FEEDD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6"/>
          <p:cNvSpPr/>
          <p:nvPr/>
        </p:nvSpPr>
        <p:spPr>
          <a:xfrm rot="-928300">
            <a:off x="1898959" y="2778193"/>
            <a:ext cx="277916" cy="1092537"/>
          </a:xfrm>
          <a:custGeom>
            <a:avLst/>
            <a:gdLst/>
            <a:ahLst/>
            <a:cxnLst/>
            <a:rect l="l" t="t" r="r" b="b"/>
            <a:pathLst>
              <a:path w="6509" h="25588" extrusionOk="0">
                <a:moveTo>
                  <a:pt x="6318" y="25587"/>
                </a:moveTo>
                <a:cubicBezTo>
                  <a:pt x="2043" y="17956"/>
                  <a:pt x="1" y="8867"/>
                  <a:pt x="539" y="0"/>
                </a:cubicBezTo>
                <a:lnTo>
                  <a:pt x="745" y="0"/>
                </a:lnTo>
                <a:cubicBezTo>
                  <a:pt x="206" y="8835"/>
                  <a:pt x="2249" y="17892"/>
                  <a:pt x="6508" y="2547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6"/>
          <p:cNvSpPr/>
          <p:nvPr/>
        </p:nvSpPr>
        <p:spPr>
          <a:xfrm rot="-928300">
            <a:off x="1665549" y="2828844"/>
            <a:ext cx="301571" cy="710568"/>
          </a:xfrm>
          <a:custGeom>
            <a:avLst/>
            <a:gdLst/>
            <a:ahLst/>
            <a:cxnLst/>
            <a:rect l="l" t="t" r="r" b="b"/>
            <a:pathLst>
              <a:path w="7063" h="16642" extrusionOk="0">
                <a:moveTo>
                  <a:pt x="3817" y="7996"/>
                </a:moveTo>
                <a:cubicBezTo>
                  <a:pt x="3817" y="7996"/>
                  <a:pt x="3753" y="7885"/>
                  <a:pt x="3611" y="7727"/>
                </a:cubicBezTo>
                <a:cubicBezTo>
                  <a:pt x="3484" y="7553"/>
                  <a:pt x="3263" y="7331"/>
                  <a:pt x="3009" y="7062"/>
                </a:cubicBezTo>
                <a:cubicBezTo>
                  <a:pt x="2297" y="6365"/>
                  <a:pt x="1457" y="5779"/>
                  <a:pt x="555" y="5368"/>
                </a:cubicBezTo>
                <a:cubicBezTo>
                  <a:pt x="872" y="4608"/>
                  <a:pt x="1426" y="3816"/>
                  <a:pt x="2012" y="2961"/>
                </a:cubicBezTo>
                <a:cubicBezTo>
                  <a:pt x="2313" y="2518"/>
                  <a:pt x="2645" y="2058"/>
                  <a:pt x="2978" y="1568"/>
                </a:cubicBezTo>
                <a:cubicBezTo>
                  <a:pt x="3310" y="1077"/>
                  <a:pt x="3611" y="570"/>
                  <a:pt x="3975" y="0"/>
                </a:cubicBezTo>
                <a:cubicBezTo>
                  <a:pt x="3848" y="1520"/>
                  <a:pt x="3975" y="3040"/>
                  <a:pt x="4339" y="4513"/>
                </a:cubicBezTo>
                <a:cubicBezTo>
                  <a:pt x="4798" y="6318"/>
                  <a:pt x="5147" y="8629"/>
                  <a:pt x="5653" y="10846"/>
                </a:cubicBezTo>
                <a:cubicBezTo>
                  <a:pt x="5748" y="11400"/>
                  <a:pt x="5891" y="11954"/>
                  <a:pt x="6002" y="12493"/>
                </a:cubicBezTo>
                <a:cubicBezTo>
                  <a:pt x="6128" y="13015"/>
                  <a:pt x="6239" y="13538"/>
                  <a:pt x="6382" y="14029"/>
                </a:cubicBezTo>
                <a:lnTo>
                  <a:pt x="6730" y="15438"/>
                </a:lnTo>
                <a:cubicBezTo>
                  <a:pt x="6841" y="15881"/>
                  <a:pt x="6968" y="16277"/>
                  <a:pt x="7063" y="16641"/>
                </a:cubicBezTo>
                <a:cubicBezTo>
                  <a:pt x="6968" y="16340"/>
                  <a:pt x="6857" y="16040"/>
                  <a:pt x="6714" y="15754"/>
                </a:cubicBezTo>
                <a:cubicBezTo>
                  <a:pt x="6588" y="15485"/>
                  <a:pt x="6445" y="15200"/>
                  <a:pt x="6287" y="14931"/>
                </a:cubicBezTo>
                <a:cubicBezTo>
                  <a:pt x="6128" y="14662"/>
                  <a:pt x="5954" y="14393"/>
                  <a:pt x="5764" y="14139"/>
                </a:cubicBezTo>
                <a:cubicBezTo>
                  <a:pt x="5558" y="13886"/>
                  <a:pt x="5353" y="13617"/>
                  <a:pt x="5147" y="13364"/>
                </a:cubicBezTo>
                <a:cubicBezTo>
                  <a:pt x="4672" y="12809"/>
                  <a:pt x="4165" y="12271"/>
                  <a:pt x="3643" y="11780"/>
                </a:cubicBezTo>
                <a:cubicBezTo>
                  <a:pt x="3088" y="11226"/>
                  <a:pt x="2487" y="10656"/>
                  <a:pt x="1822" y="10023"/>
                </a:cubicBezTo>
                <a:cubicBezTo>
                  <a:pt x="349" y="8582"/>
                  <a:pt x="1" y="7331"/>
                  <a:pt x="302" y="6112"/>
                </a:cubicBezTo>
                <a:cubicBezTo>
                  <a:pt x="1267" y="6334"/>
                  <a:pt x="2170" y="6729"/>
                  <a:pt x="2978" y="7284"/>
                </a:cubicBezTo>
                <a:cubicBezTo>
                  <a:pt x="3294" y="7474"/>
                  <a:pt x="3563" y="7711"/>
                  <a:pt x="3817" y="7996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6"/>
          <p:cNvSpPr/>
          <p:nvPr/>
        </p:nvSpPr>
        <p:spPr>
          <a:xfrm rot="-928300">
            <a:off x="1790867" y="2484943"/>
            <a:ext cx="206911" cy="1064827"/>
          </a:xfrm>
          <a:custGeom>
            <a:avLst/>
            <a:gdLst/>
            <a:ahLst/>
            <a:cxnLst/>
            <a:rect l="l" t="t" r="r" b="b"/>
            <a:pathLst>
              <a:path w="4846" h="24939" extrusionOk="0">
                <a:moveTo>
                  <a:pt x="3247" y="4940"/>
                </a:moveTo>
                <a:cubicBezTo>
                  <a:pt x="3088" y="4544"/>
                  <a:pt x="2867" y="4180"/>
                  <a:pt x="2597" y="3879"/>
                </a:cubicBezTo>
                <a:cubicBezTo>
                  <a:pt x="2312" y="3515"/>
                  <a:pt x="1964" y="3151"/>
                  <a:pt x="1584" y="2771"/>
                </a:cubicBezTo>
                <a:cubicBezTo>
                  <a:pt x="1774" y="2486"/>
                  <a:pt x="1964" y="2233"/>
                  <a:pt x="2154" y="1995"/>
                </a:cubicBezTo>
                <a:cubicBezTo>
                  <a:pt x="2328" y="1773"/>
                  <a:pt x="2518" y="1568"/>
                  <a:pt x="2724" y="1378"/>
                </a:cubicBezTo>
                <a:cubicBezTo>
                  <a:pt x="3041" y="1077"/>
                  <a:pt x="3405" y="792"/>
                  <a:pt x="3785" y="538"/>
                </a:cubicBezTo>
                <a:cubicBezTo>
                  <a:pt x="4117" y="317"/>
                  <a:pt x="4466" y="143"/>
                  <a:pt x="4846" y="0"/>
                </a:cubicBezTo>
                <a:cubicBezTo>
                  <a:pt x="4007" y="1805"/>
                  <a:pt x="4070" y="3309"/>
                  <a:pt x="4292" y="4845"/>
                </a:cubicBezTo>
                <a:cubicBezTo>
                  <a:pt x="4339" y="5225"/>
                  <a:pt x="4402" y="5605"/>
                  <a:pt x="4450" y="6001"/>
                </a:cubicBezTo>
                <a:cubicBezTo>
                  <a:pt x="4497" y="6397"/>
                  <a:pt x="4561" y="6809"/>
                  <a:pt x="4592" y="7236"/>
                </a:cubicBezTo>
                <a:cubicBezTo>
                  <a:pt x="4672" y="8186"/>
                  <a:pt x="4640" y="9152"/>
                  <a:pt x="4529" y="10086"/>
                </a:cubicBezTo>
                <a:cubicBezTo>
                  <a:pt x="4276" y="12319"/>
                  <a:pt x="3658" y="14646"/>
                  <a:pt x="3262" y="17180"/>
                </a:cubicBezTo>
                <a:cubicBezTo>
                  <a:pt x="2882" y="19713"/>
                  <a:pt x="2740" y="22373"/>
                  <a:pt x="3405" y="24938"/>
                </a:cubicBezTo>
                <a:cubicBezTo>
                  <a:pt x="3041" y="23671"/>
                  <a:pt x="2407" y="21439"/>
                  <a:pt x="1885" y="19000"/>
                </a:cubicBezTo>
                <a:cubicBezTo>
                  <a:pt x="1632" y="17781"/>
                  <a:pt x="1362" y="16515"/>
                  <a:pt x="1141" y="15311"/>
                </a:cubicBezTo>
                <a:cubicBezTo>
                  <a:pt x="1077" y="15010"/>
                  <a:pt x="1014" y="14710"/>
                  <a:pt x="951" y="14409"/>
                </a:cubicBezTo>
                <a:cubicBezTo>
                  <a:pt x="887" y="14108"/>
                  <a:pt x="840" y="13823"/>
                  <a:pt x="792" y="13538"/>
                </a:cubicBezTo>
                <a:cubicBezTo>
                  <a:pt x="729" y="13269"/>
                  <a:pt x="666" y="12984"/>
                  <a:pt x="602" y="12715"/>
                </a:cubicBezTo>
                <a:cubicBezTo>
                  <a:pt x="571" y="12588"/>
                  <a:pt x="539" y="12445"/>
                  <a:pt x="507" y="12319"/>
                </a:cubicBezTo>
                <a:cubicBezTo>
                  <a:pt x="476" y="12192"/>
                  <a:pt x="460" y="12065"/>
                  <a:pt x="428" y="11939"/>
                </a:cubicBezTo>
                <a:cubicBezTo>
                  <a:pt x="207" y="11020"/>
                  <a:pt x="80" y="10102"/>
                  <a:pt x="32" y="9168"/>
                </a:cubicBezTo>
                <a:cubicBezTo>
                  <a:pt x="17" y="8740"/>
                  <a:pt x="1" y="8313"/>
                  <a:pt x="17" y="7917"/>
                </a:cubicBezTo>
                <a:cubicBezTo>
                  <a:pt x="48" y="7521"/>
                  <a:pt x="80" y="7141"/>
                  <a:pt x="143" y="6777"/>
                </a:cubicBezTo>
                <a:cubicBezTo>
                  <a:pt x="191" y="6413"/>
                  <a:pt x="254" y="6049"/>
                  <a:pt x="317" y="5716"/>
                </a:cubicBezTo>
                <a:cubicBezTo>
                  <a:pt x="397" y="5399"/>
                  <a:pt x="507" y="5083"/>
                  <a:pt x="618" y="4782"/>
                </a:cubicBezTo>
                <a:cubicBezTo>
                  <a:pt x="713" y="4481"/>
                  <a:pt x="824" y="4196"/>
                  <a:pt x="951" y="3943"/>
                </a:cubicBezTo>
                <a:cubicBezTo>
                  <a:pt x="998" y="3800"/>
                  <a:pt x="1062" y="3674"/>
                  <a:pt x="1125" y="3547"/>
                </a:cubicBezTo>
                <a:cubicBezTo>
                  <a:pt x="1188" y="3420"/>
                  <a:pt x="1252" y="3309"/>
                  <a:pt x="1315" y="3183"/>
                </a:cubicBezTo>
                <a:cubicBezTo>
                  <a:pt x="2107" y="3658"/>
                  <a:pt x="2914" y="4402"/>
                  <a:pt x="3247" y="494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66"/>
          <p:cNvSpPr/>
          <p:nvPr/>
        </p:nvSpPr>
        <p:spPr>
          <a:xfrm rot="-928300">
            <a:off x="1155457" y="2732244"/>
            <a:ext cx="742377" cy="1121613"/>
          </a:xfrm>
          <a:custGeom>
            <a:avLst/>
            <a:gdLst/>
            <a:ahLst/>
            <a:cxnLst/>
            <a:rect l="l" t="t" r="r" b="b"/>
            <a:pathLst>
              <a:path w="17387" h="26269" extrusionOk="0">
                <a:moveTo>
                  <a:pt x="11876" y="13744"/>
                </a:moveTo>
                <a:cubicBezTo>
                  <a:pt x="11718" y="12984"/>
                  <a:pt x="11686" y="12209"/>
                  <a:pt x="11781" y="11449"/>
                </a:cubicBezTo>
                <a:cubicBezTo>
                  <a:pt x="11892" y="10562"/>
                  <a:pt x="12129" y="9691"/>
                  <a:pt x="12494" y="8883"/>
                </a:cubicBezTo>
                <a:cubicBezTo>
                  <a:pt x="11955" y="8519"/>
                  <a:pt x="11385" y="8155"/>
                  <a:pt x="10847" y="7775"/>
                </a:cubicBezTo>
                <a:cubicBezTo>
                  <a:pt x="10309" y="7411"/>
                  <a:pt x="9754" y="7015"/>
                  <a:pt x="9232" y="6588"/>
                </a:cubicBezTo>
                <a:cubicBezTo>
                  <a:pt x="8709" y="6160"/>
                  <a:pt x="8234" y="5685"/>
                  <a:pt x="7791" y="5178"/>
                </a:cubicBezTo>
                <a:cubicBezTo>
                  <a:pt x="7332" y="4640"/>
                  <a:pt x="6936" y="4054"/>
                  <a:pt x="6604" y="3437"/>
                </a:cubicBezTo>
                <a:cubicBezTo>
                  <a:pt x="5558" y="1426"/>
                  <a:pt x="4276" y="888"/>
                  <a:pt x="3104" y="666"/>
                </a:cubicBezTo>
                <a:cubicBezTo>
                  <a:pt x="1933" y="460"/>
                  <a:pt x="808" y="618"/>
                  <a:pt x="1" y="1"/>
                </a:cubicBezTo>
                <a:cubicBezTo>
                  <a:pt x="1204" y="1394"/>
                  <a:pt x="919" y="2376"/>
                  <a:pt x="793" y="3690"/>
                </a:cubicBezTo>
                <a:cubicBezTo>
                  <a:pt x="682" y="4988"/>
                  <a:pt x="777" y="6556"/>
                  <a:pt x="2613" y="9200"/>
                </a:cubicBezTo>
                <a:cubicBezTo>
                  <a:pt x="3453" y="9137"/>
                  <a:pt x="4292" y="9248"/>
                  <a:pt x="5083" y="9533"/>
                </a:cubicBezTo>
                <a:cubicBezTo>
                  <a:pt x="4387" y="9501"/>
                  <a:pt x="3690" y="9580"/>
                  <a:pt x="3009" y="9770"/>
                </a:cubicBezTo>
                <a:cubicBezTo>
                  <a:pt x="3152" y="9944"/>
                  <a:pt x="3278" y="10119"/>
                  <a:pt x="3405" y="10293"/>
                </a:cubicBezTo>
                <a:cubicBezTo>
                  <a:pt x="5416" y="12858"/>
                  <a:pt x="6287" y="14726"/>
                  <a:pt x="6746" y="16167"/>
                </a:cubicBezTo>
                <a:cubicBezTo>
                  <a:pt x="6936" y="16800"/>
                  <a:pt x="7063" y="17449"/>
                  <a:pt x="7142" y="18099"/>
                </a:cubicBezTo>
                <a:cubicBezTo>
                  <a:pt x="7205" y="18684"/>
                  <a:pt x="7237" y="19223"/>
                  <a:pt x="7284" y="19761"/>
                </a:cubicBezTo>
                <a:cubicBezTo>
                  <a:pt x="8836" y="19397"/>
                  <a:pt x="10356" y="19365"/>
                  <a:pt x="11417" y="19840"/>
                </a:cubicBezTo>
                <a:cubicBezTo>
                  <a:pt x="10024" y="19476"/>
                  <a:pt x="8551" y="19729"/>
                  <a:pt x="7316" y="20141"/>
                </a:cubicBezTo>
                <a:cubicBezTo>
                  <a:pt x="7364" y="20537"/>
                  <a:pt x="7443" y="20949"/>
                  <a:pt x="7538" y="21345"/>
                </a:cubicBezTo>
                <a:cubicBezTo>
                  <a:pt x="7744" y="22073"/>
                  <a:pt x="8314" y="22532"/>
                  <a:pt x="9137" y="22865"/>
                </a:cubicBezTo>
                <a:cubicBezTo>
                  <a:pt x="9960" y="23181"/>
                  <a:pt x="10989" y="23387"/>
                  <a:pt x="12066" y="23593"/>
                </a:cubicBezTo>
                <a:cubicBezTo>
                  <a:pt x="13143" y="23783"/>
                  <a:pt x="14188" y="24068"/>
                  <a:pt x="15217" y="24464"/>
                </a:cubicBezTo>
                <a:cubicBezTo>
                  <a:pt x="16167" y="24860"/>
                  <a:pt x="16959" y="25414"/>
                  <a:pt x="17386" y="26269"/>
                </a:cubicBezTo>
                <a:cubicBezTo>
                  <a:pt x="17291" y="26063"/>
                  <a:pt x="17212" y="25857"/>
                  <a:pt x="17149" y="25651"/>
                </a:cubicBezTo>
                <a:cubicBezTo>
                  <a:pt x="16959" y="25065"/>
                  <a:pt x="16816" y="24464"/>
                  <a:pt x="16721" y="23846"/>
                </a:cubicBezTo>
                <a:cubicBezTo>
                  <a:pt x="16579" y="22880"/>
                  <a:pt x="16500" y="21915"/>
                  <a:pt x="16515" y="20933"/>
                </a:cubicBezTo>
                <a:cubicBezTo>
                  <a:pt x="16515" y="20363"/>
                  <a:pt x="16563" y="19729"/>
                  <a:pt x="16642" y="19064"/>
                </a:cubicBezTo>
                <a:cubicBezTo>
                  <a:pt x="16705" y="18399"/>
                  <a:pt x="16800" y="17687"/>
                  <a:pt x="16943" y="16943"/>
                </a:cubicBezTo>
                <a:cubicBezTo>
                  <a:pt x="17133" y="16072"/>
                  <a:pt x="17149" y="15201"/>
                  <a:pt x="17006" y="14330"/>
                </a:cubicBezTo>
                <a:cubicBezTo>
                  <a:pt x="16880" y="13618"/>
                  <a:pt x="16626" y="12921"/>
                  <a:pt x="16230" y="12304"/>
                </a:cubicBezTo>
                <a:cubicBezTo>
                  <a:pt x="15850" y="11686"/>
                  <a:pt x="15375" y="11148"/>
                  <a:pt x="14837" y="10673"/>
                </a:cubicBezTo>
                <a:cubicBezTo>
                  <a:pt x="14283" y="10166"/>
                  <a:pt x="13697" y="9707"/>
                  <a:pt x="13079" y="9279"/>
                </a:cubicBezTo>
                <a:cubicBezTo>
                  <a:pt x="12478" y="10198"/>
                  <a:pt x="12082" y="11227"/>
                  <a:pt x="11939" y="12319"/>
                </a:cubicBezTo>
                <a:cubicBezTo>
                  <a:pt x="11876" y="12794"/>
                  <a:pt x="11844" y="13269"/>
                  <a:pt x="11876" y="13744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66"/>
          <p:cNvSpPr/>
          <p:nvPr/>
        </p:nvSpPr>
        <p:spPr>
          <a:xfrm rot="-928300">
            <a:off x="1260412" y="2766413"/>
            <a:ext cx="841733" cy="1372417"/>
          </a:xfrm>
          <a:custGeom>
            <a:avLst/>
            <a:gdLst/>
            <a:ahLst/>
            <a:cxnLst/>
            <a:rect l="l" t="t" r="r" b="b"/>
            <a:pathLst>
              <a:path w="19714" h="32143" extrusionOk="0">
                <a:moveTo>
                  <a:pt x="19508" y="32143"/>
                </a:moveTo>
                <a:cubicBezTo>
                  <a:pt x="14457" y="20648"/>
                  <a:pt x="7902" y="9881"/>
                  <a:pt x="1" y="143"/>
                </a:cubicBezTo>
                <a:lnTo>
                  <a:pt x="159" y="1"/>
                </a:lnTo>
                <a:cubicBezTo>
                  <a:pt x="8076" y="9770"/>
                  <a:pt x="14647" y="20553"/>
                  <a:pt x="19714" y="3206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66"/>
          <p:cNvSpPr/>
          <p:nvPr/>
        </p:nvSpPr>
        <p:spPr>
          <a:xfrm rot="-928300">
            <a:off x="1740643" y="3200849"/>
            <a:ext cx="70365" cy="352979"/>
          </a:xfrm>
          <a:custGeom>
            <a:avLst/>
            <a:gdLst/>
            <a:ahLst/>
            <a:cxnLst/>
            <a:rect l="l" t="t" r="r" b="b"/>
            <a:pathLst>
              <a:path w="1648" h="8267" extrusionOk="0">
                <a:moveTo>
                  <a:pt x="1315" y="8266"/>
                </a:moveTo>
                <a:cubicBezTo>
                  <a:pt x="365" y="6603"/>
                  <a:pt x="1" y="3310"/>
                  <a:pt x="1457" y="1"/>
                </a:cubicBezTo>
                <a:lnTo>
                  <a:pt x="1647" y="96"/>
                </a:lnTo>
                <a:cubicBezTo>
                  <a:pt x="222" y="3326"/>
                  <a:pt x="571" y="6540"/>
                  <a:pt x="1505" y="81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66"/>
          <p:cNvSpPr/>
          <p:nvPr/>
        </p:nvSpPr>
        <p:spPr>
          <a:xfrm rot="-928300">
            <a:off x="1526392" y="3382268"/>
            <a:ext cx="241411" cy="121729"/>
          </a:xfrm>
          <a:custGeom>
            <a:avLst/>
            <a:gdLst/>
            <a:ahLst/>
            <a:cxnLst/>
            <a:rect l="l" t="t" r="r" b="b"/>
            <a:pathLst>
              <a:path w="5654" h="2851" extrusionOk="0">
                <a:moveTo>
                  <a:pt x="5463" y="2850"/>
                </a:moveTo>
                <a:cubicBezTo>
                  <a:pt x="4893" y="1916"/>
                  <a:pt x="4038" y="1172"/>
                  <a:pt x="3025" y="729"/>
                </a:cubicBezTo>
                <a:cubicBezTo>
                  <a:pt x="2091" y="333"/>
                  <a:pt x="1046" y="222"/>
                  <a:pt x="48" y="428"/>
                </a:cubicBezTo>
                <a:lnTo>
                  <a:pt x="1" y="222"/>
                </a:lnTo>
                <a:cubicBezTo>
                  <a:pt x="1046" y="0"/>
                  <a:pt x="2138" y="111"/>
                  <a:pt x="3120" y="539"/>
                </a:cubicBezTo>
                <a:cubicBezTo>
                  <a:pt x="4165" y="998"/>
                  <a:pt x="5051" y="1774"/>
                  <a:pt x="5653" y="2755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66"/>
          <p:cNvSpPr/>
          <p:nvPr/>
        </p:nvSpPr>
        <p:spPr>
          <a:xfrm rot="-928300">
            <a:off x="1494347" y="3060025"/>
            <a:ext cx="36549" cy="217756"/>
          </a:xfrm>
          <a:custGeom>
            <a:avLst/>
            <a:gdLst/>
            <a:ahLst/>
            <a:cxnLst/>
            <a:rect l="l" t="t" r="r" b="b"/>
            <a:pathLst>
              <a:path w="856" h="5100" extrusionOk="0">
                <a:moveTo>
                  <a:pt x="681" y="5099"/>
                </a:moveTo>
                <a:cubicBezTo>
                  <a:pt x="159" y="4308"/>
                  <a:pt x="0" y="3184"/>
                  <a:pt x="190" y="1838"/>
                </a:cubicBezTo>
                <a:cubicBezTo>
                  <a:pt x="254" y="1394"/>
                  <a:pt x="349" y="967"/>
                  <a:pt x="475" y="539"/>
                </a:cubicBezTo>
                <a:cubicBezTo>
                  <a:pt x="570" y="207"/>
                  <a:pt x="634" y="17"/>
                  <a:pt x="634" y="1"/>
                </a:cubicBezTo>
                <a:lnTo>
                  <a:pt x="839" y="80"/>
                </a:lnTo>
                <a:cubicBezTo>
                  <a:pt x="839" y="80"/>
                  <a:pt x="760" y="270"/>
                  <a:pt x="681" y="603"/>
                </a:cubicBezTo>
                <a:cubicBezTo>
                  <a:pt x="554" y="1014"/>
                  <a:pt x="475" y="1442"/>
                  <a:pt x="412" y="1869"/>
                </a:cubicBezTo>
                <a:cubicBezTo>
                  <a:pt x="285" y="2772"/>
                  <a:pt x="254" y="4039"/>
                  <a:pt x="855" y="497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66"/>
          <p:cNvSpPr/>
          <p:nvPr/>
        </p:nvSpPr>
        <p:spPr>
          <a:xfrm rot="-928300">
            <a:off x="1411174" y="3258602"/>
            <a:ext cx="182573" cy="71732"/>
          </a:xfrm>
          <a:custGeom>
            <a:avLst/>
            <a:gdLst/>
            <a:ahLst/>
            <a:cxnLst/>
            <a:rect l="l" t="t" r="r" b="b"/>
            <a:pathLst>
              <a:path w="4276" h="1680" extrusionOk="0">
                <a:moveTo>
                  <a:pt x="4102" y="1679"/>
                </a:moveTo>
                <a:cubicBezTo>
                  <a:pt x="3722" y="1125"/>
                  <a:pt x="3168" y="713"/>
                  <a:pt x="2534" y="492"/>
                </a:cubicBezTo>
                <a:cubicBezTo>
                  <a:pt x="1727" y="238"/>
                  <a:pt x="856" y="254"/>
                  <a:pt x="64" y="555"/>
                </a:cubicBezTo>
                <a:lnTo>
                  <a:pt x="1" y="349"/>
                </a:lnTo>
                <a:cubicBezTo>
                  <a:pt x="840" y="33"/>
                  <a:pt x="1758" y="1"/>
                  <a:pt x="2613" y="270"/>
                </a:cubicBezTo>
                <a:cubicBezTo>
                  <a:pt x="3294" y="508"/>
                  <a:pt x="3880" y="951"/>
                  <a:pt x="4276" y="155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66"/>
          <p:cNvSpPr/>
          <p:nvPr/>
        </p:nvSpPr>
        <p:spPr>
          <a:xfrm rot="-928300">
            <a:off x="1247450" y="2889149"/>
            <a:ext cx="66309" cy="210967"/>
          </a:xfrm>
          <a:custGeom>
            <a:avLst/>
            <a:gdLst/>
            <a:ahLst/>
            <a:cxnLst/>
            <a:rect l="l" t="t" r="r" b="b"/>
            <a:pathLst>
              <a:path w="1553" h="4941" extrusionOk="0">
                <a:moveTo>
                  <a:pt x="1378" y="4941"/>
                </a:moveTo>
                <a:cubicBezTo>
                  <a:pt x="523" y="3753"/>
                  <a:pt x="0" y="1537"/>
                  <a:pt x="650" y="1"/>
                </a:cubicBezTo>
                <a:lnTo>
                  <a:pt x="840" y="80"/>
                </a:lnTo>
                <a:cubicBezTo>
                  <a:pt x="254" y="1505"/>
                  <a:pt x="729" y="3674"/>
                  <a:pt x="1552" y="4830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p66"/>
          <p:cNvSpPr/>
          <p:nvPr/>
        </p:nvSpPr>
        <p:spPr>
          <a:xfrm rot="-928300">
            <a:off x="1193409" y="3050252"/>
            <a:ext cx="145384" cy="60203"/>
          </a:xfrm>
          <a:custGeom>
            <a:avLst/>
            <a:gdLst/>
            <a:ahLst/>
            <a:cxnLst/>
            <a:rect l="l" t="t" r="r" b="b"/>
            <a:pathLst>
              <a:path w="3405" h="1410" extrusionOk="0">
                <a:moveTo>
                  <a:pt x="3230" y="1410"/>
                </a:moveTo>
                <a:cubicBezTo>
                  <a:pt x="2724" y="729"/>
                  <a:pt x="1536" y="238"/>
                  <a:pt x="79" y="729"/>
                </a:cubicBezTo>
                <a:lnTo>
                  <a:pt x="0" y="539"/>
                </a:lnTo>
                <a:cubicBezTo>
                  <a:pt x="1568" y="1"/>
                  <a:pt x="2834" y="539"/>
                  <a:pt x="3404" y="1283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p66"/>
          <p:cNvSpPr/>
          <p:nvPr/>
        </p:nvSpPr>
        <p:spPr>
          <a:xfrm rot="-928300">
            <a:off x="1603951" y="3712023"/>
            <a:ext cx="571332" cy="413779"/>
          </a:xfrm>
          <a:custGeom>
            <a:avLst/>
            <a:gdLst/>
            <a:ahLst/>
            <a:cxnLst/>
            <a:rect l="l" t="t" r="r" b="b"/>
            <a:pathLst>
              <a:path w="13381" h="9691" extrusionOk="0">
                <a:moveTo>
                  <a:pt x="13238" y="9691"/>
                </a:moveTo>
                <a:cubicBezTo>
                  <a:pt x="9184" y="6065"/>
                  <a:pt x="4735" y="2866"/>
                  <a:pt x="1" y="190"/>
                </a:cubicBezTo>
                <a:lnTo>
                  <a:pt x="112" y="0"/>
                </a:lnTo>
                <a:cubicBezTo>
                  <a:pt x="4862" y="2692"/>
                  <a:pt x="9311" y="5890"/>
                  <a:pt x="13380" y="9532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8" name="Google Shape;638;p66"/>
          <p:cNvSpPr/>
          <p:nvPr/>
        </p:nvSpPr>
        <p:spPr>
          <a:xfrm rot="-928300">
            <a:off x="1576147" y="3787416"/>
            <a:ext cx="393540" cy="243417"/>
          </a:xfrm>
          <a:custGeom>
            <a:avLst/>
            <a:gdLst/>
            <a:ahLst/>
            <a:cxnLst/>
            <a:rect l="l" t="t" r="r" b="b"/>
            <a:pathLst>
              <a:path w="9217" h="5701" extrusionOk="0">
                <a:moveTo>
                  <a:pt x="3864" y="2724"/>
                </a:moveTo>
                <a:cubicBezTo>
                  <a:pt x="3564" y="2787"/>
                  <a:pt x="3263" y="2882"/>
                  <a:pt x="2994" y="3009"/>
                </a:cubicBezTo>
                <a:cubicBezTo>
                  <a:pt x="2218" y="3373"/>
                  <a:pt x="1505" y="3848"/>
                  <a:pt x="888" y="4434"/>
                </a:cubicBezTo>
                <a:cubicBezTo>
                  <a:pt x="587" y="3405"/>
                  <a:pt x="619" y="1710"/>
                  <a:pt x="1" y="0"/>
                </a:cubicBezTo>
                <a:cubicBezTo>
                  <a:pt x="793" y="460"/>
                  <a:pt x="1648" y="792"/>
                  <a:pt x="2550" y="982"/>
                </a:cubicBezTo>
                <a:cubicBezTo>
                  <a:pt x="3674" y="1235"/>
                  <a:pt x="5004" y="1853"/>
                  <a:pt x="6192" y="2565"/>
                </a:cubicBezTo>
                <a:cubicBezTo>
                  <a:pt x="7253" y="3199"/>
                  <a:pt x="8250" y="3911"/>
                  <a:pt x="9216" y="4687"/>
                </a:cubicBezTo>
                <a:cubicBezTo>
                  <a:pt x="7902" y="3769"/>
                  <a:pt x="6034" y="4133"/>
                  <a:pt x="3469" y="5130"/>
                </a:cubicBezTo>
                <a:cubicBezTo>
                  <a:pt x="2028" y="5701"/>
                  <a:pt x="1394" y="5526"/>
                  <a:pt x="1046" y="4893"/>
                </a:cubicBezTo>
                <a:cubicBezTo>
                  <a:pt x="1632" y="4196"/>
                  <a:pt x="2313" y="3595"/>
                  <a:pt x="3073" y="3104"/>
                </a:cubicBezTo>
                <a:cubicBezTo>
                  <a:pt x="3326" y="2945"/>
                  <a:pt x="3579" y="2819"/>
                  <a:pt x="3864" y="2724"/>
                </a:cubicBezTo>
                <a:close/>
              </a:path>
            </a:pathLst>
          </a:custGeom>
          <a:solidFill>
            <a:srgbClr val="99D0C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66"/>
          <p:cNvSpPr/>
          <p:nvPr/>
        </p:nvSpPr>
        <p:spPr>
          <a:xfrm rot="-928300">
            <a:off x="1420727" y="3566745"/>
            <a:ext cx="533460" cy="455024"/>
          </a:xfrm>
          <a:custGeom>
            <a:avLst/>
            <a:gdLst/>
            <a:ahLst/>
            <a:cxnLst/>
            <a:rect l="l" t="t" r="r" b="b"/>
            <a:pathLst>
              <a:path w="12494" h="10657" extrusionOk="0">
                <a:moveTo>
                  <a:pt x="2756" y="2170"/>
                </a:moveTo>
                <a:cubicBezTo>
                  <a:pt x="2202" y="2249"/>
                  <a:pt x="1521" y="2740"/>
                  <a:pt x="777" y="3341"/>
                </a:cubicBezTo>
                <a:cubicBezTo>
                  <a:pt x="413" y="2629"/>
                  <a:pt x="175" y="1853"/>
                  <a:pt x="64" y="1061"/>
                </a:cubicBezTo>
                <a:cubicBezTo>
                  <a:pt x="17" y="697"/>
                  <a:pt x="1" y="349"/>
                  <a:pt x="17" y="0"/>
                </a:cubicBezTo>
                <a:cubicBezTo>
                  <a:pt x="998" y="950"/>
                  <a:pt x="2012" y="1061"/>
                  <a:pt x="3104" y="1204"/>
                </a:cubicBezTo>
                <a:cubicBezTo>
                  <a:pt x="4197" y="1330"/>
                  <a:pt x="5353" y="1473"/>
                  <a:pt x="6540" y="2455"/>
                </a:cubicBezTo>
                <a:cubicBezTo>
                  <a:pt x="7744" y="3468"/>
                  <a:pt x="8678" y="4972"/>
                  <a:pt x="9564" y="6492"/>
                </a:cubicBezTo>
                <a:cubicBezTo>
                  <a:pt x="10451" y="7996"/>
                  <a:pt x="11306" y="9532"/>
                  <a:pt x="12494" y="10656"/>
                </a:cubicBezTo>
                <a:cubicBezTo>
                  <a:pt x="11528" y="9849"/>
                  <a:pt x="10514" y="9089"/>
                  <a:pt x="9438" y="8424"/>
                </a:cubicBezTo>
                <a:cubicBezTo>
                  <a:pt x="8139" y="7600"/>
                  <a:pt x="6651" y="6872"/>
                  <a:pt x="5400" y="6587"/>
                </a:cubicBezTo>
                <a:cubicBezTo>
                  <a:pt x="2962" y="6049"/>
                  <a:pt x="1679" y="4893"/>
                  <a:pt x="935" y="3642"/>
                </a:cubicBezTo>
                <a:cubicBezTo>
                  <a:pt x="1505" y="2961"/>
                  <a:pt x="2281" y="2375"/>
                  <a:pt x="2756" y="2170"/>
                </a:cubicBezTo>
                <a:close/>
              </a:path>
            </a:pathLst>
          </a:custGeom>
          <a:solidFill>
            <a:srgbClr val="8DC3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66"/>
          <p:cNvSpPr/>
          <p:nvPr/>
        </p:nvSpPr>
        <p:spPr>
          <a:xfrm rot="-928300">
            <a:off x="1923307" y="2856564"/>
            <a:ext cx="29803" cy="25405"/>
          </a:xfrm>
          <a:custGeom>
            <a:avLst/>
            <a:gdLst/>
            <a:ahLst/>
            <a:cxnLst/>
            <a:rect l="l" t="t" r="r" b="b"/>
            <a:pathLst>
              <a:path w="698" h="595" extrusionOk="0">
                <a:moveTo>
                  <a:pt x="397" y="0"/>
                </a:moveTo>
                <a:cubicBezTo>
                  <a:pt x="127" y="0"/>
                  <a:pt x="1" y="317"/>
                  <a:pt x="191" y="507"/>
                </a:cubicBezTo>
                <a:cubicBezTo>
                  <a:pt x="252" y="568"/>
                  <a:pt x="325" y="595"/>
                  <a:pt x="397" y="595"/>
                </a:cubicBezTo>
                <a:cubicBezTo>
                  <a:pt x="551" y="595"/>
                  <a:pt x="697" y="474"/>
                  <a:pt x="697" y="301"/>
                </a:cubicBezTo>
                <a:cubicBezTo>
                  <a:pt x="697" y="127"/>
                  <a:pt x="555" y="0"/>
                  <a:pt x="39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66"/>
          <p:cNvSpPr/>
          <p:nvPr/>
        </p:nvSpPr>
        <p:spPr>
          <a:xfrm rot="-928300">
            <a:off x="1784762" y="2885742"/>
            <a:ext cx="24380" cy="20793"/>
          </a:xfrm>
          <a:custGeom>
            <a:avLst/>
            <a:gdLst/>
            <a:ahLst/>
            <a:cxnLst/>
            <a:rect l="l" t="t" r="r" b="b"/>
            <a:pathLst>
              <a:path w="571" h="487" extrusionOk="0">
                <a:moveTo>
                  <a:pt x="333" y="1"/>
                </a:moveTo>
                <a:cubicBezTo>
                  <a:pt x="111" y="1"/>
                  <a:pt x="0" y="254"/>
                  <a:pt x="159" y="412"/>
                </a:cubicBezTo>
                <a:cubicBezTo>
                  <a:pt x="205" y="464"/>
                  <a:pt x="265" y="487"/>
                  <a:pt x="324" y="487"/>
                </a:cubicBezTo>
                <a:cubicBezTo>
                  <a:pt x="448" y="487"/>
                  <a:pt x="570" y="388"/>
                  <a:pt x="570" y="238"/>
                </a:cubicBezTo>
                <a:cubicBezTo>
                  <a:pt x="570" y="112"/>
                  <a:pt x="460" y="1"/>
                  <a:pt x="33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66"/>
          <p:cNvSpPr/>
          <p:nvPr/>
        </p:nvSpPr>
        <p:spPr>
          <a:xfrm rot="-928300">
            <a:off x="1760643" y="2984546"/>
            <a:ext cx="22373" cy="19213"/>
          </a:xfrm>
          <a:custGeom>
            <a:avLst/>
            <a:gdLst/>
            <a:ahLst/>
            <a:cxnLst/>
            <a:rect l="l" t="t" r="r" b="b"/>
            <a:pathLst>
              <a:path w="524" h="450" extrusionOk="0">
                <a:moveTo>
                  <a:pt x="301" y="1"/>
                </a:moveTo>
                <a:cubicBezTo>
                  <a:pt x="111" y="1"/>
                  <a:pt x="1" y="238"/>
                  <a:pt x="143" y="381"/>
                </a:cubicBezTo>
                <a:cubicBezTo>
                  <a:pt x="190" y="428"/>
                  <a:pt x="247" y="449"/>
                  <a:pt x="303" y="449"/>
                </a:cubicBezTo>
                <a:cubicBezTo>
                  <a:pt x="416" y="449"/>
                  <a:pt x="523" y="361"/>
                  <a:pt x="523" y="223"/>
                </a:cubicBezTo>
                <a:cubicBezTo>
                  <a:pt x="523" y="96"/>
                  <a:pt x="428" y="1"/>
                  <a:pt x="3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66"/>
          <p:cNvSpPr/>
          <p:nvPr/>
        </p:nvSpPr>
        <p:spPr>
          <a:xfrm rot="-928300">
            <a:off x="1941803" y="2984461"/>
            <a:ext cx="21007" cy="20964"/>
          </a:xfrm>
          <a:custGeom>
            <a:avLst/>
            <a:gdLst/>
            <a:ahLst/>
            <a:cxnLst/>
            <a:rect l="l" t="t" r="r" b="b"/>
            <a:pathLst>
              <a:path w="492" h="491" extrusionOk="0">
                <a:moveTo>
                  <a:pt x="238" y="0"/>
                </a:moveTo>
                <a:cubicBezTo>
                  <a:pt x="111" y="0"/>
                  <a:pt x="1" y="111"/>
                  <a:pt x="1" y="238"/>
                </a:cubicBezTo>
                <a:cubicBezTo>
                  <a:pt x="1" y="380"/>
                  <a:pt x="111" y="491"/>
                  <a:pt x="238" y="491"/>
                </a:cubicBezTo>
                <a:cubicBezTo>
                  <a:pt x="381" y="491"/>
                  <a:pt x="491" y="380"/>
                  <a:pt x="491" y="238"/>
                </a:cubicBezTo>
                <a:cubicBezTo>
                  <a:pt x="491" y="111"/>
                  <a:pt x="381" y="0"/>
                  <a:pt x="23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66"/>
          <p:cNvSpPr/>
          <p:nvPr/>
        </p:nvSpPr>
        <p:spPr>
          <a:xfrm rot="-928300">
            <a:off x="1814509" y="3134025"/>
            <a:ext cx="31852" cy="27199"/>
          </a:xfrm>
          <a:custGeom>
            <a:avLst/>
            <a:gdLst/>
            <a:ahLst/>
            <a:cxnLst/>
            <a:rect l="l" t="t" r="r" b="b"/>
            <a:pathLst>
              <a:path w="746" h="637" extrusionOk="0">
                <a:moveTo>
                  <a:pt x="428" y="1"/>
                </a:moveTo>
                <a:cubicBezTo>
                  <a:pt x="143" y="1"/>
                  <a:pt x="1" y="349"/>
                  <a:pt x="207" y="539"/>
                </a:cubicBezTo>
                <a:cubicBezTo>
                  <a:pt x="269" y="606"/>
                  <a:pt x="346" y="636"/>
                  <a:pt x="423" y="636"/>
                </a:cubicBezTo>
                <a:cubicBezTo>
                  <a:pt x="580" y="636"/>
                  <a:pt x="734" y="509"/>
                  <a:pt x="745" y="317"/>
                </a:cubicBezTo>
                <a:cubicBezTo>
                  <a:pt x="745" y="143"/>
                  <a:pt x="603" y="1"/>
                  <a:pt x="42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66"/>
          <p:cNvSpPr/>
          <p:nvPr/>
        </p:nvSpPr>
        <p:spPr>
          <a:xfrm rot="-928300">
            <a:off x="1845644" y="3140117"/>
            <a:ext cx="27113" cy="27753"/>
          </a:xfrm>
          <a:custGeom>
            <a:avLst/>
            <a:gdLst/>
            <a:ahLst/>
            <a:cxnLst/>
            <a:rect l="l" t="t" r="r" b="b"/>
            <a:pathLst>
              <a:path w="635" h="650" extrusionOk="0">
                <a:moveTo>
                  <a:pt x="318" y="0"/>
                </a:moveTo>
                <a:cubicBezTo>
                  <a:pt x="143" y="0"/>
                  <a:pt x="1" y="143"/>
                  <a:pt x="1" y="333"/>
                </a:cubicBezTo>
                <a:cubicBezTo>
                  <a:pt x="1" y="507"/>
                  <a:pt x="143" y="650"/>
                  <a:pt x="318" y="650"/>
                </a:cubicBezTo>
                <a:cubicBezTo>
                  <a:pt x="492" y="650"/>
                  <a:pt x="634" y="507"/>
                  <a:pt x="634" y="333"/>
                </a:cubicBezTo>
                <a:cubicBezTo>
                  <a:pt x="634" y="143"/>
                  <a:pt x="492" y="0"/>
                  <a:pt x="3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66"/>
          <p:cNvSpPr/>
          <p:nvPr/>
        </p:nvSpPr>
        <p:spPr>
          <a:xfrm rot="-928300">
            <a:off x="1412383" y="3174942"/>
            <a:ext cx="16951" cy="16780"/>
          </a:xfrm>
          <a:custGeom>
            <a:avLst/>
            <a:gdLst/>
            <a:ahLst/>
            <a:cxnLst/>
            <a:rect l="l" t="t" r="r" b="b"/>
            <a:pathLst>
              <a:path w="397" h="393" extrusionOk="0">
                <a:moveTo>
                  <a:pt x="198" y="1"/>
                </a:moveTo>
                <a:cubicBezTo>
                  <a:pt x="99" y="1"/>
                  <a:pt x="1" y="64"/>
                  <a:pt x="1" y="191"/>
                </a:cubicBezTo>
                <a:cubicBezTo>
                  <a:pt x="1" y="325"/>
                  <a:pt x="99" y="393"/>
                  <a:pt x="198" y="393"/>
                </a:cubicBezTo>
                <a:cubicBezTo>
                  <a:pt x="297" y="393"/>
                  <a:pt x="396" y="325"/>
                  <a:pt x="396" y="191"/>
                </a:cubicBezTo>
                <a:cubicBezTo>
                  <a:pt x="396" y="64"/>
                  <a:pt x="297" y="1"/>
                  <a:pt x="1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66"/>
          <p:cNvSpPr/>
          <p:nvPr/>
        </p:nvSpPr>
        <p:spPr>
          <a:xfrm rot="-928300">
            <a:off x="1496112" y="3102347"/>
            <a:ext cx="25704" cy="25704"/>
          </a:xfrm>
          <a:custGeom>
            <a:avLst/>
            <a:gdLst/>
            <a:ahLst/>
            <a:cxnLst/>
            <a:rect l="l" t="t" r="r" b="b"/>
            <a:pathLst>
              <a:path w="602" h="602" extrusionOk="0">
                <a:moveTo>
                  <a:pt x="301" y="0"/>
                </a:moveTo>
                <a:cubicBezTo>
                  <a:pt x="143" y="0"/>
                  <a:pt x="0" y="143"/>
                  <a:pt x="0" y="301"/>
                </a:cubicBezTo>
                <a:cubicBezTo>
                  <a:pt x="0" y="459"/>
                  <a:pt x="143" y="602"/>
                  <a:pt x="301" y="602"/>
                </a:cubicBezTo>
                <a:cubicBezTo>
                  <a:pt x="459" y="602"/>
                  <a:pt x="602" y="459"/>
                  <a:pt x="602" y="301"/>
                </a:cubicBezTo>
                <a:cubicBezTo>
                  <a:pt x="602" y="143"/>
                  <a:pt x="459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66"/>
          <p:cNvSpPr/>
          <p:nvPr/>
        </p:nvSpPr>
        <p:spPr>
          <a:xfrm rot="-928300">
            <a:off x="1388734" y="3125846"/>
            <a:ext cx="18957" cy="19684"/>
          </a:xfrm>
          <a:custGeom>
            <a:avLst/>
            <a:gdLst/>
            <a:ahLst/>
            <a:cxnLst/>
            <a:rect l="l" t="t" r="r" b="b"/>
            <a:pathLst>
              <a:path w="444" h="461" extrusionOk="0">
                <a:moveTo>
                  <a:pt x="222" y="1"/>
                </a:moveTo>
                <a:cubicBezTo>
                  <a:pt x="95" y="1"/>
                  <a:pt x="0" y="112"/>
                  <a:pt x="0" y="238"/>
                </a:cubicBezTo>
                <a:cubicBezTo>
                  <a:pt x="0" y="365"/>
                  <a:pt x="95" y="460"/>
                  <a:pt x="222" y="460"/>
                </a:cubicBezTo>
                <a:cubicBezTo>
                  <a:pt x="348" y="460"/>
                  <a:pt x="443" y="365"/>
                  <a:pt x="443" y="238"/>
                </a:cubicBezTo>
                <a:cubicBezTo>
                  <a:pt x="443" y="112"/>
                  <a:pt x="348" y="1"/>
                  <a:pt x="22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66"/>
          <p:cNvSpPr/>
          <p:nvPr/>
        </p:nvSpPr>
        <p:spPr>
          <a:xfrm rot="-928300">
            <a:off x="1319141" y="3010286"/>
            <a:ext cx="19641" cy="16737"/>
          </a:xfrm>
          <a:custGeom>
            <a:avLst/>
            <a:gdLst/>
            <a:ahLst/>
            <a:cxnLst/>
            <a:rect l="l" t="t" r="r" b="b"/>
            <a:pathLst>
              <a:path w="460" h="392" extrusionOk="0">
                <a:moveTo>
                  <a:pt x="254" y="1"/>
                </a:moveTo>
                <a:cubicBezTo>
                  <a:pt x="80" y="1"/>
                  <a:pt x="1" y="207"/>
                  <a:pt x="112" y="333"/>
                </a:cubicBezTo>
                <a:cubicBezTo>
                  <a:pt x="152" y="374"/>
                  <a:pt x="202" y="392"/>
                  <a:pt x="251" y="392"/>
                </a:cubicBezTo>
                <a:cubicBezTo>
                  <a:pt x="357" y="392"/>
                  <a:pt x="460" y="310"/>
                  <a:pt x="460" y="191"/>
                </a:cubicBezTo>
                <a:cubicBezTo>
                  <a:pt x="460" y="80"/>
                  <a:pt x="365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66"/>
          <p:cNvSpPr/>
          <p:nvPr/>
        </p:nvSpPr>
        <p:spPr>
          <a:xfrm rot="-928300">
            <a:off x="1346242" y="2879981"/>
            <a:ext cx="20964" cy="21648"/>
          </a:xfrm>
          <a:custGeom>
            <a:avLst/>
            <a:gdLst/>
            <a:ahLst/>
            <a:cxnLst/>
            <a:rect l="l" t="t" r="r" b="b"/>
            <a:pathLst>
              <a:path w="491" h="507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07"/>
                  <a:pt x="253" y="507"/>
                </a:cubicBezTo>
                <a:cubicBezTo>
                  <a:pt x="380" y="507"/>
                  <a:pt x="491" y="396"/>
                  <a:pt x="491" y="253"/>
                </a:cubicBezTo>
                <a:cubicBezTo>
                  <a:pt x="491" y="111"/>
                  <a:pt x="380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66"/>
          <p:cNvSpPr/>
          <p:nvPr/>
        </p:nvSpPr>
        <p:spPr>
          <a:xfrm rot="-928300">
            <a:off x="1136224" y="2980292"/>
            <a:ext cx="19641" cy="16865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69" y="0"/>
                </a:moveTo>
                <a:cubicBezTo>
                  <a:pt x="95" y="0"/>
                  <a:pt x="0" y="206"/>
                  <a:pt x="127" y="333"/>
                </a:cubicBezTo>
                <a:cubicBezTo>
                  <a:pt x="169" y="375"/>
                  <a:pt x="220" y="394"/>
                  <a:pt x="269" y="394"/>
                </a:cubicBezTo>
                <a:cubicBezTo>
                  <a:pt x="368" y="394"/>
                  <a:pt x="459" y="317"/>
                  <a:pt x="459" y="190"/>
                </a:cubicBezTo>
                <a:cubicBezTo>
                  <a:pt x="459" y="79"/>
                  <a:pt x="380" y="0"/>
                  <a:pt x="26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66"/>
          <p:cNvSpPr/>
          <p:nvPr/>
        </p:nvSpPr>
        <p:spPr>
          <a:xfrm rot="-928300">
            <a:off x="1259680" y="2929160"/>
            <a:ext cx="25747" cy="22203"/>
          </a:xfrm>
          <a:custGeom>
            <a:avLst/>
            <a:gdLst/>
            <a:ahLst/>
            <a:cxnLst/>
            <a:rect l="l" t="t" r="r" b="b"/>
            <a:pathLst>
              <a:path w="603" h="520" extrusionOk="0">
                <a:moveTo>
                  <a:pt x="373" y="1"/>
                </a:moveTo>
                <a:cubicBezTo>
                  <a:pt x="365" y="1"/>
                  <a:pt x="357" y="1"/>
                  <a:pt x="349" y="2"/>
                </a:cubicBezTo>
                <a:cubicBezTo>
                  <a:pt x="112" y="2"/>
                  <a:pt x="1" y="271"/>
                  <a:pt x="159" y="445"/>
                </a:cubicBezTo>
                <a:cubicBezTo>
                  <a:pt x="210" y="496"/>
                  <a:pt x="274" y="519"/>
                  <a:pt x="337" y="519"/>
                </a:cubicBezTo>
                <a:cubicBezTo>
                  <a:pt x="471" y="519"/>
                  <a:pt x="602" y="416"/>
                  <a:pt x="602" y="255"/>
                </a:cubicBezTo>
                <a:cubicBezTo>
                  <a:pt x="602" y="121"/>
                  <a:pt x="504" y="1"/>
                  <a:pt x="37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66"/>
          <p:cNvSpPr/>
          <p:nvPr/>
        </p:nvSpPr>
        <p:spPr>
          <a:xfrm rot="-928300">
            <a:off x="973125" y="3221916"/>
            <a:ext cx="30443" cy="26173"/>
          </a:xfrm>
          <a:custGeom>
            <a:avLst/>
            <a:gdLst/>
            <a:ahLst/>
            <a:cxnLst/>
            <a:rect l="l" t="t" r="r" b="b"/>
            <a:pathLst>
              <a:path w="713" h="613" extrusionOk="0">
                <a:moveTo>
                  <a:pt x="412" y="0"/>
                </a:moveTo>
                <a:cubicBezTo>
                  <a:pt x="143" y="0"/>
                  <a:pt x="0" y="333"/>
                  <a:pt x="190" y="523"/>
                </a:cubicBezTo>
                <a:cubicBezTo>
                  <a:pt x="252" y="585"/>
                  <a:pt x="329" y="613"/>
                  <a:pt x="405" y="613"/>
                </a:cubicBezTo>
                <a:cubicBezTo>
                  <a:pt x="562" y="613"/>
                  <a:pt x="713" y="493"/>
                  <a:pt x="713" y="301"/>
                </a:cubicBezTo>
                <a:cubicBezTo>
                  <a:pt x="713" y="143"/>
                  <a:pt x="586" y="0"/>
                  <a:pt x="41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66"/>
          <p:cNvSpPr/>
          <p:nvPr/>
        </p:nvSpPr>
        <p:spPr>
          <a:xfrm rot="-928300">
            <a:off x="840880" y="3518322"/>
            <a:ext cx="22373" cy="19855"/>
          </a:xfrm>
          <a:custGeom>
            <a:avLst/>
            <a:gdLst/>
            <a:ahLst/>
            <a:cxnLst/>
            <a:rect l="l" t="t" r="r" b="b"/>
            <a:pathLst>
              <a:path w="524" h="465" extrusionOk="0">
                <a:moveTo>
                  <a:pt x="302" y="1"/>
                </a:moveTo>
                <a:cubicBezTo>
                  <a:pt x="96" y="1"/>
                  <a:pt x="1" y="254"/>
                  <a:pt x="143" y="397"/>
                </a:cubicBezTo>
                <a:cubicBezTo>
                  <a:pt x="190" y="443"/>
                  <a:pt x="247" y="465"/>
                  <a:pt x="303" y="465"/>
                </a:cubicBezTo>
                <a:cubicBezTo>
                  <a:pt x="416" y="465"/>
                  <a:pt x="523" y="376"/>
                  <a:pt x="523" y="238"/>
                </a:cubicBezTo>
                <a:cubicBezTo>
                  <a:pt x="523" y="112"/>
                  <a:pt x="428" y="1"/>
                  <a:pt x="30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66"/>
          <p:cNvSpPr/>
          <p:nvPr/>
        </p:nvSpPr>
        <p:spPr>
          <a:xfrm rot="-928300">
            <a:off x="930110" y="3409746"/>
            <a:ext cx="20324" cy="20324"/>
          </a:xfrm>
          <a:custGeom>
            <a:avLst/>
            <a:gdLst/>
            <a:ahLst/>
            <a:cxnLst/>
            <a:rect l="l" t="t" r="r" b="b"/>
            <a:pathLst>
              <a:path w="476" h="476" extrusionOk="0">
                <a:moveTo>
                  <a:pt x="238" y="1"/>
                </a:moveTo>
                <a:cubicBezTo>
                  <a:pt x="111" y="1"/>
                  <a:pt x="0" y="112"/>
                  <a:pt x="0" y="238"/>
                </a:cubicBezTo>
                <a:cubicBezTo>
                  <a:pt x="0" y="365"/>
                  <a:pt x="111" y="476"/>
                  <a:pt x="238" y="476"/>
                </a:cubicBezTo>
                <a:cubicBezTo>
                  <a:pt x="365" y="476"/>
                  <a:pt x="475" y="365"/>
                  <a:pt x="475" y="238"/>
                </a:cubicBezTo>
                <a:cubicBezTo>
                  <a:pt x="475" y="112"/>
                  <a:pt x="365" y="1"/>
                  <a:pt x="23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66"/>
          <p:cNvSpPr/>
          <p:nvPr/>
        </p:nvSpPr>
        <p:spPr>
          <a:xfrm>
            <a:off x="2067153" y="-584460"/>
            <a:ext cx="8026659" cy="8026919"/>
          </a:xfrm>
          <a:custGeom>
            <a:avLst/>
            <a:gdLst/>
            <a:ahLst/>
            <a:cxnLst/>
            <a:rect l="l" t="t" r="r" b="b"/>
            <a:pathLst>
              <a:path w="78093" h="78093" extrusionOk="0">
                <a:moveTo>
                  <a:pt x="78092" y="39047"/>
                </a:moveTo>
                <a:cubicBezTo>
                  <a:pt x="78092" y="60612"/>
                  <a:pt x="60612" y="78092"/>
                  <a:pt x="39046" y="78092"/>
                </a:cubicBezTo>
                <a:cubicBezTo>
                  <a:pt x="17497" y="78092"/>
                  <a:pt x="1" y="60612"/>
                  <a:pt x="1" y="39047"/>
                </a:cubicBezTo>
                <a:cubicBezTo>
                  <a:pt x="1" y="17481"/>
                  <a:pt x="17497" y="1"/>
                  <a:pt x="39046" y="1"/>
                </a:cubicBezTo>
                <a:cubicBezTo>
                  <a:pt x="60612" y="1"/>
                  <a:pt x="78092" y="17481"/>
                  <a:pt x="78092" y="390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66"/>
          <p:cNvSpPr/>
          <p:nvPr/>
        </p:nvSpPr>
        <p:spPr>
          <a:xfrm>
            <a:off x="2159855" y="4717868"/>
            <a:ext cx="370677" cy="371651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66"/>
          <p:cNvSpPr/>
          <p:nvPr/>
        </p:nvSpPr>
        <p:spPr>
          <a:xfrm>
            <a:off x="1383785" y="5241427"/>
            <a:ext cx="526644" cy="509613"/>
          </a:xfrm>
          <a:custGeom>
            <a:avLst/>
            <a:gdLst/>
            <a:ahLst/>
            <a:cxnLst/>
            <a:rect l="l" t="t" r="r" b="b"/>
            <a:pathLst>
              <a:path w="13080" h="12657" extrusionOk="0">
                <a:moveTo>
                  <a:pt x="9362" y="1"/>
                </a:moveTo>
                <a:cubicBezTo>
                  <a:pt x="7980" y="1"/>
                  <a:pt x="6750" y="892"/>
                  <a:pt x="6286" y="2204"/>
                </a:cubicBezTo>
                <a:cubicBezTo>
                  <a:pt x="6246" y="2326"/>
                  <a:pt x="6139" y="2396"/>
                  <a:pt x="6030" y="2396"/>
                </a:cubicBezTo>
                <a:cubicBezTo>
                  <a:pt x="5970" y="2396"/>
                  <a:pt x="5909" y="2375"/>
                  <a:pt x="5859" y="2330"/>
                </a:cubicBezTo>
                <a:cubicBezTo>
                  <a:pt x="5257" y="1847"/>
                  <a:pt x="4529" y="1605"/>
                  <a:pt x="3800" y="1605"/>
                </a:cubicBezTo>
                <a:cubicBezTo>
                  <a:pt x="3166" y="1605"/>
                  <a:pt x="2532" y="1788"/>
                  <a:pt x="1980" y="2156"/>
                </a:cubicBezTo>
                <a:cubicBezTo>
                  <a:pt x="317" y="3217"/>
                  <a:pt x="1" y="5750"/>
                  <a:pt x="1552" y="7745"/>
                </a:cubicBezTo>
                <a:cubicBezTo>
                  <a:pt x="3452" y="10200"/>
                  <a:pt x="7886" y="12195"/>
                  <a:pt x="8883" y="12638"/>
                </a:cubicBezTo>
                <a:cubicBezTo>
                  <a:pt x="8917" y="12651"/>
                  <a:pt x="8952" y="12657"/>
                  <a:pt x="8987" y="12657"/>
                </a:cubicBezTo>
                <a:cubicBezTo>
                  <a:pt x="9081" y="12657"/>
                  <a:pt x="9169" y="12613"/>
                  <a:pt x="9216" y="12543"/>
                </a:cubicBezTo>
                <a:cubicBezTo>
                  <a:pt x="9849" y="11640"/>
                  <a:pt x="12509" y="7587"/>
                  <a:pt x="12826" y="4500"/>
                </a:cubicBezTo>
                <a:cubicBezTo>
                  <a:pt x="13079" y="1982"/>
                  <a:pt x="11448" y="3"/>
                  <a:pt x="9469" y="3"/>
                </a:cubicBezTo>
                <a:cubicBezTo>
                  <a:pt x="9433" y="2"/>
                  <a:pt x="9397" y="1"/>
                  <a:pt x="936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" name="Google Shape;659;p66"/>
          <p:cNvSpPr/>
          <p:nvPr/>
        </p:nvSpPr>
        <p:spPr>
          <a:xfrm>
            <a:off x="2086811" y="4097267"/>
            <a:ext cx="266715" cy="266655"/>
          </a:xfrm>
          <a:custGeom>
            <a:avLst/>
            <a:gdLst/>
            <a:ahLst/>
            <a:cxnLst/>
            <a:rect l="l" t="t" r="r" b="b"/>
            <a:pathLst>
              <a:path w="4387" h="4386" extrusionOk="0">
                <a:moveTo>
                  <a:pt x="1140" y="0"/>
                </a:moveTo>
                <a:lnTo>
                  <a:pt x="0" y="3262"/>
                </a:lnTo>
                <a:lnTo>
                  <a:pt x="3262" y="4386"/>
                </a:lnTo>
                <a:lnTo>
                  <a:pt x="4386" y="1140"/>
                </a:lnTo>
                <a:lnTo>
                  <a:pt x="1140" y="0"/>
                </a:ln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0" name="Google Shape;660;p66"/>
          <p:cNvSpPr/>
          <p:nvPr/>
        </p:nvSpPr>
        <p:spPr>
          <a:xfrm rot="526347">
            <a:off x="9587301" y="4502231"/>
            <a:ext cx="624519" cy="627727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1" name="Google Shape;661;p66"/>
          <p:cNvSpPr/>
          <p:nvPr/>
        </p:nvSpPr>
        <p:spPr>
          <a:xfrm>
            <a:off x="1218251" y="44482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2" name="Google Shape;662;p66"/>
          <p:cNvSpPr/>
          <p:nvPr/>
        </p:nvSpPr>
        <p:spPr>
          <a:xfrm rot="-125535">
            <a:off x="10560865" y="5855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" name="Google Shape;663;p66"/>
          <p:cNvSpPr/>
          <p:nvPr/>
        </p:nvSpPr>
        <p:spPr>
          <a:xfrm rot="-125535">
            <a:off x="1791065" y="14241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66"/>
          <p:cNvSpPr txBox="1">
            <a:spLocks noGrp="1"/>
          </p:cNvSpPr>
          <p:nvPr>
            <p:ph type="title"/>
          </p:nvPr>
        </p:nvSpPr>
        <p:spPr>
          <a:xfrm>
            <a:off x="3513284" y="4463233"/>
            <a:ext cx="5134400" cy="11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5" name="Google Shape;665;p66"/>
          <p:cNvSpPr txBox="1">
            <a:spLocks noGrp="1"/>
          </p:cNvSpPr>
          <p:nvPr>
            <p:ph type="subTitle" idx="1"/>
          </p:nvPr>
        </p:nvSpPr>
        <p:spPr>
          <a:xfrm>
            <a:off x="3528600" y="1231600"/>
            <a:ext cx="5134800" cy="2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874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67"/>
          <p:cNvSpPr txBox="1">
            <a:spLocks noGrp="1"/>
          </p:cNvSpPr>
          <p:nvPr>
            <p:ph type="title"/>
          </p:nvPr>
        </p:nvSpPr>
        <p:spPr>
          <a:xfrm>
            <a:off x="947200" y="719333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67"/>
          <p:cNvSpPr txBox="1">
            <a:spLocks noGrp="1"/>
          </p:cNvSpPr>
          <p:nvPr>
            <p:ph type="subTitle" idx="1"/>
          </p:nvPr>
        </p:nvSpPr>
        <p:spPr>
          <a:xfrm>
            <a:off x="951451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9" name="Google Shape;669;p67"/>
          <p:cNvSpPr txBox="1">
            <a:spLocks noGrp="1"/>
          </p:cNvSpPr>
          <p:nvPr>
            <p:ph type="subTitle" idx="2"/>
          </p:nvPr>
        </p:nvSpPr>
        <p:spPr>
          <a:xfrm>
            <a:off x="3657600" y="1391135"/>
            <a:ext cx="48768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67"/>
          <p:cNvSpPr txBox="1">
            <a:spLocks noGrp="1"/>
          </p:cNvSpPr>
          <p:nvPr>
            <p:ph type="subTitle" idx="3"/>
          </p:nvPr>
        </p:nvSpPr>
        <p:spPr>
          <a:xfrm>
            <a:off x="6367984" y="1945600"/>
            <a:ext cx="4876800" cy="40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 u="sng"/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1" name="Google Shape;671;p67"/>
          <p:cNvSpPr/>
          <p:nvPr/>
        </p:nvSpPr>
        <p:spPr>
          <a:xfrm>
            <a:off x="-367077" y="5992665"/>
            <a:ext cx="1110329" cy="304235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67"/>
          <p:cNvSpPr/>
          <p:nvPr/>
        </p:nvSpPr>
        <p:spPr>
          <a:xfrm>
            <a:off x="404562" y="487150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67"/>
          <p:cNvSpPr/>
          <p:nvPr/>
        </p:nvSpPr>
        <p:spPr>
          <a:xfrm>
            <a:off x="11152178" y="6348583"/>
            <a:ext cx="862849" cy="236444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67"/>
          <p:cNvSpPr/>
          <p:nvPr/>
        </p:nvSpPr>
        <p:spPr>
          <a:xfrm>
            <a:off x="11359467" y="130198"/>
            <a:ext cx="1040820" cy="28513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083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68"/>
          <p:cNvSpPr/>
          <p:nvPr/>
        </p:nvSpPr>
        <p:spPr>
          <a:xfrm rot="-183855">
            <a:off x="-158142" y="3307380"/>
            <a:ext cx="715761" cy="196299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7" name="Google Shape;677;p68"/>
          <p:cNvSpPr/>
          <p:nvPr/>
        </p:nvSpPr>
        <p:spPr>
          <a:xfrm rot="-172081">
            <a:off x="204901" y="6607959"/>
            <a:ext cx="1267312" cy="346368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68"/>
          <p:cNvSpPr/>
          <p:nvPr/>
        </p:nvSpPr>
        <p:spPr>
          <a:xfrm>
            <a:off x="11399651" y="6380169"/>
            <a:ext cx="715779" cy="196304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p68"/>
          <p:cNvSpPr/>
          <p:nvPr/>
        </p:nvSpPr>
        <p:spPr>
          <a:xfrm rot="-125535">
            <a:off x="8790432" y="1459925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68"/>
          <p:cNvSpPr/>
          <p:nvPr/>
        </p:nvSpPr>
        <p:spPr>
          <a:xfrm rot="-125535">
            <a:off x="530065" y="201258"/>
            <a:ext cx="1267307" cy="346367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1" name="Google Shape;681;p68"/>
          <p:cNvSpPr/>
          <p:nvPr/>
        </p:nvSpPr>
        <p:spPr>
          <a:xfrm>
            <a:off x="11739232" y="935809"/>
            <a:ext cx="48171" cy="48171"/>
          </a:xfrm>
          <a:custGeom>
            <a:avLst/>
            <a:gdLst/>
            <a:ahLst/>
            <a:cxnLst/>
            <a:rect l="l" t="t" r="r" b="b"/>
            <a:pathLst>
              <a:path w="555" h="555" extrusionOk="0">
                <a:moveTo>
                  <a:pt x="285" y="1"/>
                </a:moveTo>
                <a:cubicBezTo>
                  <a:pt x="127" y="1"/>
                  <a:pt x="0" y="127"/>
                  <a:pt x="0" y="286"/>
                </a:cubicBezTo>
                <a:cubicBezTo>
                  <a:pt x="0" y="428"/>
                  <a:pt x="127" y="555"/>
                  <a:pt x="285" y="555"/>
                </a:cubicBezTo>
                <a:cubicBezTo>
                  <a:pt x="443" y="555"/>
                  <a:pt x="554" y="428"/>
                  <a:pt x="554" y="286"/>
                </a:cubicBezTo>
                <a:cubicBezTo>
                  <a:pt x="554" y="127"/>
                  <a:pt x="443" y="1"/>
                  <a:pt x="285" y="1"/>
                </a:cubicBezTo>
                <a:close/>
              </a:path>
            </a:pathLst>
          </a:custGeom>
          <a:solidFill>
            <a:srgbClr val="739A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2" name="Google Shape;682;p68"/>
          <p:cNvSpPr/>
          <p:nvPr/>
        </p:nvSpPr>
        <p:spPr>
          <a:xfrm>
            <a:off x="11780461" y="527097"/>
            <a:ext cx="538900" cy="147201"/>
          </a:xfrm>
          <a:custGeom>
            <a:avLst/>
            <a:gdLst/>
            <a:ahLst/>
            <a:cxnLst/>
            <a:rect l="l" t="t" r="r" b="b"/>
            <a:pathLst>
              <a:path w="6209" h="1696" extrusionOk="0">
                <a:moveTo>
                  <a:pt x="3065" y="1"/>
                </a:moveTo>
                <a:cubicBezTo>
                  <a:pt x="2750" y="1"/>
                  <a:pt x="2499" y="378"/>
                  <a:pt x="2755" y="672"/>
                </a:cubicBezTo>
                <a:cubicBezTo>
                  <a:pt x="2626" y="595"/>
                  <a:pt x="2483" y="555"/>
                  <a:pt x="2343" y="555"/>
                </a:cubicBezTo>
                <a:cubicBezTo>
                  <a:pt x="2226" y="555"/>
                  <a:pt x="2112" y="583"/>
                  <a:pt x="2011" y="641"/>
                </a:cubicBezTo>
                <a:cubicBezTo>
                  <a:pt x="1612" y="858"/>
                  <a:pt x="1273" y="921"/>
                  <a:pt x="991" y="921"/>
                </a:cubicBezTo>
                <a:cubicBezTo>
                  <a:pt x="602" y="921"/>
                  <a:pt x="321" y="802"/>
                  <a:pt x="137" y="802"/>
                </a:cubicBezTo>
                <a:cubicBezTo>
                  <a:pt x="104" y="802"/>
                  <a:pt x="74" y="806"/>
                  <a:pt x="48" y="815"/>
                </a:cubicBezTo>
                <a:cubicBezTo>
                  <a:pt x="0" y="862"/>
                  <a:pt x="0" y="941"/>
                  <a:pt x="48" y="1005"/>
                </a:cubicBezTo>
                <a:cubicBezTo>
                  <a:pt x="84" y="1036"/>
                  <a:pt x="128" y="1046"/>
                  <a:pt x="175" y="1046"/>
                </a:cubicBezTo>
                <a:cubicBezTo>
                  <a:pt x="272" y="1046"/>
                  <a:pt x="379" y="1000"/>
                  <a:pt x="443" y="989"/>
                </a:cubicBezTo>
                <a:cubicBezTo>
                  <a:pt x="490" y="978"/>
                  <a:pt x="536" y="973"/>
                  <a:pt x="581" y="973"/>
                </a:cubicBezTo>
                <a:cubicBezTo>
                  <a:pt x="800" y="973"/>
                  <a:pt x="1010" y="1084"/>
                  <a:pt x="1219" y="1163"/>
                </a:cubicBezTo>
                <a:cubicBezTo>
                  <a:pt x="1350" y="1234"/>
                  <a:pt x="1489" y="1270"/>
                  <a:pt x="1631" y="1270"/>
                </a:cubicBezTo>
                <a:cubicBezTo>
                  <a:pt x="1678" y="1270"/>
                  <a:pt x="1726" y="1266"/>
                  <a:pt x="1773" y="1258"/>
                </a:cubicBezTo>
                <a:lnTo>
                  <a:pt x="1773" y="1258"/>
                </a:lnTo>
                <a:cubicBezTo>
                  <a:pt x="1647" y="1353"/>
                  <a:pt x="1710" y="1591"/>
                  <a:pt x="1948" y="1638"/>
                </a:cubicBezTo>
                <a:cubicBezTo>
                  <a:pt x="2115" y="1678"/>
                  <a:pt x="2275" y="1696"/>
                  <a:pt x="2419" y="1696"/>
                </a:cubicBezTo>
                <a:cubicBezTo>
                  <a:pt x="2901" y="1696"/>
                  <a:pt x="3213" y="1501"/>
                  <a:pt x="3103" y="1306"/>
                </a:cubicBezTo>
                <a:cubicBezTo>
                  <a:pt x="3160" y="1283"/>
                  <a:pt x="3216" y="1274"/>
                  <a:pt x="3273" y="1274"/>
                </a:cubicBezTo>
                <a:cubicBezTo>
                  <a:pt x="3532" y="1274"/>
                  <a:pt x="3785" y="1475"/>
                  <a:pt x="4006" y="1527"/>
                </a:cubicBezTo>
                <a:cubicBezTo>
                  <a:pt x="4092" y="1550"/>
                  <a:pt x="4176" y="1561"/>
                  <a:pt x="4254" y="1561"/>
                </a:cubicBezTo>
                <a:cubicBezTo>
                  <a:pt x="4503" y="1561"/>
                  <a:pt x="4687" y="1448"/>
                  <a:pt x="4687" y="1242"/>
                </a:cubicBezTo>
                <a:cubicBezTo>
                  <a:pt x="4687" y="1242"/>
                  <a:pt x="4977" y="1345"/>
                  <a:pt x="5300" y="1345"/>
                </a:cubicBezTo>
                <a:cubicBezTo>
                  <a:pt x="5499" y="1345"/>
                  <a:pt x="5711" y="1306"/>
                  <a:pt x="5874" y="1179"/>
                </a:cubicBezTo>
                <a:cubicBezTo>
                  <a:pt x="6209" y="932"/>
                  <a:pt x="6063" y="471"/>
                  <a:pt x="5742" y="471"/>
                </a:cubicBezTo>
                <a:cubicBezTo>
                  <a:pt x="5714" y="471"/>
                  <a:pt x="5684" y="475"/>
                  <a:pt x="5653" y="482"/>
                </a:cubicBezTo>
                <a:cubicBezTo>
                  <a:pt x="5415" y="561"/>
                  <a:pt x="5209" y="688"/>
                  <a:pt x="5051" y="862"/>
                </a:cubicBezTo>
                <a:cubicBezTo>
                  <a:pt x="5035" y="672"/>
                  <a:pt x="4988" y="482"/>
                  <a:pt x="4877" y="308"/>
                </a:cubicBezTo>
                <a:cubicBezTo>
                  <a:pt x="4792" y="187"/>
                  <a:pt x="4651" y="112"/>
                  <a:pt x="4505" y="112"/>
                </a:cubicBezTo>
                <a:cubicBezTo>
                  <a:pt x="4460" y="112"/>
                  <a:pt x="4415" y="119"/>
                  <a:pt x="4370" y="134"/>
                </a:cubicBezTo>
                <a:cubicBezTo>
                  <a:pt x="4164" y="229"/>
                  <a:pt x="4069" y="498"/>
                  <a:pt x="3848" y="514"/>
                </a:cubicBezTo>
                <a:cubicBezTo>
                  <a:pt x="3842" y="514"/>
                  <a:pt x="3836" y="514"/>
                  <a:pt x="3830" y="514"/>
                </a:cubicBezTo>
                <a:cubicBezTo>
                  <a:pt x="3589" y="514"/>
                  <a:pt x="3479" y="194"/>
                  <a:pt x="3293" y="71"/>
                </a:cubicBezTo>
                <a:cubicBezTo>
                  <a:pt x="3218" y="22"/>
                  <a:pt x="3139" y="1"/>
                  <a:pt x="306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3" name="Google Shape;683;p68"/>
          <p:cNvSpPr/>
          <p:nvPr/>
        </p:nvSpPr>
        <p:spPr>
          <a:xfrm>
            <a:off x="11871159" y="1152969"/>
            <a:ext cx="78375" cy="83929"/>
          </a:xfrm>
          <a:custGeom>
            <a:avLst/>
            <a:gdLst/>
            <a:ahLst/>
            <a:cxnLst/>
            <a:rect l="l" t="t" r="r" b="b"/>
            <a:pathLst>
              <a:path w="903" h="967" extrusionOk="0">
                <a:moveTo>
                  <a:pt x="697" y="1"/>
                </a:moveTo>
                <a:lnTo>
                  <a:pt x="0" y="270"/>
                </a:lnTo>
                <a:lnTo>
                  <a:pt x="348" y="966"/>
                </a:lnTo>
                <a:lnTo>
                  <a:pt x="903" y="745"/>
                </a:lnTo>
                <a:lnTo>
                  <a:pt x="697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4" name="Google Shape;684;p68"/>
          <p:cNvSpPr/>
          <p:nvPr/>
        </p:nvSpPr>
        <p:spPr>
          <a:xfrm>
            <a:off x="11916466" y="1019652"/>
            <a:ext cx="16577" cy="156749"/>
          </a:xfrm>
          <a:custGeom>
            <a:avLst/>
            <a:gdLst/>
            <a:ahLst/>
            <a:cxnLst/>
            <a:rect l="l" t="t" r="r" b="b"/>
            <a:pathLst>
              <a:path w="191" h="1806" fill="none" extrusionOk="0">
                <a:moveTo>
                  <a:pt x="191" y="1806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5" name="Google Shape;685;p68"/>
          <p:cNvSpPr/>
          <p:nvPr/>
        </p:nvSpPr>
        <p:spPr>
          <a:xfrm>
            <a:off x="11790007" y="1070514"/>
            <a:ext cx="94952" cy="125156"/>
          </a:xfrm>
          <a:custGeom>
            <a:avLst/>
            <a:gdLst/>
            <a:ahLst/>
            <a:cxnLst/>
            <a:rect l="l" t="t" r="r" b="b"/>
            <a:pathLst>
              <a:path w="1094" h="1442" fill="none" extrusionOk="0">
                <a:moveTo>
                  <a:pt x="1093" y="1441"/>
                </a:moveTo>
                <a:lnTo>
                  <a:pt x="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6" name="Google Shape;686;p68"/>
          <p:cNvSpPr/>
          <p:nvPr/>
        </p:nvSpPr>
        <p:spPr>
          <a:xfrm>
            <a:off x="11902753" y="1023819"/>
            <a:ext cx="42703" cy="195199"/>
          </a:xfrm>
          <a:custGeom>
            <a:avLst/>
            <a:gdLst/>
            <a:ahLst/>
            <a:cxnLst/>
            <a:rect l="l" t="t" r="r" b="b"/>
            <a:pathLst>
              <a:path w="492" h="2249" fill="none" extrusionOk="0">
                <a:moveTo>
                  <a:pt x="491" y="2249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7" name="Google Shape;687;p68"/>
          <p:cNvSpPr/>
          <p:nvPr/>
        </p:nvSpPr>
        <p:spPr>
          <a:xfrm>
            <a:off x="11802419" y="1065046"/>
            <a:ext cx="104499" cy="170463"/>
          </a:xfrm>
          <a:custGeom>
            <a:avLst/>
            <a:gdLst/>
            <a:ahLst/>
            <a:cxnLst/>
            <a:rect l="l" t="t" r="r" b="b"/>
            <a:pathLst>
              <a:path w="1204" h="1964" fill="none" extrusionOk="0">
                <a:moveTo>
                  <a:pt x="1204" y="1964"/>
                </a:moveTo>
                <a:lnTo>
                  <a:pt x="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8" name="Google Shape;688;p68"/>
          <p:cNvSpPr/>
          <p:nvPr/>
        </p:nvSpPr>
        <p:spPr>
          <a:xfrm>
            <a:off x="11249977" y="210297"/>
            <a:ext cx="826012" cy="872707"/>
          </a:xfrm>
          <a:custGeom>
            <a:avLst/>
            <a:gdLst/>
            <a:ahLst/>
            <a:cxnLst/>
            <a:rect l="l" t="t" r="r" b="b"/>
            <a:pathLst>
              <a:path w="9517" h="10055" extrusionOk="0">
                <a:moveTo>
                  <a:pt x="4784" y="1"/>
                </a:moveTo>
                <a:cubicBezTo>
                  <a:pt x="4267" y="1"/>
                  <a:pt x="3741" y="97"/>
                  <a:pt x="3230" y="301"/>
                </a:cubicBezTo>
                <a:cubicBezTo>
                  <a:pt x="1045" y="1171"/>
                  <a:pt x="0" y="3673"/>
                  <a:pt x="919" y="5842"/>
                </a:cubicBezTo>
                <a:cubicBezTo>
                  <a:pt x="1726" y="7869"/>
                  <a:pt x="4228" y="9326"/>
                  <a:pt x="5859" y="10054"/>
                </a:cubicBezTo>
                <a:lnTo>
                  <a:pt x="8028" y="9183"/>
                </a:lnTo>
                <a:cubicBezTo>
                  <a:pt x="8709" y="7536"/>
                  <a:pt x="9516" y="4750"/>
                  <a:pt x="8709" y="2723"/>
                </a:cubicBezTo>
                <a:cubicBezTo>
                  <a:pt x="8078" y="1036"/>
                  <a:pt x="6480" y="1"/>
                  <a:pt x="4784" y="1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9" name="Google Shape;689;p68"/>
          <p:cNvSpPr/>
          <p:nvPr/>
        </p:nvSpPr>
        <p:spPr>
          <a:xfrm>
            <a:off x="11357167" y="230087"/>
            <a:ext cx="619877" cy="840507"/>
          </a:xfrm>
          <a:custGeom>
            <a:avLst/>
            <a:gdLst/>
            <a:ahLst/>
            <a:cxnLst/>
            <a:rect l="l" t="t" r="r" b="b"/>
            <a:pathLst>
              <a:path w="7142" h="9684" extrusionOk="0">
                <a:moveTo>
                  <a:pt x="2844" y="1"/>
                </a:moveTo>
                <a:cubicBezTo>
                  <a:pt x="2570" y="1"/>
                  <a:pt x="2301" y="50"/>
                  <a:pt x="2043" y="152"/>
                </a:cubicBezTo>
                <a:cubicBezTo>
                  <a:pt x="523" y="753"/>
                  <a:pt x="0" y="2986"/>
                  <a:pt x="855" y="5139"/>
                </a:cubicBezTo>
                <a:cubicBezTo>
                  <a:pt x="1663" y="7166"/>
                  <a:pt x="3674" y="8844"/>
                  <a:pt x="4956" y="9684"/>
                </a:cubicBezTo>
                <a:lnTo>
                  <a:pt x="6492" y="9066"/>
                </a:lnTo>
                <a:cubicBezTo>
                  <a:pt x="6825" y="7578"/>
                  <a:pt x="7141" y="4981"/>
                  <a:pt x="6334" y="2954"/>
                </a:cubicBezTo>
                <a:cubicBezTo>
                  <a:pt x="5624" y="1166"/>
                  <a:pt x="4183" y="1"/>
                  <a:pt x="28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0" name="Google Shape;690;p68"/>
          <p:cNvSpPr/>
          <p:nvPr/>
        </p:nvSpPr>
        <p:spPr>
          <a:xfrm>
            <a:off x="11476681" y="240849"/>
            <a:ext cx="405499" cy="814643"/>
          </a:xfrm>
          <a:custGeom>
            <a:avLst/>
            <a:gdLst/>
            <a:ahLst/>
            <a:cxnLst/>
            <a:rect l="l" t="t" r="r" b="b"/>
            <a:pathLst>
              <a:path w="4672" h="9386" extrusionOk="0">
                <a:moveTo>
                  <a:pt x="816" y="0"/>
                </a:moveTo>
                <a:cubicBezTo>
                  <a:pt x="763" y="0"/>
                  <a:pt x="713" y="9"/>
                  <a:pt x="666" y="28"/>
                </a:cubicBezTo>
                <a:cubicBezTo>
                  <a:pt x="1" y="281"/>
                  <a:pt x="175" y="2244"/>
                  <a:pt x="1046" y="4398"/>
                </a:cubicBezTo>
                <a:cubicBezTo>
                  <a:pt x="1838" y="6424"/>
                  <a:pt x="3199" y="8356"/>
                  <a:pt x="4007" y="9385"/>
                </a:cubicBezTo>
                <a:lnTo>
                  <a:pt x="4672" y="9132"/>
                </a:lnTo>
                <a:cubicBezTo>
                  <a:pt x="4545" y="7818"/>
                  <a:pt x="4197" y="5490"/>
                  <a:pt x="3389" y="3464"/>
                </a:cubicBezTo>
                <a:cubicBezTo>
                  <a:pt x="2596" y="1466"/>
                  <a:pt x="1490" y="0"/>
                  <a:pt x="816" y="0"/>
                </a:cubicBezTo>
                <a:close/>
              </a:path>
            </a:pathLst>
          </a:custGeom>
          <a:solidFill>
            <a:srgbClr val="34A29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1" name="Google Shape;691;p68"/>
          <p:cNvSpPr/>
          <p:nvPr/>
        </p:nvSpPr>
        <p:spPr>
          <a:xfrm>
            <a:off x="11758413" y="1007329"/>
            <a:ext cx="189731" cy="107276"/>
          </a:xfrm>
          <a:custGeom>
            <a:avLst/>
            <a:gdLst/>
            <a:ahLst/>
            <a:cxnLst/>
            <a:rect l="l" t="t" r="r" b="b"/>
            <a:pathLst>
              <a:path w="2186" h="1236" extrusionOk="0">
                <a:moveTo>
                  <a:pt x="2186" y="0"/>
                </a:moveTo>
                <a:lnTo>
                  <a:pt x="1" y="871"/>
                </a:lnTo>
                <a:lnTo>
                  <a:pt x="697" y="1235"/>
                </a:lnTo>
                <a:lnTo>
                  <a:pt x="1932" y="744"/>
                </a:lnTo>
                <a:lnTo>
                  <a:pt x="2186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68"/>
          <p:cNvSpPr/>
          <p:nvPr/>
        </p:nvSpPr>
        <p:spPr>
          <a:xfrm>
            <a:off x="10955832" y="781923"/>
            <a:ext cx="953251" cy="259947"/>
          </a:xfrm>
          <a:custGeom>
            <a:avLst/>
            <a:gdLst/>
            <a:ahLst/>
            <a:cxnLst/>
            <a:rect l="l" t="t" r="r" b="b"/>
            <a:pathLst>
              <a:path w="10983" h="2995" extrusionOk="0">
                <a:moveTo>
                  <a:pt x="5425" y="0"/>
                </a:moveTo>
                <a:cubicBezTo>
                  <a:pt x="4875" y="0"/>
                  <a:pt x="4440" y="677"/>
                  <a:pt x="4862" y="1188"/>
                </a:cubicBezTo>
                <a:cubicBezTo>
                  <a:pt x="4701" y="1044"/>
                  <a:pt x="4442" y="977"/>
                  <a:pt x="4179" y="977"/>
                </a:cubicBezTo>
                <a:cubicBezTo>
                  <a:pt x="3949" y="977"/>
                  <a:pt x="3718" y="1029"/>
                  <a:pt x="3548" y="1125"/>
                </a:cubicBezTo>
                <a:cubicBezTo>
                  <a:pt x="2837" y="1523"/>
                  <a:pt x="2233" y="1637"/>
                  <a:pt x="1733" y="1637"/>
                </a:cubicBezTo>
                <a:cubicBezTo>
                  <a:pt x="1063" y="1637"/>
                  <a:pt x="578" y="1433"/>
                  <a:pt x="267" y="1433"/>
                </a:cubicBezTo>
                <a:cubicBezTo>
                  <a:pt x="209" y="1433"/>
                  <a:pt x="158" y="1440"/>
                  <a:pt x="112" y="1457"/>
                </a:cubicBezTo>
                <a:cubicBezTo>
                  <a:pt x="1" y="1520"/>
                  <a:pt x="1" y="1679"/>
                  <a:pt x="80" y="1758"/>
                </a:cubicBezTo>
                <a:cubicBezTo>
                  <a:pt x="145" y="1823"/>
                  <a:pt x="227" y="1845"/>
                  <a:pt x="313" y="1845"/>
                </a:cubicBezTo>
                <a:cubicBezTo>
                  <a:pt x="479" y="1845"/>
                  <a:pt x="662" y="1763"/>
                  <a:pt x="777" y="1742"/>
                </a:cubicBezTo>
                <a:cubicBezTo>
                  <a:pt x="861" y="1723"/>
                  <a:pt x="944" y="1714"/>
                  <a:pt x="1027" y="1714"/>
                </a:cubicBezTo>
                <a:cubicBezTo>
                  <a:pt x="1413" y="1714"/>
                  <a:pt x="1787" y="1902"/>
                  <a:pt x="2138" y="2059"/>
                </a:cubicBezTo>
                <a:cubicBezTo>
                  <a:pt x="2378" y="2178"/>
                  <a:pt x="2626" y="2235"/>
                  <a:pt x="2883" y="2235"/>
                </a:cubicBezTo>
                <a:cubicBezTo>
                  <a:pt x="2966" y="2235"/>
                  <a:pt x="3051" y="2229"/>
                  <a:pt x="3136" y="2217"/>
                </a:cubicBezTo>
                <a:lnTo>
                  <a:pt x="3136" y="2217"/>
                </a:lnTo>
                <a:cubicBezTo>
                  <a:pt x="2914" y="2407"/>
                  <a:pt x="3025" y="2803"/>
                  <a:pt x="3437" y="2898"/>
                </a:cubicBezTo>
                <a:cubicBezTo>
                  <a:pt x="3724" y="2965"/>
                  <a:pt x="3998" y="2995"/>
                  <a:pt x="4247" y="2995"/>
                </a:cubicBezTo>
                <a:cubicBezTo>
                  <a:pt x="5111" y="2995"/>
                  <a:pt x="5679" y="2644"/>
                  <a:pt x="5495" y="2312"/>
                </a:cubicBezTo>
                <a:cubicBezTo>
                  <a:pt x="5595" y="2272"/>
                  <a:pt x="5695" y="2255"/>
                  <a:pt x="5794" y="2255"/>
                </a:cubicBezTo>
                <a:cubicBezTo>
                  <a:pt x="6247" y="2255"/>
                  <a:pt x="6692" y="2604"/>
                  <a:pt x="7094" y="2708"/>
                </a:cubicBezTo>
                <a:cubicBezTo>
                  <a:pt x="7242" y="2741"/>
                  <a:pt x="7386" y="2758"/>
                  <a:pt x="7520" y="2758"/>
                </a:cubicBezTo>
                <a:cubicBezTo>
                  <a:pt x="7963" y="2758"/>
                  <a:pt x="8301" y="2574"/>
                  <a:pt x="8314" y="2185"/>
                </a:cubicBezTo>
                <a:cubicBezTo>
                  <a:pt x="8314" y="2185"/>
                  <a:pt x="8829" y="2378"/>
                  <a:pt x="9405" y="2378"/>
                </a:cubicBezTo>
                <a:cubicBezTo>
                  <a:pt x="9748" y="2378"/>
                  <a:pt x="10114" y="2309"/>
                  <a:pt x="10404" y="2090"/>
                </a:cubicBezTo>
                <a:cubicBezTo>
                  <a:pt x="10982" y="1642"/>
                  <a:pt x="10715" y="849"/>
                  <a:pt x="10157" y="849"/>
                </a:cubicBezTo>
                <a:cubicBezTo>
                  <a:pt x="10104" y="849"/>
                  <a:pt x="10049" y="856"/>
                  <a:pt x="9992" y="871"/>
                </a:cubicBezTo>
                <a:cubicBezTo>
                  <a:pt x="9580" y="982"/>
                  <a:pt x="9232" y="1220"/>
                  <a:pt x="8947" y="1536"/>
                </a:cubicBezTo>
                <a:cubicBezTo>
                  <a:pt x="8931" y="1188"/>
                  <a:pt x="8820" y="855"/>
                  <a:pt x="8646" y="555"/>
                </a:cubicBezTo>
                <a:cubicBezTo>
                  <a:pt x="8490" y="326"/>
                  <a:pt x="8242" y="198"/>
                  <a:pt x="7987" y="198"/>
                </a:cubicBezTo>
                <a:cubicBezTo>
                  <a:pt x="7906" y="198"/>
                  <a:pt x="7824" y="211"/>
                  <a:pt x="7744" y="238"/>
                </a:cubicBezTo>
                <a:cubicBezTo>
                  <a:pt x="7379" y="396"/>
                  <a:pt x="7221" y="887"/>
                  <a:pt x="6825" y="919"/>
                </a:cubicBezTo>
                <a:cubicBezTo>
                  <a:pt x="6813" y="920"/>
                  <a:pt x="6802" y="920"/>
                  <a:pt x="6791" y="920"/>
                </a:cubicBezTo>
                <a:cubicBezTo>
                  <a:pt x="6355" y="920"/>
                  <a:pt x="6152" y="343"/>
                  <a:pt x="5828" y="127"/>
                </a:cubicBezTo>
                <a:cubicBezTo>
                  <a:pt x="5693" y="39"/>
                  <a:pt x="5556" y="0"/>
                  <a:pt x="54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3" name="Google Shape;693;p68"/>
          <p:cNvSpPr txBox="1">
            <a:spLocks noGrp="1"/>
          </p:cNvSpPr>
          <p:nvPr>
            <p:ph type="subTitle" idx="1"/>
          </p:nvPr>
        </p:nvSpPr>
        <p:spPr>
          <a:xfrm>
            <a:off x="976500" y="2201780"/>
            <a:ext cx="29260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4" name="Google Shape;694;p68"/>
          <p:cNvSpPr txBox="1">
            <a:spLocks noGrp="1"/>
          </p:cNvSpPr>
          <p:nvPr>
            <p:ph type="subTitle" idx="2"/>
          </p:nvPr>
        </p:nvSpPr>
        <p:spPr>
          <a:xfrm>
            <a:off x="46302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5" name="Google Shape;695;p68"/>
          <p:cNvSpPr txBox="1">
            <a:spLocks noGrp="1"/>
          </p:cNvSpPr>
          <p:nvPr>
            <p:ph type="subTitle" idx="3"/>
          </p:nvPr>
        </p:nvSpPr>
        <p:spPr>
          <a:xfrm>
            <a:off x="9737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6" name="Google Shape;696;p68"/>
          <p:cNvSpPr txBox="1">
            <a:spLocks noGrp="1"/>
          </p:cNvSpPr>
          <p:nvPr>
            <p:ph type="subTitle" idx="4"/>
          </p:nvPr>
        </p:nvSpPr>
        <p:spPr>
          <a:xfrm>
            <a:off x="46302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7" name="Google Shape;697;p68"/>
          <p:cNvSpPr txBox="1">
            <a:spLocks noGrp="1"/>
          </p:cNvSpPr>
          <p:nvPr>
            <p:ph type="subTitle" idx="5"/>
          </p:nvPr>
        </p:nvSpPr>
        <p:spPr>
          <a:xfrm>
            <a:off x="8321600" y="2201780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68"/>
          <p:cNvSpPr txBox="1">
            <a:spLocks noGrp="1"/>
          </p:cNvSpPr>
          <p:nvPr>
            <p:ph type="subTitle" idx="6"/>
          </p:nvPr>
        </p:nvSpPr>
        <p:spPr>
          <a:xfrm>
            <a:off x="8321600" y="4293297"/>
            <a:ext cx="2931600" cy="4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68"/>
          <p:cNvSpPr txBox="1">
            <a:spLocks noGrp="1"/>
          </p:cNvSpPr>
          <p:nvPr>
            <p:ph type="title"/>
          </p:nvPr>
        </p:nvSpPr>
        <p:spPr>
          <a:xfrm>
            <a:off x="976500" y="723600"/>
            <a:ext cx="102784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0610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2"/>
        </a:solidFill>
        <a:effectLst/>
      </p:bgPr>
    </p:bg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69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2" name="Google Shape;702;p69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3" name="Google Shape;703;p69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4" name="Google Shape;704;p69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p69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69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69282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70"/>
          <p:cNvSpPr/>
          <p:nvPr/>
        </p:nvSpPr>
        <p:spPr>
          <a:xfrm>
            <a:off x="1405734" y="241785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70"/>
          <p:cNvSpPr/>
          <p:nvPr/>
        </p:nvSpPr>
        <p:spPr>
          <a:xfrm>
            <a:off x="8436834" y="6381867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p70"/>
          <p:cNvSpPr/>
          <p:nvPr/>
        </p:nvSpPr>
        <p:spPr>
          <a:xfrm>
            <a:off x="-201033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p70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p70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p70"/>
          <p:cNvSpPr/>
          <p:nvPr/>
        </p:nvSpPr>
        <p:spPr>
          <a:xfrm>
            <a:off x="4183000" y="6352867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9906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72"/>
          <p:cNvSpPr/>
          <p:nvPr/>
        </p:nvSpPr>
        <p:spPr>
          <a:xfrm>
            <a:off x="501500" y="384334"/>
            <a:ext cx="454200" cy="456533"/>
          </a:xfrm>
          <a:custGeom>
            <a:avLst/>
            <a:gdLst/>
            <a:ahLst/>
            <a:cxnLst/>
            <a:rect l="l" t="t" r="r" b="b"/>
            <a:pathLst>
              <a:path w="13626" h="13696" extrusionOk="0">
                <a:moveTo>
                  <a:pt x="5592" y="0"/>
                </a:moveTo>
                <a:cubicBezTo>
                  <a:pt x="5282" y="0"/>
                  <a:pt x="4976" y="230"/>
                  <a:pt x="4957" y="609"/>
                </a:cubicBezTo>
                <a:lnTo>
                  <a:pt x="4782" y="4425"/>
                </a:lnTo>
                <a:cubicBezTo>
                  <a:pt x="4767" y="4694"/>
                  <a:pt x="4577" y="4948"/>
                  <a:pt x="4323" y="5011"/>
                </a:cubicBezTo>
                <a:lnTo>
                  <a:pt x="634" y="6040"/>
                </a:lnTo>
                <a:cubicBezTo>
                  <a:pt x="32" y="6199"/>
                  <a:pt x="1" y="7038"/>
                  <a:pt x="587" y="7244"/>
                </a:cubicBezTo>
                <a:lnTo>
                  <a:pt x="4165" y="8590"/>
                </a:lnTo>
                <a:cubicBezTo>
                  <a:pt x="4418" y="8685"/>
                  <a:pt x="4592" y="8938"/>
                  <a:pt x="4577" y="9207"/>
                </a:cubicBezTo>
                <a:lnTo>
                  <a:pt x="4402" y="13023"/>
                </a:lnTo>
                <a:cubicBezTo>
                  <a:pt x="4382" y="13427"/>
                  <a:pt x="4713" y="13695"/>
                  <a:pt x="5051" y="13695"/>
                </a:cubicBezTo>
                <a:cubicBezTo>
                  <a:pt x="5230" y="13695"/>
                  <a:pt x="5411" y="13620"/>
                  <a:pt x="5542" y="13450"/>
                </a:cubicBezTo>
                <a:lnTo>
                  <a:pt x="7917" y="10474"/>
                </a:lnTo>
                <a:cubicBezTo>
                  <a:pt x="8043" y="10314"/>
                  <a:pt x="8226" y="10228"/>
                  <a:pt x="8419" y="10228"/>
                </a:cubicBezTo>
                <a:cubicBezTo>
                  <a:pt x="8494" y="10228"/>
                  <a:pt x="8571" y="10241"/>
                  <a:pt x="8646" y="10268"/>
                </a:cubicBezTo>
                <a:lnTo>
                  <a:pt x="12208" y="11598"/>
                </a:lnTo>
                <a:cubicBezTo>
                  <a:pt x="12288" y="11628"/>
                  <a:pt x="12366" y="11642"/>
                  <a:pt x="12442" y="11642"/>
                </a:cubicBezTo>
                <a:cubicBezTo>
                  <a:pt x="12920" y="11642"/>
                  <a:pt x="13269" y="11086"/>
                  <a:pt x="12968" y="10648"/>
                </a:cubicBezTo>
                <a:lnTo>
                  <a:pt x="10863" y="7465"/>
                </a:lnTo>
                <a:cubicBezTo>
                  <a:pt x="10720" y="7228"/>
                  <a:pt x="10736" y="6927"/>
                  <a:pt x="10894" y="6705"/>
                </a:cubicBezTo>
                <a:lnTo>
                  <a:pt x="13269" y="3729"/>
                </a:lnTo>
                <a:cubicBezTo>
                  <a:pt x="13625" y="3287"/>
                  <a:pt x="13290" y="2692"/>
                  <a:pt x="12781" y="2692"/>
                </a:cubicBezTo>
                <a:cubicBezTo>
                  <a:pt x="12724" y="2692"/>
                  <a:pt x="12665" y="2699"/>
                  <a:pt x="12604" y="2715"/>
                </a:cubicBezTo>
                <a:lnTo>
                  <a:pt x="8931" y="3729"/>
                </a:lnTo>
                <a:cubicBezTo>
                  <a:pt x="8872" y="3746"/>
                  <a:pt x="8813" y="3754"/>
                  <a:pt x="8754" y="3754"/>
                </a:cubicBezTo>
                <a:cubicBezTo>
                  <a:pt x="8543" y="3754"/>
                  <a:pt x="8342" y="3649"/>
                  <a:pt x="8218" y="3475"/>
                </a:cubicBezTo>
                <a:lnTo>
                  <a:pt x="6112" y="293"/>
                </a:lnTo>
                <a:cubicBezTo>
                  <a:pt x="5984" y="91"/>
                  <a:pt x="5787" y="0"/>
                  <a:pt x="5592" y="0"/>
                </a:cubicBezTo>
                <a:close/>
              </a:path>
            </a:pathLst>
          </a:custGeom>
          <a:solidFill>
            <a:srgbClr val="FDB7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72"/>
          <p:cNvSpPr/>
          <p:nvPr/>
        </p:nvSpPr>
        <p:spPr>
          <a:xfrm>
            <a:off x="2422867" y="329652"/>
            <a:ext cx="912300" cy="249633"/>
          </a:xfrm>
          <a:custGeom>
            <a:avLst/>
            <a:gdLst/>
            <a:ahLst/>
            <a:cxnLst/>
            <a:rect l="l" t="t" r="r" b="b"/>
            <a:pathLst>
              <a:path w="27369" h="7489" extrusionOk="0">
                <a:moveTo>
                  <a:pt x="13868" y="0"/>
                </a:moveTo>
                <a:cubicBezTo>
                  <a:pt x="13543" y="0"/>
                  <a:pt x="13200" y="96"/>
                  <a:pt x="12865" y="315"/>
                </a:cubicBezTo>
                <a:cubicBezTo>
                  <a:pt x="12031" y="855"/>
                  <a:pt x="11544" y="2297"/>
                  <a:pt x="10450" y="2297"/>
                </a:cubicBezTo>
                <a:cubicBezTo>
                  <a:pt x="10421" y="2297"/>
                  <a:pt x="10392" y="2296"/>
                  <a:pt x="10363" y="2294"/>
                </a:cubicBezTo>
                <a:cubicBezTo>
                  <a:pt x="9397" y="2215"/>
                  <a:pt x="8969" y="996"/>
                  <a:pt x="8099" y="600"/>
                </a:cubicBezTo>
                <a:cubicBezTo>
                  <a:pt x="7909" y="517"/>
                  <a:pt x="7710" y="479"/>
                  <a:pt x="7511" y="479"/>
                </a:cubicBezTo>
                <a:cubicBezTo>
                  <a:pt x="6877" y="479"/>
                  <a:pt x="6236" y="862"/>
                  <a:pt x="5850" y="1392"/>
                </a:cubicBezTo>
                <a:cubicBezTo>
                  <a:pt x="5344" y="2089"/>
                  <a:pt x="5201" y="2975"/>
                  <a:pt x="5074" y="3814"/>
                </a:cubicBezTo>
                <a:cubicBezTo>
                  <a:pt x="4378" y="3039"/>
                  <a:pt x="3491" y="2469"/>
                  <a:pt x="2494" y="2168"/>
                </a:cubicBezTo>
                <a:cubicBezTo>
                  <a:pt x="2353" y="2132"/>
                  <a:pt x="2218" y="2115"/>
                  <a:pt x="2089" y="2115"/>
                </a:cubicBezTo>
                <a:cubicBezTo>
                  <a:pt x="686" y="2115"/>
                  <a:pt x="0" y="4106"/>
                  <a:pt x="1464" y="5208"/>
                </a:cubicBezTo>
                <a:cubicBezTo>
                  <a:pt x="2192" y="5762"/>
                  <a:pt x="3110" y="5935"/>
                  <a:pt x="3972" y="5935"/>
                </a:cubicBezTo>
                <a:cubicBezTo>
                  <a:pt x="5400" y="5935"/>
                  <a:pt x="6674" y="5461"/>
                  <a:pt x="6674" y="5461"/>
                </a:cubicBezTo>
                <a:cubicBezTo>
                  <a:pt x="6698" y="6411"/>
                  <a:pt x="7526" y="6886"/>
                  <a:pt x="8603" y="6886"/>
                </a:cubicBezTo>
                <a:cubicBezTo>
                  <a:pt x="8943" y="6886"/>
                  <a:pt x="9309" y="6839"/>
                  <a:pt x="9682" y="6744"/>
                </a:cubicBezTo>
                <a:cubicBezTo>
                  <a:pt x="10706" y="6497"/>
                  <a:pt x="11815" y="5635"/>
                  <a:pt x="12931" y="5635"/>
                </a:cubicBezTo>
                <a:cubicBezTo>
                  <a:pt x="13178" y="5635"/>
                  <a:pt x="13425" y="5677"/>
                  <a:pt x="13672" y="5778"/>
                </a:cubicBezTo>
                <a:cubicBezTo>
                  <a:pt x="13217" y="6614"/>
                  <a:pt x="14625" y="7489"/>
                  <a:pt x="16783" y="7489"/>
                </a:cubicBezTo>
                <a:cubicBezTo>
                  <a:pt x="17403" y="7489"/>
                  <a:pt x="18085" y="7416"/>
                  <a:pt x="18802" y="7250"/>
                </a:cubicBezTo>
                <a:cubicBezTo>
                  <a:pt x="19847" y="7013"/>
                  <a:pt x="20116" y="6015"/>
                  <a:pt x="19562" y="5556"/>
                </a:cubicBezTo>
                <a:lnTo>
                  <a:pt x="19562" y="5556"/>
                </a:lnTo>
                <a:cubicBezTo>
                  <a:pt x="19732" y="5591"/>
                  <a:pt x="19909" y="5606"/>
                  <a:pt x="20090" y="5606"/>
                </a:cubicBezTo>
                <a:cubicBezTo>
                  <a:pt x="20733" y="5606"/>
                  <a:pt x="21423" y="5407"/>
                  <a:pt x="22016" y="5160"/>
                </a:cubicBezTo>
                <a:cubicBezTo>
                  <a:pt x="22921" y="4780"/>
                  <a:pt x="23870" y="4302"/>
                  <a:pt x="24817" y="4302"/>
                </a:cubicBezTo>
                <a:cubicBezTo>
                  <a:pt x="25013" y="4302"/>
                  <a:pt x="25209" y="4322"/>
                  <a:pt x="25405" y="4369"/>
                </a:cubicBezTo>
                <a:cubicBezTo>
                  <a:pt x="25696" y="4441"/>
                  <a:pt x="26152" y="4651"/>
                  <a:pt x="26566" y="4651"/>
                </a:cubicBezTo>
                <a:cubicBezTo>
                  <a:pt x="26781" y="4651"/>
                  <a:pt x="26984" y="4594"/>
                  <a:pt x="27147" y="4432"/>
                </a:cubicBezTo>
                <a:cubicBezTo>
                  <a:pt x="27368" y="4194"/>
                  <a:pt x="27368" y="3783"/>
                  <a:pt x="27115" y="3624"/>
                </a:cubicBezTo>
                <a:cubicBezTo>
                  <a:pt x="27001" y="3584"/>
                  <a:pt x="26874" y="3567"/>
                  <a:pt x="26732" y="3567"/>
                </a:cubicBezTo>
                <a:cubicBezTo>
                  <a:pt x="25948" y="3567"/>
                  <a:pt x="24729" y="4087"/>
                  <a:pt x="23040" y="4087"/>
                </a:cubicBezTo>
                <a:cubicBezTo>
                  <a:pt x="21793" y="4087"/>
                  <a:pt x="20290" y="3804"/>
                  <a:pt x="18517" y="2817"/>
                </a:cubicBezTo>
                <a:cubicBezTo>
                  <a:pt x="18101" y="2579"/>
                  <a:pt x="17523" y="2449"/>
                  <a:pt x="16948" y="2449"/>
                </a:cubicBezTo>
                <a:cubicBezTo>
                  <a:pt x="16298" y="2449"/>
                  <a:pt x="15651" y="2614"/>
                  <a:pt x="15240" y="2975"/>
                </a:cubicBezTo>
                <a:cubicBezTo>
                  <a:pt x="16301" y="1684"/>
                  <a:pt x="15235" y="0"/>
                  <a:pt x="1386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9" name="Google Shape;749;p72"/>
          <p:cNvSpPr/>
          <p:nvPr/>
        </p:nvSpPr>
        <p:spPr>
          <a:xfrm>
            <a:off x="7639933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0" name="Google Shape;750;p72"/>
          <p:cNvSpPr/>
          <p:nvPr/>
        </p:nvSpPr>
        <p:spPr>
          <a:xfrm>
            <a:off x="10983067" y="3262167"/>
            <a:ext cx="912200" cy="249967"/>
          </a:xfrm>
          <a:custGeom>
            <a:avLst/>
            <a:gdLst/>
            <a:ahLst/>
            <a:cxnLst/>
            <a:rect l="l" t="t" r="r" b="b"/>
            <a:pathLst>
              <a:path w="27366" h="7499" extrusionOk="0">
                <a:moveTo>
                  <a:pt x="13854" y="0"/>
                </a:moveTo>
                <a:cubicBezTo>
                  <a:pt x="13531" y="0"/>
                  <a:pt x="13192" y="94"/>
                  <a:pt x="12862" y="310"/>
                </a:cubicBezTo>
                <a:cubicBezTo>
                  <a:pt x="12029" y="850"/>
                  <a:pt x="11541" y="2292"/>
                  <a:pt x="10447" y="2292"/>
                </a:cubicBezTo>
                <a:cubicBezTo>
                  <a:pt x="10419" y="2292"/>
                  <a:pt x="10390" y="2291"/>
                  <a:pt x="10360" y="2289"/>
                </a:cubicBezTo>
                <a:cubicBezTo>
                  <a:pt x="9394" y="2225"/>
                  <a:pt x="8967" y="990"/>
                  <a:pt x="8080" y="595"/>
                </a:cubicBezTo>
                <a:cubicBezTo>
                  <a:pt x="7890" y="511"/>
                  <a:pt x="7692" y="473"/>
                  <a:pt x="7492" y="473"/>
                </a:cubicBezTo>
                <a:cubicBezTo>
                  <a:pt x="6860" y="473"/>
                  <a:pt x="6221" y="856"/>
                  <a:pt x="5847" y="1386"/>
                </a:cubicBezTo>
                <a:cubicBezTo>
                  <a:pt x="5341" y="2083"/>
                  <a:pt x="5182" y="2970"/>
                  <a:pt x="5072" y="3809"/>
                </a:cubicBezTo>
                <a:cubicBezTo>
                  <a:pt x="4375" y="3033"/>
                  <a:pt x="3472" y="2463"/>
                  <a:pt x="2475" y="2178"/>
                </a:cubicBezTo>
                <a:cubicBezTo>
                  <a:pt x="2332" y="2140"/>
                  <a:pt x="2195" y="2122"/>
                  <a:pt x="2063" y="2122"/>
                </a:cubicBezTo>
                <a:cubicBezTo>
                  <a:pt x="680" y="2122"/>
                  <a:pt x="1" y="4119"/>
                  <a:pt x="1462" y="5218"/>
                </a:cubicBezTo>
                <a:cubicBezTo>
                  <a:pt x="2190" y="5767"/>
                  <a:pt x="3110" y="5938"/>
                  <a:pt x="3973" y="5938"/>
                </a:cubicBezTo>
                <a:cubicBezTo>
                  <a:pt x="5399" y="5938"/>
                  <a:pt x="6671" y="5471"/>
                  <a:pt x="6671" y="5471"/>
                </a:cubicBezTo>
                <a:cubicBezTo>
                  <a:pt x="6695" y="6416"/>
                  <a:pt x="7525" y="6888"/>
                  <a:pt x="8615" y="6888"/>
                </a:cubicBezTo>
                <a:cubicBezTo>
                  <a:pt x="8950" y="6888"/>
                  <a:pt x="9310" y="6843"/>
                  <a:pt x="9679" y="6754"/>
                </a:cubicBezTo>
                <a:cubicBezTo>
                  <a:pt x="10696" y="6506"/>
                  <a:pt x="11819" y="5637"/>
                  <a:pt x="12944" y="5637"/>
                </a:cubicBezTo>
                <a:cubicBezTo>
                  <a:pt x="13186" y="5637"/>
                  <a:pt x="13428" y="5677"/>
                  <a:pt x="13669" y="5772"/>
                </a:cubicBezTo>
                <a:cubicBezTo>
                  <a:pt x="13214" y="6621"/>
                  <a:pt x="14623" y="7499"/>
                  <a:pt x="16782" y="7499"/>
                </a:cubicBezTo>
                <a:cubicBezTo>
                  <a:pt x="17401" y="7499"/>
                  <a:pt x="18083" y="7426"/>
                  <a:pt x="18799" y="7261"/>
                </a:cubicBezTo>
                <a:cubicBezTo>
                  <a:pt x="19844" y="7007"/>
                  <a:pt x="20114" y="6010"/>
                  <a:pt x="19559" y="5566"/>
                </a:cubicBezTo>
                <a:lnTo>
                  <a:pt x="19559" y="5566"/>
                </a:lnTo>
                <a:cubicBezTo>
                  <a:pt x="19733" y="5601"/>
                  <a:pt x="19912" y="5617"/>
                  <a:pt x="20093" y="5617"/>
                </a:cubicBezTo>
                <a:cubicBezTo>
                  <a:pt x="20740" y="5617"/>
                  <a:pt x="21420" y="5418"/>
                  <a:pt x="22014" y="5171"/>
                </a:cubicBezTo>
                <a:cubicBezTo>
                  <a:pt x="22914" y="4792"/>
                  <a:pt x="23846" y="4306"/>
                  <a:pt x="24793" y="4306"/>
                </a:cubicBezTo>
                <a:cubicBezTo>
                  <a:pt x="24995" y="4306"/>
                  <a:pt x="25198" y="4329"/>
                  <a:pt x="25402" y="4379"/>
                </a:cubicBezTo>
                <a:cubicBezTo>
                  <a:pt x="25690" y="4451"/>
                  <a:pt x="26139" y="4650"/>
                  <a:pt x="26549" y="4650"/>
                </a:cubicBezTo>
                <a:cubicBezTo>
                  <a:pt x="26769" y="4650"/>
                  <a:pt x="26978" y="4592"/>
                  <a:pt x="27144" y="4426"/>
                </a:cubicBezTo>
                <a:cubicBezTo>
                  <a:pt x="27365" y="4189"/>
                  <a:pt x="27365" y="3761"/>
                  <a:pt x="27096" y="3619"/>
                </a:cubicBezTo>
                <a:cubicBezTo>
                  <a:pt x="26983" y="3578"/>
                  <a:pt x="26855" y="3561"/>
                  <a:pt x="26713" y="3561"/>
                </a:cubicBezTo>
                <a:cubicBezTo>
                  <a:pt x="25929" y="3561"/>
                  <a:pt x="24710" y="4082"/>
                  <a:pt x="23025" y="4082"/>
                </a:cubicBezTo>
                <a:cubicBezTo>
                  <a:pt x="21780" y="4082"/>
                  <a:pt x="20281" y="3798"/>
                  <a:pt x="18514" y="2811"/>
                </a:cubicBezTo>
                <a:cubicBezTo>
                  <a:pt x="18090" y="2573"/>
                  <a:pt x="17512" y="2444"/>
                  <a:pt x="16939" y="2444"/>
                </a:cubicBezTo>
                <a:cubicBezTo>
                  <a:pt x="16291" y="2444"/>
                  <a:pt x="15648" y="2609"/>
                  <a:pt x="15237" y="2970"/>
                </a:cubicBezTo>
                <a:cubicBezTo>
                  <a:pt x="16299" y="1677"/>
                  <a:pt x="15219" y="0"/>
                  <a:pt x="1385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1" name="Google Shape;751;p72"/>
          <p:cNvSpPr/>
          <p:nvPr/>
        </p:nvSpPr>
        <p:spPr>
          <a:xfrm>
            <a:off x="11318867" y="6381867"/>
            <a:ext cx="994200" cy="272267"/>
          </a:xfrm>
          <a:custGeom>
            <a:avLst/>
            <a:gdLst/>
            <a:ahLst/>
            <a:cxnLst/>
            <a:rect l="l" t="t" r="r" b="b"/>
            <a:pathLst>
              <a:path w="29826" h="8168" extrusionOk="0">
                <a:moveTo>
                  <a:pt x="15099" y="0"/>
                </a:moveTo>
                <a:cubicBezTo>
                  <a:pt x="14749" y="0"/>
                  <a:pt x="14382" y="101"/>
                  <a:pt x="14023" y="333"/>
                </a:cubicBezTo>
                <a:cubicBezTo>
                  <a:pt x="13111" y="921"/>
                  <a:pt x="12576" y="2505"/>
                  <a:pt x="11372" y="2505"/>
                </a:cubicBezTo>
                <a:cubicBezTo>
                  <a:pt x="11343" y="2505"/>
                  <a:pt x="11314" y="2505"/>
                  <a:pt x="11284" y="2503"/>
                </a:cubicBezTo>
                <a:cubicBezTo>
                  <a:pt x="10239" y="2423"/>
                  <a:pt x="9764" y="1078"/>
                  <a:pt x="8814" y="650"/>
                </a:cubicBezTo>
                <a:cubicBezTo>
                  <a:pt x="8611" y="560"/>
                  <a:pt x="8397" y="519"/>
                  <a:pt x="8181" y="519"/>
                </a:cubicBezTo>
                <a:cubicBezTo>
                  <a:pt x="7490" y="519"/>
                  <a:pt x="6782" y="942"/>
                  <a:pt x="6360" y="1521"/>
                </a:cubicBezTo>
                <a:cubicBezTo>
                  <a:pt x="5822" y="2281"/>
                  <a:pt x="5647" y="3247"/>
                  <a:pt x="5521" y="4165"/>
                </a:cubicBezTo>
                <a:cubicBezTo>
                  <a:pt x="4761" y="3310"/>
                  <a:pt x="3795" y="2693"/>
                  <a:pt x="2702" y="2360"/>
                </a:cubicBezTo>
                <a:cubicBezTo>
                  <a:pt x="2548" y="2320"/>
                  <a:pt x="2400" y="2301"/>
                  <a:pt x="2258" y="2301"/>
                </a:cubicBezTo>
                <a:cubicBezTo>
                  <a:pt x="739" y="2301"/>
                  <a:pt x="1" y="4483"/>
                  <a:pt x="1594" y="5685"/>
                </a:cubicBezTo>
                <a:cubicBezTo>
                  <a:pt x="2380" y="6280"/>
                  <a:pt x="3378" y="6466"/>
                  <a:pt x="4318" y="6466"/>
                </a:cubicBezTo>
                <a:cubicBezTo>
                  <a:pt x="5879" y="6466"/>
                  <a:pt x="7278" y="5954"/>
                  <a:pt x="7278" y="5954"/>
                </a:cubicBezTo>
                <a:cubicBezTo>
                  <a:pt x="7302" y="6996"/>
                  <a:pt x="8215" y="7509"/>
                  <a:pt x="9394" y="7509"/>
                </a:cubicBezTo>
                <a:cubicBezTo>
                  <a:pt x="9757" y="7509"/>
                  <a:pt x="10145" y="7460"/>
                  <a:pt x="10540" y="7364"/>
                </a:cubicBezTo>
                <a:cubicBezTo>
                  <a:pt x="11656" y="7091"/>
                  <a:pt x="12878" y="6148"/>
                  <a:pt x="14094" y="6148"/>
                </a:cubicBezTo>
                <a:cubicBezTo>
                  <a:pt x="14361" y="6148"/>
                  <a:pt x="14629" y="6194"/>
                  <a:pt x="14894" y="6303"/>
                </a:cubicBezTo>
                <a:cubicBezTo>
                  <a:pt x="14403" y="7211"/>
                  <a:pt x="15930" y="8167"/>
                  <a:pt x="18272" y="8167"/>
                </a:cubicBezTo>
                <a:cubicBezTo>
                  <a:pt x="18950" y="8167"/>
                  <a:pt x="19697" y="8087"/>
                  <a:pt x="20484" y="7902"/>
                </a:cubicBezTo>
                <a:cubicBezTo>
                  <a:pt x="21624" y="7649"/>
                  <a:pt x="21924" y="6556"/>
                  <a:pt x="21323" y="6065"/>
                </a:cubicBezTo>
                <a:lnTo>
                  <a:pt x="21323" y="6065"/>
                </a:lnTo>
                <a:cubicBezTo>
                  <a:pt x="21504" y="6103"/>
                  <a:pt x="21692" y="6120"/>
                  <a:pt x="21884" y="6120"/>
                </a:cubicBezTo>
                <a:cubicBezTo>
                  <a:pt x="22584" y="6120"/>
                  <a:pt x="23337" y="5895"/>
                  <a:pt x="23983" y="5622"/>
                </a:cubicBezTo>
                <a:cubicBezTo>
                  <a:pt x="24965" y="5203"/>
                  <a:pt x="26001" y="4676"/>
                  <a:pt x="27037" y="4676"/>
                </a:cubicBezTo>
                <a:cubicBezTo>
                  <a:pt x="27254" y="4676"/>
                  <a:pt x="27471" y="4699"/>
                  <a:pt x="27688" y="4751"/>
                </a:cubicBezTo>
                <a:cubicBezTo>
                  <a:pt x="27997" y="4823"/>
                  <a:pt x="28489" y="5043"/>
                  <a:pt x="28938" y="5043"/>
                </a:cubicBezTo>
                <a:cubicBezTo>
                  <a:pt x="29178" y="5043"/>
                  <a:pt x="29406" y="4981"/>
                  <a:pt x="29588" y="4799"/>
                </a:cubicBezTo>
                <a:cubicBezTo>
                  <a:pt x="29810" y="4577"/>
                  <a:pt x="29825" y="4102"/>
                  <a:pt x="29525" y="3944"/>
                </a:cubicBezTo>
                <a:cubicBezTo>
                  <a:pt x="29403" y="3901"/>
                  <a:pt x="29267" y="3882"/>
                  <a:pt x="29115" y="3882"/>
                </a:cubicBezTo>
                <a:cubicBezTo>
                  <a:pt x="28267" y="3882"/>
                  <a:pt x="26937" y="4449"/>
                  <a:pt x="25099" y="4449"/>
                </a:cubicBezTo>
                <a:cubicBezTo>
                  <a:pt x="23738" y="4449"/>
                  <a:pt x="22097" y="4138"/>
                  <a:pt x="20167" y="3057"/>
                </a:cubicBezTo>
                <a:cubicBezTo>
                  <a:pt x="19707" y="2805"/>
                  <a:pt x="19080" y="2667"/>
                  <a:pt x="18457" y="2667"/>
                </a:cubicBezTo>
                <a:cubicBezTo>
                  <a:pt x="17751" y="2667"/>
                  <a:pt x="17050" y="2844"/>
                  <a:pt x="16604" y="3231"/>
                </a:cubicBezTo>
                <a:cubicBezTo>
                  <a:pt x="17758" y="1834"/>
                  <a:pt x="16587" y="0"/>
                  <a:pt x="1509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2" name="Google Shape;752;p72"/>
          <p:cNvSpPr/>
          <p:nvPr/>
        </p:nvSpPr>
        <p:spPr>
          <a:xfrm>
            <a:off x="3476934" y="6446734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72"/>
          <p:cNvSpPr/>
          <p:nvPr/>
        </p:nvSpPr>
        <p:spPr>
          <a:xfrm>
            <a:off x="11671467" y="241800"/>
            <a:ext cx="520533" cy="142533"/>
          </a:xfrm>
          <a:custGeom>
            <a:avLst/>
            <a:gdLst/>
            <a:ahLst/>
            <a:cxnLst/>
            <a:rect l="l" t="t" r="r" b="b"/>
            <a:pathLst>
              <a:path w="15616" h="4276" extrusionOk="0">
                <a:moveTo>
                  <a:pt x="7908" y="0"/>
                </a:moveTo>
                <a:cubicBezTo>
                  <a:pt x="7726" y="0"/>
                  <a:pt x="7536" y="53"/>
                  <a:pt x="7350" y="172"/>
                </a:cubicBezTo>
                <a:cubicBezTo>
                  <a:pt x="6872" y="481"/>
                  <a:pt x="6590" y="1314"/>
                  <a:pt x="5961" y="1314"/>
                </a:cubicBezTo>
                <a:cubicBezTo>
                  <a:pt x="5944" y="1314"/>
                  <a:pt x="5927" y="1314"/>
                  <a:pt x="5909" y="1312"/>
                </a:cubicBezTo>
                <a:cubicBezTo>
                  <a:pt x="5371" y="1265"/>
                  <a:pt x="5118" y="568"/>
                  <a:pt x="4627" y="347"/>
                </a:cubicBezTo>
                <a:cubicBezTo>
                  <a:pt x="4514" y="296"/>
                  <a:pt x="4397" y="273"/>
                  <a:pt x="4280" y="273"/>
                </a:cubicBezTo>
                <a:cubicBezTo>
                  <a:pt x="3919" y="273"/>
                  <a:pt x="3560" y="491"/>
                  <a:pt x="3344" y="790"/>
                </a:cubicBezTo>
                <a:cubicBezTo>
                  <a:pt x="3044" y="1186"/>
                  <a:pt x="2964" y="1692"/>
                  <a:pt x="2901" y="2183"/>
                </a:cubicBezTo>
                <a:cubicBezTo>
                  <a:pt x="2505" y="1740"/>
                  <a:pt x="1998" y="1407"/>
                  <a:pt x="1413" y="1233"/>
                </a:cubicBezTo>
                <a:cubicBezTo>
                  <a:pt x="1335" y="1214"/>
                  <a:pt x="1260" y="1204"/>
                  <a:pt x="1189" y="1204"/>
                </a:cubicBezTo>
                <a:cubicBezTo>
                  <a:pt x="397" y="1204"/>
                  <a:pt x="0" y="2336"/>
                  <a:pt x="843" y="2975"/>
                </a:cubicBezTo>
                <a:cubicBezTo>
                  <a:pt x="1253" y="3290"/>
                  <a:pt x="1774" y="3389"/>
                  <a:pt x="2263" y="3389"/>
                </a:cubicBezTo>
                <a:cubicBezTo>
                  <a:pt x="3076" y="3389"/>
                  <a:pt x="3804" y="3117"/>
                  <a:pt x="3804" y="3117"/>
                </a:cubicBezTo>
                <a:cubicBezTo>
                  <a:pt x="3816" y="3659"/>
                  <a:pt x="4284" y="3926"/>
                  <a:pt x="4898" y="3926"/>
                </a:cubicBezTo>
                <a:cubicBezTo>
                  <a:pt x="5092" y="3926"/>
                  <a:pt x="5300" y="3899"/>
                  <a:pt x="5514" y="3846"/>
                </a:cubicBezTo>
                <a:cubicBezTo>
                  <a:pt x="6097" y="3703"/>
                  <a:pt x="6734" y="3210"/>
                  <a:pt x="7371" y="3210"/>
                </a:cubicBezTo>
                <a:cubicBezTo>
                  <a:pt x="7512" y="3210"/>
                  <a:pt x="7653" y="3234"/>
                  <a:pt x="7794" y="3292"/>
                </a:cubicBezTo>
                <a:cubicBezTo>
                  <a:pt x="7534" y="3774"/>
                  <a:pt x="8357" y="4276"/>
                  <a:pt x="9598" y="4276"/>
                </a:cubicBezTo>
                <a:cubicBezTo>
                  <a:pt x="9945" y="4276"/>
                  <a:pt x="10325" y="4237"/>
                  <a:pt x="10723" y="4147"/>
                </a:cubicBezTo>
                <a:cubicBezTo>
                  <a:pt x="11325" y="4004"/>
                  <a:pt x="11483" y="3434"/>
                  <a:pt x="11166" y="3181"/>
                </a:cubicBezTo>
                <a:lnTo>
                  <a:pt x="11166" y="3181"/>
                </a:lnTo>
                <a:cubicBezTo>
                  <a:pt x="11255" y="3190"/>
                  <a:pt x="11345" y="3194"/>
                  <a:pt x="11435" y="3194"/>
                </a:cubicBezTo>
                <a:cubicBezTo>
                  <a:pt x="11823" y="3194"/>
                  <a:pt x="12212" y="3111"/>
                  <a:pt x="12560" y="2943"/>
                </a:cubicBezTo>
                <a:cubicBezTo>
                  <a:pt x="13070" y="2721"/>
                  <a:pt x="13612" y="2444"/>
                  <a:pt x="14152" y="2444"/>
                </a:cubicBezTo>
                <a:cubicBezTo>
                  <a:pt x="14265" y="2444"/>
                  <a:pt x="14378" y="2457"/>
                  <a:pt x="14491" y="2484"/>
                </a:cubicBezTo>
                <a:cubicBezTo>
                  <a:pt x="14657" y="2526"/>
                  <a:pt x="14917" y="2641"/>
                  <a:pt x="15153" y="2641"/>
                </a:cubicBezTo>
                <a:cubicBezTo>
                  <a:pt x="15278" y="2641"/>
                  <a:pt x="15396" y="2609"/>
                  <a:pt x="15489" y="2516"/>
                </a:cubicBezTo>
                <a:cubicBezTo>
                  <a:pt x="15615" y="2389"/>
                  <a:pt x="15615" y="2183"/>
                  <a:pt x="15473" y="2072"/>
                </a:cubicBezTo>
                <a:cubicBezTo>
                  <a:pt x="15406" y="2048"/>
                  <a:pt x="15331" y="2037"/>
                  <a:pt x="15247" y="2037"/>
                </a:cubicBezTo>
                <a:cubicBezTo>
                  <a:pt x="14803" y="2037"/>
                  <a:pt x="14110" y="2328"/>
                  <a:pt x="13154" y="2328"/>
                </a:cubicBezTo>
                <a:cubicBezTo>
                  <a:pt x="12440" y="2328"/>
                  <a:pt x="11579" y="2166"/>
                  <a:pt x="10564" y="1597"/>
                </a:cubicBezTo>
                <a:cubicBezTo>
                  <a:pt x="10329" y="1465"/>
                  <a:pt x="10006" y="1394"/>
                  <a:pt x="9682" y="1394"/>
                </a:cubicBezTo>
                <a:cubicBezTo>
                  <a:pt x="9308" y="1394"/>
                  <a:pt x="8934" y="1489"/>
                  <a:pt x="8696" y="1692"/>
                </a:cubicBezTo>
                <a:cubicBezTo>
                  <a:pt x="9299" y="961"/>
                  <a:pt x="8685" y="0"/>
                  <a:pt x="790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72"/>
          <p:cNvSpPr/>
          <p:nvPr/>
        </p:nvSpPr>
        <p:spPr>
          <a:xfrm>
            <a:off x="406100" y="5892151"/>
            <a:ext cx="994200" cy="272467"/>
          </a:xfrm>
          <a:custGeom>
            <a:avLst/>
            <a:gdLst/>
            <a:ahLst/>
            <a:cxnLst/>
            <a:rect l="l" t="t" r="r" b="b"/>
            <a:pathLst>
              <a:path w="29826" h="8174" extrusionOk="0">
                <a:moveTo>
                  <a:pt x="15106" y="1"/>
                </a:moveTo>
                <a:cubicBezTo>
                  <a:pt x="14753" y="1"/>
                  <a:pt x="14384" y="104"/>
                  <a:pt x="14023" y="340"/>
                </a:cubicBezTo>
                <a:cubicBezTo>
                  <a:pt x="13126" y="928"/>
                  <a:pt x="12592" y="2512"/>
                  <a:pt x="11387" y="2512"/>
                </a:cubicBezTo>
                <a:cubicBezTo>
                  <a:pt x="11359" y="2512"/>
                  <a:pt x="11329" y="2511"/>
                  <a:pt x="11300" y="2509"/>
                </a:cubicBezTo>
                <a:cubicBezTo>
                  <a:pt x="10255" y="2430"/>
                  <a:pt x="9780" y="1084"/>
                  <a:pt x="8830" y="657"/>
                </a:cubicBezTo>
                <a:cubicBezTo>
                  <a:pt x="8623" y="566"/>
                  <a:pt x="8407" y="525"/>
                  <a:pt x="8190" y="525"/>
                </a:cubicBezTo>
                <a:cubicBezTo>
                  <a:pt x="7496" y="525"/>
                  <a:pt x="6798" y="948"/>
                  <a:pt x="6376" y="1528"/>
                </a:cubicBezTo>
                <a:cubicBezTo>
                  <a:pt x="5837" y="2288"/>
                  <a:pt x="5663" y="3253"/>
                  <a:pt x="5536" y="4172"/>
                </a:cubicBezTo>
                <a:cubicBezTo>
                  <a:pt x="4776" y="3317"/>
                  <a:pt x="3795" y="2699"/>
                  <a:pt x="2718" y="2367"/>
                </a:cubicBezTo>
                <a:cubicBezTo>
                  <a:pt x="2564" y="2326"/>
                  <a:pt x="2415" y="2307"/>
                  <a:pt x="2274" y="2307"/>
                </a:cubicBezTo>
                <a:cubicBezTo>
                  <a:pt x="752" y="2307"/>
                  <a:pt x="1" y="4490"/>
                  <a:pt x="1594" y="5692"/>
                </a:cubicBezTo>
                <a:cubicBezTo>
                  <a:pt x="2385" y="6287"/>
                  <a:pt x="3385" y="6473"/>
                  <a:pt x="4325" y="6473"/>
                </a:cubicBezTo>
                <a:cubicBezTo>
                  <a:pt x="5884" y="6473"/>
                  <a:pt x="7278" y="5961"/>
                  <a:pt x="7278" y="5961"/>
                </a:cubicBezTo>
                <a:cubicBezTo>
                  <a:pt x="7302" y="7002"/>
                  <a:pt x="8215" y="7516"/>
                  <a:pt x="9401" y="7516"/>
                </a:cubicBezTo>
                <a:cubicBezTo>
                  <a:pt x="9766" y="7516"/>
                  <a:pt x="10157" y="7467"/>
                  <a:pt x="10556" y="7370"/>
                </a:cubicBezTo>
                <a:cubicBezTo>
                  <a:pt x="11672" y="7098"/>
                  <a:pt x="12883" y="6155"/>
                  <a:pt x="14104" y="6155"/>
                </a:cubicBezTo>
                <a:cubicBezTo>
                  <a:pt x="14372" y="6155"/>
                  <a:pt x="14641" y="6201"/>
                  <a:pt x="14910" y="6309"/>
                </a:cubicBezTo>
                <a:cubicBezTo>
                  <a:pt x="14419" y="7218"/>
                  <a:pt x="15955" y="8174"/>
                  <a:pt x="18294" y="8174"/>
                </a:cubicBezTo>
                <a:cubicBezTo>
                  <a:pt x="18971" y="8174"/>
                  <a:pt x="19717" y="8093"/>
                  <a:pt x="20499" y="7908"/>
                </a:cubicBezTo>
                <a:cubicBezTo>
                  <a:pt x="21655" y="7655"/>
                  <a:pt x="21940" y="6563"/>
                  <a:pt x="21338" y="6072"/>
                </a:cubicBezTo>
                <a:lnTo>
                  <a:pt x="21338" y="6072"/>
                </a:lnTo>
                <a:cubicBezTo>
                  <a:pt x="21523" y="6109"/>
                  <a:pt x="21713" y="6126"/>
                  <a:pt x="21906" y="6126"/>
                </a:cubicBezTo>
                <a:cubicBezTo>
                  <a:pt x="22610" y="6126"/>
                  <a:pt x="23356" y="5902"/>
                  <a:pt x="24014" y="5628"/>
                </a:cubicBezTo>
                <a:cubicBezTo>
                  <a:pt x="24996" y="5209"/>
                  <a:pt x="26021" y="4682"/>
                  <a:pt x="27063" y="4682"/>
                </a:cubicBezTo>
                <a:cubicBezTo>
                  <a:pt x="27281" y="4682"/>
                  <a:pt x="27500" y="4705"/>
                  <a:pt x="27719" y="4758"/>
                </a:cubicBezTo>
                <a:cubicBezTo>
                  <a:pt x="28029" y="4830"/>
                  <a:pt x="28513" y="5050"/>
                  <a:pt x="28958" y="5050"/>
                </a:cubicBezTo>
                <a:cubicBezTo>
                  <a:pt x="29195" y="5050"/>
                  <a:pt x="29422" y="4987"/>
                  <a:pt x="29604" y="4805"/>
                </a:cubicBezTo>
                <a:cubicBezTo>
                  <a:pt x="29825" y="4583"/>
                  <a:pt x="29825" y="4108"/>
                  <a:pt x="29540" y="3950"/>
                </a:cubicBezTo>
                <a:cubicBezTo>
                  <a:pt x="29418" y="3907"/>
                  <a:pt x="29280" y="3889"/>
                  <a:pt x="29127" y="3889"/>
                </a:cubicBezTo>
                <a:cubicBezTo>
                  <a:pt x="28274" y="3889"/>
                  <a:pt x="26946" y="4455"/>
                  <a:pt x="25110" y="4455"/>
                </a:cubicBezTo>
                <a:cubicBezTo>
                  <a:pt x="23751" y="4455"/>
                  <a:pt x="22113" y="4145"/>
                  <a:pt x="20182" y="3063"/>
                </a:cubicBezTo>
                <a:cubicBezTo>
                  <a:pt x="19722" y="2811"/>
                  <a:pt x="19096" y="2674"/>
                  <a:pt x="18473" y="2674"/>
                </a:cubicBezTo>
                <a:cubicBezTo>
                  <a:pt x="17767" y="2674"/>
                  <a:pt x="17066" y="2850"/>
                  <a:pt x="16620" y="3238"/>
                </a:cubicBezTo>
                <a:cubicBezTo>
                  <a:pt x="17772" y="1842"/>
                  <a:pt x="16595" y="1"/>
                  <a:pt x="151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5" name="Google Shape;755;p72"/>
          <p:cNvSpPr/>
          <p:nvPr/>
        </p:nvSpPr>
        <p:spPr>
          <a:xfrm>
            <a:off x="-114482" y="3320434"/>
            <a:ext cx="520567" cy="142767"/>
          </a:xfrm>
          <a:custGeom>
            <a:avLst/>
            <a:gdLst/>
            <a:ahLst/>
            <a:cxnLst/>
            <a:rect l="l" t="t" r="r" b="b"/>
            <a:pathLst>
              <a:path w="15617" h="4283" extrusionOk="0">
                <a:moveTo>
                  <a:pt x="7909" y="1"/>
                </a:moveTo>
                <a:cubicBezTo>
                  <a:pt x="7728" y="1"/>
                  <a:pt x="7537" y="53"/>
                  <a:pt x="7351" y="173"/>
                </a:cubicBezTo>
                <a:cubicBezTo>
                  <a:pt x="6873" y="481"/>
                  <a:pt x="6591" y="1315"/>
                  <a:pt x="5962" y="1315"/>
                </a:cubicBezTo>
                <a:cubicBezTo>
                  <a:pt x="5945" y="1315"/>
                  <a:pt x="5928" y="1314"/>
                  <a:pt x="5910" y="1313"/>
                </a:cubicBezTo>
                <a:cubicBezTo>
                  <a:pt x="5372" y="1281"/>
                  <a:pt x="5119" y="569"/>
                  <a:pt x="4612" y="347"/>
                </a:cubicBezTo>
                <a:cubicBezTo>
                  <a:pt x="4504" y="297"/>
                  <a:pt x="4391" y="274"/>
                  <a:pt x="4276" y="274"/>
                </a:cubicBezTo>
                <a:cubicBezTo>
                  <a:pt x="3922" y="274"/>
                  <a:pt x="3561" y="495"/>
                  <a:pt x="3345" y="806"/>
                </a:cubicBezTo>
                <a:cubicBezTo>
                  <a:pt x="3045" y="1202"/>
                  <a:pt x="2965" y="1709"/>
                  <a:pt x="2902" y="2184"/>
                </a:cubicBezTo>
                <a:cubicBezTo>
                  <a:pt x="2506" y="1740"/>
                  <a:pt x="1984" y="1408"/>
                  <a:pt x="1414" y="1234"/>
                </a:cubicBezTo>
                <a:cubicBezTo>
                  <a:pt x="1337" y="1214"/>
                  <a:pt x="1263" y="1205"/>
                  <a:pt x="1192" y="1205"/>
                </a:cubicBezTo>
                <a:cubicBezTo>
                  <a:pt x="399" y="1205"/>
                  <a:pt x="1" y="2350"/>
                  <a:pt x="844" y="2975"/>
                </a:cubicBezTo>
                <a:cubicBezTo>
                  <a:pt x="1254" y="3291"/>
                  <a:pt x="1775" y="3389"/>
                  <a:pt x="2264" y="3389"/>
                </a:cubicBezTo>
                <a:cubicBezTo>
                  <a:pt x="3077" y="3389"/>
                  <a:pt x="3805" y="3118"/>
                  <a:pt x="3805" y="3118"/>
                </a:cubicBezTo>
                <a:cubicBezTo>
                  <a:pt x="3817" y="3666"/>
                  <a:pt x="4298" y="3933"/>
                  <a:pt x="4923" y="3933"/>
                </a:cubicBezTo>
                <a:cubicBezTo>
                  <a:pt x="5111" y="3933"/>
                  <a:pt x="5310" y="3909"/>
                  <a:pt x="5515" y="3862"/>
                </a:cubicBezTo>
                <a:cubicBezTo>
                  <a:pt x="6103" y="3718"/>
                  <a:pt x="6746" y="3218"/>
                  <a:pt x="7389" y="3218"/>
                </a:cubicBezTo>
                <a:cubicBezTo>
                  <a:pt x="7525" y="3218"/>
                  <a:pt x="7660" y="3240"/>
                  <a:pt x="7795" y="3292"/>
                </a:cubicBezTo>
                <a:cubicBezTo>
                  <a:pt x="7536" y="3773"/>
                  <a:pt x="8343" y="4283"/>
                  <a:pt x="9580" y="4283"/>
                </a:cubicBezTo>
                <a:cubicBezTo>
                  <a:pt x="9932" y="4283"/>
                  <a:pt x="10318" y="4242"/>
                  <a:pt x="10724" y="4147"/>
                </a:cubicBezTo>
                <a:cubicBezTo>
                  <a:pt x="11310" y="4005"/>
                  <a:pt x="11484" y="3435"/>
                  <a:pt x="11151" y="3181"/>
                </a:cubicBezTo>
                <a:lnTo>
                  <a:pt x="11151" y="3181"/>
                </a:lnTo>
                <a:cubicBezTo>
                  <a:pt x="11261" y="3195"/>
                  <a:pt x="11369" y="3202"/>
                  <a:pt x="11476" y="3202"/>
                </a:cubicBezTo>
                <a:cubicBezTo>
                  <a:pt x="11852" y="3202"/>
                  <a:pt x="12216" y="3116"/>
                  <a:pt x="12561" y="2944"/>
                </a:cubicBezTo>
                <a:cubicBezTo>
                  <a:pt x="13074" y="2733"/>
                  <a:pt x="13620" y="2446"/>
                  <a:pt x="14163" y="2446"/>
                </a:cubicBezTo>
                <a:cubicBezTo>
                  <a:pt x="14273" y="2446"/>
                  <a:pt x="14383" y="2458"/>
                  <a:pt x="14492" y="2485"/>
                </a:cubicBezTo>
                <a:cubicBezTo>
                  <a:pt x="14658" y="2526"/>
                  <a:pt x="14918" y="2642"/>
                  <a:pt x="15154" y="2642"/>
                </a:cubicBezTo>
                <a:cubicBezTo>
                  <a:pt x="15279" y="2642"/>
                  <a:pt x="15397" y="2609"/>
                  <a:pt x="15490" y="2516"/>
                </a:cubicBezTo>
                <a:cubicBezTo>
                  <a:pt x="15617" y="2390"/>
                  <a:pt x="15617" y="2184"/>
                  <a:pt x="15474" y="2073"/>
                </a:cubicBezTo>
                <a:cubicBezTo>
                  <a:pt x="15409" y="2051"/>
                  <a:pt x="15337" y="2041"/>
                  <a:pt x="15257" y="2041"/>
                </a:cubicBezTo>
                <a:cubicBezTo>
                  <a:pt x="14809" y="2041"/>
                  <a:pt x="14119" y="2333"/>
                  <a:pt x="13164" y="2333"/>
                </a:cubicBezTo>
                <a:cubicBezTo>
                  <a:pt x="12449" y="2333"/>
                  <a:pt x="11586" y="2170"/>
                  <a:pt x="10566" y="1598"/>
                </a:cubicBezTo>
                <a:cubicBezTo>
                  <a:pt x="10330" y="1466"/>
                  <a:pt x="10007" y="1395"/>
                  <a:pt x="9683" y="1395"/>
                </a:cubicBezTo>
                <a:cubicBezTo>
                  <a:pt x="9309" y="1395"/>
                  <a:pt x="8935" y="1489"/>
                  <a:pt x="8697" y="1693"/>
                </a:cubicBezTo>
                <a:cubicBezTo>
                  <a:pt x="9301" y="961"/>
                  <a:pt x="8686" y="1"/>
                  <a:pt x="79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6" name="Google Shape;756;p72"/>
          <p:cNvSpPr/>
          <p:nvPr/>
        </p:nvSpPr>
        <p:spPr>
          <a:xfrm>
            <a:off x="241918" y="3925200"/>
            <a:ext cx="76567" cy="81333"/>
          </a:xfrm>
          <a:custGeom>
            <a:avLst/>
            <a:gdLst/>
            <a:ahLst/>
            <a:cxnLst/>
            <a:rect l="l" t="t" r="r" b="b"/>
            <a:pathLst>
              <a:path w="2297" h="2440" extrusionOk="0">
                <a:moveTo>
                  <a:pt x="554" y="1"/>
                </a:moveTo>
                <a:lnTo>
                  <a:pt x="0" y="1885"/>
                </a:lnTo>
                <a:lnTo>
                  <a:pt x="1394" y="2439"/>
                </a:lnTo>
                <a:lnTo>
                  <a:pt x="2296" y="698"/>
                </a:lnTo>
                <a:lnTo>
                  <a:pt x="554" y="1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7" name="Google Shape;757;p72"/>
          <p:cNvSpPr/>
          <p:nvPr/>
        </p:nvSpPr>
        <p:spPr>
          <a:xfrm>
            <a:off x="257751" y="3795901"/>
            <a:ext cx="16400" cy="151500"/>
          </a:xfrm>
          <a:custGeom>
            <a:avLst/>
            <a:gdLst/>
            <a:ahLst/>
            <a:cxnLst/>
            <a:rect l="l" t="t" r="r" b="b"/>
            <a:pathLst>
              <a:path w="492" h="4545" fill="none" extrusionOk="0">
                <a:moveTo>
                  <a:pt x="0" y="4545"/>
                </a:moveTo>
                <a:lnTo>
                  <a:pt x="491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8" name="Google Shape;758;p72"/>
          <p:cNvSpPr/>
          <p:nvPr/>
        </p:nvSpPr>
        <p:spPr>
          <a:xfrm>
            <a:off x="304717" y="3845001"/>
            <a:ext cx="92400" cy="120900"/>
          </a:xfrm>
          <a:custGeom>
            <a:avLst/>
            <a:gdLst/>
            <a:ahLst/>
            <a:cxnLst/>
            <a:rect l="l" t="t" r="r" b="b"/>
            <a:pathLst>
              <a:path w="2772" h="3627" fill="none" extrusionOk="0">
                <a:moveTo>
                  <a:pt x="0" y="3626"/>
                </a:moveTo>
                <a:lnTo>
                  <a:pt x="2771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72"/>
          <p:cNvSpPr/>
          <p:nvPr/>
        </p:nvSpPr>
        <p:spPr>
          <a:xfrm>
            <a:off x="246651" y="3801201"/>
            <a:ext cx="40667" cy="188433"/>
          </a:xfrm>
          <a:custGeom>
            <a:avLst/>
            <a:gdLst/>
            <a:ahLst/>
            <a:cxnLst/>
            <a:rect l="l" t="t" r="r" b="b"/>
            <a:pathLst>
              <a:path w="1220" h="5653" fill="none" extrusionOk="0">
                <a:moveTo>
                  <a:pt x="1" y="5653"/>
                </a:moveTo>
                <a:lnTo>
                  <a:pt x="1220" y="0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0" name="Google Shape;760;p72"/>
          <p:cNvSpPr/>
          <p:nvPr/>
        </p:nvSpPr>
        <p:spPr>
          <a:xfrm>
            <a:off x="283618" y="3840234"/>
            <a:ext cx="100833" cy="164167"/>
          </a:xfrm>
          <a:custGeom>
            <a:avLst/>
            <a:gdLst/>
            <a:ahLst/>
            <a:cxnLst/>
            <a:rect l="l" t="t" r="r" b="b"/>
            <a:pathLst>
              <a:path w="3025" h="4925" fill="none" extrusionOk="0">
                <a:moveTo>
                  <a:pt x="0" y="4925"/>
                </a:moveTo>
                <a:lnTo>
                  <a:pt x="3024" y="1"/>
                </a:lnTo>
              </a:path>
            </a:pathLst>
          </a:custGeom>
          <a:noFill/>
          <a:ln w="9525" cap="flat" cmpd="sng">
            <a:solidFill>
              <a:srgbClr val="1C887B"/>
            </a:solidFill>
            <a:prstDash val="solid"/>
            <a:miter lim="15833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p72"/>
          <p:cNvSpPr/>
          <p:nvPr/>
        </p:nvSpPr>
        <p:spPr>
          <a:xfrm>
            <a:off x="118951" y="3017001"/>
            <a:ext cx="797500" cy="840167"/>
          </a:xfrm>
          <a:custGeom>
            <a:avLst/>
            <a:gdLst/>
            <a:ahLst/>
            <a:cxnLst/>
            <a:rect l="l" t="t" r="r" b="b"/>
            <a:pathLst>
              <a:path w="23925" h="25205" extrusionOk="0">
                <a:moveTo>
                  <a:pt x="11905" y="0"/>
                </a:moveTo>
                <a:cubicBezTo>
                  <a:pt x="7663" y="0"/>
                  <a:pt x="3653" y="2575"/>
                  <a:pt x="2043" y="6790"/>
                </a:cubicBezTo>
                <a:cubicBezTo>
                  <a:pt x="0" y="11888"/>
                  <a:pt x="2027" y="18903"/>
                  <a:pt x="3753" y="23019"/>
                </a:cubicBezTo>
                <a:lnTo>
                  <a:pt x="9247" y="25204"/>
                </a:lnTo>
                <a:cubicBezTo>
                  <a:pt x="13332" y="23415"/>
                  <a:pt x="19634" y="19710"/>
                  <a:pt x="21660" y="14612"/>
                </a:cubicBezTo>
                <a:cubicBezTo>
                  <a:pt x="23925" y="9181"/>
                  <a:pt x="21296" y="2942"/>
                  <a:pt x="15818" y="757"/>
                </a:cubicBezTo>
                <a:cubicBezTo>
                  <a:pt x="14534" y="244"/>
                  <a:pt x="13208" y="0"/>
                  <a:pt x="119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72"/>
          <p:cNvSpPr/>
          <p:nvPr/>
        </p:nvSpPr>
        <p:spPr>
          <a:xfrm>
            <a:off x="216584" y="3033767"/>
            <a:ext cx="599067" cy="812300"/>
          </a:xfrm>
          <a:custGeom>
            <a:avLst/>
            <a:gdLst/>
            <a:ahLst/>
            <a:cxnLst/>
            <a:rect l="l" t="t" r="r" b="b"/>
            <a:pathLst>
              <a:path w="17972" h="24369" extrusionOk="0">
                <a:moveTo>
                  <a:pt x="10821" y="0"/>
                </a:moveTo>
                <a:cubicBezTo>
                  <a:pt x="7464" y="0"/>
                  <a:pt x="3831" y="2949"/>
                  <a:pt x="2043" y="7459"/>
                </a:cubicBezTo>
                <a:cubicBezTo>
                  <a:pt x="0" y="12557"/>
                  <a:pt x="776" y="19065"/>
                  <a:pt x="1647" y="22849"/>
                </a:cubicBezTo>
                <a:lnTo>
                  <a:pt x="5495" y="24369"/>
                </a:lnTo>
                <a:cubicBezTo>
                  <a:pt x="8709" y="22231"/>
                  <a:pt x="13760" y="18035"/>
                  <a:pt x="15802" y="12937"/>
                </a:cubicBezTo>
                <a:cubicBezTo>
                  <a:pt x="17971" y="7522"/>
                  <a:pt x="16641" y="1901"/>
                  <a:pt x="12826" y="381"/>
                </a:cubicBezTo>
                <a:cubicBezTo>
                  <a:pt x="12181" y="123"/>
                  <a:pt x="11507" y="0"/>
                  <a:pt x="108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3" name="Google Shape;763;p72"/>
          <p:cNvSpPr/>
          <p:nvPr/>
        </p:nvSpPr>
        <p:spPr>
          <a:xfrm>
            <a:off x="308417" y="3044067"/>
            <a:ext cx="390600" cy="787767"/>
          </a:xfrm>
          <a:custGeom>
            <a:avLst/>
            <a:gdLst/>
            <a:ahLst/>
            <a:cxnLst/>
            <a:rect l="l" t="t" r="r" b="b"/>
            <a:pathLst>
              <a:path w="11718" h="23633" extrusionOk="0">
                <a:moveTo>
                  <a:pt x="9703" y="1"/>
                </a:moveTo>
                <a:cubicBezTo>
                  <a:pt x="8008" y="1"/>
                  <a:pt x="5225" y="3686"/>
                  <a:pt x="3230" y="8717"/>
                </a:cubicBezTo>
                <a:cubicBezTo>
                  <a:pt x="1188" y="13816"/>
                  <a:pt x="301" y="19658"/>
                  <a:pt x="0" y="22967"/>
                </a:cubicBezTo>
                <a:lnTo>
                  <a:pt x="1647" y="23632"/>
                </a:lnTo>
                <a:cubicBezTo>
                  <a:pt x="3690" y="21020"/>
                  <a:pt x="7094" y="16159"/>
                  <a:pt x="9120" y="11061"/>
                </a:cubicBezTo>
                <a:cubicBezTo>
                  <a:pt x="11290" y="5645"/>
                  <a:pt x="11717" y="721"/>
                  <a:pt x="10086" y="72"/>
                </a:cubicBezTo>
                <a:cubicBezTo>
                  <a:pt x="9966" y="24"/>
                  <a:pt x="9838" y="1"/>
                  <a:pt x="9703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4" name="Google Shape;764;p72"/>
          <p:cNvSpPr/>
          <p:nvPr/>
        </p:nvSpPr>
        <p:spPr>
          <a:xfrm>
            <a:off x="244552" y="3784300"/>
            <a:ext cx="182633" cy="104000"/>
          </a:xfrm>
          <a:custGeom>
            <a:avLst/>
            <a:gdLst/>
            <a:ahLst/>
            <a:cxnLst/>
            <a:rect l="l" t="t" r="r" b="b"/>
            <a:pathLst>
              <a:path w="5479" h="3120" extrusionOk="0">
                <a:moveTo>
                  <a:pt x="0" y="0"/>
                </a:moveTo>
                <a:lnTo>
                  <a:pt x="602" y="1869"/>
                </a:lnTo>
                <a:lnTo>
                  <a:pt x="3737" y="3120"/>
                </a:lnTo>
                <a:lnTo>
                  <a:pt x="5479" y="2185"/>
                </a:lnTo>
                <a:lnTo>
                  <a:pt x="0" y="0"/>
                </a:lnTo>
                <a:close/>
              </a:path>
            </a:pathLst>
          </a:custGeom>
          <a:solidFill>
            <a:srgbClr val="1C88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5" name="Google Shape;765;p72"/>
          <p:cNvSpPr/>
          <p:nvPr/>
        </p:nvSpPr>
        <p:spPr>
          <a:xfrm>
            <a:off x="280851" y="3566967"/>
            <a:ext cx="921667" cy="251900"/>
          </a:xfrm>
          <a:custGeom>
            <a:avLst/>
            <a:gdLst/>
            <a:ahLst/>
            <a:cxnLst/>
            <a:rect l="l" t="t" r="r" b="b"/>
            <a:pathLst>
              <a:path w="27650" h="7557" extrusionOk="0">
                <a:moveTo>
                  <a:pt x="13995" y="0"/>
                </a:moveTo>
                <a:cubicBezTo>
                  <a:pt x="13668" y="0"/>
                  <a:pt x="13324" y="95"/>
                  <a:pt x="12988" y="314"/>
                </a:cubicBezTo>
                <a:cubicBezTo>
                  <a:pt x="12154" y="854"/>
                  <a:pt x="11667" y="2312"/>
                  <a:pt x="10543" y="2312"/>
                </a:cubicBezTo>
                <a:cubicBezTo>
                  <a:pt x="10514" y="2312"/>
                  <a:pt x="10484" y="2311"/>
                  <a:pt x="10454" y="2309"/>
                </a:cubicBezTo>
                <a:cubicBezTo>
                  <a:pt x="9488" y="2245"/>
                  <a:pt x="9061" y="1010"/>
                  <a:pt x="8174" y="614"/>
                </a:cubicBezTo>
                <a:cubicBezTo>
                  <a:pt x="7983" y="526"/>
                  <a:pt x="7781" y="486"/>
                  <a:pt x="7578" y="486"/>
                </a:cubicBezTo>
                <a:cubicBezTo>
                  <a:pt x="6942" y="486"/>
                  <a:pt x="6294" y="878"/>
                  <a:pt x="5910" y="1406"/>
                </a:cubicBezTo>
                <a:cubicBezTo>
                  <a:pt x="5387" y="2087"/>
                  <a:pt x="5245" y="2989"/>
                  <a:pt x="5118" y="3860"/>
                </a:cubicBezTo>
                <a:cubicBezTo>
                  <a:pt x="4422" y="3069"/>
                  <a:pt x="3519" y="2483"/>
                  <a:pt x="2506" y="2182"/>
                </a:cubicBezTo>
                <a:cubicBezTo>
                  <a:pt x="2361" y="2144"/>
                  <a:pt x="2222" y="2126"/>
                  <a:pt x="2089" y="2126"/>
                </a:cubicBezTo>
                <a:cubicBezTo>
                  <a:pt x="680" y="2126"/>
                  <a:pt x="0" y="4139"/>
                  <a:pt x="1476" y="5254"/>
                </a:cubicBezTo>
                <a:cubicBezTo>
                  <a:pt x="2204" y="5808"/>
                  <a:pt x="3129" y="5981"/>
                  <a:pt x="3999" y="5981"/>
                </a:cubicBezTo>
                <a:cubicBezTo>
                  <a:pt x="5441" y="5981"/>
                  <a:pt x="6733" y="5507"/>
                  <a:pt x="6733" y="5507"/>
                </a:cubicBezTo>
                <a:cubicBezTo>
                  <a:pt x="6757" y="6462"/>
                  <a:pt x="7593" y="6946"/>
                  <a:pt x="8691" y="6946"/>
                </a:cubicBezTo>
                <a:cubicBezTo>
                  <a:pt x="9032" y="6946"/>
                  <a:pt x="9398" y="6899"/>
                  <a:pt x="9773" y="6805"/>
                </a:cubicBezTo>
                <a:cubicBezTo>
                  <a:pt x="10800" y="6558"/>
                  <a:pt x="11933" y="5682"/>
                  <a:pt x="13059" y="5682"/>
                </a:cubicBezTo>
                <a:cubicBezTo>
                  <a:pt x="13305" y="5682"/>
                  <a:pt x="13551" y="5724"/>
                  <a:pt x="13795" y="5824"/>
                </a:cubicBezTo>
                <a:cubicBezTo>
                  <a:pt x="13328" y="6671"/>
                  <a:pt x="14757" y="7557"/>
                  <a:pt x="16929" y="7557"/>
                </a:cubicBezTo>
                <a:cubicBezTo>
                  <a:pt x="17558" y="7557"/>
                  <a:pt x="18248" y="7483"/>
                  <a:pt x="18973" y="7312"/>
                </a:cubicBezTo>
                <a:cubicBezTo>
                  <a:pt x="20034" y="7075"/>
                  <a:pt x="20319" y="6061"/>
                  <a:pt x="19749" y="5602"/>
                </a:cubicBezTo>
                <a:lnTo>
                  <a:pt x="19749" y="5602"/>
                </a:lnTo>
                <a:cubicBezTo>
                  <a:pt x="19921" y="5637"/>
                  <a:pt x="20099" y="5652"/>
                  <a:pt x="20280" y="5652"/>
                </a:cubicBezTo>
                <a:cubicBezTo>
                  <a:pt x="20928" y="5652"/>
                  <a:pt x="21612" y="5450"/>
                  <a:pt x="22219" y="5190"/>
                </a:cubicBezTo>
                <a:cubicBezTo>
                  <a:pt x="23140" y="4809"/>
                  <a:pt x="24095" y="4317"/>
                  <a:pt x="25064" y="4317"/>
                </a:cubicBezTo>
                <a:cubicBezTo>
                  <a:pt x="25260" y="4317"/>
                  <a:pt x="25457" y="4337"/>
                  <a:pt x="25654" y="4383"/>
                </a:cubicBezTo>
                <a:cubicBezTo>
                  <a:pt x="25946" y="4456"/>
                  <a:pt x="26402" y="4666"/>
                  <a:pt x="26820" y="4666"/>
                </a:cubicBezTo>
                <a:cubicBezTo>
                  <a:pt x="27037" y="4666"/>
                  <a:pt x="27244" y="4609"/>
                  <a:pt x="27412" y="4446"/>
                </a:cubicBezTo>
                <a:cubicBezTo>
                  <a:pt x="27634" y="4224"/>
                  <a:pt x="27650" y="3797"/>
                  <a:pt x="27380" y="3654"/>
                </a:cubicBezTo>
                <a:cubicBezTo>
                  <a:pt x="27266" y="3614"/>
                  <a:pt x="27138" y="3597"/>
                  <a:pt x="26995" y="3597"/>
                </a:cubicBezTo>
                <a:cubicBezTo>
                  <a:pt x="26204" y="3597"/>
                  <a:pt x="24973" y="4121"/>
                  <a:pt x="23273" y="4121"/>
                </a:cubicBezTo>
                <a:cubicBezTo>
                  <a:pt x="22013" y="4121"/>
                  <a:pt x="20494" y="3833"/>
                  <a:pt x="18704" y="2831"/>
                </a:cubicBezTo>
                <a:cubicBezTo>
                  <a:pt x="18286" y="2596"/>
                  <a:pt x="17711" y="2470"/>
                  <a:pt x="17138" y="2470"/>
                </a:cubicBezTo>
                <a:cubicBezTo>
                  <a:pt x="16474" y="2470"/>
                  <a:pt x="15811" y="2640"/>
                  <a:pt x="15394" y="3005"/>
                </a:cubicBezTo>
                <a:cubicBezTo>
                  <a:pt x="16457" y="1699"/>
                  <a:pt x="15377" y="0"/>
                  <a:pt x="139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6" name="Google Shape;766;p72"/>
          <p:cNvSpPr/>
          <p:nvPr/>
        </p:nvSpPr>
        <p:spPr>
          <a:xfrm>
            <a:off x="848352" y="3560467"/>
            <a:ext cx="24833" cy="20733"/>
          </a:xfrm>
          <a:custGeom>
            <a:avLst/>
            <a:gdLst/>
            <a:ahLst/>
            <a:cxnLst/>
            <a:rect l="l" t="t" r="r" b="b"/>
            <a:pathLst>
              <a:path w="745" h="622" extrusionOk="0">
                <a:moveTo>
                  <a:pt x="454" y="1"/>
                </a:moveTo>
                <a:cubicBezTo>
                  <a:pt x="445" y="1"/>
                  <a:pt x="437" y="1"/>
                  <a:pt x="428" y="2"/>
                </a:cubicBezTo>
                <a:cubicBezTo>
                  <a:pt x="143" y="2"/>
                  <a:pt x="0" y="334"/>
                  <a:pt x="206" y="524"/>
                </a:cubicBezTo>
                <a:cubicBezTo>
                  <a:pt x="268" y="592"/>
                  <a:pt x="347" y="622"/>
                  <a:pt x="425" y="622"/>
                </a:cubicBezTo>
                <a:cubicBezTo>
                  <a:pt x="587" y="622"/>
                  <a:pt x="744" y="495"/>
                  <a:pt x="744" y="303"/>
                </a:cubicBezTo>
                <a:cubicBezTo>
                  <a:pt x="729" y="137"/>
                  <a:pt x="614" y="1"/>
                  <a:pt x="4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7" name="Google Shape;767;p72"/>
          <p:cNvSpPr/>
          <p:nvPr/>
        </p:nvSpPr>
        <p:spPr>
          <a:xfrm>
            <a:off x="606618" y="3440701"/>
            <a:ext cx="15333" cy="13167"/>
          </a:xfrm>
          <a:custGeom>
            <a:avLst/>
            <a:gdLst/>
            <a:ahLst/>
            <a:cxnLst/>
            <a:rect l="l" t="t" r="r" b="b"/>
            <a:pathLst>
              <a:path w="460" h="395" extrusionOk="0">
                <a:moveTo>
                  <a:pt x="254" y="1"/>
                </a:moveTo>
                <a:cubicBezTo>
                  <a:pt x="79" y="1"/>
                  <a:pt x="0" y="207"/>
                  <a:pt x="111" y="333"/>
                </a:cubicBezTo>
                <a:cubicBezTo>
                  <a:pt x="153" y="375"/>
                  <a:pt x="206" y="395"/>
                  <a:pt x="258" y="395"/>
                </a:cubicBezTo>
                <a:cubicBezTo>
                  <a:pt x="361" y="395"/>
                  <a:pt x="459" y="317"/>
                  <a:pt x="459" y="191"/>
                </a:cubicBezTo>
                <a:cubicBezTo>
                  <a:pt x="459" y="80"/>
                  <a:pt x="364" y="1"/>
                  <a:pt x="2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8" name="Google Shape;768;p72"/>
          <p:cNvSpPr/>
          <p:nvPr/>
        </p:nvSpPr>
        <p:spPr>
          <a:xfrm>
            <a:off x="522151" y="3513000"/>
            <a:ext cx="15367" cy="13200"/>
          </a:xfrm>
          <a:custGeom>
            <a:avLst/>
            <a:gdLst/>
            <a:ahLst/>
            <a:cxnLst/>
            <a:rect l="l" t="t" r="r" b="b"/>
            <a:pathLst>
              <a:path w="461" h="396" extrusionOk="0">
                <a:moveTo>
                  <a:pt x="270" y="1"/>
                </a:moveTo>
                <a:cubicBezTo>
                  <a:pt x="80" y="1"/>
                  <a:pt x="1" y="207"/>
                  <a:pt x="128" y="333"/>
                </a:cubicBezTo>
                <a:cubicBezTo>
                  <a:pt x="170" y="376"/>
                  <a:pt x="222" y="396"/>
                  <a:pt x="272" y="396"/>
                </a:cubicBezTo>
                <a:cubicBezTo>
                  <a:pt x="370" y="396"/>
                  <a:pt x="460" y="322"/>
                  <a:pt x="460" y="207"/>
                </a:cubicBezTo>
                <a:cubicBezTo>
                  <a:pt x="460" y="96"/>
                  <a:pt x="381" y="1"/>
                  <a:pt x="27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72"/>
          <p:cNvSpPr/>
          <p:nvPr/>
        </p:nvSpPr>
        <p:spPr>
          <a:xfrm>
            <a:off x="454085" y="3266000"/>
            <a:ext cx="18500" cy="15733"/>
          </a:xfrm>
          <a:custGeom>
            <a:avLst/>
            <a:gdLst/>
            <a:ahLst/>
            <a:cxnLst/>
            <a:rect l="l" t="t" r="r" b="b"/>
            <a:pathLst>
              <a:path w="555" h="472" extrusionOk="0">
                <a:moveTo>
                  <a:pt x="317" y="1"/>
                </a:moveTo>
                <a:cubicBezTo>
                  <a:pt x="111" y="1"/>
                  <a:pt x="0" y="254"/>
                  <a:pt x="143" y="397"/>
                </a:cubicBezTo>
                <a:cubicBezTo>
                  <a:pt x="195" y="449"/>
                  <a:pt x="257" y="472"/>
                  <a:pt x="318" y="472"/>
                </a:cubicBezTo>
                <a:cubicBezTo>
                  <a:pt x="441" y="472"/>
                  <a:pt x="555" y="376"/>
                  <a:pt x="555" y="238"/>
                </a:cubicBezTo>
                <a:cubicBezTo>
                  <a:pt x="555" y="112"/>
                  <a:pt x="444" y="1"/>
                  <a:pt x="3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72"/>
          <p:cNvSpPr/>
          <p:nvPr/>
        </p:nvSpPr>
        <p:spPr>
          <a:xfrm>
            <a:off x="509485" y="3480834"/>
            <a:ext cx="21700" cy="18567"/>
          </a:xfrm>
          <a:custGeom>
            <a:avLst/>
            <a:gdLst/>
            <a:ahLst/>
            <a:cxnLst/>
            <a:rect l="l" t="t" r="r" b="b"/>
            <a:pathLst>
              <a:path w="651" h="557" extrusionOk="0">
                <a:moveTo>
                  <a:pt x="365" y="0"/>
                </a:moveTo>
                <a:cubicBezTo>
                  <a:pt x="128" y="0"/>
                  <a:pt x="1" y="301"/>
                  <a:pt x="175" y="475"/>
                </a:cubicBezTo>
                <a:cubicBezTo>
                  <a:pt x="231" y="531"/>
                  <a:pt x="301" y="556"/>
                  <a:pt x="369" y="556"/>
                </a:cubicBezTo>
                <a:cubicBezTo>
                  <a:pt x="512" y="556"/>
                  <a:pt x="650" y="446"/>
                  <a:pt x="650" y="285"/>
                </a:cubicBezTo>
                <a:cubicBezTo>
                  <a:pt x="650" y="127"/>
                  <a:pt x="523" y="0"/>
                  <a:pt x="3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72"/>
          <p:cNvSpPr/>
          <p:nvPr/>
        </p:nvSpPr>
        <p:spPr>
          <a:xfrm>
            <a:off x="515318" y="3594834"/>
            <a:ext cx="17433" cy="17433"/>
          </a:xfrm>
          <a:custGeom>
            <a:avLst/>
            <a:gdLst/>
            <a:ahLst/>
            <a:cxnLst/>
            <a:rect l="l" t="t" r="r" b="b"/>
            <a:pathLst>
              <a:path w="523" h="523" extrusionOk="0">
                <a:moveTo>
                  <a:pt x="253" y="0"/>
                </a:moveTo>
                <a:cubicBezTo>
                  <a:pt x="111" y="0"/>
                  <a:pt x="0" y="111"/>
                  <a:pt x="0" y="253"/>
                </a:cubicBezTo>
                <a:cubicBezTo>
                  <a:pt x="0" y="396"/>
                  <a:pt x="111" y="523"/>
                  <a:pt x="253" y="523"/>
                </a:cubicBezTo>
                <a:cubicBezTo>
                  <a:pt x="396" y="523"/>
                  <a:pt x="523" y="396"/>
                  <a:pt x="523" y="253"/>
                </a:cubicBezTo>
                <a:cubicBezTo>
                  <a:pt x="523" y="111"/>
                  <a:pt x="396" y="0"/>
                  <a:pt x="25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2" name="Google Shape;772;p72"/>
          <p:cNvSpPr/>
          <p:nvPr/>
        </p:nvSpPr>
        <p:spPr>
          <a:xfrm>
            <a:off x="511618" y="3601667"/>
            <a:ext cx="23767" cy="20367"/>
          </a:xfrm>
          <a:custGeom>
            <a:avLst/>
            <a:gdLst/>
            <a:ahLst/>
            <a:cxnLst/>
            <a:rect l="l" t="t" r="r" b="b"/>
            <a:pathLst>
              <a:path w="713" h="611" extrusionOk="0">
                <a:moveTo>
                  <a:pt x="412" y="1"/>
                </a:moveTo>
                <a:cubicBezTo>
                  <a:pt x="143" y="1"/>
                  <a:pt x="0" y="318"/>
                  <a:pt x="190" y="523"/>
                </a:cubicBezTo>
                <a:cubicBezTo>
                  <a:pt x="250" y="584"/>
                  <a:pt x="325" y="610"/>
                  <a:pt x="399" y="610"/>
                </a:cubicBezTo>
                <a:cubicBezTo>
                  <a:pt x="558" y="610"/>
                  <a:pt x="713" y="486"/>
                  <a:pt x="713" y="302"/>
                </a:cubicBezTo>
                <a:cubicBezTo>
                  <a:pt x="713" y="128"/>
                  <a:pt x="570" y="1"/>
                  <a:pt x="4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3" name="Google Shape;773;p72"/>
          <p:cNvSpPr/>
          <p:nvPr/>
        </p:nvSpPr>
        <p:spPr>
          <a:xfrm>
            <a:off x="443517" y="3594301"/>
            <a:ext cx="15867" cy="13167"/>
          </a:xfrm>
          <a:custGeom>
            <a:avLst/>
            <a:gdLst/>
            <a:ahLst/>
            <a:cxnLst/>
            <a:rect l="l" t="t" r="r" b="b"/>
            <a:pathLst>
              <a:path w="476" h="395" extrusionOk="0">
                <a:moveTo>
                  <a:pt x="270" y="0"/>
                </a:moveTo>
                <a:cubicBezTo>
                  <a:pt x="96" y="0"/>
                  <a:pt x="1" y="206"/>
                  <a:pt x="127" y="333"/>
                </a:cubicBezTo>
                <a:cubicBezTo>
                  <a:pt x="170" y="375"/>
                  <a:pt x="222" y="394"/>
                  <a:pt x="274" y="394"/>
                </a:cubicBezTo>
                <a:cubicBezTo>
                  <a:pt x="377" y="394"/>
                  <a:pt x="476" y="317"/>
                  <a:pt x="476" y="190"/>
                </a:cubicBezTo>
                <a:cubicBezTo>
                  <a:pt x="476" y="79"/>
                  <a:pt x="381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4" name="Google Shape;774;p72"/>
          <p:cNvSpPr/>
          <p:nvPr/>
        </p:nvSpPr>
        <p:spPr>
          <a:xfrm>
            <a:off x="215517" y="3316667"/>
            <a:ext cx="21667" cy="18567"/>
          </a:xfrm>
          <a:custGeom>
            <a:avLst/>
            <a:gdLst/>
            <a:ahLst/>
            <a:cxnLst/>
            <a:rect l="l" t="t" r="r" b="b"/>
            <a:pathLst>
              <a:path w="650" h="557" extrusionOk="0">
                <a:moveTo>
                  <a:pt x="365" y="1"/>
                </a:moveTo>
                <a:cubicBezTo>
                  <a:pt x="127" y="1"/>
                  <a:pt x="1" y="302"/>
                  <a:pt x="175" y="476"/>
                </a:cubicBezTo>
                <a:cubicBezTo>
                  <a:pt x="231" y="532"/>
                  <a:pt x="300" y="557"/>
                  <a:pt x="368" y="557"/>
                </a:cubicBezTo>
                <a:cubicBezTo>
                  <a:pt x="512" y="557"/>
                  <a:pt x="650" y="447"/>
                  <a:pt x="650" y="286"/>
                </a:cubicBezTo>
                <a:cubicBezTo>
                  <a:pt x="650" y="127"/>
                  <a:pt x="523" y="1"/>
                  <a:pt x="36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5" name="Google Shape;775;p72"/>
          <p:cNvSpPr/>
          <p:nvPr/>
        </p:nvSpPr>
        <p:spPr>
          <a:xfrm>
            <a:off x="5883067" y="2896301"/>
            <a:ext cx="15367" cy="13033"/>
          </a:xfrm>
          <a:custGeom>
            <a:avLst/>
            <a:gdLst/>
            <a:ahLst/>
            <a:cxnLst/>
            <a:rect l="l" t="t" r="r" b="b"/>
            <a:pathLst>
              <a:path w="461" h="391" extrusionOk="0">
                <a:moveTo>
                  <a:pt x="270" y="0"/>
                </a:moveTo>
                <a:cubicBezTo>
                  <a:pt x="80" y="0"/>
                  <a:pt x="1" y="206"/>
                  <a:pt x="128" y="333"/>
                </a:cubicBezTo>
                <a:cubicBezTo>
                  <a:pt x="168" y="373"/>
                  <a:pt x="216" y="391"/>
                  <a:pt x="263" y="391"/>
                </a:cubicBezTo>
                <a:cubicBezTo>
                  <a:pt x="364" y="391"/>
                  <a:pt x="460" y="309"/>
                  <a:pt x="460" y="190"/>
                </a:cubicBezTo>
                <a:cubicBezTo>
                  <a:pt x="460" y="79"/>
                  <a:pt x="365" y="0"/>
                  <a:pt x="27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72"/>
          <p:cNvSpPr/>
          <p:nvPr/>
        </p:nvSpPr>
        <p:spPr>
          <a:xfrm>
            <a:off x="-73183" y="3316133"/>
            <a:ext cx="22733" cy="19467"/>
          </a:xfrm>
          <a:custGeom>
            <a:avLst/>
            <a:gdLst/>
            <a:ahLst/>
            <a:cxnLst/>
            <a:rect l="l" t="t" r="r" b="b"/>
            <a:pathLst>
              <a:path w="682" h="584" extrusionOk="0">
                <a:moveTo>
                  <a:pt x="396" y="1"/>
                </a:moveTo>
                <a:cubicBezTo>
                  <a:pt x="143" y="1"/>
                  <a:pt x="1" y="318"/>
                  <a:pt x="191" y="492"/>
                </a:cubicBezTo>
                <a:cubicBezTo>
                  <a:pt x="249" y="555"/>
                  <a:pt x="323" y="583"/>
                  <a:pt x="395" y="583"/>
                </a:cubicBezTo>
                <a:cubicBezTo>
                  <a:pt x="541" y="583"/>
                  <a:pt x="681" y="471"/>
                  <a:pt x="681" y="302"/>
                </a:cubicBezTo>
                <a:cubicBezTo>
                  <a:pt x="681" y="128"/>
                  <a:pt x="555" y="1"/>
                  <a:pt x="39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7" name="Google Shape;777;p72"/>
          <p:cNvSpPr/>
          <p:nvPr/>
        </p:nvSpPr>
        <p:spPr>
          <a:xfrm>
            <a:off x="11671468" y="1192834"/>
            <a:ext cx="203233" cy="203767"/>
          </a:xfrm>
          <a:custGeom>
            <a:avLst/>
            <a:gdLst/>
            <a:ahLst/>
            <a:cxnLst/>
            <a:rect l="l" t="t" r="r" b="b"/>
            <a:pathLst>
              <a:path w="6097" h="6113" extrusionOk="0">
                <a:moveTo>
                  <a:pt x="3040" y="1"/>
                </a:moveTo>
                <a:cubicBezTo>
                  <a:pt x="1362" y="1"/>
                  <a:pt x="0" y="1378"/>
                  <a:pt x="0" y="3057"/>
                </a:cubicBezTo>
                <a:cubicBezTo>
                  <a:pt x="0" y="4751"/>
                  <a:pt x="1362" y="6113"/>
                  <a:pt x="3040" y="6113"/>
                </a:cubicBezTo>
                <a:cubicBezTo>
                  <a:pt x="4735" y="6113"/>
                  <a:pt x="6096" y="4751"/>
                  <a:pt x="6096" y="3057"/>
                </a:cubicBezTo>
                <a:cubicBezTo>
                  <a:pt x="6096" y="1378"/>
                  <a:pt x="4735" y="1"/>
                  <a:pt x="3040" y="1"/>
                </a:cubicBezTo>
                <a:close/>
              </a:path>
            </a:pathLst>
          </a:custGeom>
          <a:solidFill>
            <a:srgbClr val="404A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72"/>
          <p:cNvSpPr/>
          <p:nvPr/>
        </p:nvSpPr>
        <p:spPr>
          <a:xfrm>
            <a:off x="10486218" y="5911985"/>
            <a:ext cx="221433" cy="232767"/>
          </a:xfrm>
          <a:custGeom>
            <a:avLst/>
            <a:gdLst/>
            <a:ahLst/>
            <a:cxnLst/>
            <a:rect l="l" t="t" r="r" b="b"/>
            <a:pathLst>
              <a:path w="6643" h="6983" extrusionOk="0">
                <a:moveTo>
                  <a:pt x="6196" y="1"/>
                </a:moveTo>
                <a:cubicBezTo>
                  <a:pt x="6147" y="1"/>
                  <a:pt x="6098" y="9"/>
                  <a:pt x="6049" y="28"/>
                </a:cubicBezTo>
                <a:lnTo>
                  <a:pt x="349" y="2467"/>
                </a:lnTo>
                <a:cubicBezTo>
                  <a:pt x="48" y="2593"/>
                  <a:pt x="0" y="2973"/>
                  <a:pt x="254" y="3163"/>
                </a:cubicBezTo>
                <a:lnTo>
                  <a:pt x="5210" y="6900"/>
                </a:lnTo>
                <a:cubicBezTo>
                  <a:pt x="5285" y="6956"/>
                  <a:pt x="5370" y="6982"/>
                  <a:pt x="5453" y="6982"/>
                </a:cubicBezTo>
                <a:cubicBezTo>
                  <a:pt x="5650" y="6982"/>
                  <a:pt x="5837" y="6838"/>
                  <a:pt x="5859" y="6615"/>
                </a:cubicBezTo>
                <a:lnTo>
                  <a:pt x="6603" y="456"/>
                </a:lnTo>
                <a:cubicBezTo>
                  <a:pt x="6642" y="206"/>
                  <a:pt x="6432" y="1"/>
                  <a:pt x="6196" y="1"/>
                </a:cubicBezTo>
                <a:close/>
              </a:path>
            </a:pathLst>
          </a:custGeom>
          <a:solidFill>
            <a:srgbClr val="F16F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2387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8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2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4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67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696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6290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213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7432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046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5281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3969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127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1889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8222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7235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92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0660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527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0078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500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119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9271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200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6360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9259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951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48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1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56">
                <a:solidFill>
                  <a:schemeClr val="tx1">
                    <a:tint val="75000"/>
                  </a:schemeClr>
                </a:solidFill>
              </a:defRPr>
            </a:lvl1pPr>
            <a:lvl2pPr marL="607094" indent="0">
              <a:buNone/>
              <a:defRPr sz="2391">
                <a:solidFill>
                  <a:schemeClr val="tx1">
                    <a:tint val="75000"/>
                  </a:schemeClr>
                </a:solidFill>
              </a:defRPr>
            </a:lvl2pPr>
            <a:lvl3pPr marL="1214188" indent="0">
              <a:buNone/>
              <a:defRPr sz="2125">
                <a:solidFill>
                  <a:schemeClr val="tx1">
                    <a:tint val="75000"/>
                  </a:schemeClr>
                </a:solidFill>
              </a:defRPr>
            </a:lvl3pPr>
            <a:lvl4pPr marL="1821280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4pPr>
            <a:lvl5pPr marL="2428374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5pPr>
            <a:lvl6pPr marL="3035467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6pPr>
            <a:lvl7pPr marL="3642561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7pPr>
            <a:lvl8pPr marL="4249654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8pPr>
            <a:lvl9pPr marL="4856748" indent="0">
              <a:buNone/>
              <a:defRPr sz="18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725526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19"/>
            </a:lvl1pPr>
            <a:lvl2pPr>
              <a:defRPr sz="3187"/>
            </a:lvl2pPr>
            <a:lvl3pPr>
              <a:defRPr sz="2656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19"/>
            </a:lvl1pPr>
            <a:lvl2pPr>
              <a:defRPr sz="3187"/>
            </a:lvl2pPr>
            <a:lvl3pPr>
              <a:defRPr sz="2656"/>
            </a:lvl3pPr>
            <a:lvl4pPr>
              <a:defRPr sz="2391"/>
            </a:lvl4pPr>
            <a:lvl5pPr>
              <a:defRPr sz="2391"/>
            </a:lvl5pPr>
            <a:lvl6pPr>
              <a:defRPr sz="2391"/>
            </a:lvl6pPr>
            <a:lvl7pPr>
              <a:defRPr sz="2391"/>
            </a:lvl7pPr>
            <a:lvl8pPr>
              <a:defRPr sz="2391"/>
            </a:lvl8pPr>
            <a:lvl9pPr>
              <a:defRPr sz="239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34750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87" b="1"/>
            </a:lvl1pPr>
            <a:lvl2pPr marL="607094" indent="0">
              <a:buNone/>
              <a:defRPr sz="2656" b="1"/>
            </a:lvl2pPr>
            <a:lvl3pPr marL="1214188" indent="0">
              <a:buNone/>
              <a:defRPr sz="2391" b="1"/>
            </a:lvl3pPr>
            <a:lvl4pPr marL="1821280" indent="0">
              <a:buNone/>
              <a:defRPr sz="2125" b="1"/>
            </a:lvl4pPr>
            <a:lvl5pPr marL="2428374" indent="0">
              <a:buNone/>
              <a:defRPr sz="2125" b="1"/>
            </a:lvl5pPr>
            <a:lvl6pPr marL="3035467" indent="0">
              <a:buNone/>
              <a:defRPr sz="2125" b="1"/>
            </a:lvl6pPr>
            <a:lvl7pPr marL="3642561" indent="0">
              <a:buNone/>
              <a:defRPr sz="2125" b="1"/>
            </a:lvl7pPr>
            <a:lvl8pPr marL="4249654" indent="0">
              <a:buNone/>
              <a:defRPr sz="2125" b="1"/>
            </a:lvl8pPr>
            <a:lvl9pPr marL="4856748" indent="0">
              <a:buNone/>
              <a:defRPr sz="2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87"/>
            </a:lvl1pPr>
            <a:lvl2pPr>
              <a:defRPr sz="2656"/>
            </a:lvl2pPr>
            <a:lvl3pPr>
              <a:defRPr sz="2391"/>
            </a:lvl3pPr>
            <a:lvl4pPr>
              <a:defRPr sz="2125"/>
            </a:lvl4pPr>
            <a:lvl5pPr>
              <a:defRPr sz="2125"/>
            </a:lvl5pPr>
            <a:lvl6pPr>
              <a:defRPr sz="2125"/>
            </a:lvl6pPr>
            <a:lvl7pPr>
              <a:defRPr sz="2125"/>
            </a:lvl7pPr>
            <a:lvl8pPr>
              <a:defRPr sz="2125"/>
            </a:lvl8pPr>
            <a:lvl9pPr>
              <a:defRPr sz="2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187" b="1"/>
            </a:lvl1pPr>
            <a:lvl2pPr marL="607094" indent="0">
              <a:buNone/>
              <a:defRPr sz="2656" b="1"/>
            </a:lvl2pPr>
            <a:lvl3pPr marL="1214188" indent="0">
              <a:buNone/>
              <a:defRPr sz="2391" b="1"/>
            </a:lvl3pPr>
            <a:lvl4pPr marL="1821280" indent="0">
              <a:buNone/>
              <a:defRPr sz="2125" b="1"/>
            </a:lvl4pPr>
            <a:lvl5pPr marL="2428374" indent="0">
              <a:buNone/>
              <a:defRPr sz="2125" b="1"/>
            </a:lvl5pPr>
            <a:lvl6pPr marL="3035467" indent="0">
              <a:buNone/>
              <a:defRPr sz="2125" b="1"/>
            </a:lvl6pPr>
            <a:lvl7pPr marL="3642561" indent="0">
              <a:buNone/>
              <a:defRPr sz="2125" b="1"/>
            </a:lvl7pPr>
            <a:lvl8pPr marL="4249654" indent="0">
              <a:buNone/>
              <a:defRPr sz="2125" b="1"/>
            </a:lvl8pPr>
            <a:lvl9pPr marL="4856748" indent="0">
              <a:buNone/>
              <a:defRPr sz="212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187"/>
            </a:lvl1pPr>
            <a:lvl2pPr>
              <a:defRPr sz="2656"/>
            </a:lvl2pPr>
            <a:lvl3pPr>
              <a:defRPr sz="2391"/>
            </a:lvl3pPr>
            <a:lvl4pPr>
              <a:defRPr sz="2125"/>
            </a:lvl4pPr>
            <a:lvl5pPr>
              <a:defRPr sz="2125"/>
            </a:lvl5pPr>
            <a:lvl6pPr>
              <a:defRPr sz="2125"/>
            </a:lvl6pPr>
            <a:lvl7pPr>
              <a:defRPr sz="2125"/>
            </a:lvl7pPr>
            <a:lvl8pPr>
              <a:defRPr sz="2125"/>
            </a:lvl8pPr>
            <a:lvl9pPr>
              <a:defRPr sz="2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45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0441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82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6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7682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7955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3077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876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63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864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13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343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7137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281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8987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7458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80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8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63.xml"/><Relationship Id="rId61" Type="http://schemas.openxmlformats.org/officeDocument/2006/relationships/theme" Target="../theme/theme6.xml"/><Relationship Id="rId1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56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59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Relationship Id="rId57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68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6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895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C9C7D-2B5B-45CB-B36F-41D20B0A47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C69CD5-A7C1-4226-B90B-51B75C7B04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136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19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80" y="-1303019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80" y="1949318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8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2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99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38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277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0" indent="-228570" algn="l" defTabSz="9142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9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7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5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4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2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1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681" indent="-228570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5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3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2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111" algn="l" defTabSz="91427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7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19576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18" r:id="rId23"/>
    <p:sldLayoutId id="2147483719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1C593-65D0-4073-BCC9-577B9352EA9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18960-8005-486C-9A75-10CB2AAC16F9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60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955700" y="593367"/>
            <a:ext cx="1029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1" name="Google Shape;491;p57"/>
          <p:cNvSpPr txBox="1">
            <a:spLocks noGrp="1"/>
          </p:cNvSpPr>
          <p:nvPr>
            <p:ph type="body" idx="1"/>
          </p:nvPr>
        </p:nvSpPr>
        <p:spPr>
          <a:xfrm>
            <a:off x="955700" y="1536633"/>
            <a:ext cx="1029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43921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021E22-7F3E-49DD-8ECF-23DCBF676E1F}" type="datetimeFigureOut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l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3/7/2022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418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708B6-0556-4600-93EB-2F4847CBBDA8}" type="slidenum">
              <a:rPr kumimoji="0" lang="en-US" sz="1595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12141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95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81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18" r:id="rId33"/>
    <p:sldLayoutId id="2147483819" r:id="rId34"/>
    <p:sldLayoutId id="2147483820" r:id="rId35"/>
    <p:sldLayoutId id="2147483821" r:id="rId36"/>
    <p:sldLayoutId id="2147483822" r:id="rId37"/>
    <p:sldLayoutId id="2147483823" r:id="rId38"/>
    <p:sldLayoutId id="2147483824" r:id="rId39"/>
    <p:sldLayoutId id="2147483825" r:id="rId40"/>
    <p:sldLayoutId id="2147483826" r:id="rId41"/>
    <p:sldLayoutId id="2147483827" r:id="rId42"/>
    <p:sldLayoutId id="2147483828" r:id="rId43"/>
    <p:sldLayoutId id="2147483829" r:id="rId44"/>
    <p:sldLayoutId id="2147483830" r:id="rId45"/>
    <p:sldLayoutId id="2147483831" r:id="rId46"/>
    <p:sldLayoutId id="2147483832" r:id="rId47"/>
    <p:sldLayoutId id="2147483833" r:id="rId48"/>
    <p:sldLayoutId id="2147483834" r:id="rId49"/>
    <p:sldLayoutId id="2147483835" r:id="rId50"/>
    <p:sldLayoutId id="2147483836" r:id="rId51"/>
    <p:sldLayoutId id="2147483837" r:id="rId52"/>
    <p:sldLayoutId id="2147483838" r:id="rId53"/>
    <p:sldLayoutId id="2147483839" r:id="rId54"/>
    <p:sldLayoutId id="2147483840" r:id="rId55"/>
    <p:sldLayoutId id="2147483841" r:id="rId56"/>
    <p:sldLayoutId id="2147483842" r:id="rId57"/>
    <p:sldLayoutId id="2147483843" r:id="rId58"/>
    <p:sldLayoutId id="2147483844" r:id="rId59"/>
    <p:sldLayoutId id="2147483845" r:id="rId60"/>
  </p:sldLayoutIdLst>
  <p:txStyles>
    <p:titleStyle>
      <a:lvl1pPr algn="ctr" defTabSz="1214188" rtl="0" eaLnBrk="1" latinLnBrk="0" hangingPunct="1">
        <a:spcBef>
          <a:spcPct val="0"/>
        </a:spcBef>
        <a:buNone/>
        <a:defRPr sz="584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319" indent="-455319" algn="l" defTabSz="1214188" rtl="0" eaLnBrk="1" latinLnBrk="0" hangingPunct="1">
        <a:spcBef>
          <a:spcPct val="20000"/>
        </a:spcBef>
        <a:buFont typeface="Arial" pitchFamily="34" charset="0"/>
        <a:buChar char="•"/>
        <a:defRPr sz="4251" kern="1200">
          <a:solidFill>
            <a:schemeClr val="tx1"/>
          </a:solidFill>
          <a:latin typeface="+mn-lt"/>
          <a:ea typeface="+mn-ea"/>
          <a:cs typeface="+mn-cs"/>
        </a:defRPr>
      </a:lvl1pPr>
      <a:lvl2pPr marL="986526" indent="-379435" algn="l" defTabSz="1214188" rtl="0" eaLnBrk="1" latinLnBrk="0" hangingPunct="1">
        <a:spcBef>
          <a:spcPct val="20000"/>
        </a:spcBef>
        <a:buFont typeface="Arial" pitchFamily="34" charset="0"/>
        <a:buChar char="–"/>
        <a:defRPr sz="3719" kern="1200">
          <a:solidFill>
            <a:schemeClr val="tx1"/>
          </a:solidFill>
          <a:latin typeface="+mn-lt"/>
          <a:ea typeface="+mn-ea"/>
          <a:cs typeface="+mn-cs"/>
        </a:defRPr>
      </a:lvl2pPr>
      <a:lvl3pPr marL="1517733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3187" kern="1200">
          <a:solidFill>
            <a:schemeClr val="tx1"/>
          </a:solidFill>
          <a:latin typeface="+mn-lt"/>
          <a:ea typeface="+mn-ea"/>
          <a:cs typeface="+mn-cs"/>
        </a:defRPr>
      </a:lvl3pPr>
      <a:lvl4pPr marL="2124827" indent="-303547" algn="l" defTabSz="1214188" rtl="0" eaLnBrk="1" latinLnBrk="0" hangingPunct="1">
        <a:spcBef>
          <a:spcPct val="20000"/>
        </a:spcBef>
        <a:buFont typeface="Arial" pitchFamily="34" charset="0"/>
        <a:buChar char="–"/>
        <a:defRPr sz="2656" kern="1200">
          <a:solidFill>
            <a:schemeClr val="tx1"/>
          </a:solidFill>
          <a:latin typeface="+mn-lt"/>
          <a:ea typeface="+mn-ea"/>
          <a:cs typeface="+mn-cs"/>
        </a:defRPr>
      </a:lvl4pPr>
      <a:lvl5pPr marL="2731921" indent="-303547" algn="l" defTabSz="1214188" rtl="0" eaLnBrk="1" latinLnBrk="0" hangingPunct="1">
        <a:spcBef>
          <a:spcPct val="20000"/>
        </a:spcBef>
        <a:buFont typeface="Arial" pitchFamily="34" charset="0"/>
        <a:buChar char="»"/>
        <a:defRPr sz="2656" kern="1200">
          <a:solidFill>
            <a:schemeClr val="tx1"/>
          </a:solidFill>
          <a:latin typeface="+mn-lt"/>
          <a:ea typeface="+mn-ea"/>
          <a:cs typeface="+mn-cs"/>
        </a:defRPr>
      </a:lvl5pPr>
      <a:lvl6pPr marL="3339015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6pPr>
      <a:lvl7pPr marL="3946107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7pPr>
      <a:lvl8pPr marL="4553201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8pPr>
      <a:lvl9pPr marL="5160294" indent="-303547" algn="l" defTabSz="1214188" rtl="0" eaLnBrk="1" latinLnBrk="0" hangingPunct="1">
        <a:spcBef>
          <a:spcPct val="20000"/>
        </a:spcBef>
        <a:buFont typeface="Arial" pitchFamily="34" charset="0"/>
        <a:buChar char="•"/>
        <a:defRPr sz="26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1pPr>
      <a:lvl2pPr marL="60709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2pPr>
      <a:lvl3pPr marL="1214188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3pPr>
      <a:lvl4pPr marL="1821280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4pPr>
      <a:lvl5pPr marL="242837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5pPr>
      <a:lvl6pPr marL="3035467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6pPr>
      <a:lvl7pPr marL="3642561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7pPr>
      <a:lvl8pPr marL="4249654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8pPr>
      <a:lvl9pPr marL="4856748" algn="l" defTabSz="1214188" rtl="0" eaLnBrk="1" latinLnBrk="0" hangingPunct="1">
        <a:defRPr sz="23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0534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1154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Bowlby One"/>
              <a:buNone/>
              <a:defRPr sz="3000">
                <a:solidFill>
                  <a:schemeClr val="accent3"/>
                </a:solidFill>
                <a:latin typeface="Bowlby One"/>
                <a:ea typeface="Bowlby One"/>
                <a:cs typeface="Bowlby One"/>
                <a:sym typeface="Bowlb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●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anrope"/>
              <a:buChar char="○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Manrope"/>
              <a:buChar char="■"/>
              <a:defRPr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58893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5.wdp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68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NULL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5.xml"/><Relationship Id="rId18" Type="http://schemas.openxmlformats.org/officeDocument/2006/relationships/image" Target="../media/image32.gif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microsoft.com/office/2007/relationships/hdphoto" Target="../media/hdphoto8.wdp"/><Relationship Id="rId17" Type="http://schemas.microsoft.com/office/2007/relationships/hdphoto" Target="../media/hdphoto9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78.xml"/><Relationship Id="rId15" Type="http://schemas.openxmlformats.org/officeDocument/2006/relationships/slide" Target="slide7.xml"/><Relationship Id="rId10" Type="http://schemas.openxmlformats.org/officeDocument/2006/relationships/image" Target="../media/image28.gif"/><Relationship Id="rId19" Type="http://schemas.openxmlformats.org/officeDocument/2006/relationships/image" Target="../media/image23.png"/><Relationship Id="rId4" Type="http://schemas.openxmlformats.org/officeDocument/2006/relationships/audio" Target="../media/media1.mp3"/><Relationship Id="rId9" Type="http://schemas.openxmlformats.org/officeDocument/2006/relationships/image" Target="../media/image27.gif"/><Relationship Id="rId14" Type="http://schemas.openxmlformats.org/officeDocument/2006/relationships/image" Target="../media/image3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gif"/><Relationship Id="rId18" Type="http://schemas.microsoft.com/office/2007/relationships/hdphoto" Target="../media/hdphoto10.wdp"/><Relationship Id="rId3" Type="http://schemas.microsoft.com/office/2007/relationships/media" Target="../media/media3.mp3"/><Relationship Id="rId21" Type="http://schemas.openxmlformats.org/officeDocument/2006/relationships/image" Target="../media/image33.wmf"/><Relationship Id="rId7" Type="http://schemas.microsoft.com/office/2007/relationships/media" Target="../media/media5.mp3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tags" Target="../tags/tag2.xml"/><Relationship Id="rId16" Type="http://schemas.openxmlformats.org/officeDocument/2006/relationships/image" Target="../media/image35.jpeg"/><Relationship Id="rId20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6" Type="http://schemas.openxmlformats.org/officeDocument/2006/relationships/audio" Target="../media/media4.mp3"/><Relationship Id="rId11" Type="http://schemas.openxmlformats.org/officeDocument/2006/relationships/slide" Target="slide8.xml"/><Relationship Id="rId5" Type="http://schemas.microsoft.com/office/2007/relationships/media" Target="../media/media4.mp3"/><Relationship Id="rId15" Type="http://schemas.openxmlformats.org/officeDocument/2006/relationships/image" Target="../media/image28.gif"/><Relationship Id="rId10" Type="http://schemas.openxmlformats.org/officeDocument/2006/relationships/image" Target="../media/image24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78.xml"/><Relationship Id="rId14" Type="http://schemas.openxmlformats.org/officeDocument/2006/relationships/image" Target="../media/image2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slide" Target="slide7.xml"/><Relationship Id="rId3" Type="http://schemas.microsoft.com/office/2007/relationships/media" Target="../media/media1.mp3"/><Relationship Id="rId7" Type="http://schemas.openxmlformats.org/officeDocument/2006/relationships/image" Target="../media/image25.png"/><Relationship Id="rId12" Type="http://schemas.microsoft.com/office/2007/relationships/hdphoto" Target="../media/hdphoto8.wdp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32.gif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78.xml"/><Relationship Id="rId15" Type="http://schemas.microsoft.com/office/2007/relationships/hdphoto" Target="../media/hdphoto9.wdp"/><Relationship Id="rId10" Type="http://schemas.openxmlformats.org/officeDocument/2006/relationships/image" Target="../media/image28.gif"/><Relationship Id="rId4" Type="http://schemas.openxmlformats.org/officeDocument/2006/relationships/audio" Target="../media/media1.mp3"/><Relationship Id="rId9" Type="http://schemas.openxmlformats.org/officeDocument/2006/relationships/image" Target="../media/image27.gif"/><Relationship Id="rId1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gif"/><Relationship Id="rId18" Type="http://schemas.microsoft.com/office/2007/relationships/hdphoto" Target="../media/hdphoto10.wdp"/><Relationship Id="rId3" Type="http://schemas.microsoft.com/office/2007/relationships/media" Target="../media/media3.mp3"/><Relationship Id="rId21" Type="http://schemas.openxmlformats.org/officeDocument/2006/relationships/image" Target="../media/image33.wmf"/><Relationship Id="rId7" Type="http://schemas.microsoft.com/office/2007/relationships/media" Target="../media/media5.mp3"/><Relationship Id="rId12" Type="http://schemas.openxmlformats.org/officeDocument/2006/relationships/image" Target="../media/image34.png"/><Relationship Id="rId17" Type="http://schemas.openxmlformats.org/officeDocument/2006/relationships/image" Target="../media/image36.png"/><Relationship Id="rId2" Type="http://schemas.openxmlformats.org/officeDocument/2006/relationships/tags" Target="../tags/tag3.xml"/><Relationship Id="rId16" Type="http://schemas.openxmlformats.org/officeDocument/2006/relationships/image" Target="../media/image35.jpeg"/><Relationship Id="rId20" Type="http://schemas.openxmlformats.org/officeDocument/2006/relationships/oleObject" Target="../embeddings/oleObject1.bin"/><Relationship Id="rId1" Type="http://schemas.openxmlformats.org/officeDocument/2006/relationships/vmlDrawing" Target="../drawings/vmlDrawing2.vml"/><Relationship Id="rId6" Type="http://schemas.openxmlformats.org/officeDocument/2006/relationships/audio" Target="../media/media4.mp3"/><Relationship Id="rId11" Type="http://schemas.openxmlformats.org/officeDocument/2006/relationships/slide" Target="slide8.xml"/><Relationship Id="rId5" Type="http://schemas.microsoft.com/office/2007/relationships/media" Target="../media/media4.mp3"/><Relationship Id="rId15" Type="http://schemas.openxmlformats.org/officeDocument/2006/relationships/image" Target="../media/image28.gif"/><Relationship Id="rId10" Type="http://schemas.openxmlformats.org/officeDocument/2006/relationships/image" Target="../media/image24.png"/><Relationship Id="rId19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78.xml"/><Relationship Id="rId14" Type="http://schemas.openxmlformats.org/officeDocument/2006/relationships/image" Target="../media/image2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18" Type="http://schemas.openxmlformats.org/officeDocument/2006/relationships/image" Target="../media/image31.png"/><Relationship Id="rId3" Type="http://schemas.openxmlformats.org/officeDocument/2006/relationships/audio" Target="../media/media2.mp3"/><Relationship Id="rId21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28.gif"/><Relationship Id="rId17" Type="http://schemas.openxmlformats.org/officeDocument/2006/relationships/slide" Target="slide21.xml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20" Type="http://schemas.openxmlformats.org/officeDocument/2006/relationships/image" Target="../media/image32.gif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78.xml"/><Relationship Id="rId11" Type="http://schemas.openxmlformats.org/officeDocument/2006/relationships/image" Target="../media/image27.gif"/><Relationship Id="rId5" Type="http://schemas.openxmlformats.org/officeDocument/2006/relationships/audio" Target="../media/media1.mp3"/><Relationship Id="rId15" Type="http://schemas.openxmlformats.org/officeDocument/2006/relationships/slide" Target="slide19.xml"/><Relationship Id="rId10" Type="http://schemas.openxmlformats.org/officeDocument/2006/relationships/image" Target="../media/image26.gif"/><Relationship Id="rId19" Type="http://schemas.microsoft.com/office/2007/relationships/hdphoto" Target="../media/hdphoto9.wdp"/><Relationship Id="rId4" Type="http://schemas.microsoft.com/office/2007/relationships/media" Target="../media/media1.mp3"/><Relationship Id="rId9" Type="http://schemas.openxmlformats.org/officeDocument/2006/relationships/slide" Target="slide6.xml"/><Relationship Id="rId1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8000" b="-10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1693" y1="34665" x2="41693" y2="34665"/>
                        <a14:foregroundMark x1="62141" y1="36102" x2="62141" y2="36102"/>
                        <a14:foregroundMark x1="49521" y1="80032" x2="49521" y2="80032"/>
                        <a14:foregroundMark x1="49681" y1="80192" x2="65974" y2="77636"/>
                        <a14:foregroundMark x1="60703" y1="72045" x2="74441" y2="82109"/>
                        <a14:foregroundMark x1="44569" y1="37061" x2="44569" y2="37061"/>
                        <a14:foregroundMark x1="36422" y1="74441" x2="36422" y2="74441"/>
                        <a14:foregroundMark x1="40735" y1="78435" x2="48083" y2="79872"/>
                        <a14:foregroundMark x1="39936" y1="73003" x2="29073" y2="80990"/>
                        <a14:foregroundMark x1="43131" y1="37061" x2="44089" y2="40256"/>
                        <a14:foregroundMark x1="43131" y1="74920" x2="55431" y2="749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070" y="3826283"/>
            <a:ext cx="3527409" cy="3466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718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47" y="3736024"/>
            <a:ext cx="3371157" cy="3589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46" b="96748" l="9744" r="89776">
                        <a14:foregroundMark x1="42812" y1="26558" x2="42812" y2="26558"/>
                        <a14:foregroundMark x1="59744" y1="26152" x2="59744" y2="26152"/>
                        <a14:foregroundMark x1="42332" y1="24797" x2="42332" y2="24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0149" y="2594045"/>
            <a:ext cx="4226353" cy="456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060" y="4514665"/>
            <a:ext cx="3032422" cy="2604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3908857" y="1596461"/>
            <a:ext cx="912735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ĐẾN VỚI TIẾT HỌC </a:t>
            </a:r>
            <a:endParaRPr kumimoji="0" lang="en-US" sz="2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– KỂ CHUYỆN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385" y="213423"/>
            <a:ext cx="1403689" cy="967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80220" y1="1777" x2="67720" y2="9360"/>
                        <a14:foregroundMark x1="10989" y1="62915" x2="10989" y2="62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827" y="110785"/>
            <a:ext cx="937052" cy="64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 flipH="1">
            <a:off x="0" y="-77115"/>
            <a:ext cx="2103120" cy="1920240"/>
            <a:chOff x="9337608" y="296855"/>
            <a:chExt cx="2608080" cy="231815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05882" y="788067"/>
              <a:ext cx="1539806" cy="18269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7608" y="296855"/>
              <a:ext cx="1068274" cy="12674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0191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4.44444E-6 L -0.18295 0.04005 C -0.16901 0.04908 -0.14805 0.05394 -0.12605 0.05394 C -0.10105 0.05394 -0.08099 0.04908 -0.06706 0.04005 L 4.375E-6 -4.44444E-6 " pathEditMode="relative" rAng="0" ptsTypes="AAAAA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3.7037E-7 L -0.18294 0.04005 C -0.16901 0.04907 -0.14804 0.05394 -0.12604 0.05394 C -0.10104 0.05394 -0.08098 0.04907 -0.06705 0.04005 L -4.58333E-6 -3.7037E-7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2E4564-1EEB-4423-A68E-BAC80293F701}"/>
              </a:ext>
            </a:extLst>
          </p:cNvPr>
          <p:cNvSpPr/>
          <p:nvPr/>
        </p:nvSpPr>
        <p:spPr>
          <a:xfrm>
            <a:off x="9394657" y="2131855"/>
            <a:ext cx="2090637" cy="720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75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 Kim </a:t>
            </a:r>
            <a:r>
              <a:rPr kumimoji="0" lang="en-US" sz="2475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endParaRPr kumimoji="0" lang="en-US" sz="2475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3581916" y="393128"/>
            <a:ext cx="56813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4732855" y="990489"/>
            <a:ext cx="36471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5516206" y="1577857"/>
            <a:ext cx="37470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(58)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581916" y="2624800"/>
            <a:ext cx="5324089" cy="3791460"/>
            <a:chOff x="432" y="240"/>
            <a:chExt cx="5088" cy="3981"/>
          </a:xfrm>
        </p:grpSpPr>
        <p:pic>
          <p:nvPicPr>
            <p:cNvPr id="11" name="Picture 6" descr="CIMG0484"/>
            <p:cNvPicPr>
              <a:picLocks noChangeAspect="1" noChangeArrowheads="1"/>
            </p:cNvPicPr>
            <p:nvPr/>
          </p:nvPicPr>
          <p:blipFill>
            <a:blip r:embed="rId2">
              <a:lum bright="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" r="5287"/>
            <a:stretch>
              <a:fillRect/>
            </a:stretch>
          </p:blipFill>
          <p:spPr bwMode="auto">
            <a:xfrm>
              <a:off x="432" y="240"/>
              <a:ext cx="5088" cy="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7" descr="CIMG0484"/>
            <p:cNvPicPr>
              <a:picLocks noChangeAspect="1" noChangeArrowheads="1"/>
            </p:cNvPicPr>
            <p:nvPr/>
          </p:nvPicPr>
          <p:blipFill>
            <a:blip r:embed="rId2">
              <a:lum bright="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1920" y="768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 descr="CIMG0484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1392" y="672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 descr="CIMG0484"/>
            <p:cNvPicPr>
              <a:picLocks noChangeAspect="1" noChangeArrowheads="1"/>
            </p:cNvPicPr>
            <p:nvPr/>
          </p:nvPicPr>
          <p:blipFill>
            <a:blip r:embed="rId2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3072" y="86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582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xứ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sới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khố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hấp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thúc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xứng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trầm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tĩnh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kinh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nghiệm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chàng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trẻ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xốc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nổi</a:t>
            </a:r>
            <a:r>
              <a:rPr kumimoji="0" lang="en-US" alt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800" i="1" noProof="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i="1" noProof="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15758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741570" y="3986186"/>
            <a:ext cx="10688760" cy="155031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41570" y="5848661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003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0CBB94B-7436-4507-8DB1-67C1476BAA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57445490-118F-417A-9086-ADB60BFACA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8" t="16713" b="14111"/>
          <a:stretch>
            <a:fillRect/>
          </a:stretch>
        </p:blipFill>
        <p:spPr>
          <a:xfrm>
            <a:off x="4209494" y="241525"/>
            <a:ext cx="7356475" cy="5653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4806284" y="2750494"/>
            <a:ext cx="5313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B.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Khám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phá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9147874" y="0"/>
            <a:ext cx="3357141" cy="78707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356567" y="-1"/>
            <a:ext cx="5874496" cy="137726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6D3FB5-EE6C-42D5-BAF1-CBDE76A239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9" t="37182" b="40736"/>
          <a:stretch/>
        </p:blipFill>
        <p:spPr>
          <a:xfrm>
            <a:off x="8852291" y="3755627"/>
            <a:ext cx="1765424" cy="151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22" y="129407"/>
            <a:ext cx="5439534" cy="3743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22" y="4181325"/>
            <a:ext cx="5439534" cy="2152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899" y="282221"/>
            <a:ext cx="5515745" cy="2886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688" y="3658940"/>
            <a:ext cx="5306165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4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43"/>
          <p:cNvGrpSpPr/>
          <p:nvPr/>
        </p:nvGrpSpPr>
        <p:grpSpPr>
          <a:xfrm>
            <a:off x="689695" y="508531"/>
            <a:ext cx="3358651" cy="7878784"/>
            <a:chOff x="981525" y="539501"/>
            <a:chExt cx="1874666" cy="4397952"/>
          </a:xfrm>
        </p:grpSpPr>
        <p:sp>
          <p:nvSpPr>
            <p:cNvPr id="803" name="Google Shape;803;p43"/>
            <p:cNvSpPr/>
            <p:nvPr/>
          </p:nvSpPr>
          <p:spPr>
            <a:xfrm>
              <a:off x="1601848" y="539501"/>
              <a:ext cx="1033499" cy="769900"/>
            </a:xfrm>
            <a:custGeom>
              <a:avLst/>
              <a:gdLst/>
              <a:ahLst/>
              <a:cxnLst/>
              <a:rect l="l" t="t" r="r" b="b"/>
              <a:pathLst>
                <a:path w="25320" h="18862" extrusionOk="0">
                  <a:moveTo>
                    <a:pt x="16526" y="0"/>
                  </a:moveTo>
                  <a:cubicBezTo>
                    <a:pt x="13271" y="0"/>
                    <a:pt x="9564" y="694"/>
                    <a:pt x="6626" y="1019"/>
                  </a:cubicBezTo>
                  <a:cubicBezTo>
                    <a:pt x="2371" y="1475"/>
                    <a:pt x="0" y="2235"/>
                    <a:pt x="730" y="9286"/>
                  </a:cubicBezTo>
                  <a:cubicBezTo>
                    <a:pt x="1165" y="13458"/>
                    <a:pt x="6060" y="14524"/>
                    <a:pt x="11105" y="14524"/>
                  </a:cubicBezTo>
                  <a:cubicBezTo>
                    <a:pt x="14515" y="14524"/>
                    <a:pt x="17995" y="14037"/>
                    <a:pt x="20213" y="13694"/>
                  </a:cubicBezTo>
                  <a:cubicBezTo>
                    <a:pt x="24742" y="14302"/>
                    <a:pt x="23587" y="18861"/>
                    <a:pt x="23587" y="18861"/>
                  </a:cubicBezTo>
                  <a:cubicBezTo>
                    <a:pt x="25320" y="16247"/>
                    <a:pt x="25046" y="14697"/>
                    <a:pt x="23070" y="12296"/>
                  </a:cubicBezTo>
                  <a:cubicBezTo>
                    <a:pt x="24621" y="11171"/>
                    <a:pt x="24773" y="5183"/>
                    <a:pt x="23587" y="2903"/>
                  </a:cubicBezTo>
                  <a:cubicBezTo>
                    <a:pt x="22392" y="648"/>
                    <a:pt x="19671" y="0"/>
                    <a:pt x="16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981525" y="1313649"/>
              <a:ext cx="1852339" cy="1386162"/>
            </a:xfrm>
            <a:custGeom>
              <a:avLst/>
              <a:gdLst/>
              <a:ahLst/>
              <a:cxnLst/>
              <a:rect l="l" t="t" r="r" b="b"/>
              <a:pathLst>
                <a:path w="45381" h="33960" extrusionOk="0">
                  <a:moveTo>
                    <a:pt x="27715" y="0"/>
                  </a:moveTo>
                  <a:cubicBezTo>
                    <a:pt x="18659" y="0"/>
                    <a:pt x="12306" y="4335"/>
                    <a:pt x="8633" y="9195"/>
                  </a:cubicBezTo>
                  <a:cubicBezTo>
                    <a:pt x="4681" y="14423"/>
                    <a:pt x="7933" y="18496"/>
                    <a:pt x="9241" y="21262"/>
                  </a:cubicBezTo>
                  <a:cubicBezTo>
                    <a:pt x="10517" y="24028"/>
                    <a:pt x="4408" y="22812"/>
                    <a:pt x="2189" y="25183"/>
                  </a:cubicBezTo>
                  <a:cubicBezTo>
                    <a:pt x="0" y="27524"/>
                    <a:pt x="3313" y="29408"/>
                    <a:pt x="4408" y="30715"/>
                  </a:cubicBezTo>
                  <a:cubicBezTo>
                    <a:pt x="5502" y="32083"/>
                    <a:pt x="2736" y="33147"/>
                    <a:pt x="2736" y="33147"/>
                  </a:cubicBezTo>
                  <a:cubicBezTo>
                    <a:pt x="5829" y="33734"/>
                    <a:pt x="8232" y="33959"/>
                    <a:pt x="10201" y="33959"/>
                  </a:cubicBezTo>
                  <a:cubicBezTo>
                    <a:pt x="16734" y="33959"/>
                    <a:pt x="18499" y="31479"/>
                    <a:pt x="24884" y="31479"/>
                  </a:cubicBezTo>
                  <a:cubicBezTo>
                    <a:pt x="25748" y="31479"/>
                    <a:pt x="26696" y="31524"/>
                    <a:pt x="27751" y="31627"/>
                  </a:cubicBezTo>
                  <a:cubicBezTo>
                    <a:pt x="29695" y="31822"/>
                    <a:pt x="31458" y="31903"/>
                    <a:pt x="33045" y="31903"/>
                  </a:cubicBezTo>
                  <a:cubicBezTo>
                    <a:pt x="40596" y="31903"/>
                    <a:pt x="44165" y="30077"/>
                    <a:pt x="44165" y="30077"/>
                  </a:cubicBezTo>
                  <a:cubicBezTo>
                    <a:pt x="44165" y="30077"/>
                    <a:pt x="41490" y="29773"/>
                    <a:pt x="41521" y="27919"/>
                  </a:cubicBezTo>
                  <a:cubicBezTo>
                    <a:pt x="41612" y="26095"/>
                    <a:pt x="44530" y="26277"/>
                    <a:pt x="44955" y="23207"/>
                  </a:cubicBezTo>
                  <a:cubicBezTo>
                    <a:pt x="45381" y="20138"/>
                    <a:pt x="42706" y="21080"/>
                    <a:pt x="42098" y="18648"/>
                  </a:cubicBezTo>
                  <a:cubicBezTo>
                    <a:pt x="41490" y="16217"/>
                    <a:pt x="44773" y="17767"/>
                    <a:pt x="43162" y="11688"/>
                  </a:cubicBezTo>
                  <a:cubicBezTo>
                    <a:pt x="41551" y="5608"/>
                    <a:pt x="33314" y="320"/>
                    <a:pt x="29818" y="76"/>
                  </a:cubicBezTo>
                  <a:cubicBezTo>
                    <a:pt x="29102" y="25"/>
                    <a:pt x="28401" y="0"/>
                    <a:pt x="27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2053437" y="2221142"/>
              <a:ext cx="158821" cy="201026"/>
            </a:xfrm>
            <a:custGeom>
              <a:avLst/>
              <a:gdLst/>
              <a:ahLst/>
              <a:cxnLst/>
              <a:rect l="l" t="t" r="r" b="b"/>
              <a:pathLst>
                <a:path w="3891" h="4925" extrusionOk="0">
                  <a:moveTo>
                    <a:pt x="304" y="1"/>
                  </a:moveTo>
                  <a:lnTo>
                    <a:pt x="0" y="4651"/>
                  </a:lnTo>
                  <a:lnTo>
                    <a:pt x="3556" y="4925"/>
                  </a:lnTo>
                  <a:lnTo>
                    <a:pt x="3891" y="24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2058376" y="2219917"/>
              <a:ext cx="151392" cy="132167"/>
            </a:xfrm>
            <a:custGeom>
              <a:avLst/>
              <a:gdLst/>
              <a:ahLst/>
              <a:cxnLst/>
              <a:rect l="l" t="t" r="r" b="b"/>
              <a:pathLst>
                <a:path w="3709" h="3238" extrusionOk="0">
                  <a:moveTo>
                    <a:pt x="153" y="0"/>
                  </a:moveTo>
                  <a:lnTo>
                    <a:pt x="1" y="2371"/>
                  </a:lnTo>
                  <a:cubicBezTo>
                    <a:pt x="821" y="2827"/>
                    <a:pt x="1703" y="3131"/>
                    <a:pt x="2584" y="3192"/>
                  </a:cubicBezTo>
                  <a:cubicBezTo>
                    <a:pt x="2751" y="3222"/>
                    <a:pt x="2911" y="3238"/>
                    <a:pt x="3067" y="3238"/>
                  </a:cubicBezTo>
                  <a:cubicBezTo>
                    <a:pt x="3223" y="3238"/>
                    <a:pt x="3375" y="3222"/>
                    <a:pt x="3527" y="3192"/>
                  </a:cubicBezTo>
                  <a:lnTo>
                    <a:pt x="3709" y="27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1718459" y="1344057"/>
              <a:ext cx="842432" cy="980804"/>
            </a:xfrm>
            <a:custGeom>
              <a:avLst/>
              <a:gdLst/>
              <a:ahLst/>
              <a:cxnLst/>
              <a:rect l="l" t="t" r="r" b="b"/>
              <a:pathLst>
                <a:path w="20639" h="24029" extrusionOk="0">
                  <a:moveTo>
                    <a:pt x="9833" y="0"/>
                  </a:moveTo>
                  <a:cubicBezTo>
                    <a:pt x="9807" y="0"/>
                    <a:pt x="9782" y="0"/>
                    <a:pt x="9757" y="0"/>
                  </a:cubicBezTo>
                  <a:cubicBezTo>
                    <a:pt x="7812" y="0"/>
                    <a:pt x="6140" y="547"/>
                    <a:pt x="4742" y="1429"/>
                  </a:cubicBezTo>
                  <a:cubicBezTo>
                    <a:pt x="1550" y="3496"/>
                    <a:pt x="0" y="7477"/>
                    <a:pt x="760" y="11581"/>
                  </a:cubicBezTo>
                  <a:cubicBezTo>
                    <a:pt x="760" y="11672"/>
                    <a:pt x="791" y="11702"/>
                    <a:pt x="791" y="11794"/>
                  </a:cubicBezTo>
                  <a:cubicBezTo>
                    <a:pt x="821" y="12098"/>
                    <a:pt x="912" y="12432"/>
                    <a:pt x="973" y="12766"/>
                  </a:cubicBezTo>
                  <a:cubicBezTo>
                    <a:pt x="1672" y="16140"/>
                    <a:pt x="2705" y="19393"/>
                    <a:pt x="4985" y="21520"/>
                  </a:cubicBezTo>
                  <a:cubicBezTo>
                    <a:pt x="6414" y="22827"/>
                    <a:pt x="8389" y="23739"/>
                    <a:pt x="11125" y="23982"/>
                  </a:cubicBezTo>
                  <a:cubicBezTo>
                    <a:pt x="11277" y="23982"/>
                    <a:pt x="11459" y="24013"/>
                    <a:pt x="11611" y="24013"/>
                  </a:cubicBezTo>
                  <a:cubicBezTo>
                    <a:pt x="11834" y="24023"/>
                    <a:pt x="12051" y="24028"/>
                    <a:pt x="12264" y="24028"/>
                  </a:cubicBezTo>
                  <a:cubicBezTo>
                    <a:pt x="15163" y="24028"/>
                    <a:pt x="17182" y="23074"/>
                    <a:pt x="18542" y="21459"/>
                  </a:cubicBezTo>
                  <a:cubicBezTo>
                    <a:pt x="19788" y="19940"/>
                    <a:pt x="20426" y="17903"/>
                    <a:pt x="20578" y="15532"/>
                  </a:cubicBezTo>
                  <a:cubicBezTo>
                    <a:pt x="20639" y="14620"/>
                    <a:pt x="20639" y="13678"/>
                    <a:pt x="20517" y="12736"/>
                  </a:cubicBezTo>
                  <a:cubicBezTo>
                    <a:pt x="19912" y="4436"/>
                    <a:pt x="17162" y="0"/>
                    <a:pt x="9833" y="0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1911968" y="2043145"/>
              <a:ext cx="342500" cy="280743"/>
            </a:xfrm>
            <a:custGeom>
              <a:avLst/>
              <a:gdLst/>
              <a:ahLst/>
              <a:cxnLst/>
              <a:rect l="l" t="t" r="r" b="b"/>
              <a:pathLst>
                <a:path w="8391" h="6878" extrusionOk="0">
                  <a:moveTo>
                    <a:pt x="3860" y="0"/>
                  </a:moveTo>
                  <a:cubicBezTo>
                    <a:pt x="3036" y="0"/>
                    <a:pt x="2238" y="276"/>
                    <a:pt x="1612" y="836"/>
                  </a:cubicBezTo>
                  <a:cubicBezTo>
                    <a:pt x="639" y="1687"/>
                    <a:pt x="1" y="3085"/>
                    <a:pt x="183" y="4392"/>
                  </a:cubicBezTo>
                  <a:cubicBezTo>
                    <a:pt x="1642" y="5699"/>
                    <a:pt x="3618" y="6611"/>
                    <a:pt x="6354" y="6854"/>
                  </a:cubicBezTo>
                  <a:lnTo>
                    <a:pt x="6870" y="6854"/>
                  </a:lnTo>
                  <a:cubicBezTo>
                    <a:pt x="8360" y="5517"/>
                    <a:pt x="8390" y="3116"/>
                    <a:pt x="6931" y="1444"/>
                  </a:cubicBezTo>
                  <a:cubicBezTo>
                    <a:pt x="6098" y="489"/>
                    <a:pt x="4957" y="0"/>
                    <a:pt x="3860" y="0"/>
                  </a:cubicBezTo>
                  <a:close/>
                  <a:moveTo>
                    <a:pt x="6870" y="6854"/>
                  </a:moveTo>
                  <a:lnTo>
                    <a:pt x="6870" y="6854"/>
                  </a:lnTo>
                  <a:cubicBezTo>
                    <a:pt x="6855" y="6869"/>
                    <a:pt x="6855" y="6877"/>
                    <a:pt x="6859" y="6877"/>
                  </a:cubicBezTo>
                  <a:cubicBezTo>
                    <a:pt x="6863" y="6877"/>
                    <a:pt x="6870" y="6869"/>
                    <a:pt x="6870" y="6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2444210" y="1978004"/>
              <a:ext cx="114207" cy="241966"/>
            </a:xfrm>
            <a:custGeom>
              <a:avLst/>
              <a:gdLst/>
              <a:ahLst/>
              <a:cxnLst/>
              <a:rect l="l" t="t" r="r" b="b"/>
              <a:pathLst>
                <a:path w="2798" h="5928" extrusionOk="0">
                  <a:moveTo>
                    <a:pt x="2797" y="0"/>
                  </a:moveTo>
                  <a:lnTo>
                    <a:pt x="2797" y="0"/>
                  </a:lnTo>
                  <a:cubicBezTo>
                    <a:pt x="1885" y="213"/>
                    <a:pt x="973" y="1125"/>
                    <a:pt x="517" y="2371"/>
                  </a:cubicBezTo>
                  <a:cubicBezTo>
                    <a:pt x="1" y="3739"/>
                    <a:pt x="122" y="5168"/>
                    <a:pt x="761" y="5927"/>
                  </a:cubicBezTo>
                  <a:cubicBezTo>
                    <a:pt x="2007" y="4408"/>
                    <a:pt x="2645" y="2371"/>
                    <a:pt x="2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1718459" y="1398872"/>
              <a:ext cx="368500" cy="505688"/>
            </a:xfrm>
            <a:custGeom>
              <a:avLst/>
              <a:gdLst/>
              <a:ahLst/>
              <a:cxnLst/>
              <a:rect l="l" t="t" r="r" b="b"/>
              <a:pathLst>
                <a:path w="9028" h="12389" extrusionOk="0">
                  <a:moveTo>
                    <a:pt x="5537" y="0"/>
                  </a:moveTo>
                  <a:cubicBezTo>
                    <a:pt x="5276" y="0"/>
                    <a:pt x="5009" y="18"/>
                    <a:pt x="4742" y="55"/>
                  </a:cubicBezTo>
                  <a:cubicBezTo>
                    <a:pt x="1550" y="2122"/>
                    <a:pt x="0" y="6104"/>
                    <a:pt x="760" y="10207"/>
                  </a:cubicBezTo>
                  <a:cubicBezTo>
                    <a:pt x="760" y="10299"/>
                    <a:pt x="791" y="10329"/>
                    <a:pt x="791" y="10390"/>
                  </a:cubicBezTo>
                  <a:cubicBezTo>
                    <a:pt x="821" y="10694"/>
                    <a:pt x="912" y="11059"/>
                    <a:pt x="973" y="11393"/>
                  </a:cubicBezTo>
                  <a:cubicBezTo>
                    <a:pt x="1815" y="12159"/>
                    <a:pt x="2915" y="12389"/>
                    <a:pt x="3642" y="12389"/>
                  </a:cubicBezTo>
                  <a:cubicBezTo>
                    <a:pt x="3780" y="12389"/>
                    <a:pt x="3905" y="12380"/>
                    <a:pt x="4012" y="12366"/>
                  </a:cubicBezTo>
                  <a:cubicBezTo>
                    <a:pt x="4985" y="12305"/>
                    <a:pt x="5137" y="11849"/>
                    <a:pt x="5046" y="10299"/>
                  </a:cubicBezTo>
                  <a:cubicBezTo>
                    <a:pt x="4924" y="8536"/>
                    <a:pt x="5320" y="7198"/>
                    <a:pt x="6535" y="6286"/>
                  </a:cubicBezTo>
                  <a:cubicBezTo>
                    <a:pt x="7751" y="5375"/>
                    <a:pt x="9028" y="3824"/>
                    <a:pt x="8815" y="2001"/>
                  </a:cubicBezTo>
                  <a:cubicBezTo>
                    <a:pt x="8657" y="739"/>
                    <a:pt x="7204" y="0"/>
                    <a:pt x="553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1764337" y="1229773"/>
              <a:ext cx="952885" cy="480381"/>
            </a:xfrm>
            <a:custGeom>
              <a:avLst/>
              <a:gdLst/>
              <a:ahLst/>
              <a:cxnLst/>
              <a:rect l="l" t="t" r="r" b="b"/>
              <a:pathLst>
                <a:path w="23345" h="11769" extrusionOk="0">
                  <a:moveTo>
                    <a:pt x="8146" y="1"/>
                  </a:moveTo>
                  <a:cubicBezTo>
                    <a:pt x="7140" y="1"/>
                    <a:pt x="6164" y="97"/>
                    <a:pt x="5259" y="308"/>
                  </a:cubicBezTo>
                  <a:cubicBezTo>
                    <a:pt x="1703" y="1098"/>
                    <a:pt x="1" y="4046"/>
                    <a:pt x="3983" y="5961"/>
                  </a:cubicBezTo>
                  <a:cubicBezTo>
                    <a:pt x="7995" y="7846"/>
                    <a:pt x="7387" y="5536"/>
                    <a:pt x="12159" y="9001"/>
                  </a:cubicBezTo>
                  <a:cubicBezTo>
                    <a:pt x="14741" y="10863"/>
                    <a:pt x="17138" y="11769"/>
                    <a:pt x="18991" y="11769"/>
                  </a:cubicBezTo>
                  <a:cubicBezTo>
                    <a:pt x="20587" y="11769"/>
                    <a:pt x="21779" y="11098"/>
                    <a:pt x="22342" y="9791"/>
                  </a:cubicBezTo>
                  <a:cubicBezTo>
                    <a:pt x="23345" y="7481"/>
                    <a:pt x="19758" y="3560"/>
                    <a:pt x="16627" y="2010"/>
                  </a:cubicBezTo>
                  <a:cubicBezTo>
                    <a:pt x="14232" y="812"/>
                    <a:pt x="11063" y="1"/>
                    <a:pt x="8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2110498" y="1897066"/>
              <a:ext cx="55879" cy="72369"/>
            </a:xfrm>
            <a:custGeom>
              <a:avLst/>
              <a:gdLst/>
              <a:ahLst/>
              <a:cxnLst/>
              <a:rect l="l" t="t" r="r" b="b"/>
              <a:pathLst>
                <a:path w="1369" h="1773" extrusionOk="0">
                  <a:moveTo>
                    <a:pt x="682" y="1"/>
                  </a:moveTo>
                  <a:cubicBezTo>
                    <a:pt x="657" y="1"/>
                    <a:pt x="633" y="3"/>
                    <a:pt x="608" y="8"/>
                  </a:cubicBezTo>
                  <a:cubicBezTo>
                    <a:pt x="243" y="68"/>
                    <a:pt x="0" y="464"/>
                    <a:pt x="31" y="980"/>
                  </a:cubicBezTo>
                  <a:cubicBezTo>
                    <a:pt x="89" y="1418"/>
                    <a:pt x="400" y="1772"/>
                    <a:pt x="721" y="1772"/>
                  </a:cubicBezTo>
                  <a:cubicBezTo>
                    <a:pt x="734" y="1772"/>
                    <a:pt x="747" y="1772"/>
                    <a:pt x="760" y="1771"/>
                  </a:cubicBezTo>
                  <a:cubicBezTo>
                    <a:pt x="1155" y="1740"/>
                    <a:pt x="1368" y="1315"/>
                    <a:pt x="1338" y="828"/>
                  </a:cubicBezTo>
                  <a:cubicBezTo>
                    <a:pt x="1310" y="349"/>
                    <a:pt x="9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2434292" y="1868822"/>
              <a:ext cx="53389" cy="66084"/>
            </a:xfrm>
            <a:custGeom>
              <a:avLst/>
              <a:gdLst/>
              <a:ahLst/>
              <a:cxnLst/>
              <a:rect l="l" t="t" r="r" b="b"/>
              <a:pathLst>
                <a:path w="1308" h="1619" extrusionOk="0">
                  <a:moveTo>
                    <a:pt x="578" y="0"/>
                  </a:moveTo>
                  <a:cubicBezTo>
                    <a:pt x="244" y="31"/>
                    <a:pt x="1" y="396"/>
                    <a:pt x="61" y="852"/>
                  </a:cubicBezTo>
                  <a:cubicBezTo>
                    <a:pt x="90" y="1274"/>
                    <a:pt x="352" y="1618"/>
                    <a:pt x="657" y="1618"/>
                  </a:cubicBezTo>
                  <a:cubicBezTo>
                    <a:pt x="681" y="1618"/>
                    <a:pt x="705" y="1616"/>
                    <a:pt x="730" y="1611"/>
                  </a:cubicBezTo>
                  <a:cubicBezTo>
                    <a:pt x="1064" y="1581"/>
                    <a:pt x="1308" y="1216"/>
                    <a:pt x="1277" y="760"/>
                  </a:cubicBezTo>
                  <a:cubicBezTo>
                    <a:pt x="121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2227109" y="2030248"/>
              <a:ext cx="186250" cy="87717"/>
            </a:xfrm>
            <a:custGeom>
              <a:avLst/>
              <a:gdLst/>
              <a:ahLst/>
              <a:cxnLst/>
              <a:rect l="l" t="t" r="r" b="b"/>
              <a:pathLst>
                <a:path w="4563" h="2149" extrusionOk="0">
                  <a:moveTo>
                    <a:pt x="1092" y="0"/>
                  </a:moveTo>
                  <a:cubicBezTo>
                    <a:pt x="943" y="0"/>
                    <a:pt x="785" y="50"/>
                    <a:pt x="608" y="179"/>
                  </a:cubicBezTo>
                  <a:cubicBezTo>
                    <a:pt x="0" y="635"/>
                    <a:pt x="456" y="1881"/>
                    <a:pt x="2402" y="2125"/>
                  </a:cubicBezTo>
                  <a:cubicBezTo>
                    <a:pt x="2545" y="2141"/>
                    <a:pt x="2679" y="2148"/>
                    <a:pt x="2804" y="2148"/>
                  </a:cubicBezTo>
                  <a:cubicBezTo>
                    <a:pt x="4329" y="2148"/>
                    <a:pt x="4563" y="1028"/>
                    <a:pt x="4226" y="635"/>
                  </a:cubicBezTo>
                  <a:cubicBezTo>
                    <a:pt x="4123" y="502"/>
                    <a:pt x="4020" y="458"/>
                    <a:pt x="3891" y="458"/>
                  </a:cubicBezTo>
                  <a:cubicBezTo>
                    <a:pt x="3651" y="458"/>
                    <a:pt x="3319" y="607"/>
                    <a:pt x="2725" y="607"/>
                  </a:cubicBezTo>
                  <a:cubicBezTo>
                    <a:pt x="2689" y="607"/>
                    <a:pt x="2652" y="606"/>
                    <a:pt x="2615" y="605"/>
                  </a:cubicBezTo>
                  <a:cubicBezTo>
                    <a:pt x="2001" y="605"/>
                    <a:pt x="160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2242007" y="2062369"/>
              <a:ext cx="89350" cy="55838"/>
            </a:xfrm>
            <a:custGeom>
              <a:avLst/>
              <a:gdLst/>
              <a:ahLst/>
              <a:cxnLst/>
              <a:rect l="l" t="t" r="r" b="b"/>
              <a:pathLst>
                <a:path w="2189" h="1368" extrusionOk="0">
                  <a:moveTo>
                    <a:pt x="323" y="0"/>
                  </a:moveTo>
                  <a:cubicBezTo>
                    <a:pt x="205" y="0"/>
                    <a:pt x="91" y="15"/>
                    <a:pt x="0" y="61"/>
                  </a:cubicBezTo>
                  <a:cubicBezTo>
                    <a:pt x="122" y="608"/>
                    <a:pt x="760" y="1216"/>
                    <a:pt x="2067" y="1368"/>
                  </a:cubicBezTo>
                  <a:lnTo>
                    <a:pt x="2189" y="1368"/>
                  </a:lnTo>
                  <a:cubicBezTo>
                    <a:pt x="2037" y="973"/>
                    <a:pt x="1794" y="608"/>
                    <a:pt x="1459" y="365"/>
                  </a:cubicBezTo>
                  <a:cubicBezTo>
                    <a:pt x="1216" y="213"/>
                    <a:pt x="912" y="91"/>
                    <a:pt x="669" y="31"/>
                  </a:cubicBezTo>
                  <a:cubicBezTo>
                    <a:pt x="563" y="15"/>
                    <a:pt x="441" y="0"/>
                    <a:pt x="323" y="0"/>
                  </a:cubicBezTo>
                  <a:close/>
                </a:path>
              </a:pathLst>
            </a:custGeom>
            <a:solidFill>
              <a:srgbClr val="FC6B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2338782" y="1852659"/>
              <a:ext cx="80655" cy="172291"/>
            </a:xfrm>
            <a:custGeom>
              <a:avLst/>
              <a:gdLst/>
              <a:ahLst/>
              <a:cxnLst/>
              <a:rect l="l" t="t" r="r" b="b"/>
              <a:pathLst>
                <a:path w="1976" h="4221" extrusionOk="0">
                  <a:moveTo>
                    <a:pt x="658" y="0"/>
                  </a:moveTo>
                  <a:cubicBezTo>
                    <a:pt x="637" y="0"/>
                    <a:pt x="619" y="10"/>
                    <a:pt x="608" y="32"/>
                  </a:cubicBezTo>
                  <a:cubicBezTo>
                    <a:pt x="486" y="245"/>
                    <a:pt x="456" y="457"/>
                    <a:pt x="426" y="700"/>
                  </a:cubicBezTo>
                  <a:cubicBezTo>
                    <a:pt x="365" y="913"/>
                    <a:pt x="365" y="1156"/>
                    <a:pt x="365" y="1369"/>
                  </a:cubicBezTo>
                  <a:cubicBezTo>
                    <a:pt x="365" y="1582"/>
                    <a:pt x="365" y="1825"/>
                    <a:pt x="426" y="2068"/>
                  </a:cubicBezTo>
                  <a:cubicBezTo>
                    <a:pt x="426" y="2129"/>
                    <a:pt x="426" y="2251"/>
                    <a:pt x="456" y="2311"/>
                  </a:cubicBezTo>
                  <a:lnTo>
                    <a:pt x="274" y="2311"/>
                  </a:lnTo>
                  <a:cubicBezTo>
                    <a:pt x="182" y="2311"/>
                    <a:pt x="122" y="2311"/>
                    <a:pt x="31" y="2372"/>
                  </a:cubicBezTo>
                  <a:cubicBezTo>
                    <a:pt x="0" y="2403"/>
                    <a:pt x="0" y="2433"/>
                    <a:pt x="0" y="2433"/>
                  </a:cubicBezTo>
                  <a:cubicBezTo>
                    <a:pt x="91" y="2555"/>
                    <a:pt x="304" y="2555"/>
                    <a:pt x="395" y="2555"/>
                  </a:cubicBezTo>
                  <a:cubicBezTo>
                    <a:pt x="547" y="2555"/>
                    <a:pt x="669" y="2585"/>
                    <a:pt x="821" y="2585"/>
                  </a:cubicBezTo>
                  <a:cubicBezTo>
                    <a:pt x="973" y="2585"/>
                    <a:pt x="1094" y="2615"/>
                    <a:pt x="1246" y="2615"/>
                  </a:cubicBezTo>
                  <a:lnTo>
                    <a:pt x="1459" y="2615"/>
                  </a:lnTo>
                  <a:cubicBezTo>
                    <a:pt x="1520" y="2615"/>
                    <a:pt x="1581" y="2615"/>
                    <a:pt x="1611" y="2676"/>
                  </a:cubicBezTo>
                  <a:cubicBezTo>
                    <a:pt x="1702" y="2707"/>
                    <a:pt x="1581" y="2889"/>
                    <a:pt x="1550" y="2980"/>
                  </a:cubicBezTo>
                  <a:cubicBezTo>
                    <a:pt x="1520" y="3132"/>
                    <a:pt x="1429" y="3223"/>
                    <a:pt x="1398" y="3345"/>
                  </a:cubicBezTo>
                  <a:cubicBezTo>
                    <a:pt x="1277" y="3618"/>
                    <a:pt x="1155" y="3831"/>
                    <a:pt x="1064" y="4105"/>
                  </a:cubicBezTo>
                  <a:cubicBezTo>
                    <a:pt x="1020" y="4170"/>
                    <a:pt x="1071" y="4220"/>
                    <a:pt x="1137" y="4220"/>
                  </a:cubicBezTo>
                  <a:cubicBezTo>
                    <a:pt x="1163" y="4220"/>
                    <a:pt x="1190" y="4213"/>
                    <a:pt x="1216" y="4196"/>
                  </a:cubicBezTo>
                  <a:cubicBezTo>
                    <a:pt x="1398" y="3922"/>
                    <a:pt x="1550" y="3649"/>
                    <a:pt x="1672" y="3345"/>
                  </a:cubicBezTo>
                  <a:cubicBezTo>
                    <a:pt x="1733" y="3193"/>
                    <a:pt x="1763" y="3071"/>
                    <a:pt x="1854" y="2919"/>
                  </a:cubicBezTo>
                  <a:cubicBezTo>
                    <a:pt x="1915" y="2828"/>
                    <a:pt x="1976" y="2676"/>
                    <a:pt x="1885" y="2555"/>
                  </a:cubicBezTo>
                  <a:cubicBezTo>
                    <a:pt x="1824" y="2433"/>
                    <a:pt x="1672" y="2403"/>
                    <a:pt x="1550" y="2403"/>
                  </a:cubicBezTo>
                  <a:cubicBezTo>
                    <a:pt x="1398" y="2403"/>
                    <a:pt x="1216" y="2372"/>
                    <a:pt x="1064" y="2372"/>
                  </a:cubicBezTo>
                  <a:cubicBezTo>
                    <a:pt x="942" y="2372"/>
                    <a:pt x="821" y="2311"/>
                    <a:pt x="730" y="2311"/>
                  </a:cubicBezTo>
                  <a:cubicBezTo>
                    <a:pt x="730" y="2281"/>
                    <a:pt x="669" y="2251"/>
                    <a:pt x="669" y="2220"/>
                  </a:cubicBezTo>
                  <a:cubicBezTo>
                    <a:pt x="638" y="2129"/>
                    <a:pt x="638" y="2007"/>
                    <a:pt x="638" y="1947"/>
                  </a:cubicBezTo>
                  <a:lnTo>
                    <a:pt x="638" y="1339"/>
                  </a:lnTo>
                  <a:cubicBezTo>
                    <a:pt x="638" y="1156"/>
                    <a:pt x="638" y="913"/>
                    <a:pt x="669" y="731"/>
                  </a:cubicBezTo>
                  <a:cubicBezTo>
                    <a:pt x="730" y="488"/>
                    <a:pt x="760" y="305"/>
                    <a:pt x="760" y="93"/>
                  </a:cubicBezTo>
                  <a:cubicBezTo>
                    <a:pt x="740" y="34"/>
                    <a:pt x="695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2085682" y="1776661"/>
              <a:ext cx="105513" cy="56206"/>
            </a:xfrm>
            <a:custGeom>
              <a:avLst/>
              <a:gdLst/>
              <a:ahLst/>
              <a:cxnLst/>
              <a:rect l="l" t="t" r="r" b="b"/>
              <a:pathLst>
                <a:path w="2585" h="1377" extrusionOk="0">
                  <a:moveTo>
                    <a:pt x="1421" y="0"/>
                  </a:moveTo>
                  <a:cubicBezTo>
                    <a:pt x="1279" y="0"/>
                    <a:pt x="1137" y="23"/>
                    <a:pt x="1003" y="70"/>
                  </a:cubicBezTo>
                  <a:cubicBezTo>
                    <a:pt x="578" y="283"/>
                    <a:pt x="183" y="678"/>
                    <a:pt x="31" y="1134"/>
                  </a:cubicBezTo>
                  <a:cubicBezTo>
                    <a:pt x="31" y="1195"/>
                    <a:pt x="0" y="1225"/>
                    <a:pt x="31" y="1225"/>
                  </a:cubicBezTo>
                  <a:cubicBezTo>
                    <a:pt x="31" y="1255"/>
                    <a:pt x="31" y="1347"/>
                    <a:pt x="92" y="1377"/>
                  </a:cubicBezTo>
                  <a:cubicBezTo>
                    <a:pt x="122" y="1377"/>
                    <a:pt x="152" y="1377"/>
                    <a:pt x="183" y="1347"/>
                  </a:cubicBezTo>
                  <a:cubicBezTo>
                    <a:pt x="396" y="1225"/>
                    <a:pt x="548" y="1073"/>
                    <a:pt x="730" y="921"/>
                  </a:cubicBezTo>
                  <a:cubicBezTo>
                    <a:pt x="882" y="800"/>
                    <a:pt x="1034" y="678"/>
                    <a:pt x="1216" y="617"/>
                  </a:cubicBezTo>
                  <a:cubicBezTo>
                    <a:pt x="1310" y="579"/>
                    <a:pt x="1408" y="565"/>
                    <a:pt x="1506" y="565"/>
                  </a:cubicBezTo>
                  <a:cubicBezTo>
                    <a:pt x="1725" y="565"/>
                    <a:pt x="1949" y="636"/>
                    <a:pt x="2158" y="678"/>
                  </a:cubicBezTo>
                  <a:cubicBezTo>
                    <a:pt x="2222" y="720"/>
                    <a:pt x="2344" y="777"/>
                    <a:pt x="2444" y="777"/>
                  </a:cubicBezTo>
                  <a:cubicBezTo>
                    <a:pt x="2487" y="777"/>
                    <a:pt x="2526" y="766"/>
                    <a:pt x="2554" y="739"/>
                  </a:cubicBezTo>
                  <a:cubicBezTo>
                    <a:pt x="2584" y="648"/>
                    <a:pt x="2554" y="587"/>
                    <a:pt x="2523" y="526"/>
                  </a:cubicBezTo>
                  <a:cubicBezTo>
                    <a:pt x="2253" y="188"/>
                    <a:pt x="1832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2402047" y="1751396"/>
              <a:ext cx="96819" cy="49797"/>
            </a:xfrm>
            <a:custGeom>
              <a:avLst/>
              <a:gdLst/>
              <a:ahLst/>
              <a:cxnLst/>
              <a:rect l="l" t="t" r="r" b="b"/>
              <a:pathLst>
                <a:path w="2372" h="1220" extrusionOk="0">
                  <a:moveTo>
                    <a:pt x="1035" y="1"/>
                  </a:moveTo>
                  <a:cubicBezTo>
                    <a:pt x="687" y="1"/>
                    <a:pt x="386" y="216"/>
                    <a:pt x="152" y="476"/>
                  </a:cubicBezTo>
                  <a:cubicBezTo>
                    <a:pt x="91" y="537"/>
                    <a:pt x="0" y="659"/>
                    <a:pt x="31" y="780"/>
                  </a:cubicBezTo>
                  <a:cubicBezTo>
                    <a:pt x="31" y="811"/>
                    <a:pt x="91" y="841"/>
                    <a:pt x="122" y="841"/>
                  </a:cubicBezTo>
                  <a:lnTo>
                    <a:pt x="183" y="841"/>
                  </a:lnTo>
                  <a:cubicBezTo>
                    <a:pt x="395" y="780"/>
                    <a:pt x="578" y="659"/>
                    <a:pt x="760" y="628"/>
                  </a:cubicBezTo>
                  <a:cubicBezTo>
                    <a:pt x="858" y="599"/>
                    <a:pt x="949" y="585"/>
                    <a:pt x="1036" y="585"/>
                  </a:cubicBezTo>
                  <a:cubicBezTo>
                    <a:pt x="1220" y="585"/>
                    <a:pt x="1385" y="647"/>
                    <a:pt x="1550" y="750"/>
                  </a:cubicBezTo>
                  <a:cubicBezTo>
                    <a:pt x="1794" y="871"/>
                    <a:pt x="2006" y="1084"/>
                    <a:pt x="2250" y="1206"/>
                  </a:cubicBezTo>
                  <a:cubicBezTo>
                    <a:pt x="2270" y="1206"/>
                    <a:pt x="2290" y="1219"/>
                    <a:pt x="2319" y="1219"/>
                  </a:cubicBezTo>
                  <a:cubicBezTo>
                    <a:pt x="2334" y="1219"/>
                    <a:pt x="2351" y="1216"/>
                    <a:pt x="2371" y="1206"/>
                  </a:cubicBezTo>
                  <a:lnTo>
                    <a:pt x="2371" y="1115"/>
                  </a:lnTo>
                  <a:cubicBezTo>
                    <a:pt x="2371" y="1084"/>
                    <a:pt x="2371" y="1054"/>
                    <a:pt x="2310" y="993"/>
                  </a:cubicBezTo>
                  <a:cubicBezTo>
                    <a:pt x="2219" y="780"/>
                    <a:pt x="2006" y="537"/>
                    <a:pt x="1824" y="355"/>
                  </a:cubicBezTo>
                  <a:cubicBezTo>
                    <a:pt x="1672" y="203"/>
                    <a:pt x="1459" y="51"/>
                    <a:pt x="1216" y="20"/>
                  </a:cubicBezTo>
                  <a:cubicBezTo>
                    <a:pt x="1154" y="7"/>
                    <a:pt x="1094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1622909" y="1830333"/>
              <a:ext cx="218414" cy="238211"/>
            </a:xfrm>
            <a:custGeom>
              <a:avLst/>
              <a:gdLst/>
              <a:ahLst/>
              <a:cxnLst/>
              <a:rect l="l" t="t" r="r" b="b"/>
              <a:pathLst>
                <a:path w="5351" h="5836" extrusionOk="0">
                  <a:moveTo>
                    <a:pt x="2302" y="1"/>
                  </a:moveTo>
                  <a:cubicBezTo>
                    <a:pt x="1743" y="1"/>
                    <a:pt x="1221" y="229"/>
                    <a:pt x="882" y="731"/>
                  </a:cubicBezTo>
                  <a:cubicBezTo>
                    <a:pt x="1" y="2099"/>
                    <a:pt x="882" y="4591"/>
                    <a:pt x="2068" y="5381"/>
                  </a:cubicBezTo>
                  <a:cubicBezTo>
                    <a:pt x="2549" y="5694"/>
                    <a:pt x="3073" y="5836"/>
                    <a:pt x="3550" y="5836"/>
                  </a:cubicBezTo>
                  <a:cubicBezTo>
                    <a:pt x="4277" y="5836"/>
                    <a:pt x="4893" y="5507"/>
                    <a:pt x="5077" y="4956"/>
                  </a:cubicBezTo>
                  <a:cubicBezTo>
                    <a:pt x="5350" y="4226"/>
                    <a:pt x="5350" y="2798"/>
                    <a:pt x="4682" y="1582"/>
                  </a:cubicBezTo>
                  <a:cubicBezTo>
                    <a:pt x="4195" y="589"/>
                    <a:pt x="3200" y="1"/>
                    <a:pt x="2302" y="1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1693643" y="1881556"/>
              <a:ext cx="93105" cy="109187"/>
            </a:xfrm>
            <a:custGeom>
              <a:avLst/>
              <a:gdLst/>
              <a:ahLst/>
              <a:cxnLst/>
              <a:rect l="l" t="t" r="r" b="b"/>
              <a:pathLst>
                <a:path w="2281" h="2675" extrusionOk="0">
                  <a:moveTo>
                    <a:pt x="202" y="1"/>
                  </a:moveTo>
                  <a:cubicBezTo>
                    <a:pt x="154" y="1"/>
                    <a:pt x="107" y="8"/>
                    <a:pt x="61" y="23"/>
                  </a:cubicBezTo>
                  <a:cubicBezTo>
                    <a:pt x="0" y="53"/>
                    <a:pt x="0" y="144"/>
                    <a:pt x="31" y="175"/>
                  </a:cubicBezTo>
                  <a:cubicBezTo>
                    <a:pt x="213" y="357"/>
                    <a:pt x="487" y="448"/>
                    <a:pt x="760" y="600"/>
                  </a:cubicBezTo>
                  <a:cubicBezTo>
                    <a:pt x="821" y="631"/>
                    <a:pt x="943" y="692"/>
                    <a:pt x="1034" y="783"/>
                  </a:cubicBezTo>
                  <a:lnTo>
                    <a:pt x="943" y="844"/>
                  </a:lnTo>
                  <a:cubicBezTo>
                    <a:pt x="851" y="904"/>
                    <a:pt x="821" y="965"/>
                    <a:pt x="791" y="996"/>
                  </a:cubicBezTo>
                  <a:cubicBezTo>
                    <a:pt x="669" y="1117"/>
                    <a:pt x="608" y="1239"/>
                    <a:pt x="517" y="1360"/>
                  </a:cubicBezTo>
                  <a:cubicBezTo>
                    <a:pt x="365" y="1573"/>
                    <a:pt x="274" y="1847"/>
                    <a:pt x="304" y="2151"/>
                  </a:cubicBezTo>
                  <a:cubicBezTo>
                    <a:pt x="304" y="2166"/>
                    <a:pt x="320" y="2173"/>
                    <a:pt x="338" y="2173"/>
                  </a:cubicBezTo>
                  <a:cubicBezTo>
                    <a:pt x="357" y="2173"/>
                    <a:pt x="380" y="2166"/>
                    <a:pt x="395" y="2151"/>
                  </a:cubicBezTo>
                  <a:cubicBezTo>
                    <a:pt x="547" y="1907"/>
                    <a:pt x="639" y="1695"/>
                    <a:pt x="791" y="1451"/>
                  </a:cubicBezTo>
                  <a:cubicBezTo>
                    <a:pt x="851" y="1360"/>
                    <a:pt x="943" y="1269"/>
                    <a:pt x="1003" y="1147"/>
                  </a:cubicBezTo>
                  <a:cubicBezTo>
                    <a:pt x="1064" y="1087"/>
                    <a:pt x="1095" y="1056"/>
                    <a:pt x="1125" y="996"/>
                  </a:cubicBezTo>
                  <a:lnTo>
                    <a:pt x="1216" y="935"/>
                  </a:lnTo>
                  <a:cubicBezTo>
                    <a:pt x="1247" y="965"/>
                    <a:pt x="1307" y="996"/>
                    <a:pt x="1368" y="1087"/>
                  </a:cubicBezTo>
                  <a:cubicBezTo>
                    <a:pt x="1733" y="1543"/>
                    <a:pt x="1915" y="2029"/>
                    <a:pt x="2037" y="2606"/>
                  </a:cubicBezTo>
                  <a:cubicBezTo>
                    <a:pt x="2037" y="2655"/>
                    <a:pt x="2071" y="2675"/>
                    <a:pt x="2112" y="2675"/>
                  </a:cubicBezTo>
                  <a:cubicBezTo>
                    <a:pt x="2173" y="2675"/>
                    <a:pt x="2250" y="2631"/>
                    <a:pt x="2250" y="2576"/>
                  </a:cubicBezTo>
                  <a:cubicBezTo>
                    <a:pt x="2280" y="1907"/>
                    <a:pt x="2006" y="1299"/>
                    <a:pt x="1581" y="844"/>
                  </a:cubicBezTo>
                  <a:cubicBezTo>
                    <a:pt x="1399" y="631"/>
                    <a:pt x="1186" y="448"/>
                    <a:pt x="912" y="296"/>
                  </a:cubicBezTo>
                  <a:cubicBezTo>
                    <a:pt x="710" y="170"/>
                    <a:pt x="44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1712255" y="2038778"/>
              <a:ext cx="95554" cy="148943"/>
            </a:xfrm>
            <a:custGeom>
              <a:avLst/>
              <a:gdLst/>
              <a:ahLst/>
              <a:cxnLst/>
              <a:rect l="l" t="t" r="r" b="b"/>
              <a:pathLst>
                <a:path w="2341" h="3649" extrusionOk="0">
                  <a:moveTo>
                    <a:pt x="1186" y="943"/>
                  </a:moveTo>
                  <a:cubicBezTo>
                    <a:pt x="1520" y="943"/>
                    <a:pt x="1794" y="1368"/>
                    <a:pt x="1794" y="1855"/>
                  </a:cubicBezTo>
                  <a:cubicBezTo>
                    <a:pt x="1794" y="2372"/>
                    <a:pt x="1520" y="2767"/>
                    <a:pt x="1186" y="2767"/>
                  </a:cubicBezTo>
                  <a:cubicBezTo>
                    <a:pt x="821" y="2767"/>
                    <a:pt x="578" y="2372"/>
                    <a:pt x="578" y="1855"/>
                  </a:cubicBezTo>
                  <a:cubicBezTo>
                    <a:pt x="578" y="1368"/>
                    <a:pt x="821" y="943"/>
                    <a:pt x="1186" y="943"/>
                  </a:cubicBezTo>
                  <a:close/>
                  <a:moveTo>
                    <a:pt x="1186" y="1"/>
                  </a:moveTo>
                  <a:cubicBezTo>
                    <a:pt x="517" y="1"/>
                    <a:pt x="0" y="852"/>
                    <a:pt x="0" y="1824"/>
                  </a:cubicBezTo>
                  <a:cubicBezTo>
                    <a:pt x="0" y="2858"/>
                    <a:pt x="517" y="3648"/>
                    <a:pt x="1186" y="3648"/>
                  </a:cubicBezTo>
                  <a:cubicBezTo>
                    <a:pt x="1824" y="3648"/>
                    <a:pt x="2341" y="2797"/>
                    <a:pt x="2341" y="1824"/>
                  </a:cubicBezTo>
                  <a:cubicBezTo>
                    <a:pt x="2341" y="852"/>
                    <a:pt x="182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2172538" y="2437668"/>
              <a:ext cx="683652" cy="1196647"/>
            </a:xfrm>
            <a:custGeom>
              <a:avLst/>
              <a:gdLst/>
              <a:ahLst/>
              <a:cxnLst/>
              <a:rect l="l" t="t" r="r" b="b"/>
              <a:pathLst>
                <a:path w="16749" h="29317" extrusionOk="0">
                  <a:moveTo>
                    <a:pt x="3807" y="1"/>
                  </a:moveTo>
                  <a:cubicBezTo>
                    <a:pt x="3201" y="1"/>
                    <a:pt x="2733" y="167"/>
                    <a:pt x="2523" y="501"/>
                  </a:cubicBezTo>
                  <a:cubicBezTo>
                    <a:pt x="0" y="4301"/>
                    <a:pt x="4590" y="7219"/>
                    <a:pt x="5745" y="8191"/>
                  </a:cubicBezTo>
                  <a:cubicBezTo>
                    <a:pt x="6870" y="9195"/>
                    <a:pt x="11338" y="14544"/>
                    <a:pt x="10882" y="16125"/>
                  </a:cubicBezTo>
                  <a:cubicBezTo>
                    <a:pt x="10426" y="17766"/>
                    <a:pt x="7173" y="25487"/>
                    <a:pt x="7173" y="25487"/>
                  </a:cubicBezTo>
                  <a:cubicBezTo>
                    <a:pt x="7751" y="28405"/>
                    <a:pt x="10882" y="29316"/>
                    <a:pt x="10882" y="29316"/>
                  </a:cubicBezTo>
                  <a:cubicBezTo>
                    <a:pt x="10882" y="29316"/>
                    <a:pt x="16687" y="18496"/>
                    <a:pt x="16718" y="14939"/>
                  </a:cubicBezTo>
                  <a:cubicBezTo>
                    <a:pt x="16748" y="11383"/>
                    <a:pt x="10517" y="4574"/>
                    <a:pt x="8480" y="2356"/>
                  </a:cubicBezTo>
                  <a:cubicBezTo>
                    <a:pt x="7105" y="792"/>
                    <a:pt x="5129" y="1"/>
                    <a:pt x="3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2409476" y="3471036"/>
              <a:ext cx="246946" cy="222251"/>
            </a:xfrm>
            <a:custGeom>
              <a:avLst/>
              <a:gdLst/>
              <a:ahLst/>
              <a:cxnLst/>
              <a:rect l="l" t="t" r="r" b="b"/>
              <a:pathLst>
                <a:path w="6050" h="5445" extrusionOk="0">
                  <a:moveTo>
                    <a:pt x="1782" y="0"/>
                  </a:moveTo>
                  <a:cubicBezTo>
                    <a:pt x="1733" y="0"/>
                    <a:pt x="1686" y="6"/>
                    <a:pt x="1642" y="17"/>
                  </a:cubicBezTo>
                  <a:cubicBezTo>
                    <a:pt x="913" y="260"/>
                    <a:pt x="1" y="1354"/>
                    <a:pt x="1" y="2539"/>
                  </a:cubicBezTo>
                  <a:cubicBezTo>
                    <a:pt x="1" y="3319"/>
                    <a:pt x="1923" y="5445"/>
                    <a:pt x="3288" y="5445"/>
                  </a:cubicBezTo>
                  <a:cubicBezTo>
                    <a:pt x="3359" y="5445"/>
                    <a:pt x="3428" y="5439"/>
                    <a:pt x="3496" y="5427"/>
                  </a:cubicBezTo>
                  <a:cubicBezTo>
                    <a:pt x="4864" y="5153"/>
                    <a:pt x="6049" y="3542"/>
                    <a:pt x="5016" y="2418"/>
                  </a:cubicBezTo>
                  <a:cubicBezTo>
                    <a:pt x="4101" y="1303"/>
                    <a:pt x="2569" y="0"/>
                    <a:pt x="1782" y="0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1457930" y="3333978"/>
              <a:ext cx="1333753" cy="1603475"/>
            </a:xfrm>
            <a:custGeom>
              <a:avLst/>
              <a:gdLst/>
              <a:ahLst/>
              <a:cxnLst/>
              <a:rect l="l" t="t" r="r" b="b"/>
              <a:pathLst>
                <a:path w="32676" h="39284" extrusionOk="0">
                  <a:moveTo>
                    <a:pt x="24681" y="1"/>
                  </a:moveTo>
                  <a:lnTo>
                    <a:pt x="8481" y="1733"/>
                  </a:lnTo>
                  <a:cubicBezTo>
                    <a:pt x="8481" y="1733"/>
                    <a:pt x="3070" y="5989"/>
                    <a:pt x="1976" y="13101"/>
                  </a:cubicBezTo>
                  <a:cubicBezTo>
                    <a:pt x="0" y="25958"/>
                    <a:pt x="7265" y="38208"/>
                    <a:pt x="7265" y="38208"/>
                  </a:cubicBezTo>
                  <a:cubicBezTo>
                    <a:pt x="11818" y="39002"/>
                    <a:pt x="15180" y="39284"/>
                    <a:pt x="17659" y="39284"/>
                  </a:cubicBezTo>
                  <a:cubicBezTo>
                    <a:pt x="23718" y="39284"/>
                    <a:pt x="24499" y="37600"/>
                    <a:pt x="24499" y="37600"/>
                  </a:cubicBezTo>
                  <a:cubicBezTo>
                    <a:pt x="29454" y="25411"/>
                    <a:pt x="32676" y="13831"/>
                    <a:pt x="24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2085682" y="3912130"/>
              <a:ext cx="172495" cy="1005988"/>
            </a:xfrm>
            <a:custGeom>
              <a:avLst/>
              <a:gdLst/>
              <a:ahLst/>
              <a:cxnLst/>
              <a:rect l="l" t="t" r="r" b="b"/>
              <a:pathLst>
                <a:path w="4226" h="24646" extrusionOk="0">
                  <a:moveTo>
                    <a:pt x="4134" y="0"/>
                  </a:moveTo>
                  <a:cubicBezTo>
                    <a:pt x="3800" y="91"/>
                    <a:pt x="3465" y="182"/>
                    <a:pt x="3162" y="304"/>
                  </a:cubicBezTo>
                  <a:cubicBezTo>
                    <a:pt x="2918" y="395"/>
                    <a:pt x="2219" y="578"/>
                    <a:pt x="2158" y="578"/>
                  </a:cubicBezTo>
                  <a:cubicBezTo>
                    <a:pt x="1490" y="729"/>
                    <a:pt x="760" y="790"/>
                    <a:pt x="92" y="790"/>
                  </a:cubicBezTo>
                  <a:cubicBezTo>
                    <a:pt x="0" y="790"/>
                    <a:pt x="0" y="912"/>
                    <a:pt x="122" y="912"/>
                  </a:cubicBezTo>
                  <a:cubicBezTo>
                    <a:pt x="286" y="919"/>
                    <a:pt x="448" y="922"/>
                    <a:pt x="610" y="922"/>
                  </a:cubicBezTo>
                  <a:cubicBezTo>
                    <a:pt x="1166" y="922"/>
                    <a:pt x="1708" y="878"/>
                    <a:pt x="2250" y="760"/>
                  </a:cubicBezTo>
                  <a:lnTo>
                    <a:pt x="2310" y="760"/>
                  </a:lnTo>
                  <a:cubicBezTo>
                    <a:pt x="2402" y="1702"/>
                    <a:pt x="2462" y="2614"/>
                    <a:pt x="2523" y="3556"/>
                  </a:cubicBezTo>
                  <a:cubicBezTo>
                    <a:pt x="2584" y="5380"/>
                    <a:pt x="2614" y="7204"/>
                    <a:pt x="2554" y="9027"/>
                  </a:cubicBezTo>
                  <a:cubicBezTo>
                    <a:pt x="2523" y="9939"/>
                    <a:pt x="1824" y="20882"/>
                    <a:pt x="1763" y="21794"/>
                  </a:cubicBezTo>
                  <a:cubicBezTo>
                    <a:pt x="1703" y="22219"/>
                    <a:pt x="1672" y="22675"/>
                    <a:pt x="1642" y="23131"/>
                  </a:cubicBezTo>
                  <a:cubicBezTo>
                    <a:pt x="1611" y="23587"/>
                    <a:pt x="1520" y="24073"/>
                    <a:pt x="1551" y="24560"/>
                  </a:cubicBezTo>
                  <a:cubicBezTo>
                    <a:pt x="1551" y="24613"/>
                    <a:pt x="1592" y="24645"/>
                    <a:pt x="1632" y="24645"/>
                  </a:cubicBezTo>
                  <a:cubicBezTo>
                    <a:pt x="1661" y="24645"/>
                    <a:pt x="1690" y="24628"/>
                    <a:pt x="1703" y="24590"/>
                  </a:cubicBezTo>
                  <a:cubicBezTo>
                    <a:pt x="1915" y="24073"/>
                    <a:pt x="1915" y="23526"/>
                    <a:pt x="1946" y="23040"/>
                  </a:cubicBezTo>
                  <a:cubicBezTo>
                    <a:pt x="1976" y="22523"/>
                    <a:pt x="2007" y="22006"/>
                    <a:pt x="2067" y="21520"/>
                  </a:cubicBezTo>
                  <a:cubicBezTo>
                    <a:pt x="2158" y="19636"/>
                    <a:pt x="2858" y="7781"/>
                    <a:pt x="2827" y="5958"/>
                  </a:cubicBezTo>
                  <a:cubicBezTo>
                    <a:pt x="2766" y="5046"/>
                    <a:pt x="2766" y="4103"/>
                    <a:pt x="2706" y="3192"/>
                  </a:cubicBezTo>
                  <a:cubicBezTo>
                    <a:pt x="2675" y="2371"/>
                    <a:pt x="2584" y="1550"/>
                    <a:pt x="2462" y="729"/>
                  </a:cubicBezTo>
                  <a:cubicBezTo>
                    <a:pt x="2736" y="699"/>
                    <a:pt x="3010" y="608"/>
                    <a:pt x="3283" y="547"/>
                  </a:cubicBezTo>
                  <a:cubicBezTo>
                    <a:pt x="3587" y="426"/>
                    <a:pt x="3921" y="304"/>
                    <a:pt x="4195" y="122"/>
                  </a:cubicBezTo>
                  <a:cubicBezTo>
                    <a:pt x="4225" y="91"/>
                    <a:pt x="4225" y="0"/>
                    <a:pt x="4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1624174" y="3621278"/>
              <a:ext cx="288743" cy="154494"/>
            </a:xfrm>
            <a:custGeom>
              <a:avLst/>
              <a:gdLst/>
              <a:ahLst/>
              <a:cxnLst/>
              <a:rect l="l" t="t" r="r" b="b"/>
              <a:pathLst>
                <a:path w="7074" h="3785" extrusionOk="0">
                  <a:moveTo>
                    <a:pt x="7012" y="1"/>
                  </a:moveTo>
                  <a:cubicBezTo>
                    <a:pt x="6996" y="1"/>
                    <a:pt x="6979" y="5"/>
                    <a:pt x="6961" y="13"/>
                  </a:cubicBezTo>
                  <a:cubicBezTo>
                    <a:pt x="6778" y="257"/>
                    <a:pt x="6657" y="500"/>
                    <a:pt x="6505" y="743"/>
                  </a:cubicBezTo>
                  <a:cubicBezTo>
                    <a:pt x="6353" y="1016"/>
                    <a:pt x="6201" y="1199"/>
                    <a:pt x="6019" y="1412"/>
                  </a:cubicBezTo>
                  <a:cubicBezTo>
                    <a:pt x="5380" y="2172"/>
                    <a:pt x="4560" y="2840"/>
                    <a:pt x="3617" y="3205"/>
                  </a:cubicBezTo>
                  <a:cubicBezTo>
                    <a:pt x="3374" y="3327"/>
                    <a:pt x="3101" y="3448"/>
                    <a:pt x="2827" y="3479"/>
                  </a:cubicBezTo>
                  <a:cubicBezTo>
                    <a:pt x="2755" y="3486"/>
                    <a:pt x="2683" y="3489"/>
                    <a:pt x="2612" y="3489"/>
                  </a:cubicBezTo>
                  <a:cubicBezTo>
                    <a:pt x="2380" y="3489"/>
                    <a:pt x="2147" y="3450"/>
                    <a:pt x="1915" y="3357"/>
                  </a:cubicBezTo>
                  <a:cubicBezTo>
                    <a:pt x="1611" y="3266"/>
                    <a:pt x="1307" y="3083"/>
                    <a:pt x="1064" y="2992"/>
                  </a:cubicBezTo>
                  <a:cubicBezTo>
                    <a:pt x="790" y="2871"/>
                    <a:pt x="487" y="2719"/>
                    <a:pt x="183" y="2658"/>
                  </a:cubicBezTo>
                  <a:cubicBezTo>
                    <a:pt x="61" y="2658"/>
                    <a:pt x="0" y="2810"/>
                    <a:pt x="122" y="2871"/>
                  </a:cubicBezTo>
                  <a:cubicBezTo>
                    <a:pt x="426" y="3083"/>
                    <a:pt x="821" y="3205"/>
                    <a:pt x="1155" y="3357"/>
                  </a:cubicBezTo>
                  <a:cubicBezTo>
                    <a:pt x="1459" y="3479"/>
                    <a:pt x="1794" y="3661"/>
                    <a:pt x="2158" y="3752"/>
                  </a:cubicBezTo>
                  <a:cubicBezTo>
                    <a:pt x="2260" y="3775"/>
                    <a:pt x="2363" y="3785"/>
                    <a:pt x="2468" y="3785"/>
                  </a:cubicBezTo>
                  <a:cubicBezTo>
                    <a:pt x="2929" y="3785"/>
                    <a:pt x="3415" y="3591"/>
                    <a:pt x="3860" y="3418"/>
                  </a:cubicBezTo>
                  <a:cubicBezTo>
                    <a:pt x="4347" y="3175"/>
                    <a:pt x="4803" y="2901"/>
                    <a:pt x="5228" y="2567"/>
                  </a:cubicBezTo>
                  <a:cubicBezTo>
                    <a:pt x="5654" y="2232"/>
                    <a:pt x="6019" y="1837"/>
                    <a:pt x="6322" y="1412"/>
                  </a:cubicBezTo>
                  <a:cubicBezTo>
                    <a:pt x="6474" y="1229"/>
                    <a:pt x="6626" y="1016"/>
                    <a:pt x="6748" y="773"/>
                  </a:cubicBezTo>
                  <a:cubicBezTo>
                    <a:pt x="6870" y="561"/>
                    <a:pt x="7022" y="317"/>
                    <a:pt x="7052" y="44"/>
                  </a:cubicBezTo>
                  <a:cubicBezTo>
                    <a:pt x="7073" y="22"/>
                    <a:pt x="7049" y="1"/>
                    <a:pt x="7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2425598" y="3519443"/>
              <a:ext cx="153882" cy="165760"/>
            </a:xfrm>
            <a:custGeom>
              <a:avLst/>
              <a:gdLst/>
              <a:ahLst/>
              <a:cxnLst/>
              <a:rect l="l" t="t" r="r" b="b"/>
              <a:pathLst>
                <a:path w="3770" h="4061" extrusionOk="0">
                  <a:moveTo>
                    <a:pt x="107" y="1"/>
                  </a:moveTo>
                  <a:cubicBezTo>
                    <a:pt x="69" y="1"/>
                    <a:pt x="31" y="16"/>
                    <a:pt x="31" y="46"/>
                  </a:cubicBezTo>
                  <a:cubicBezTo>
                    <a:pt x="1" y="533"/>
                    <a:pt x="183" y="1080"/>
                    <a:pt x="426" y="1566"/>
                  </a:cubicBezTo>
                  <a:cubicBezTo>
                    <a:pt x="761" y="2356"/>
                    <a:pt x="1338" y="3147"/>
                    <a:pt x="2007" y="3724"/>
                  </a:cubicBezTo>
                  <a:cubicBezTo>
                    <a:pt x="2239" y="3914"/>
                    <a:pt x="2516" y="4060"/>
                    <a:pt x="2795" y="4060"/>
                  </a:cubicBezTo>
                  <a:cubicBezTo>
                    <a:pt x="2918" y="4060"/>
                    <a:pt x="3041" y="4032"/>
                    <a:pt x="3162" y="3967"/>
                  </a:cubicBezTo>
                  <a:cubicBezTo>
                    <a:pt x="3466" y="3785"/>
                    <a:pt x="3679" y="3390"/>
                    <a:pt x="3770" y="3056"/>
                  </a:cubicBezTo>
                  <a:cubicBezTo>
                    <a:pt x="3770" y="2990"/>
                    <a:pt x="3707" y="2940"/>
                    <a:pt x="3660" y="2940"/>
                  </a:cubicBezTo>
                  <a:cubicBezTo>
                    <a:pt x="3642" y="2940"/>
                    <a:pt x="3626" y="2947"/>
                    <a:pt x="3618" y="2964"/>
                  </a:cubicBezTo>
                  <a:cubicBezTo>
                    <a:pt x="3358" y="3310"/>
                    <a:pt x="3208" y="3820"/>
                    <a:pt x="2727" y="3820"/>
                  </a:cubicBezTo>
                  <a:cubicBezTo>
                    <a:pt x="2701" y="3820"/>
                    <a:pt x="2674" y="3819"/>
                    <a:pt x="2645" y="3815"/>
                  </a:cubicBezTo>
                  <a:cubicBezTo>
                    <a:pt x="2402" y="3785"/>
                    <a:pt x="2189" y="3542"/>
                    <a:pt x="2007" y="3390"/>
                  </a:cubicBezTo>
                  <a:cubicBezTo>
                    <a:pt x="1825" y="3208"/>
                    <a:pt x="1642" y="3025"/>
                    <a:pt x="1490" y="2812"/>
                  </a:cubicBezTo>
                  <a:cubicBezTo>
                    <a:pt x="1186" y="2387"/>
                    <a:pt x="913" y="1961"/>
                    <a:pt x="670" y="1505"/>
                  </a:cubicBezTo>
                  <a:cubicBezTo>
                    <a:pt x="578" y="1262"/>
                    <a:pt x="487" y="1049"/>
                    <a:pt x="426" y="806"/>
                  </a:cubicBezTo>
                  <a:cubicBezTo>
                    <a:pt x="335" y="533"/>
                    <a:pt x="305" y="290"/>
                    <a:pt x="183" y="46"/>
                  </a:cubicBezTo>
                  <a:cubicBezTo>
                    <a:pt x="183" y="16"/>
                    <a:pt x="145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2233844" y="3534300"/>
              <a:ext cx="26817" cy="238660"/>
            </a:xfrm>
            <a:custGeom>
              <a:avLst/>
              <a:gdLst/>
              <a:ahLst/>
              <a:cxnLst/>
              <a:rect l="l" t="t" r="r" b="b"/>
              <a:pathLst>
                <a:path w="657" h="5847" extrusionOk="0">
                  <a:moveTo>
                    <a:pt x="85" y="0"/>
                  </a:moveTo>
                  <a:cubicBezTo>
                    <a:pt x="41" y="0"/>
                    <a:pt x="1" y="40"/>
                    <a:pt x="18" y="108"/>
                  </a:cubicBezTo>
                  <a:cubicBezTo>
                    <a:pt x="261" y="1020"/>
                    <a:pt x="443" y="1962"/>
                    <a:pt x="443" y="2904"/>
                  </a:cubicBezTo>
                  <a:cubicBezTo>
                    <a:pt x="443" y="3421"/>
                    <a:pt x="413" y="3907"/>
                    <a:pt x="352" y="4363"/>
                  </a:cubicBezTo>
                  <a:cubicBezTo>
                    <a:pt x="322" y="4637"/>
                    <a:pt x="291" y="4850"/>
                    <a:pt x="261" y="5093"/>
                  </a:cubicBezTo>
                  <a:cubicBezTo>
                    <a:pt x="200" y="5275"/>
                    <a:pt x="139" y="5488"/>
                    <a:pt x="170" y="5762"/>
                  </a:cubicBezTo>
                  <a:cubicBezTo>
                    <a:pt x="170" y="5815"/>
                    <a:pt x="211" y="5847"/>
                    <a:pt x="251" y="5847"/>
                  </a:cubicBezTo>
                  <a:cubicBezTo>
                    <a:pt x="280" y="5847"/>
                    <a:pt x="309" y="5830"/>
                    <a:pt x="322" y="5792"/>
                  </a:cubicBezTo>
                  <a:cubicBezTo>
                    <a:pt x="443" y="5579"/>
                    <a:pt x="474" y="5306"/>
                    <a:pt x="504" y="5093"/>
                  </a:cubicBezTo>
                  <a:cubicBezTo>
                    <a:pt x="535" y="4819"/>
                    <a:pt x="595" y="4576"/>
                    <a:pt x="626" y="4363"/>
                  </a:cubicBezTo>
                  <a:cubicBezTo>
                    <a:pt x="656" y="3877"/>
                    <a:pt x="656" y="3421"/>
                    <a:pt x="656" y="2904"/>
                  </a:cubicBezTo>
                  <a:cubicBezTo>
                    <a:pt x="626" y="1962"/>
                    <a:pt x="474" y="989"/>
                    <a:pt x="170" y="78"/>
                  </a:cubicBezTo>
                  <a:cubicBezTo>
                    <a:pt x="157" y="24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2207803" y="3554137"/>
              <a:ext cx="20572" cy="214169"/>
            </a:xfrm>
            <a:custGeom>
              <a:avLst/>
              <a:gdLst/>
              <a:ahLst/>
              <a:cxnLst/>
              <a:rect l="l" t="t" r="r" b="b"/>
              <a:pathLst>
                <a:path w="504" h="5247" extrusionOk="0">
                  <a:moveTo>
                    <a:pt x="85" y="0"/>
                  </a:moveTo>
                  <a:cubicBezTo>
                    <a:pt x="41" y="0"/>
                    <a:pt x="0" y="40"/>
                    <a:pt x="18" y="108"/>
                  </a:cubicBezTo>
                  <a:cubicBezTo>
                    <a:pt x="230" y="959"/>
                    <a:pt x="322" y="1780"/>
                    <a:pt x="322" y="2631"/>
                  </a:cubicBezTo>
                  <a:cubicBezTo>
                    <a:pt x="291" y="3452"/>
                    <a:pt x="139" y="4303"/>
                    <a:pt x="18" y="5154"/>
                  </a:cubicBezTo>
                  <a:cubicBezTo>
                    <a:pt x="18" y="5213"/>
                    <a:pt x="43" y="5246"/>
                    <a:pt x="77" y="5246"/>
                  </a:cubicBezTo>
                  <a:cubicBezTo>
                    <a:pt x="96" y="5246"/>
                    <a:pt x="118" y="5236"/>
                    <a:pt x="139" y="5215"/>
                  </a:cubicBezTo>
                  <a:cubicBezTo>
                    <a:pt x="443" y="4394"/>
                    <a:pt x="504" y="3482"/>
                    <a:pt x="504" y="2661"/>
                  </a:cubicBezTo>
                  <a:cubicBezTo>
                    <a:pt x="504" y="1780"/>
                    <a:pt x="382" y="899"/>
                    <a:pt x="170" y="78"/>
                  </a:cubicBezTo>
                  <a:cubicBezTo>
                    <a:pt x="156" y="25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1676256" y="4405875"/>
              <a:ext cx="16164" cy="31062"/>
            </a:xfrm>
            <a:custGeom>
              <a:avLst/>
              <a:gdLst/>
              <a:ahLst/>
              <a:cxnLst/>
              <a:rect l="l" t="t" r="r" b="b"/>
              <a:pathLst>
                <a:path w="396" h="761" extrusionOk="0">
                  <a:moveTo>
                    <a:pt x="31" y="0"/>
                  </a:moveTo>
                  <a:cubicBezTo>
                    <a:pt x="1" y="0"/>
                    <a:pt x="1" y="31"/>
                    <a:pt x="31" y="61"/>
                  </a:cubicBezTo>
                  <a:lnTo>
                    <a:pt x="31" y="92"/>
                  </a:lnTo>
                  <a:lnTo>
                    <a:pt x="31" y="152"/>
                  </a:lnTo>
                  <a:cubicBezTo>
                    <a:pt x="31" y="183"/>
                    <a:pt x="92" y="183"/>
                    <a:pt x="92" y="213"/>
                  </a:cubicBezTo>
                  <a:cubicBezTo>
                    <a:pt x="122" y="304"/>
                    <a:pt x="153" y="335"/>
                    <a:pt x="153" y="365"/>
                  </a:cubicBezTo>
                  <a:lnTo>
                    <a:pt x="274" y="700"/>
                  </a:lnTo>
                  <a:cubicBezTo>
                    <a:pt x="274" y="760"/>
                    <a:pt x="305" y="760"/>
                    <a:pt x="335" y="760"/>
                  </a:cubicBezTo>
                  <a:cubicBezTo>
                    <a:pt x="335" y="760"/>
                    <a:pt x="396" y="700"/>
                    <a:pt x="396" y="669"/>
                  </a:cubicBezTo>
                  <a:cubicBezTo>
                    <a:pt x="396" y="548"/>
                    <a:pt x="335" y="426"/>
                    <a:pt x="305" y="335"/>
                  </a:cubicBezTo>
                  <a:cubicBezTo>
                    <a:pt x="305" y="304"/>
                    <a:pt x="274" y="213"/>
                    <a:pt x="244" y="183"/>
                  </a:cubicBezTo>
                  <a:cubicBezTo>
                    <a:pt x="183" y="92"/>
                    <a:pt x="153" y="61"/>
                    <a:pt x="92" y="31"/>
                  </a:cubicBezTo>
                  <a:lnTo>
                    <a:pt x="122" y="31"/>
                  </a:lnTo>
                  <a:cubicBezTo>
                    <a:pt x="92" y="0"/>
                    <a:pt x="92" y="0"/>
                    <a:pt x="31" y="0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1662623" y="4420773"/>
              <a:ext cx="12449" cy="19143"/>
            </a:xfrm>
            <a:custGeom>
              <a:avLst/>
              <a:gdLst/>
              <a:ahLst/>
              <a:cxnLst/>
              <a:rect l="l" t="t" r="r" b="b"/>
              <a:pathLst>
                <a:path w="305" h="469" extrusionOk="0">
                  <a:moveTo>
                    <a:pt x="122" y="0"/>
                  </a:moveTo>
                  <a:cubicBezTo>
                    <a:pt x="61" y="0"/>
                    <a:pt x="31" y="0"/>
                    <a:pt x="31" y="31"/>
                  </a:cubicBezTo>
                  <a:lnTo>
                    <a:pt x="0" y="122"/>
                  </a:lnTo>
                  <a:lnTo>
                    <a:pt x="0" y="152"/>
                  </a:lnTo>
                  <a:lnTo>
                    <a:pt x="0" y="183"/>
                  </a:lnTo>
                  <a:cubicBezTo>
                    <a:pt x="0" y="243"/>
                    <a:pt x="31" y="243"/>
                    <a:pt x="31" y="274"/>
                  </a:cubicBezTo>
                  <a:cubicBezTo>
                    <a:pt x="61" y="304"/>
                    <a:pt x="122" y="395"/>
                    <a:pt x="152" y="426"/>
                  </a:cubicBezTo>
                  <a:cubicBezTo>
                    <a:pt x="174" y="447"/>
                    <a:pt x="195" y="469"/>
                    <a:pt x="228" y="469"/>
                  </a:cubicBezTo>
                  <a:cubicBezTo>
                    <a:pt x="241" y="469"/>
                    <a:pt x="256" y="465"/>
                    <a:pt x="274" y="456"/>
                  </a:cubicBezTo>
                  <a:cubicBezTo>
                    <a:pt x="304" y="426"/>
                    <a:pt x="304" y="395"/>
                    <a:pt x="304" y="335"/>
                  </a:cubicBezTo>
                  <a:cubicBezTo>
                    <a:pt x="304" y="274"/>
                    <a:pt x="274" y="243"/>
                    <a:pt x="213" y="152"/>
                  </a:cubicBezTo>
                  <a:cubicBezTo>
                    <a:pt x="213" y="122"/>
                    <a:pt x="183" y="122"/>
                    <a:pt x="183" y="91"/>
                  </a:cubicBezTo>
                  <a:lnTo>
                    <a:pt x="183" y="31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1640297" y="3808826"/>
              <a:ext cx="6245" cy="25797"/>
            </a:xfrm>
            <a:custGeom>
              <a:avLst/>
              <a:gdLst/>
              <a:ahLst/>
              <a:cxnLst/>
              <a:rect l="l" t="t" r="r" b="b"/>
              <a:pathLst>
                <a:path w="153" h="632" extrusionOk="0">
                  <a:moveTo>
                    <a:pt x="107" y="1"/>
                  </a:moveTo>
                  <a:cubicBezTo>
                    <a:pt x="84" y="1"/>
                    <a:pt x="61" y="23"/>
                    <a:pt x="61" y="69"/>
                  </a:cubicBezTo>
                  <a:cubicBezTo>
                    <a:pt x="0" y="130"/>
                    <a:pt x="0" y="251"/>
                    <a:pt x="0" y="343"/>
                  </a:cubicBezTo>
                  <a:lnTo>
                    <a:pt x="0" y="495"/>
                  </a:lnTo>
                  <a:cubicBezTo>
                    <a:pt x="0" y="525"/>
                    <a:pt x="0" y="586"/>
                    <a:pt x="61" y="586"/>
                  </a:cubicBezTo>
                  <a:cubicBezTo>
                    <a:pt x="61" y="616"/>
                    <a:pt x="69" y="631"/>
                    <a:pt x="80" y="631"/>
                  </a:cubicBezTo>
                  <a:cubicBezTo>
                    <a:pt x="92" y="631"/>
                    <a:pt x="107" y="616"/>
                    <a:pt x="122" y="586"/>
                  </a:cubicBezTo>
                  <a:cubicBezTo>
                    <a:pt x="152" y="555"/>
                    <a:pt x="152" y="495"/>
                    <a:pt x="152" y="434"/>
                  </a:cubicBezTo>
                  <a:lnTo>
                    <a:pt x="152" y="343"/>
                  </a:lnTo>
                  <a:lnTo>
                    <a:pt x="152" y="69"/>
                  </a:lnTo>
                  <a:cubicBezTo>
                    <a:pt x="152" y="23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1624174" y="3809642"/>
              <a:ext cx="7470" cy="21878"/>
            </a:xfrm>
            <a:custGeom>
              <a:avLst/>
              <a:gdLst/>
              <a:ahLst/>
              <a:cxnLst/>
              <a:rect l="l" t="t" r="r" b="b"/>
              <a:pathLst>
                <a:path w="183" h="536" extrusionOk="0">
                  <a:moveTo>
                    <a:pt x="31" y="1"/>
                  </a:moveTo>
                  <a:cubicBezTo>
                    <a:pt x="14" y="1"/>
                    <a:pt x="0" y="13"/>
                    <a:pt x="0" y="49"/>
                  </a:cubicBezTo>
                  <a:lnTo>
                    <a:pt x="0" y="323"/>
                  </a:lnTo>
                  <a:cubicBezTo>
                    <a:pt x="0" y="353"/>
                    <a:pt x="31" y="383"/>
                    <a:pt x="31" y="414"/>
                  </a:cubicBezTo>
                  <a:cubicBezTo>
                    <a:pt x="31" y="475"/>
                    <a:pt x="61" y="535"/>
                    <a:pt x="91" y="535"/>
                  </a:cubicBezTo>
                  <a:lnTo>
                    <a:pt x="152" y="505"/>
                  </a:lnTo>
                  <a:cubicBezTo>
                    <a:pt x="183" y="475"/>
                    <a:pt x="152" y="414"/>
                    <a:pt x="152" y="383"/>
                  </a:cubicBezTo>
                  <a:cubicBezTo>
                    <a:pt x="152" y="353"/>
                    <a:pt x="91" y="323"/>
                    <a:pt x="91" y="262"/>
                  </a:cubicBezTo>
                  <a:lnTo>
                    <a:pt x="91" y="49"/>
                  </a:lnTo>
                  <a:cubicBezTo>
                    <a:pt x="91" y="30"/>
                    <a:pt x="58" y="1"/>
                    <a:pt x="31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2254415" y="4424773"/>
              <a:ext cx="18654" cy="16939"/>
            </a:xfrm>
            <a:custGeom>
              <a:avLst/>
              <a:gdLst/>
              <a:ahLst/>
              <a:cxnLst/>
              <a:rect l="l" t="t" r="r" b="b"/>
              <a:pathLst>
                <a:path w="457" h="415" extrusionOk="0">
                  <a:moveTo>
                    <a:pt x="395" y="1"/>
                  </a:moveTo>
                  <a:cubicBezTo>
                    <a:pt x="388" y="1"/>
                    <a:pt x="380" y="9"/>
                    <a:pt x="365" y="24"/>
                  </a:cubicBezTo>
                  <a:cubicBezTo>
                    <a:pt x="304" y="85"/>
                    <a:pt x="243" y="145"/>
                    <a:pt x="213" y="176"/>
                  </a:cubicBezTo>
                  <a:cubicBezTo>
                    <a:pt x="122" y="206"/>
                    <a:pt x="91" y="237"/>
                    <a:pt x="61" y="297"/>
                  </a:cubicBezTo>
                  <a:cubicBezTo>
                    <a:pt x="61" y="297"/>
                    <a:pt x="0" y="328"/>
                    <a:pt x="0" y="358"/>
                  </a:cubicBezTo>
                  <a:cubicBezTo>
                    <a:pt x="0" y="358"/>
                    <a:pt x="0" y="389"/>
                    <a:pt x="61" y="389"/>
                  </a:cubicBezTo>
                  <a:cubicBezTo>
                    <a:pt x="70" y="407"/>
                    <a:pt x="80" y="415"/>
                    <a:pt x="89" y="415"/>
                  </a:cubicBezTo>
                  <a:cubicBezTo>
                    <a:pt x="110" y="415"/>
                    <a:pt x="131" y="379"/>
                    <a:pt x="152" y="358"/>
                  </a:cubicBezTo>
                  <a:cubicBezTo>
                    <a:pt x="243" y="237"/>
                    <a:pt x="365" y="176"/>
                    <a:pt x="426" y="85"/>
                  </a:cubicBezTo>
                  <a:cubicBezTo>
                    <a:pt x="456" y="54"/>
                    <a:pt x="456" y="24"/>
                    <a:pt x="426" y="24"/>
                  </a:cubicBezTo>
                  <a:cubicBezTo>
                    <a:pt x="411" y="9"/>
                    <a:pt x="403" y="1"/>
                    <a:pt x="395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2253150" y="4402447"/>
              <a:ext cx="11225" cy="18041"/>
            </a:xfrm>
            <a:custGeom>
              <a:avLst/>
              <a:gdLst/>
              <a:ahLst/>
              <a:cxnLst/>
              <a:rect l="l" t="t" r="r" b="b"/>
              <a:pathLst>
                <a:path w="275" h="442" extrusionOk="0">
                  <a:moveTo>
                    <a:pt x="187" y="1"/>
                  </a:moveTo>
                  <a:cubicBezTo>
                    <a:pt x="176" y="1"/>
                    <a:pt x="168" y="8"/>
                    <a:pt x="153" y="24"/>
                  </a:cubicBezTo>
                  <a:cubicBezTo>
                    <a:pt x="122" y="115"/>
                    <a:pt x="92" y="145"/>
                    <a:pt x="31" y="236"/>
                  </a:cubicBezTo>
                  <a:cubicBezTo>
                    <a:pt x="1" y="267"/>
                    <a:pt x="1" y="297"/>
                    <a:pt x="1" y="328"/>
                  </a:cubicBezTo>
                  <a:cubicBezTo>
                    <a:pt x="1" y="388"/>
                    <a:pt x="1" y="388"/>
                    <a:pt x="31" y="388"/>
                  </a:cubicBezTo>
                  <a:lnTo>
                    <a:pt x="31" y="419"/>
                  </a:lnTo>
                  <a:cubicBezTo>
                    <a:pt x="31" y="434"/>
                    <a:pt x="46" y="442"/>
                    <a:pt x="62" y="442"/>
                  </a:cubicBezTo>
                  <a:cubicBezTo>
                    <a:pt x="77" y="442"/>
                    <a:pt x="92" y="434"/>
                    <a:pt x="92" y="419"/>
                  </a:cubicBezTo>
                  <a:cubicBezTo>
                    <a:pt x="122" y="419"/>
                    <a:pt x="122" y="419"/>
                    <a:pt x="122" y="388"/>
                  </a:cubicBezTo>
                  <a:lnTo>
                    <a:pt x="122" y="328"/>
                  </a:lnTo>
                  <a:lnTo>
                    <a:pt x="122" y="297"/>
                  </a:lnTo>
                  <a:lnTo>
                    <a:pt x="122" y="267"/>
                  </a:lnTo>
                  <a:cubicBezTo>
                    <a:pt x="153" y="176"/>
                    <a:pt x="183" y="145"/>
                    <a:pt x="244" y="115"/>
                  </a:cubicBezTo>
                  <a:cubicBezTo>
                    <a:pt x="274" y="84"/>
                    <a:pt x="274" y="24"/>
                    <a:pt x="244" y="24"/>
                  </a:cubicBezTo>
                  <a:cubicBezTo>
                    <a:pt x="214" y="8"/>
                    <a:pt x="198" y="1"/>
                    <a:pt x="187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2012498" y="2339303"/>
              <a:ext cx="229558" cy="128493"/>
            </a:xfrm>
            <a:custGeom>
              <a:avLst/>
              <a:gdLst/>
              <a:ahLst/>
              <a:cxnLst/>
              <a:rect l="l" t="t" r="r" b="b"/>
              <a:pathLst>
                <a:path w="5624" h="3148" extrusionOk="0">
                  <a:moveTo>
                    <a:pt x="822" y="1"/>
                  </a:moveTo>
                  <a:cubicBezTo>
                    <a:pt x="721" y="1"/>
                    <a:pt x="630" y="26"/>
                    <a:pt x="547" y="85"/>
                  </a:cubicBezTo>
                  <a:cubicBezTo>
                    <a:pt x="0" y="510"/>
                    <a:pt x="517" y="1848"/>
                    <a:pt x="395" y="2182"/>
                  </a:cubicBezTo>
                  <a:cubicBezTo>
                    <a:pt x="308" y="2444"/>
                    <a:pt x="2376" y="3147"/>
                    <a:pt x="3770" y="3147"/>
                  </a:cubicBezTo>
                  <a:cubicBezTo>
                    <a:pt x="4313" y="3147"/>
                    <a:pt x="4754" y="3041"/>
                    <a:pt x="4924" y="2759"/>
                  </a:cubicBezTo>
                  <a:cubicBezTo>
                    <a:pt x="5289" y="2091"/>
                    <a:pt x="5623" y="936"/>
                    <a:pt x="4985" y="541"/>
                  </a:cubicBezTo>
                  <a:cubicBezTo>
                    <a:pt x="4926" y="511"/>
                    <a:pt x="4842" y="500"/>
                    <a:pt x="4738" y="500"/>
                  </a:cubicBezTo>
                  <a:cubicBezTo>
                    <a:pt x="4410" y="500"/>
                    <a:pt x="3884" y="612"/>
                    <a:pt x="3328" y="612"/>
                  </a:cubicBezTo>
                  <a:cubicBezTo>
                    <a:pt x="3152" y="612"/>
                    <a:pt x="2973" y="600"/>
                    <a:pt x="2796" y="571"/>
                  </a:cubicBezTo>
                  <a:cubicBezTo>
                    <a:pt x="1841" y="424"/>
                    <a:pt x="1242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1637807" y="2385343"/>
              <a:ext cx="902026" cy="1207708"/>
            </a:xfrm>
            <a:custGeom>
              <a:avLst/>
              <a:gdLst/>
              <a:ahLst/>
              <a:cxnLst/>
              <a:rect l="l" t="t" r="r" b="b"/>
              <a:pathLst>
                <a:path w="22099" h="29588" extrusionOk="0">
                  <a:moveTo>
                    <a:pt x="11252" y="0"/>
                  </a:moveTo>
                  <a:cubicBezTo>
                    <a:pt x="10981" y="0"/>
                    <a:pt x="10726" y="8"/>
                    <a:pt x="10487" y="20"/>
                  </a:cubicBezTo>
                  <a:cubicBezTo>
                    <a:pt x="10031" y="51"/>
                    <a:pt x="9484" y="142"/>
                    <a:pt x="8937" y="203"/>
                  </a:cubicBezTo>
                  <a:cubicBezTo>
                    <a:pt x="8207" y="355"/>
                    <a:pt x="7356" y="507"/>
                    <a:pt x="6536" y="750"/>
                  </a:cubicBezTo>
                  <a:cubicBezTo>
                    <a:pt x="6110" y="872"/>
                    <a:pt x="5745" y="1024"/>
                    <a:pt x="5320" y="1115"/>
                  </a:cubicBezTo>
                  <a:cubicBezTo>
                    <a:pt x="3922" y="1571"/>
                    <a:pt x="2615" y="2239"/>
                    <a:pt x="1824" y="2999"/>
                  </a:cubicBezTo>
                  <a:cubicBezTo>
                    <a:pt x="1" y="4762"/>
                    <a:pt x="5745" y="13790"/>
                    <a:pt x="6049" y="19778"/>
                  </a:cubicBezTo>
                  <a:cubicBezTo>
                    <a:pt x="6049" y="19778"/>
                    <a:pt x="122" y="27924"/>
                    <a:pt x="1186" y="28562"/>
                  </a:cubicBezTo>
                  <a:cubicBezTo>
                    <a:pt x="2053" y="29127"/>
                    <a:pt x="4661" y="29588"/>
                    <a:pt x="7677" y="29588"/>
                  </a:cubicBezTo>
                  <a:cubicBezTo>
                    <a:pt x="9526" y="29588"/>
                    <a:pt x="11527" y="29415"/>
                    <a:pt x="13375" y="28987"/>
                  </a:cubicBezTo>
                  <a:cubicBezTo>
                    <a:pt x="18238" y="27832"/>
                    <a:pt x="20092" y="25948"/>
                    <a:pt x="21034" y="24458"/>
                  </a:cubicBezTo>
                  <a:cubicBezTo>
                    <a:pt x="21490" y="23729"/>
                    <a:pt x="20183" y="20933"/>
                    <a:pt x="19302" y="19109"/>
                  </a:cubicBezTo>
                  <a:cubicBezTo>
                    <a:pt x="18755" y="17984"/>
                    <a:pt x="18876" y="16677"/>
                    <a:pt x="19484" y="15613"/>
                  </a:cubicBezTo>
                  <a:cubicBezTo>
                    <a:pt x="19940" y="14853"/>
                    <a:pt x="21490" y="13516"/>
                    <a:pt x="21703" y="11996"/>
                  </a:cubicBezTo>
                  <a:cubicBezTo>
                    <a:pt x="22098" y="8714"/>
                    <a:pt x="20366" y="4914"/>
                    <a:pt x="18299" y="1662"/>
                  </a:cubicBezTo>
                  <a:cubicBezTo>
                    <a:pt x="18086" y="1358"/>
                    <a:pt x="17600" y="1206"/>
                    <a:pt x="17083" y="1024"/>
                  </a:cubicBezTo>
                  <a:cubicBezTo>
                    <a:pt x="16931" y="963"/>
                    <a:pt x="16840" y="902"/>
                    <a:pt x="16688" y="872"/>
                  </a:cubicBezTo>
                  <a:cubicBezTo>
                    <a:pt x="16597" y="872"/>
                    <a:pt x="16566" y="811"/>
                    <a:pt x="16536" y="811"/>
                  </a:cubicBezTo>
                  <a:cubicBezTo>
                    <a:pt x="16110" y="720"/>
                    <a:pt x="15654" y="598"/>
                    <a:pt x="15198" y="476"/>
                  </a:cubicBezTo>
                  <a:cubicBezTo>
                    <a:pt x="15077" y="446"/>
                    <a:pt x="14955" y="446"/>
                    <a:pt x="14864" y="416"/>
                  </a:cubicBezTo>
                  <a:cubicBezTo>
                    <a:pt x="14104" y="264"/>
                    <a:pt x="13253" y="142"/>
                    <a:pt x="12493" y="51"/>
                  </a:cubicBezTo>
                  <a:cubicBezTo>
                    <a:pt x="12048" y="15"/>
                    <a:pt x="11634" y="0"/>
                    <a:pt x="1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2463190" y="2609706"/>
              <a:ext cx="66696" cy="282457"/>
            </a:xfrm>
            <a:custGeom>
              <a:avLst/>
              <a:gdLst/>
              <a:ahLst/>
              <a:cxnLst/>
              <a:rect l="l" t="t" r="r" b="b"/>
              <a:pathLst>
                <a:path w="1634" h="6920" extrusionOk="0">
                  <a:moveTo>
                    <a:pt x="102" y="1"/>
                  </a:moveTo>
                  <a:cubicBezTo>
                    <a:pt x="57" y="1"/>
                    <a:pt x="0" y="51"/>
                    <a:pt x="22" y="116"/>
                  </a:cubicBezTo>
                  <a:cubicBezTo>
                    <a:pt x="113" y="420"/>
                    <a:pt x="204" y="694"/>
                    <a:pt x="326" y="937"/>
                  </a:cubicBezTo>
                  <a:cubicBezTo>
                    <a:pt x="448" y="1210"/>
                    <a:pt x="508" y="1484"/>
                    <a:pt x="630" y="1758"/>
                  </a:cubicBezTo>
                  <a:cubicBezTo>
                    <a:pt x="812" y="2274"/>
                    <a:pt x="964" y="2852"/>
                    <a:pt x="1086" y="3429"/>
                  </a:cubicBezTo>
                  <a:cubicBezTo>
                    <a:pt x="1208" y="3976"/>
                    <a:pt x="1268" y="4554"/>
                    <a:pt x="1329" y="5132"/>
                  </a:cubicBezTo>
                  <a:cubicBezTo>
                    <a:pt x="1359" y="5709"/>
                    <a:pt x="1359" y="6256"/>
                    <a:pt x="1390" y="6834"/>
                  </a:cubicBezTo>
                  <a:cubicBezTo>
                    <a:pt x="1390" y="6887"/>
                    <a:pt x="1441" y="6919"/>
                    <a:pt x="1484" y="6919"/>
                  </a:cubicBezTo>
                  <a:cubicBezTo>
                    <a:pt x="1515" y="6919"/>
                    <a:pt x="1542" y="6902"/>
                    <a:pt x="1542" y="6864"/>
                  </a:cubicBezTo>
                  <a:cubicBezTo>
                    <a:pt x="1633" y="6408"/>
                    <a:pt x="1633" y="5952"/>
                    <a:pt x="1572" y="5496"/>
                  </a:cubicBezTo>
                  <a:cubicBezTo>
                    <a:pt x="1572" y="5040"/>
                    <a:pt x="1511" y="4584"/>
                    <a:pt x="1481" y="4128"/>
                  </a:cubicBezTo>
                  <a:cubicBezTo>
                    <a:pt x="1329" y="3217"/>
                    <a:pt x="1116" y="2305"/>
                    <a:pt x="782" y="1393"/>
                  </a:cubicBezTo>
                  <a:cubicBezTo>
                    <a:pt x="630" y="937"/>
                    <a:pt x="448" y="420"/>
                    <a:pt x="144" y="25"/>
                  </a:cubicBezTo>
                  <a:cubicBezTo>
                    <a:pt x="135" y="8"/>
                    <a:pt x="120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1131932" y="3851315"/>
              <a:ext cx="293804" cy="414624"/>
            </a:xfrm>
            <a:custGeom>
              <a:avLst/>
              <a:gdLst/>
              <a:ahLst/>
              <a:cxnLst/>
              <a:rect l="l" t="t" r="r" b="b"/>
              <a:pathLst>
                <a:path w="7198" h="10158" extrusionOk="0">
                  <a:moveTo>
                    <a:pt x="4223" y="1"/>
                  </a:moveTo>
                  <a:cubicBezTo>
                    <a:pt x="3475" y="1"/>
                    <a:pt x="3019" y="648"/>
                    <a:pt x="2455" y="2979"/>
                  </a:cubicBezTo>
                  <a:cubicBezTo>
                    <a:pt x="2121" y="4347"/>
                    <a:pt x="1209" y="5928"/>
                    <a:pt x="571" y="6840"/>
                  </a:cubicBezTo>
                  <a:cubicBezTo>
                    <a:pt x="109" y="7456"/>
                    <a:pt x="0" y="7779"/>
                    <a:pt x="207" y="7779"/>
                  </a:cubicBezTo>
                  <a:cubicBezTo>
                    <a:pt x="326" y="7779"/>
                    <a:pt x="551" y="7670"/>
                    <a:pt x="875" y="7448"/>
                  </a:cubicBezTo>
                  <a:cubicBezTo>
                    <a:pt x="1603" y="6952"/>
                    <a:pt x="2052" y="6289"/>
                    <a:pt x="2222" y="6289"/>
                  </a:cubicBezTo>
                  <a:cubicBezTo>
                    <a:pt x="2229" y="6289"/>
                    <a:pt x="2236" y="6290"/>
                    <a:pt x="2242" y="6293"/>
                  </a:cubicBezTo>
                  <a:cubicBezTo>
                    <a:pt x="2303" y="6323"/>
                    <a:pt x="1938" y="6840"/>
                    <a:pt x="1331" y="7600"/>
                  </a:cubicBezTo>
                  <a:cubicBezTo>
                    <a:pt x="692" y="8359"/>
                    <a:pt x="236" y="8907"/>
                    <a:pt x="449" y="9119"/>
                  </a:cubicBezTo>
                  <a:cubicBezTo>
                    <a:pt x="470" y="9138"/>
                    <a:pt x="498" y="9147"/>
                    <a:pt x="533" y="9147"/>
                  </a:cubicBezTo>
                  <a:cubicBezTo>
                    <a:pt x="1014" y="9147"/>
                    <a:pt x="2751" y="7495"/>
                    <a:pt x="3063" y="6900"/>
                  </a:cubicBezTo>
                  <a:cubicBezTo>
                    <a:pt x="3108" y="6840"/>
                    <a:pt x="3133" y="6813"/>
                    <a:pt x="3143" y="6813"/>
                  </a:cubicBezTo>
                  <a:cubicBezTo>
                    <a:pt x="3227" y="6813"/>
                    <a:pt x="2136" y="8825"/>
                    <a:pt x="1482" y="9423"/>
                  </a:cubicBezTo>
                  <a:cubicBezTo>
                    <a:pt x="1088" y="9884"/>
                    <a:pt x="1067" y="10157"/>
                    <a:pt x="1304" y="10157"/>
                  </a:cubicBezTo>
                  <a:cubicBezTo>
                    <a:pt x="1505" y="10157"/>
                    <a:pt x="1892" y="9961"/>
                    <a:pt x="2394" y="9514"/>
                  </a:cubicBezTo>
                  <a:cubicBezTo>
                    <a:pt x="3458" y="8511"/>
                    <a:pt x="4036" y="7448"/>
                    <a:pt x="4279" y="7204"/>
                  </a:cubicBezTo>
                  <a:lnTo>
                    <a:pt x="4279" y="7204"/>
                  </a:lnTo>
                  <a:cubicBezTo>
                    <a:pt x="4279" y="7508"/>
                    <a:pt x="4218" y="7843"/>
                    <a:pt x="3489" y="9119"/>
                  </a:cubicBezTo>
                  <a:cubicBezTo>
                    <a:pt x="3178" y="9610"/>
                    <a:pt x="3184" y="9872"/>
                    <a:pt x="3379" y="9872"/>
                  </a:cubicBezTo>
                  <a:cubicBezTo>
                    <a:pt x="3546" y="9872"/>
                    <a:pt x="3853" y="9679"/>
                    <a:pt x="4218" y="9271"/>
                  </a:cubicBezTo>
                  <a:cubicBezTo>
                    <a:pt x="5160" y="8268"/>
                    <a:pt x="5616" y="6353"/>
                    <a:pt x="6011" y="6293"/>
                  </a:cubicBezTo>
                  <a:cubicBezTo>
                    <a:pt x="6315" y="6384"/>
                    <a:pt x="6194" y="6900"/>
                    <a:pt x="6528" y="7903"/>
                  </a:cubicBezTo>
                  <a:cubicBezTo>
                    <a:pt x="6610" y="8157"/>
                    <a:pt x="6694" y="8264"/>
                    <a:pt x="6772" y="8264"/>
                  </a:cubicBezTo>
                  <a:cubicBezTo>
                    <a:pt x="7012" y="8264"/>
                    <a:pt x="7197" y="7248"/>
                    <a:pt x="7106" y="6353"/>
                  </a:cubicBezTo>
                  <a:cubicBezTo>
                    <a:pt x="7015" y="5137"/>
                    <a:pt x="7106" y="3739"/>
                    <a:pt x="6771" y="2675"/>
                  </a:cubicBezTo>
                  <a:cubicBezTo>
                    <a:pt x="6346" y="1277"/>
                    <a:pt x="5707" y="305"/>
                    <a:pt x="4674" y="61"/>
                  </a:cubicBezTo>
                  <a:cubicBezTo>
                    <a:pt x="4512" y="23"/>
                    <a:pt x="4362" y="1"/>
                    <a:pt x="4223" y="1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1186218" y="2462974"/>
              <a:ext cx="723368" cy="1495798"/>
            </a:xfrm>
            <a:custGeom>
              <a:avLst/>
              <a:gdLst/>
              <a:ahLst/>
              <a:cxnLst/>
              <a:rect l="l" t="t" r="r" b="b"/>
              <a:pathLst>
                <a:path w="17722" h="36646" extrusionOk="0">
                  <a:moveTo>
                    <a:pt x="14971" y="1"/>
                  </a:moveTo>
                  <a:cubicBezTo>
                    <a:pt x="13786" y="1"/>
                    <a:pt x="12601" y="1150"/>
                    <a:pt x="11672" y="2830"/>
                  </a:cubicBezTo>
                  <a:cubicBezTo>
                    <a:pt x="10365" y="5140"/>
                    <a:pt x="5472" y="12982"/>
                    <a:pt x="3526" y="19243"/>
                  </a:cubicBezTo>
                  <a:cubicBezTo>
                    <a:pt x="1551" y="25505"/>
                    <a:pt x="1" y="33256"/>
                    <a:pt x="456" y="36295"/>
                  </a:cubicBezTo>
                  <a:cubicBezTo>
                    <a:pt x="456" y="36295"/>
                    <a:pt x="2027" y="36646"/>
                    <a:pt x="3591" y="36646"/>
                  </a:cubicBezTo>
                  <a:cubicBezTo>
                    <a:pt x="4508" y="36646"/>
                    <a:pt x="5423" y="36525"/>
                    <a:pt x="6019" y="36143"/>
                  </a:cubicBezTo>
                  <a:cubicBezTo>
                    <a:pt x="6019" y="36143"/>
                    <a:pt x="5289" y="30672"/>
                    <a:pt x="8815" y="21006"/>
                  </a:cubicBezTo>
                  <a:cubicBezTo>
                    <a:pt x="12341" y="11310"/>
                    <a:pt x="14438" y="7359"/>
                    <a:pt x="15654" y="6112"/>
                  </a:cubicBezTo>
                  <a:cubicBezTo>
                    <a:pt x="16870" y="4836"/>
                    <a:pt x="17721" y="1644"/>
                    <a:pt x="16293" y="520"/>
                  </a:cubicBezTo>
                  <a:cubicBezTo>
                    <a:pt x="15861" y="163"/>
                    <a:pt x="15416" y="1"/>
                    <a:pt x="14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1769316" y="2683419"/>
              <a:ext cx="62083" cy="109717"/>
            </a:xfrm>
            <a:custGeom>
              <a:avLst/>
              <a:gdLst/>
              <a:ahLst/>
              <a:cxnLst/>
              <a:rect l="l" t="t" r="r" b="b"/>
              <a:pathLst>
                <a:path w="1521" h="2688" extrusionOk="0">
                  <a:moveTo>
                    <a:pt x="1482" y="1"/>
                  </a:moveTo>
                  <a:cubicBezTo>
                    <a:pt x="1475" y="1"/>
                    <a:pt x="1467" y="5"/>
                    <a:pt x="1459" y="12"/>
                  </a:cubicBezTo>
                  <a:cubicBezTo>
                    <a:pt x="1156" y="408"/>
                    <a:pt x="882" y="863"/>
                    <a:pt x="639" y="1259"/>
                  </a:cubicBezTo>
                  <a:cubicBezTo>
                    <a:pt x="426" y="1715"/>
                    <a:pt x="0" y="2626"/>
                    <a:pt x="31" y="2687"/>
                  </a:cubicBezTo>
                  <a:cubicBezTo>
                    <a:pt x="92" y="2687"/>
                    <a:pt x="578" y="1806"/>
                    <a:pt x="791" y="1380"/>
                  </a:cubicBezTo>
                  <a:cubicBezTo>
                    <a:pt x="1034" y="955"/>
                    <a:pt x="1308" y="560"/>
                    <a:pt x="1520" y="104"/>
                  </a:cubicBezTo>
                  <a:cubicBezTo>
                    <a:pt x="1520" y="35"/>
                    <a:pt x="1503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42" name="Google Shape;842;p43"/>
          <p:cNvSpPr txBox="1"/>
          <p:nvPr/>
        </p:nvSpPr>
        <p:spPr>
          <a:xfrm>
            <a:off x="1860579" y="701239"/>
            <a:ext cx="17256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FFFF"/>
                </a:solidFill>
                <a:latin typeface="Times New Roman"/>
                <a:ea typeface="Bowlby One"/>
                <a:cs typeface="Bowlby One"/>
                <a:sym typeface="Bowlby One"/>
              </a:rPr>
              <a:t>Đọc</a:t>
            </a:r>
            <a:endParaRPr sz="3733" kern="0" dirty="0">
              <a:solidFill>
                <a:srgbClr val="FFFFFF"/>
              </a:solidFill>
              <a:latin typeface="Times New Roman"/>
              <a:ea typeface="Bowlby One"/>
              <a:cs typeface="Bowlby One"/>
              <a:sym typeface="Bowlby On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5439724" y="3276696"/>
            <a:ext cx="4337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endParaRPr lang="en-US" sz="4400" kern="0" dirty="0" smtClean="0">
              <a:solidFill>
                <a:srgbClr val="002060"/>
              </a:solidFill>
              <a:latin typeface="Times New Roman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(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lần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1)</a:t>
            </a:r>
            <a:endParaRPr lang="en-US" sz="4400" kern="0" dirty="0">
              <a:solidFill>
                <a:srgbClr val="002060"/>
              </a:solidFill>
              <a:latin typeface="Times New Roman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8190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3855850" y="716618"/>
            <a:ext cx="433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914" y="2143464"/>
            <a:ext cx="8607003" cy="151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5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3855850" y="716618"/>
            <a:ext cx="433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098" y="2221628"/>
            <a:ext cx="8514948" cy="196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6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3855850" y="716618"/>
            <a:ext cx="433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596" y="2103071"/>
            <a:ext cx="8607003" cy="1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3855850" y="716618"/>
            <a:ext cx="433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49" y="2229109"/>
            <a:ext cx="8576317" cy="147285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4339028" y="3321960"/>
            <a:ext cx="114300" cy="342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37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306" y="2102587"/>
            <a:ext cx="8514948" cy="13501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3855850" y="716618"/>
            <a:ext cx="43374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Luyện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đọc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đoạn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5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7545691" y="2102587"/>
            <a:ext cx="114300" cy="342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0390420" y="2102587"/>
            <a:ext cx="114300" cy="342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9367163" y="2445015"/>
            <a:ext cx="114300" cy="342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81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31">
            <a:extLst>
              <a:ext uri="{FF2B5EF4-FFF2-40B4-BE49-F238E27FC236}">
                <a16:creationId xmlns:a16="http://schemas.microsoft.com/office/drawing/2014/main" id="{39ACA0B1-4C1B-419F-87A5-7148EE0445E0}"/>
              </a:ext>
            </a:extLst>
          </p:cNvPr>
          <p:cNvGrpSpPr/>
          <p:nvPr/>
        </p:nvGrpSpPr>
        <p:grpSpPr>
          <a:xfrm>
            <a:off x="-14514" y="-36198"/>
            <a:ext cx="12249265" cy="6981372"/>
            <a:chOff x="-14514" y="-36198"/>
            <a:chExt cx="12249265" cy="6981372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D781484F-583E-4238-A688-4E2B6C64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4514" y="-36198"/>
              <a:ext cx="12249265" cy="6981372"/>
            </a:xfrm>
            <a:prstGeom prst="rect">
              <a:avLst/>
            </a:prstGeom>
          </p:spPr>
        </p:pic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7CC9FBAD-098D-413C-9491-02D1E67076EC}"/>
                </a:ext>
              </a:extLst>
            </p:cNvPr>
            <p:cNvSpPr/>
            <p:nvPr/>
          </p:nvSpPr>
          <p:spPr>
            <a:xfrm>
              <a:off x="215078" y="174171"/>
              <a:ext cx="11700678" cy="648788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ea"/>
                <a:sym typeface="+mn-lt"/>
              </a:endParaRPr>
            </a:p>
          </p:txBody>
        </p:sp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D8F0A903-C987-4FEE-954F-518FFEC14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>
              <a:off x="10014857" y="443744"/>
              <a:ext cx="827314" cy="813214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610E0978-86F3-4310-869E-1886A2C39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68" t="27937" r="38598" b="62529"/>
            <a:stretch/>
          </p:blipFill>
          <p:spPr>
            <a:xfrm rot="15662064">
              <a:off x="7005736" y="316017"/>
              <a:ext cx="770963" cy="653873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734A63F-D534-4C49-90D0-061B929A5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>
              <a:off x="5204921" y="431575"/>
              <a:ext cx="868148" cy="81369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9BCECA5-9D09-4671-B815-D959ABCBA6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>
              <a:off x="4011947" y="2827935"/>
              <a:ext cx="664387" cy="745126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37053D9-B75B-43AD-807B-346419922A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8034877" y="642954"/>
              <a:ext cx="856723" cy="954003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9D03EA6B-70F8-4323-9088-FB515806A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>
              <a:off x="2920292" y="4639376"/>
              <a:ext cx="771461" cy="971321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94B1301C-EDA1-42E0-AACD-697E829F9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20" t="26191" r="65486" b="60877"/>
            <a:stretch/>
          </p:blipFill>
          <p:spPr>
            <a:xfrm>
              <a:off x="7395067" y="4944156"/>
              <a:ext cx="730776" cy="886857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6773E914-F6FC-4A9D-B8C2-44F1D4D78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>
              <a:off x="2114323" y="2715356"/>
              <a:ext cx="538571" cy="857705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3CBBF982-5B03-4DAC-A958-26E45BF01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>
              <a:off x="9147536" y="1876244"/>
              <a:ext cx="867321" cy="622673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511225D-CC47-468C-9536-9D52B7F60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6200000">
              <a:off x="4016409" y="520957"/>
              <a:ext cx="856723" cy="954003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B225E615-CD9A-406E-8B26-3B6D2CED1A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58732" r="79323" b="27105"/>
            <a:stretch/>
          </p:blipFill>
          <p:spPr>
            <a:xfrm rot="4436850">
              <a:off x="2134843" y="552079"/>
              <a:ext cx="771461" cy="971321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AD232828-20E3-46E1-963C-4C6B5020FD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29" t="12848" r="25383" b="78072"/>
            <a:stretch/>
          </p:blipFill>
          <p:spPr>
            <a:xfrm rot="16427068">
              <a:off x="1143831" y="4872840"/>
              <a:ext cx="867321" cy="622673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8FDD0AA-89FB-43E5-B408-2EF3A3E689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605173">
              <a:off x="8174224" y="5026879"/>
              <a:ext cx="856723" cy="954003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6CB0DED9-971E-4F21-A4F4-470B57EB9A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0609007">
              <a:off x="5350494" y="5131317"/>
              <a:ext cx="664387" cy="745126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190015A2-1923-4B4E-9DD0-9667D722E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9927949">
              <a:off x="11185682" y="558634"/>
              <a:ext cx="664387" cy="745126"/>
            </a:xfrm>
            <a:prstGeom prst="rect">
              <a:avLst/>
            </a:prstGeom>
          </p:spPr>
        </p:pic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94431E04-4786-45B4-9DCC-79782D8DB69B}"/>
                </a:ext>
              </a:extLst>
            </p:cNvPr>
            <p:cNvGrpSpPr/>
            <p:nvPr/>
          </p:nvGrpSpPr>
          <p:grpSpPr>
            <a:xfrm>
              <a:off x="14118" y="4606503"/>
              <a:ext cx="12191999" cy="2326243"/>
              <a:chOff x="1" y="4546271"/>
              <a:chExt cx="12191999" cy="2326243"/>
            </a:xfrm>
          </p:grpSpPr>
          <p:sp>
            <p:nvSpPr>
              <p:cNvPr id="59" name="任意多边形 38">
                <a:extLst>
                  <a:ext uri="{FF2B5EF4-FFF2-40B4-BE49-F238E27FC236}">
                    <a16:creationId xmlns:a16="http://schemas.microsoft.com/office/drawing/2014/main" id="{74FBDC02-71B1-4765-8040-0A2BEBF44C10}"/>
                  </a:ext>
                </a:extLst>
              </p:cNvPr>
              <p:cNvSpPr/>
              <p:nvPr/>
            </p:nvSpPr>
            <p:spPr>
              <a:xfrm>
                <a:off x="1" y="4546271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60" name="任意多边形 80">
                <a:extLst>
                  <a:ext uri="{FF2B5EF4-FFF2-40B4-BE49-F238E27FC236}">
                    <a16:creationId xmlns:a16="http://schemas.microsoft.com/office/drawing/2014/main" id="{E1148EA3-0B71-47F1-B7D9-9C9930D3E857}"/>
                  </a:ext>
                </a:extLst>
              </p:cNvPr>
              <p:cNvSpPr/>
              <p:nvPr/>
            </p:nvSpPr>
            <p:spPr>
              <a:xfrm>
                <a:off x="1" y="4560785"/>
                <a:ext cx="12191999" cy="2311729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</p:grp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C0F0C14-1B7E-417A-A804-2911A8A2D3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7085163">
              <a:off x="5750161" y="2421088"/>
              <a:ext cx="868148" cy="813694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1DFEAD6B-B6FF-496E-BEC3-8A37115C0F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>
              <a:off x="10842171" y="3359625"/>
              <a:ext cx="856723" cy="954003"/>
            </a:xfrm>
            <a:prstGeom prst="rect">
              <a:avLst/>
            </a:prstGeom>
          </p:spPr>
        </p:pic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35712FC8-C02A-4215-832B-80745FC20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37" t="12850" r="80495" b="76286"/>
            <a:stretch/>
          </p:blipFill>
          <p:spPr>
            <a:xfrm rot="15246552">
              <a:off x="651806" y="899296"/>
              <a:ext cx="664387" cy="745126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B4E4E05A-F669-46AA-BC65-B7882BE683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4" t="12527" r="11586" b="75615"/>
            <a:stretch/>
          </p:blipFill>
          <p:spPr>
            <a:xfrm rot="15311720">
              <a:off x="569531" y="2831826"/>
              <a:ext cx="827314" cy="813214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CB560701-2C6B-4FE1-BE6F-A4ACB7A30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61" t="27513" r="81347" b="59981"/>
            <a:stretch/>
          </p:blipFill>
          <p:spPr>
            <a:xfrm rot="16820915">
              <a:off x="7592181" y="3745037"/>
              <a:ext cx="538571" cy="857705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56C0EE6C-243B-4564-B2D6-D17BB1987B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5418078">
              <a:off x="7668944" y="2343317"/>
              <a:ext cx="856723" cy="954003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864FD83D-BFBD-4FB4-99D8-3EDFCD3708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49" t="43746" r="52454" b="44389"/>
            <a:stretch/>
          </p:blipFill>
          <p:spPr>
            <a:xfrm rot="5400000">
              <a:off x="9421375" y="4461801"/>
              <a:ext cx="868148" cy="813694"/>
            </a:xfrm>
            <a:prstGeom prst="rect">
              <a:avLst/>
            </a:pr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E2625E4E-2CD6-42F8-A537-31ABEAFE9D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437" t="42429" r="38191" b="43661"/>
            <a:stretch/>
          </p:blipFill>
          <p:spPr>
            <a:xfrm rot="11684570">
              <a:off x="4356647" y="4013097"/>
              <a:ext cx="856723" cy="954003"/>
            </a:xfrm>
            <a:prstGeom prst="rect">
              <a:avLst/>
            </a:prstGeom>
          </p:spPr>
        </p:pic>
      </p:grpSp>
      <p:pic>
        <p:nvPicPr>
          <p:cNvPr id="13" name="Picture 14" descr="icons.png">
            <a:extLst>
              <a:ext uri="{FF2B5EF4-FFF2-40B4-BE49-F238E27FC236}">
                <a16:creationId xmlns:a16="http://schemas.microsoft.com/office/drawing/2014/main" id="{A2005116-A876-4BAE-ABC7-DEB0ED727B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63380" r="-1" b="32035"/>
          <a:stretch/>
        </p:blipFill>
        <p:spPr>
          <a:xfrm rot="619541">
            <a:off x="6822513" y="451108"/>
            <a:ext cx="3976116" cy="3477772"/>
          </a:xfrm>
          <a:prstGeom prst="rect">
            <a:avLst/>
          </a:prstGeom>
        </p:spPr>
      </p:pic>
      <p:sp>
        <p:nvSpPr>
          <p:cNvPr id="12" name="任意多边形 133">
            <a:extLst>
              <a:ext uri="{FF2B5EF4-FFF2-40B4-BE49-F238E27FC236}">
                <a16:creationId xmlns:a16="http://schemas.microsoft.com/office/drawing/2014/main" id="{D88536F3-8112-4C7D-85C5-C0233A1A9137}"/>
              </a:ext>
            </a:extLst>
          </p:cNvPr>
          <p:cNvSpPr/>
          <p:nvPr/>
        </p:nvSpPr>
        <p:spPr>
          <a:xfrm flipH="1">
            <a:off x="3892713" y="1397815"/>
            <a:ext cx="5421557" cy="3345216"/>
          </a:xfrm>
          <a:custGeom>
            <a:avLst/>
            <a:gdLst>
              <a:gd name="connsiteX0" fmla="*/ 948690 w 2148840"/>
              <a:gd name="connsiteY0" fmla="*/ 0 h 1325880"/>
              <a:gd name="connsiteX1" fmla="*/ 1264643 w 2148840"/>
              <a:gd name="connsiteY1" fmla="*/ 209428 h 1325880"/>
              <a:gd name="connsiteX2" fmla="*/ 1272463 w 2148840"/>
              <a:gd name="connsiteY2" fmla="*/ 234618 h 1325880"/>
              <a:gd name="connsiteX3" fmla="*/ 1318138 w 2148840"/>
              <a:gd name="connsiteY3" fmla="*/ 209827 h 1325880"/>
              <a:gd name="connsiteX4" fmla="*/ 1451610 w 2148840"/>
              <a:gd name="connsiteY4" fmla="*/ 182880 h 1325880"/>
              <a:gd name="connsiteX5" fmla="*/ 1735948 w 2148840"/>
              <a:gd name="connsiteY5" fmla="*/ 334061 h 1325880"/>
              <a:gd name="connsiteX6" fmla="*/ 1754729 w 2148840"/>
              <a:gd name="connsiteY6" fmla="*/ 368663 h 1325880"/>
              <a:gd name="connsiteX7" fmla="*/ 1811161 w 2148840"/>
              <a:gd name="connsiteY7" fmla="*/ 374352 h 1325880"/>
              <a:gd name="connsiteX8" fmla="*/ 2148840 w 2148840"/>
              <a:gd name="connsiteY8" fmla="*/ 788670 h 1325880"/>
              <a:gd name="connsiteX9" fmla="*/ 1725930 w 2148840"/>
              <a:gd name="connsiteY9" fmla="*/ 1211580 h 1325880"/>
              <a:gd name="connsiteX10" fmla="*/ 1489477 w 2148840"/>
              <a:gd name="connsiteY10" fmla="*/ 1139354 h 1325880"/>
              <a:gd name="connsiteX11" fmla="*/ 1436947 w 2148840"/>
              <a:gd name="connsiteY11" fmla="*/ 1096013 h 1325880"/>
              <a:gd name="connsiteX12" fmla="*/ 1420223 w 2148840"/>
              <a:gd name="connsiteY12" fmla="*/ 1126825 h 1325880"/>
              <a:gd name="connsiteX13" fmla="*/ 1045845 w 2148840"/>
              <a:gd name="connsiteY13" fmla="*/ 1325880 h 1325880"/>
              <a:gd name="connsiteX14" fmla="*/ 726597 w 2148840"/>
              <a:gd name="connsiteY14" fmla="*/ 1193643 h 1325880"/>
              <a:gd name="connsiteX15" fmla="*/ 677235 w 2148840"/>
              <a:gd name="connsiteY15" fmla="*/ 1133816 h 1325880"/>
              <a:gd name="connsiteX16" fmla="*/ 643102 w 2148840"/>
              <a:gd name="connsiteY16" fmla="*/ 1152342 h 1325880"/>
              <a:gd name="connsiteX17" fmla="*/ 462915 w 2148840"/>
              <a:gd name="connsiteY17" fmla="*/ 1188720 h 1325880"/>
              <a:gd name="connsiteX18" fmla="*/ 0 w 2148840"/>
              <a:gd name="connsiteY18" fmla="*/ 725805 h 1325880"/>
              <a:gd name="connsiteX19" fmla="*/ 462915 w 2148840"/>
              <a:gd name="connsiteY19" fmla="*/ 262890 h 1325880"/>
              <a:gd name="connsiteX20" fmla="*/ 556209 w 2148840"/>
              <a:gd name="connsiteY20" fmla="*/ 272295 h 1325880"/>
              <a:gd name="connsiteX21" fmla="*/ 611187 w 2148840"/>
              <a:gd name="connsiteY21" fmla="*/ 289361 h 1325880"/>
              <a:gd name="connsiteX22" fmla="*/ 612757 w 2148840"/>
              <a:gd name="connsiteY22" fmla="*/ 273794 h 1325880"/>
              <a:gd name="connsiteX23" fmla="*/ 948690 w 2148840"/>
              <a:gd name="connsiteY23" fmla="*/ 0 h 1325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148840" h="1325880">
                <a:moveTo>
                  <a:pt x="948690" y="0"/>
                </a:moveTo>
                <a:cubicBezTo>
                  <a:pt x="1090723" y="0"/>
                  <a:pt x="1212588" y="86356"/>
                  <a:pt x="1264643" y="209428"/>
                </a:cubicBezTo>
                <a:lnTo>
                  <a:pt x="1272463" y="234618"/>
                </a:lnTo>
                <a:lnTo>
                  <a:pt x="1318138" y="209827"/>
                </a:lnTo>
                <a:cubicBezTo>
                  <a:pt x="1359162" y="192475"/>
                  <a:pt x="1404265" y="182880"/>
                  <a:pt x="1451610" y="182880"/>
                </a:cubicBezTo>
                <a:cubicBezTo>
                  <a:pt x="1569971" y="182880"/>
                  <a:pt x="1674326" y="242849"/>
                  <a:pt x="1735948" y="334061"/>
                </a:cubicBezTo>
                <a:lnTo>
                  <a:pt x="1754729" y="368663"/>
                </a:lnTo>
                <a:lnTo>
                  <a:pt x="1811161" y="374352"/>
                </a:lnTo>
                <a:cubicBezTo>
                  <a:pt x="2003874" y="413787"/>
                  <a:pt x="2148840" y="584299"/>
                  <a:pt x="2148840" y="788670"/>
                </a:cubicBezTo>
                <a:cubicBezTo>
                  <a:pt x="2148840" y="1022237"/>
                  <a:pt x="1959497" y="1211580"/>
                  <a:pt x="1725930" y="1211580"/>
                </a:cubicBezTo>
                <a:cubicBezTo>
                  <a:pt x="1638342" y="1211580"/>
                  <a:pt x="1556974" y="1184954"/>
                  <a:pt x="1489477" y="1139354"/>
                </a:cubicBezTo>
                <a:lnTo>
                  <a:pt x="1436947" y="1096013"/>
                </a:lnTo>
                <a:lnTo>
                  <a:pt x="1420223" y="1126825"/>
                </a:lnTo>
                <a:cubicBezTo>
                  <a:pt x="1339088" y="1246920"/>
                  <a:pt x="1201788" y="1325880"/>
                  <a:pt x="1045845" y="1325880"/>
                </a:cubicBezTo>
                <a:cubicBezTo>
                  <a:pt x="921171" y="1325880"/>
                  <a:pt x="808300" y="1275346"/>
                  <a:pt x="726597" y="1193643"/>
                </a:cubicBezTo>
                <a:lnTo>
                  <a:pt x="677235" y="1133816"/>
                </a:lnTo>
                <a:lnTo>
                  <a:pt x="643102" y="1152342"/>
                </a:lnTo>
                <a:cubicBezTo>
                  <a:pt x="587720" y="1175767"/>
                  <a:pt x="526830" y="1188720"/>
                  <a:pt x="462915" y="1188720"/>
                </a:cubicBezTo>
                <a:cubicBezTo>
                  <a:pt x="207254" y="1188720"/>
                  <a:pt x="0" y="981466"/>
                  <a:pt x="0" y="725805"/>
                </a:cubicBezTo>
                <a:cubicBezTo>
                  <a:pt x="0" y="470144"/>
                  <a:pt x="207254" y="262890"/>
                  <a:pt x="462915" y="262890"/>
                </a:cubicBezTo>
                <a:cubicBezTo>
                  <a:pt x="494873" y="262890"/>
                  <a:pt x="526074" y="266128"/>
                  <a:pt x="556209" y="272295"/>
                </a:cubicBezTo>
                <a:lnTo>
                  <a:pt x="611187" y="289361"/>
                </a:lnTo>
                <a:lnTo>
                  <a:pt x="612757" y="273794"/>
                </a:lnTo>
                <a:cubicBezTo>
                  <a:pt x="644731" y="117540"/>
                  <a:pt x="782984" y="0"/>
                  <a:pt x="94869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91F0FD"/>
            </a:solidFill>
          </a:ln>
          <a:effectLst>
            <a:innerShdw blurRad="355600" dist="114300" dir="3600000">
              <a:srgbClr val="19B4C9">
                <a:alpha val="71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C39E16F7-4026-4FBB-9785-458DF7E804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655909" y="1459819"/>
            <a:ext cx="2352675" cy="303847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1009479B-901B-468F-88D0-CF84268A59A9}"/>
              </a:ext>
            </a:extLst>
          </p:cNvPr>
          <p:cNvSpPr txBox="1"/>
          <p:nvPr/>
        </p:nvSpPr>
        <p:spPr>
          <a:xfrm>
            <a:off x="4312672" y="2550165"/>
            <a:ext cx="5279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 Demi" panose="020E0802020502020306" pitchFamily="34" charset="0"/>
                <a:ea typeface="宋体" panose="02010600030101010101" pitchFamily="2" charset="-122"/>
                <a:cs typeface="+mn-ea"/>
                <a:sym typeface="+mn-lt"/>
              </a:rPr>
              <a:t>KHỞI ĐỘNG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erlin Sans FB Demi" panose="020E0802020502020306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050CB559-5086-4428-930B-E58410513435}"/>
              </a:ext>
            </a:extLst>
          </p:cNvPr>
          <p:cNvGrpSpPr/>
          <p:nvPr/>
        </p:nvGrpSpPr>
        <p:grpSpPr>
          <a:xfrm>
            <a:off x="7934775" y="3726954"/>
            <a:ext cx="1158566" cy="826022"/>
            <a:chOff x="7444895" y="3056186"/>
            <a:chExt cx="1158566" cy="82602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94A6C837-ADD8-4781-AC5D-15ED2F36947E}"/>
                </a:ext>
              </a:extLst>
            </p:cNvPr>
            <p:cNvGrpSpPr/>
            <p:nvPr/>
          </p:nvGrpSpPr>
          <p:grpSpPr>
            <a:xfrm rot="3701856">
              <a:off x="7437432" y="3077926"/>
              <a:ext cx="811745" cy="796819"/>
              <a:chOff x="10646778" y="4753862"/>
              <a:chExt cx="751521" cy="737702"/>
            </a:xfrm>
          </p:grpSpPr>
          <p:sp>
            <p:nvSpPr>
              <p:cNvPr id="27" name="五角星 2">
                <a:extLst>
                  <a:ext uri="{FF2B5EF4-FFF2-40B4-BE49-F238E27FC236}">
                    <a16:creationId xmlns:a16="http://schemas.microsoft.com/office/drawing/2014/main" id="{5985A431-5345-44FF-B3DD-56201791E6C6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D5835AE1-BDCA-4CAC-98F2-DA72516F7B1D}"/>
                  </a:ext>
                </a:extLst>
              </p:cNvPr>
              <p:cNvGrpSpPr/>
              <p:nvPr/>
            </p:nvGrpSpPr>
            <p:grpSpPr>
              <a:xfrm>
                <a:off x="10646778" y="4762829"/>
                <a:ext cx="749726" cy="728735"/>
                <a:chOff x="11012539" y="4493889"/>
                <a:chExt cx="749726" cy="728735"/>
              </a:xfrm>
            </p:grpSpPr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84D5182F-9FF0-48B1-9F6F-8FFF909CA692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9" y="4493889"/>
                  <a:ext cx="749726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FFFF00"/>
                </a:solidFill>
                <a:ln w="15875">
                  <a:solidFill>
                    <a:srgbClr val="FFFF00"/>
                  </a:solidFill>
                </a:ln>
                <a:effectLst>
                  <a:innerShdw blurRad="292100">
                    <a:srgbClr val="FFC00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五角星 2">
                  <a:extLst>
                    <a:ext uri="{FF2B5EF4-FFF2-40B4-BE49-F238E27FC236}">
                      <a16:creationId xmlns:a16="http://schemas.microsoft.com/office/drawing/2014/main" id="{951FC8D7-4850-4EF7-8842-CAA3E417BBF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五角星 2">
                  <a:extLst>
                    <a:ext uri="{FF2B5EF4-FFF2-40B4-BE49-F238E27FC236}">
                      <a16:creationId xmlns:a16="http://schemas.microsoft.com/office/drawing/2014/main" id="{92D25D9D-B33A-4B97-B5A5-18AD217B625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5DABB74A-814A-4F5C-A7F2-13E6BAAFF0B9}"/>
                </a:ext>
              </a:extLst>
            </p:cNvPr>
            <p:cNvGrpSpPr/>
            <p:nvPr/>
          </p:nvGrpSpPr>
          <p:grpSpPr>
            <a:xfrm rot="920444">
              <a:off x="8026013" y="3056186"/>
              <a:ext cx="577448" cy="566827"/>
              <a:chOff x="10646776" y="4753862"/>
              <a:chExt cx="751523" cy="737700"/>
            </a:xfrm>
          </p:grpSpPr>
          <p:sp>
            <p:nvSpPr>
              <p:cNvPr id="22" name="五角星 2">
                <a:extLst>
                  <a:ext uri="{FF2B5EF4-FFF2-40B4-BE49-F238E27FC236}">
                    <a16:creationId xmlns:a16="http://schemas.microsoft.com/office/drawing/2014/main" id="{77AC282B-971F-48DF-B7C9-4968C02717CB}"/>
                  </a:ext>
                </a:extLst>
              </p:cNvPr>
              <p:cNvSpPr/>
              <p:nvPr/>
            </p:nvSpPr>
            <p:spPr>
              <a:xfrm rot="20227648" flipH="1">
                <a:off x="10648573" y="4753862"/>
                <a:ext cx="749726" cy="728735"/>
              </a:xfrm>
              <a:custGeom>
                <a:avLst/>
                <a:gdLst>
                  <a:gd name="connsiteX0" fmla="*/ 1 w 914400"/>
                  <a:gd name="connsiteY0" fmla="*/ 349269 h 914400"/>
                  <a:gd name="connsiteX1" fmla="*/ 262140 w 914400"/>
                  <a:gd name="connsiteY1" fmla="*/ 223173 h 914400"/>
                  <a:gd name="connsiteX2" fmla="*/ 457200 w 914400"/>
                  <a:gd name="connsiteY2" fmla="*/ 0 h 914400"/>
                  <a:gd name="connsiteX3" fmla="*/ 652260 w 914400"/>
                  <a:gd name="connsiteY3" fmla="*/ 223173 h 914400"/>
                  <a:gd name="connsiteX4" fmla="*/ 914399 w 914400"/>
                  <a:gd name="connsiteY4" fmla="*/ 349269 h 914400"/>
                  <a:gd name="connsiteX5" fmla="*/ 772814 w 914400"/>
                  <a:gd name="connsiteY5" fmla="*/ 613293 h 914400"/>
                  <a:gd name="connsiteX6" fmla="*/ 739765 w 914400"/>
                  <a:gd name="connsiteY6" fmla="*/ 914398 h 914400"/>
                  <a:gd name="connsiteX7" fmla="*/ 457200 w 914400"/>
                  <a:gd name="connsiteY7" fmla="*/ 854400 h 914400"/>
                  <a:gd name="connsiteX8" fmla="*/ 174635 w 914400"/>
                  <a:gd name="connsiteY8" fmla="*/ 914398 h 914400"/>
                  <a:gd name="connsiteX9" fmla="*/ 141586 w 914400"/>
                  <a:gd name="connsiteY9" fmla="*/ 613293 h 914400"/>
                  <a:gd name="connsiteX10" fmla="*/ 1 w 914400"/>
                  <a:gd name="connsiteY10" fmla="*/ 349269 h 914400"/>
                  <a:gd name="connsiteX0" fmla="*/ 0 w 914398"/>
                  <a:gd name="connsiteY0" fmla="*/ 349269 h 923906"/>
                  <a:gd name="connsiteX1" fmla="*/ 262139 w 914398"/>
                  <a:gd name="connsiteY1" fmla="*/ 223173 h 923906"/>
                  <a:gd name="connsiteX2" fmla="*/ 457199 w 914398"/>
                  <a:gd name="connsiteY2" fmla="*/ 0 h 923906"/>
                  <a:gd name="connsiteX3" fmla="*/ 652259 w 914398"/>
                  <a:gd name="connsiteY3" fmla="*/ 223173 h 923906"/>
                  <a:gd name="connsiteX4" fmla="*/ 914398 w 914398"/>
                  <a:gd name="connsiteY4" fmla="*/ 349269 h 923906"/>
                  <a:gd name="connsiteX5" fmla="*/ 772813 w 914398"/>
                  <a:gd name="connsiteY5" fmla="*/ 613293 h 923906"/>
                  <a:gd name="connsiteX6" fmla="*/ 739764 w 914398"/>
                  <a:gd name="connsiteY6" fmla="*/ 914398 h 923906"/>
                  <a:gd name="connsiteX7" fmla="*/ 457199 w 914398"/>
                  <a:gd name="connsiteY7" fmla="*/ 854400 h 923906"/>
                  <a:gd name="connsiteX8" fmla="*/ 174634 w 914398"/>
                  <a:gd name="connsiteY8" fmla="*/ 914398 h 923906"/>
                  <a:gd name="connsiteX9" fmla="*/ 141585 w 914398"/>
                  <a:gd name="connsiteY9" fmla="*/ 613293 h 923906"/>
                  <a:gd name="connsiteX10" fmla="*/ 0 w 914398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0 w 916461"/>
                  <a:gd name="connsiteY0" fmla="*/ 349269 h 923906"/>
                  <a:gd name="connsiteX1" fmla="*/ 262139 w 916461"/>
                  <a:gd name="connsiteY1" fmla="*/ 223173 h 923906"/>
                  <a:gd name="connsiteX2" fmla="*/ 457199 w 916461"/>
                  <a:gd name="connsiteY2" fmla="*/ 0 h 923906"/>
                  <a:gd name="connsiteX3" fmla="*/ 652259 w 916461"/>
                  <a:gd name="connsiteY3" fmla="*/ 223173 h 923906"/>
                  <a:gd name="connsiteX4" fmla="*/ 914398 w 916461"/>
                  <a:gd name="connsiteY4" fmla="*/ 349269 h 923906"/>
                  <a:gd name="connsiteX5" fmla="*/ 772813 w 916461"/>
                  <a:gd name="connsiteY5" fmla="*/ 613293 h 923906"/>
                  <a:gd name="connsiteX6" fmla="*/ 739764 w 916461"/>
                  <a:gd name="connsiteY6" fmla="*/ 914398 h 923906"/>
                  <a:gd name="connsiteX7" fmla="*/ 457199 w 916461"/>
                  <a:gd name="connsiteY7" fmla="*/ 854400 h 923906"/>
                  <a:gd name="connsiteX8" fmla="*/ 174634 w 916461"/>
                  <a:gd name="connsiteY8" fmla="*/ 914398 h 923906"/>
                  <a:gd name="connsiteX9" fmla="*/ 141585 w 916461"/>
                  <a:gd name="connsiteY9" fmla="*/ 613293 h 923906"/>
                  <a:gd name="connsiteX10" fmla="*/ 0 w 916461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  <a:gd name="connsiteX0" fmla="*/ 2063 w 918524"/>
                  <a:gd name="connsiteY0" fmla="*/ 349269 h 923906"/>
                  <a:gd name="connsiteX1" fmla="*/ 264202 w 918524"/>
                  <a:gd name="connsiteY1" fmla="*/ 223173 h 923906"/>
                  <a:gd name="connsiteX2" fmla="*/ 459262 w 918524"/>
                  <a:gd name="connsiteY2" fmla="*/ 0 h 923906"/>
                  <a:gd name="connsiteX3" fmla="*/ 654322 w 918524"/>
                  <a:gd name="connsiteY3" fmla="*/ 223173 h 923906"/>
                  <a:gd name="connsiteX4" fmla="*/ 916461 w 918524"/>
                  <a:gd name="connsiteY4" fmla="*/ 349269 h 923906"/>
                  <a:gd name="connsiteX5" fmla="*/ 774876 w 918524"/>
                  <a:gd name="connsiteY5" fmla="*/ 613293 h 923906"/>
                  <a:gd name="connsiteX6" fmla="*/ 741827 w 918524"/>
                  <a:gd name="connsiteY6" fmla="*/ 914398 h 923906"/>
                  <a:gd name="connsiteX7" fmla="*/ 459262 w 918524"/>
                  <a:gd name="connsiteY7" fmla="*/ 854400 h 923906"/>
                  <a:gd name="connsiteX8" fmla="*/ 176697 w 918524"/>
                  <a:gd name="connsiteY8" fmla="*/ 914398 h 923906"/>
                  <a:gd name="connsiteX9" fmla="*/ 143648 w 918524"/>
                  <a:gd name="connsiteY9" fmla="*/ 613293 h 923906"/>
                  <a:gd name="connsiteX10" fmla="*/ 2063 w 918524"/>
                  <a:gd name="connsiteY10" fmla="*/ 349269 h 923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8524" h="923906">
                    <a:moveTo>
                      <a:pt x="2063" y="349269"/>
                    </a:moveTo>
                    <a:cubicBezTo>
                      <a:pt x="22155" y="284249"/>
                      <a:pt x="188002" y="281384"/>
                      <a:pt x="264202" y="223173"/>
                    </a:cubicBezTo>
                    <a:cubicBezTo>
                      <a:pt x="340402" y="164962"/>
                      <a:pt x="394242" y="0"/>
                      <a:pt x="459262" y="0"/>
                    </a:cubicBezTo>
                    <a:cubicBezTo>
                      <a:pt x="524282" y="0"/>
                      <a:pt x="578122" y="164962"/>
                      <a:pt x="654322" y="223173"/>
                    </a:cubicBezTo>
                    <a:cubicBezTo>
                      <a:pt x="730522" y="281384"/>
                      <a:pt x="896369" y="284249"/>
                      <a:pt x="916461" y="349269"/>
                    </a:cubicBezTo>
                    <a:cubicBezTo>
                      <a:pt x="936553" y="414289"/>
                      <a:pt x="803982" y="519105"/>
                      <a:pt x="774876" y="613293"/>
                    </a:cubicBezTo>
                    <a:cubicBezTo>
                      <a:pt x="745770" y="707481"/>
                      <a:pt x="794429" y="874213"/>
                      <a:pt x="741827" y="914398"/>
                    </a:cubicBezTo>
                    <a:cubicBezTo>
                      <a:pt x="689225" y="954583"/>
                      <a:pt x="553450" y="854400"/>
                      <a:pt x="459262" y="854400"/>
                    </a:cubicBezTo>
                    <a:cubicBezTo>
                      <a:pt x="365074" y="874399"/>
                      <a:pt x="257367" y="928196"/>
                      <a:pt x="176697" y="914398"/>
                    </a:cubicBezTo>
                    <a:cubicBezTo>
                      <a:pt x="96027" y="900600"/>
                      <a:pt x="172754" y="707481"/>
                      <a:pt x="143648" y="613293"/>
                    </a:cubicBezTo>
                    <a:cubicBezTo>
                      <a:pt x="114542" y="519105"/>
                      <a:pt x="-18029" y="414289"/>
                      <a:pt x="2063" y="349269"/>
                    </a:cubicBezTo>
                    <a:close/>
                  </a:path>
                </a:pathLst>
              </a:custGeom>
              <a:solidFill>
                <a:schemeClr val="bg1"/>
              </a:solidFill>
              <a:ln w="15875">
                <a:noFill/>
              </a:ln>
              <a:effectLst>
                <a:outerShdw blurRad="76200" dist="50800" dir="5400000" algn="t" rotWithShape="0">
                  <a:prstClr val="black">
                    <a:alpha val="1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ea"/>
                  <a:sym typeface="+mn-lt"/>
                </a:endParaRPr>
              </a:p>
            </p:txBody>
          </p:sp>
          <p:grpSp>
            <p:nvGrpSpPr>
              <p:cNvPr id="23" name="组合 22">
                <a:extLst>
                  <a:ext uri="{FF2B5EF4-FFF2-40B4-BE49-F238E27FC236}">
                    <a16:creationId xmlns:a16="http://schemas.microsoft.com/office/drawing/2014/main" id="{7A80381A-3615-4A37-9DDB-6D755D7FAE1E}"/>
                  </a:ext>
                </a:extLst>
              </p:cNvPr>
              <p:cNvGrpSpPr/>
              <p:nvPr/>
            </p:nvGrpSpPr>
            <p:grpSpPr>
              <a:xfrm>
                <a:off x="10646776" y="4762827"/>
                <a:ext cx="749727" cy="728735"/>
                <a:chOff x="11012537" y="4493887"/>
                <a:chExt cx="749727" cy="728735"/>
              </a:xfrm>
            </p:grpSpPr>
            <p:sp>
              <p:nvSpPr>
                <p:cNvPr id="24" name="五角星 2">
                  <a:extLst>
                    <a:ext uri="{FF2B5EF4-FFF2-40B4-BE49-F238E27FC236}">
                      <a16:creationId xmlns:a16="http://schemas.microsoft.com/office/drawing/2014/main" id="{A2F7F383-45FB-4124-96EB-E8A2DE642CA6}"/>
                    </a:ext>
                  </a:extLst>
                </p:cNvPr>
                <p:cNvSpPr/>
                <p:nvPr/>
              </p:nvSpPr>
              <p:spPr>
                <a:xfrm rot="20227648" flipH="1">
                  <a:off x="11012537" y="4493887"/>
                  <a:ext cx="749727" cy="728735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8524" h="923906">
                      <a:moveTo>
                        <a:pt x="2063" y="349269"/>
                      </a:moveTo>
                      <a:cubicBezTo>
                        <a:pt x="22155" y="284249"/>
                        <a:pt x="188002" y="281384"/>
                        <a:pt x="264202" y="223173"/>
                      </a:cubicBezTo>
                      <a:cubicBezTo>
                        <a:pt x="340402" y="164962"/>
                        <a:pt x="394242" y="0"/>
                        <a:pt x="459262" y="0"/>
                      </a:cubicBezTo>
                      <a:cubicBezTo>
                        <a:pt x="524282" y="0"/>
                        <a:pt x="578122" y="164962"/>
                        <a:pt x="654322" y="223173"/>
                      </a:cubicBezTo>
                      <a:cubicBezTo>
                        <a:pt x="730522" y="281384"/>
                        <a:pt x="896369" y="284249"/>
                        <a:pt x="916461" y="349269"/>
                      </a:cubicBezTo>
                      <a:cubicBezTo>
                        <a:pt x="936553" y="414289"/>
                        <a:pt x="803982" y="519105"/>
                        <a:pt x="774876" y="613293"/>
                      </a:cubicBezTo>
                      <a:cubicBezTo>
                        <a:pt x="745770" y="707481"/>
                        <a:pt x="794429" y="874213"/>
                        <a:pt x="741827" y="914398"/>
                      </a:cubicBezTo>
                      <a:cubicBezTo>
                        <a:pt x="689225" y="954583"/>
                        <a:pt x="553450" y="854400"/>
                        <a:pt x="459262" y="854400"/>
                      </a:cubicBezTo>
                      <a:cubicBezTo>
                        <a:pt x="365074" y="874399"/>
                        <a:pt x="257367" y="928196"/>
                        <a:pt x="176697" y="914398"/>
                      </a:cubicBezTo>
                      <a:cubicBezTo>
                        <a:pt x="96027" y="900600"/>
                        <a:pt x="172754" y="707481"/>
                        <a:pt x="143648" y="613293"/>
                      </a:cubicBezTo>
                      <a:cubicBezTo>
                        <a:pt x="114542" y="519105"/>
                        <a:pt x="-18029" y="414289"/>
                        <a:pt x="2063" y="349269"/>
                      </a:cubicBezTo>
                      <a:close/>
                    </a:path>
                  </a:pathLst>
                </a:custGeom>
                <a:solidFill>
                  <a:srgbClr val="64E4F2"/>
                </a:solidFill>
                <a:ln w="15875">
                  <a:solidFill>
                    <a:schemeClr val="bg1"/>
                  </a:solidFill>
                </a:ln>
                <a:effectLst>
                  <a:innerShdw blurRad="292100">
                    <a:srgbClr val="00B0F0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五角星 2">
                  <a:extLst>
                    <a:ext uri="{FF2B5EF4-FFF2-40B4-BE49-F238E27FC236}">
                      <a16:creationId xmlns:a16="http://schemas.microsoft.com/office/drawing/2014/main" id="{B356B4FF-18E9-468A-ACED-9DB3BBACA0A2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五角星 2">
                  <a:extLst>
                    <a:ext uri="{FF2B5EF4-FFF2-40B4-BE49-F238E27FC236}">
                      <a16:creationId xmlns:a16="http://schemas.microsoft.com/office/drawing/2014/main" id="{D3FC318D-BAFA-4BA0-9C95-B16DC8A02B4D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宋体" panose="02010600030101010101" pitchFamily="2" charset="-122"/>
                    <a:cs typeface="+mn-ea"/>
                    <a:sym typeface="+mn-lt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891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43"/>
          <p:cNvGrpSpPr/>
          <p:nvPr/>
        </p:nvGrpSpPr>
        <p:grpSpPr>
          <a:xfrm>
            <a:off x="689695" y="508531"/>
            <a:ext cx="3358651" cy="7878784"/>
            <a:chOff x="981525" y="539501"/>
            <a:chExt cx="1874666" cy="4397952"/>
          </a:xfrm>
        </p:grpSpPr>
        <p:sp>
          <p:nvSpPr>
            <p:cNvPr id="803" name="Google Shape;803;p43"/>
            <p:cNvSpPr/>
            <p:nvPr/>
          </p:nvSpPr>
          <p:spPr>
            <a:xfrm>
              <a:off x="1601848" y="539501"/>
              <a:ext cx="1033499" cy="769900"/>
            </a:xfrm>
            <a:custGeom>
              <a:avLst/>
              <a:gdLst/>
              <a:ahLst/>
              <a:cxnLst/>
              <a:rect l="l" t="t" r="r" b="b"/>
              <a:pathLst>
                <a:path w="25320" h="18862" extrusionOk="0">
                  <a:moveTo>
                    <a:pt x="16526" y="0"/>
                  </a:moveTo>
                  <a:cubicBezTo>
                    <a:pt x="13271" y="0"/>
                    <a:pt x="9564" y="694"/>
                    <a:pt x="6626" y="1019"/>
                  </a:cubicBezTo>
                  <a:cubicBezTo>
                    <a:pt x="2371" y="1475"/>
                    <a:pt x="0" y="2235"/>
                    <a:pt x="730" y="9286"/>
                  </a:cubicBezTo>
                  <a:cubicBezTo>
                    <a:pt x="1165" y="13458"/>
                    <a:pt x="6060" y="14524"/>
                    <a:pt x="11105" y="14524"/>
                  </a:cubicBezTo>
                  <a:cubicBezTo>
                    <a:pt x="14515" y="14524"/>
                    <a:pt x="17995" y="14037"/>
                    <a:pt x="20213" y="13694"/>
                  </a:cubicBezTo>
                  <a:cubicBezTo>
                    <a:pt x="24742" y="14302"/>
                    <a:pt x="23587" y="18861"/>
                    <a:pt x="23587" y="18861"/>
                  </a:cubicBezTo>
                  <a:cubicBezTo>
                    <a:pt x="25320" y="16247"/>
                    <a:pt x="25046" y="14697"/>
                    <a:pt x="23070" y="12296"/>
                  </a:cubicBezTo>
                  <a:cubicBezTo>
                    <a:pt x="24621" y="11171"/>
                    <a:pt x="24773" y="5183"/>
                    <a:pt x="23587" y="2903"/>
                  </a:cubicBezTo>
                  <a:cubicBezTo>
                    <a:pt x="22392" y="648"/>
                    <a:pt x="19671" y="0"/>
                    <a:pt x="16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43"/>
            <p:cNvSpPr/>
            <p:nvPr/>
          </p:nvSpPr>
          <p:spPr>
            <a:xfrm>
              <a:off x="981525" y="1313649"/>
              <a:ext cx="1852339" cy="1386162"/>
            </a:xfrm>
            <a:custGeom>
              <a:avLst/>
              <a:gdLst/>
              <a:ahLst/>
              <a:cxnLst/>
              <a:rect l="l" t="t" r="r" b="b"/>
              <a:pathLst>
                <a:path w="45381" h="33960" extrusionOk="0">
                  <a:moveTo>
                    <a:pt x="27715" y="0"/>
                  </a:moveTo>
                  <a:cubicBezTo>
                    <a:pt x="18659" y="0"/>
                    <a:pt x="12306" y="4335"/>
                    <a:pt x="8633" y="9195"/>
                  </a:cubicBezTo>
                  <a:cubicBezTo>
                    <a:pt x="4681" y="14423"/>
                    <a:pt x="7933" y="18496"/>
                    <a:pt x="9241" y="21262"/>
                  </a:cubicBezTo>
                  <a:cubicBezTo>
                    <a:pt x="10517" y="24028"/>
                    <a:pt x="4408" y="22812"/>
                    <a:pt x="2189" y="25183"/>
                  </a:cubicBezTo>
                  <a:cubicBezTo>
                    <a:pt x="0" y="27524"/>
                    <a:pt x="3313" y="29408"/>
                    <a:pt x="4408" y="30715"/>
                  </a:cubicBezTo>
                  <a:cubicBezTo>
                    <a:pt x="5502" y="32083"/>
                    <a:pt x="2736" y="33147"/>
                    <a:pt x="2736" y="33147"/>
                  </a:cubicBezTo>
                  <a:cubicBezTo>
                    <a:pt x="5829" y="33734"/>
                    <a:pt x="8232" y="33959"/>
                    <a:pt x="10201" y="33959"/>
                  </a:cubicBezTo>
                  <a:cubicBezTo>
                    <a:pt x="16734" y="33959"/>
                    <a:pt x="18499" y="31479"/>
                    <a:pt x="24884" y="31479"/>
                  </a:cubicBezTo>
                  <a:cubicBezTo>
                    <a:pt x="25748" y="31479"/>
                    <a:pt x="26696" y="31524"/>
                    <a:pt x="27751" y="31627"/>
                  </a:cubicBezTo>
                  <a:cubicBezTo>
                    <a:pt x="29695" y="31822"/>
                    <a:pt x="31458" y="31903"/>
                    <a:pt x="33045" y="31903"/>
                  </a:cubicBezTo>
                  <a:cubicBezTo>
                    <a:pt x="40596" y="31903"/>
                    <a:pt x="44165" y="30077"/>
                    <a:pt x="44165" y="30077"/>
                  </a:cubicBezTo>
                  <a:cubicBezTo>
                    <a:pt x="44165" y="30077"/>
                    <a:pt x="41490" y="29773"/>
                    <a:pt x="41521" y="27919"/>
                  </a:cubicBezTo>
                  <a:cubicBezTo>
                    <a:pt x="41612" y="26095"/>
                    <a:pt x="44530" y="26277"/>
                    <a:pt x="44955" y="23207"/>
                  </a:cubicBezTo>
                  <a:cubicBezTo>
                    <a:pt x="45381" y="20138"/>
                    <a:pt x="42706" y="21080"/>
                    <a:pt x="42098" y="18648"/>
                  </a:cubicBezTo>
                  <a:cubicBezTo>
                    <a:pt x="41490" y="16217"/>
                    <a:pt x="44773" y="17767"/>
                    <a:pt x="43162" y="11688"/>
                  </a:cubicBezTo>
                  <a:cubicBezTo>
                    <a:pt x="41551" y="5608"/>
                    <a:pt x="33314" y="320"/>
                    <a:pt x="29818" y="76"/>
                  </a:cubicBezTo>
                  <a:cubicBezTo>
                    <a:pt x="29102" y="25"/>
                    <a:pt x="28401" y="0"/>
                    <a:pt x="27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43"/>
            <p:cNvSpPr/>
            <p:nvPr/>
          </p:nvSpPr>
          <p:spPr>
            <a:xfrm>
              <a:off x="2053437" y="2221142"/>
              <a:ext cx="158821" cy="201026"/>
            </a:xfrm>
            <a:custGeom>
              <a:avLst/>
              <a:gdLst/>
              <a:ahLst/>
              <a:cxnLst/>
              <a:rect l="l" t="t" r="r" b="b"/>
              <a:pathLst>
                <a:path w="3891" h="4925" extrusionOk="0">
                  <a:moveTo>
                    <a:pt x="304" y="1"/>
                  </a:moveTo>
                  <a:lnTo>
                    <a:pt x="0" y="4651"/>
                  </a:lnTo>
                  <a:lnTo>
                    <a:pt x="3556" y="4925"/>
                  </a:lnTo>
                  <a:lnTo>
                    <a:pt x="3891" y="24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6" name="Google Shape;806;p43"/>
            <p:cNvSpPr/>
            <p:nvPr/>
          </p:nvSpPr>
          <p:spPr>
            <a:xfrm>
              <a:off x="2058376" y="2219917"/>
              <a:ext cx="151392" cy="132167"/>
            </a:xfrm>
            <a:custGeom>
              <a:avLst/>
              <a:gdLst/>
              <a:ahLst/>
              <a:cxnLst/>
              <a:rect l="l" t="t" r="r" b="b"/>
              <a:pathLst>
                <a:path w="3709" h="3238" extrusionOk="0">
                  <a:moveTo>
                    <a:pt x="153" y="0"/>
                  </a:moveTo>
                  <a:lnTo>
                    <a:pt x="1" y="2371"/>
                  </a:lnTo>
                  <a:cubicBezTo>
                    <a:pt x="821" y="2827"/>
                    <a:pt x="1703" y="3131"/>
                    <a:pt x="2584" y="3192"/>
                  </a:cubicBezTo>
                  <a:cubicBezTo>
                    <a:pt x="2751" y="3222"/>
                    <a:pt x="2911" y="3238"/>
                    <a:pt x="3067" y="3238"/>
                  </a:cubicBezTo>
                  <a:cubicBezTo>
                    <a:pt x="3223" y="3238"/>
                    <a:pt x="3375" y="3222"/>
                    <a:pt x="3527" y="3192"/>
                  </a:cubicBezTo>
                  <a:lnTo>
                    <a:pt x="3709" y="274"/>
                  </a:lnTo>
                  <a:lnTo>
                    <a:pt x="1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7" name="Google Shape;807;p43"/>
            <p:cNvSpPr/>
            <p:nvPr/>
          </p:nvSpPr>
          <p:spPr>
            <a:xfrm>
              <a:off x="1718459" y="1344057"/>
              <a:ext cx="842432" cy="980804"/>
            </a:xfrm>
            <a:custGeom>
              <a:avLst/>
              <a:gdLst/>
              <a:ahLst/>
              <a:cxnLst/>
              <a:rect l="l" t="t" r="r" b="b"/>
              <a:pathLst>
                <a:path w="20639" h="24029" extrusionOk="0">
                  <a:moveTo>
                    <a:pt x="9833" y="0"/>
                  </a:moveTo>
                  <a:cubicBezTo>
                    <a:pt x="9807" y="0"/>
                    <a:pt x="9782" y="0"/>
                    <a:pt x="9757" y="0"/>
                  </a:cubicBezTo>
                  <a:cubicBezTo>
                    <a:pt x="7812" y="0"/>
                    <a:pt x="6140" y="547"/>
                    <a:pt x="4742" y="1429"/>
                  </a:cubicBezTo>
                  <a:cubicBezTo>
                    <a:pt x="1550" y="3496"/>
                    <a:pt x="0" y="7477"/>
                    <a:pt x="760" y="11581"/>
                  </a:cubicBezTo>
                  <a:cubicBezTo>
                    <a:pt x="760" y="11672"/>
                    <a:pt x="791" y="11702"/>
                    <a:pt x="791" y="11794"/>
                  </a:cubicBezTo>
                  <a:cubicBezTo>
                    <a:pt x="821" y="12098"/>
                    <a:pt x="912" y="12432"/>
                    <a:pt x="973" y="12766"/>
                  </a:cubicBezTo>
                  <a:cubicBezTo>
                    <a:pt x="1672" y="16140"/>
                    <a:pt x="2705" y="19393"/>
                    <a:pt x="4985" y="21520"/>
                  </a:cubicBezTo>
                  <a:cubicBezTo>
                    <a:pt x="6414" y="22827"/>
                    <a:pt x="8389" y="23739"/>
                    <a:pt x="11125" y="23982"/>
                  </a:cubicBezTo>
                  <a:cubicBezTo>
                    <a:pt x="11277" y="23982"/>
                    <a:pt x="11459" y="24013"/>
                    <a:pt x="11611" y="24013"/>
                  </a:cubicBezTo>
                  <a:cubicBezTo>
                    <a:pt x="11834" y="24023"/>
                    <a:pt x="12051" y="24028"/>
                    <a:pt x="12264" y="24028"/>
                  </a:cubicBezTo>
                  <a:cubicBezTo>
                    <a:pt x="15163" y="24028"/>
                    <a:pt x="17182" y="23074"/>
                    <a:pt x="18542" y="21459"/>
                  </a:cubicBezTo>
                  <a:cubicBezTo>
                    <a:pt x="19788" y="19940"/>
                    <a:pt x="20426" y="17903"/>
                    <a:pt x="20578" y="15532"/>
                  </a:cubicBezTo>
                  <a:cubicBezTo>
                    <a:pt x="20639" y="14620"/>
                    <a:pt x="20639" y="13678"/>
                    <a:pt x="20517" y="12736"/>
                  </a:cubicBezTo>
                  <a:cubicBezTo>
                    <a:pt x="19912" y="4436"/>
                    <a:pt x="17162" y="0"/>
                    <a:pt x="9833" y="0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8" name="Google Shape;808;p43"/>
            <p:cNvSpPr/>
            <p:nvPr/>
          </p:nvSpPr>
          <p:spPr>
            <a:xfrm>
              <a:off x="1911968" y="2043145"/>
              <a:ext cx="342500" cy="280743"/>
            </a:xfrm>
            <a:custGeom>
              <a:avLst/>
              <a:gdLst/>
              <a:ahLst/>
              <a:cxnLst/>
              <a:rect l="l" t="t" r="r" b="b"/>
              <a:pathLst>
                <a:path w="8391" h="6878" extrusionOk="0">
                  <a:moveTo>
                    <a:pt x="3860" y="0"/>
                  </a:moveTo>
                  <a:cubicBezTo>
                    <a:pt x="3036" y="0"/>
                    <a:pt x="2238" y="276"/>
                    <a:pt x="1612" y="836"/>
                  </a:cubicBezTo>
                  <a:cubicBezTo>
                    <a:pt x="639" y="1687"/>
                    <a:pt x="1" y="3085"/>
                    <a:pt x="183" y="4392"/>
                  </a:cubicBezTo>
                  <a:cubicBezTo>
                    <a:pt x="1642" y="5699"/>
                    <a:pt x="3618" y="6611"/>
                    <a:pt x="6354" y="6854"/>
                  </a:cubicBezTo>
                  <a:lnTo>
                    <a:pt x="6870" y="6854"/>
                  </a:lnTo>
                  <a:cubicBezTo>
                    <a:pt x="8360" y="5517"/>
                    <a:pt x="8390" y="3116"/>
                    <a:pt x="6931" y="1444"/>
                  </a:cubicBezTo>
                  <a:cubicBezTo>
                    <a:pt x="6098" y="489"/>
                    <a:pt x="4957" y="0"/>
                    <a:pt x="3860" y="0"/>
                  </a:cubicBezTo>
                  <a:close/>
                  <a:moveTo>
                    <a:pt x="6870" y="6854"/>
                  </a:moveTo>
                  <a:lnTo>
                    <a:pt x="6870" y="6854"/>
                  </a:lnTo>
                  <a:cubicBezTo>
                    <a:pt x="6855" y="6869"/>
                    <a:pt x="6855" y="6877"/>
                    <a:pt x="6859" y="6877"/>
                  </a:cubicBezTo>
                  <a:cubicBezTo>
                    <a:pt x="6863" y="6877"/>
                    <a:pt x="6870" y="6869"/>
                    <a:pt x="6870" y="685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9" name="Google Shape;809;p43"/>
            <p:cNvSpPr/>
            <p:nvPr/>
          </p:nvSpPr>
          <p:spPr>
            <a:xfrm>
              <a:off x="2444210" y="1978004"/>
              <a:ext cx="114207" cy="241966"/>
            </a:xfrm>
            <a:custGeom>
              <a:avLst/>
              <a:gdLst/>
              <a:ahLst/>
              <a:cxnLst/>
              <a:rect l="l" t="t" r="r" b="b"/>
              <a:pathLst>
                <a:path w="2798" h="5928" extrusionOk="0">
                  <a:moveTo>
                    <a:pt x="2797" y="0"/>
                  </a:moveTo>
                  <a:lnTo>
                    <a:pt x="2797" y="0"/>
                  </a:lnTo>
                  <a:cubicBezTo>
                    <a:pt x="1885" y="213"/>
                    <a:pt x="973" y="1125"/>
                    <a:pt x="517" y="2371"/>
                  </a:cubicBezTo>
                  <a:cubicBezTo>
                    <a:pt x="1" y="3739"/>
                    <a:pt x="122" y="5168"/>
                    <a:pt x="761" y="5927"/>
                  </a:cubicBezTo>
                  <a:cubicBezTo>
                    <a:pt x="2007" y="4408"/>
                    <a:pt x="2645" y="2371"/>
                    <a:pt x="2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0" name="Google Shape;810;p43"/>
            <p:cNvSpPr/>
            <p:nvPr/>
          </p:nvSpPr>
          <p:spPr>
            <a:xfrm>
              <a:off x="1718459" y="1398872"/>
              <a:ext cx="368500" cy="505688"/>
            </a:xfrm>
            <a:custGeom>
              <a:avLst/>
              <a:gdLst/>
              <a:ahLst/>
              <a:cxnLst/>
              <a:rect l="l" t="t" r="r" b="b"/>
              <a:pathLst>
                <a:path w="9028" h="12389" extrusionOk="0">
                  <a:moveTo>
                    <a:pt x="5537" y="0"/>
                  </a:moveTo>
                  <a:cubicBezTo>
                    <a:pt x="5276" y="0"/>
                    <a:pt x="5009" y="18"/>
                    <a:pt x="4742" y="55"/>
                  </a:cubicBezTo>
                  <a:cubicBezTo>
                    <a:pt x="1550" y="2122"/>
                    <a:pt x="0" y="6104"/>
                    <a:pt x="760" y="10207"/>
                  </a:cubicBezTo>
                  <a:cubicBezTo>
                    <a:pt x="760" y="10299"/>
                    <a:pt x="791" y="10329"/>
                    <a:pt x="791" y="10390"/>
                  </a:cubicBezTo>
                  <a:cubicBezTo>
                    <a:pt x="821" y="10694"/>
                    <a:pt x="912" y="11059"/>
                    <a:pt x="973" y="11393"/>
                  </a:cubicBezTo>
                  <a:cubicBezTo>
                    <a:pt x="1815" y="12159"/>
                    <a:pt x="2915" y="12389"/>
                    <a:pt x="3642" y="12389"/>
                  </a:cubicBezTo>
                  <a:cubicBezTo>
                    <a:pt x="3780" y="12389"/>
                    <a:pt x="3905" y="12380"/>
                    <a:pt x="4012" y="12366"/>
                  </a:cubicBezTo>
                  <a:cubicBezTo>
                    <a:pt x="4985" y="12305"/>
                    <a:pt x="5137" y="11849"/>
                    <a:pt x="5046" y="10299"/>
                  </a:cubicBezTo>
                  <a:cubicBezTo>
                    <a:pt x="4924" y="8536"/>
                    <a:pt x="5320" y="7198"/>
                    <a:pt x="6535" y="6286"/>
                  </a:cubicBezTo>
                  <a:cubicBezTo>
                    <a:pt x="7751" y="5375"/>
                    <a:pt x="9028" y="3824"/>
                    <a:pt x="8815" y="2001"/>
                  </a:cubicBezTo>
                  <a:cubicBezTo>
                    <a:pt x="8657" y="739"/>
                    <a:pt x="7204" y="0"/>
                    <a:pt x="553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1" name="Google Shape;811;p43"/>
            <p:cNvSpPr/>
            <p:nvPr/>
          </p:nvSpPr>
          <p:spPr>
            <a:xfrm>
              <a:off x="1764337" y="1229773"/>
              <a:ext cx="952885" cy="480381"/>
            </a:xfrm>
            <a:custGeom>
              <a:avLst/>
              <a:gdLst/>
              <a:ahLst/>
              <a:cxnLst/>
              <a:rect l="l" t="t" r="r" b="b"/>
              <a:pathLst>
                <a:path w="23345" h="11769" extrusionOk="0">
                  <a:moveTo>
                    <a:pt x="8146" y="1"/>
                  </a:moveTo>
                  <a:cubicBezTo>
                    <a:pt x="7140" y="1"/>
                    <a:pt x="6164" y="97"/>
                    <a:pt x="5259" y="308"/>
                  </a:cubicBezTo>
                  <a:cubicBezTo>
                    <a:pt x="1703" y="1098"/>
                    <a:pt x="1" y="4046"/>
                    <a:pt x="3983" y="5961"/>
                  </a:cubicBezTo>
                  <a:cubicBezTo>
                    <a:pt x="7995" y="7846"/>
                    <a:pt x="7387" y="5536"/>
                    <a:pt x="12159" y="9001"/>
                  </a:cubicBezTo>
                  <a:cubicBezTo>
                    <a:pt x="14741" y="10863"/>
                    <a:pt x="17138" y="11769"/>
                    <a:pt x="18991" y="11769"/>
                  </a:cubicBezTo>
                  <a:cubicBezTo>
                    <a:pt x="20587" y="11769"/>
                    <a:pt x="21779" y="11098"/>
                    <a:pt x="22342" y="9791"/>
                  </a:cubicBezTo>
                  <a:cubicBezTo>
                    <a:pt x="23345" y="7481"/>
                    <a:pt x="19758" y="3560"/>
                    <a:pt x="16627" y="2010"/>
                  </a:cubicBezTo>
                  <a:cubicBezTo>
                    <a:pt x="14232" y="812"/>
                    <a:pt x="11063" y="1"/>
                    <a:pt x="81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2" name="Google Shape;812;p43"/>
            <p:cNvSpPr/>
            <p:nvPr/>
          </p:nvSpPr>
          <p:spPr>
            <a:xfrm>
              <a:off x="2110498" y="1897066"/>
              <a:ext cx="55879" cy="72369"/>
            </a:xfrm>
            <a:custGeom>
              <a:avLst/>
              <a:gdLst/>
              <a:ahLst/>
              <a:cxnLst/>
              <a:rect l="l" t="t" r="r" b="b"/>
              <a:pathLst>
                <a:path w="1369" h="1773" extrusionOk="0">
                  <a:moveTo>
                    <a:pt x="682" y="1"/>
                  </a:moveTo>
                  <a:cubicBezTo>
                    <a:pt x="657" y="1"/>
                    <a:pt x="633" y="3"/>
                    <a:pt x="608" y="8"/>
                  </a:cubicBezTo>
                  <a:cubicBezTo>
                    <a:pt x="243" y="68"/>
                    <a:pt x="0" y="464"/>
                    <a:pt x="31" y="980"/>
                  </a:cubicBezTo>
                  <a:cubicBezTo>
                    <a:pt x="89" y="1418"/>
                    <a:pt x="400" y="1772"/>
                    <a:pt x="721" y="1772"/>
                  </a:cubicBezTo>
                  <a:cubicBezTo>
                    <a:pt x="734" y="1772"/>
                    <a:pt x="747" y="1772"/>
                    <a:pt x="760" y="1771"/>
                  </a:cubicBezTo>
                  <a:cubicBezTo>
                    <a:pt x="1155" y="1740"/>
                    <a:pt x="1368" y="1315"/>
                    <a:pt x="1338" y="828"/>
                  </a:cubicBezTo>
                  <a:cubicBezTo>
                    <a:pt x="1310" y="349"/>
                    <a:pt x="9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3" name="Google Shape;813;p43"/>
            <p:cNvSpPr/>
            <p:nvPr/>
          </p:nvSpPr>
          <p:spPr>
            <a:xfrm>
              <a:off x="2434292" y="1868822"/>
              <a:ext cx="53389" cy="66084"/>
            </a:xfrm>
            <a:custGeom>
              <a:avLst/>
              <a:gdLst/>
              <a:ahLst/>
              <a:cxnLst/>
              <a:rect l="l" t="t" r="r" b="b"/>
              <a:pathLst>
                <a:path w="1308" h="1619" extrusionOk="0">
                  <a:moveTo>
                    <a:pt x="578" y="0"/>
                  </a:moveTo>
                  <a:cubicBezTo>
                    <a:pt x="244" y="31"/>
                    <a:pt x="1" y="396"/>
                    <a:pt x="61" y="852"/>
                  </a:cubicBezTo>
                  <a:cubicBezTo>
                    <a:pt x="90" y="1274"/>
                    <a:pt x="352" y="1618"/>
                    <a:pt x="657" y="1618"/>
                  </a:cubicBezTo>
                  <a:cubicBezTo>
                    <a:pt x="681" y="1618"/>
                    <a:pt x="705" y="1616"/>
                    <a:pt x="730" y="1611"/>
                  </a:cubicBezTo>
                  <a:cubicBezTo>
                    <a:pt x="1064" y="1581"/>
                    <a:pt x="1308" y="1216"/>
                    <a:pt x="1277" y="760"/>
                  </a:cubicBezTo>
                  <a:cubicBezTo>
                    <a:pt x="1216" y="335"/>
                    <a:pt x="912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4" name="Google Shape;814;p43"/>
            <p:cNvSpPr/>
            <p:nvPr/>
          </p:nvSpPr>
          <p:spPr>
            <a:xfrm>
              <a:off x="2227109" y="2030248"/>
              <a:ext cx="186250" cy="87717"/>
            </a:xfrm>
            <a:custGeom>
              <a:avLst/>
              <a:gdLst/>
              <a:ahLst/>
              <a:cxnLst/>
              <a:rect l="l" t="t" r="r" b="b"/>
              <a:pathLst>
                <a:path w="4563" h="2149" extrusionOk="0">
                  <a:moveTo>
                    <a:pt x="1092" y="0"/>
                  </a:moveTo>
                  <a:cubicBezTo>
                    <a:pt x="943" y="0"/>
                    <a:pt x="785" y="50"/>
                    <a:pt x="608" y="179"/>
                  </a:cubicBezTo>
                  <a:cubicBezTo>
                    <a:pt x="0" y="635"/>
                    <a:pt x="456" y="1881"/>
                    <a:pt x="2402" y="2125"/>
                  </a:cubicBezTo>
                  <a:cubicBezTo>
                    <a:pt x="2545" y="2141"/>
                    <a:pt x="2679" y="2148"/>
                    <a:pt x="2804" y="2148"/>
                  </a:cubicBezTo>
                  <a:cubicBezTo>
                    <a:pt x="4329" y="2148"/>
                    <a:pt x="4563" y="1028"/>
                    <a:pt x="4226" y="635"/>
                  </a:cubicBezTo>
                  <a:cubicBezTo>
                    <a:pt x="4123" y="502"/>
                    <a:pt x="4020" y="458"/>
                    <a:pt x="3891" y="458"/>
                  </a:cubicBezTo>
                  <a:cubicBezTo>
                    <a:pt x="3651" y="458"/>
                    <a:pt x="3319" y="607"/>
                    <a:pt x="2725" y="607"/>
                  </a:cubicBezTo>
                  <a:cubicBezTo>
                    <a:pt x="2689" y="607"/>
                    <a:pt x="2652" y="606"/>
                    <a:pt x="2615" y="605"/>
                  </a:cubicBezTo>
                  <a:cubicBezTo>
                    <a:pt x="2001" y="605"/>
                    <a:pt x="1607" y="0"/>
                    <a:pt x="1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2242007" y="2062369"/>
              <a:ext cx="89350" cy="55838"/>
            </a:xfrm>
            <a:custGeom>
              <a:avLst/>
              <a:gdLst/>
              <a:ahLst/>
              <a:cxnLst/>
              <a:rect l="l" t="t" r="r" b="b"/>
              <a:pathLst>
                <a:path w="2189" h="1368" extrusionOk="0">
                  <a:moveTo>
                    <a:pt x="323" y="0"/>
                  </a:moveTo>
                  <a:cubicBezTo>
                    <a:pt x="205" y="0"/>
                    <a:pt x="91" y="15"/>
                    <a:pt x="0" y="61"/>
                  </a:cubicBezTo>
                  <a:cubicBezTo>
                    <a:pt x="122" y="608"/>
                    <a:pt x="760" y="1216"/>
                    <a:pt x="2067" y="1368"/>
                  </a:cubicBezTo>
                  <a:lnTo>
                    <a:pt x="2189" y="1368"/>
                  </a:lnTo>
                  <a:cubicBezTo>
                    <a:pt x="2037" y="973"/>
                    <a:pt x="1794" y="608"/>
                    <a:pt x="1459" y="365"/>
                  </a:cubicBezTo>
                  <a:cubicBezTo>
                    <a:pt x="1216" y="213"/>
                    <a:pt x="912" y="91"/>
                    <a:pt x="669" y="31"/>
                  </a:cubicBezTo>
                  <a:cubicBezTo>
                    <a:pt x="563" y="15"/>
                    <a:pt x="441" y="0"/>
                    <a:pt x="323" y="0"/>
                  </a:cubicBezTo>
                  <a:close/>
                </a:path>
              </a:pathLst>
            </a:custGeom>
            <a:solidFill>
              <a:srgbClr val="FC6B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2338782" y="1852659"/>
              <a:ext cx="80655" cy="172291"/>
            </a:xfrm>
            <a:custGeom>
              <a:avLst/>
              <a:gdLst/>
              <a:ahLst/>
              <a:cxnLst/>
              <a:rect l="l" t="t" r="r" b="b"/>
              <a:pathLst>
                <a:path w="1976" h="4221" extrusionOk="0">
                  <a:moveTo>
                    <a:pt x="658" y="0"/>
                  </a:moveTo>
                  <a:cubicBezTo>
                    <a:pt x="637" y="0"/>
                    <a:pt x="619" y="10"/>
                    <a:pt x="608" y="32"/>
                  </a:cubicBezTo>
                  <a:cubicBezTo>
                    <a:pt x="486" y="245"/>
                    <a:pt x="456" y="457"/>
                    <a:pt x="426" y="700"/>
                  </a:cubicBezTo>
                  <a:cubicBezTo>
                    <a:pt x="365" y="913"/>
                    <a:pt x="365" y="1156"/>
                    <a:pt x="365" y="1369"/>
                  </a:cubicBezTo>
                  <a:cubicBezTo>
                    <a:pt x="365" y="1582"/>
                    <a:pt x="365" y="1825"/>
                    <a:pt x="426" y="2068"/>
                  </a:cubicBezTo>
                  <a:cubicBezTo>
                    <a:pt x="426" y="2129"/>
                    <a:pt x="426" y="2251"/>
                    <a:pt x="456" y="2311"/>
                  </a:cubicBezTo>
                  <a:lnTo>
                    <a:pt x="274" y="2311"/>
                  </a:lnTo>
                  <a:cubicBezTo>
                    <a:pt x="182" y="2311"/>
                    <a:pt x="122" y="2311"/>
                    <a:pt x="31" y="2372"/>
                  </a:cubicBezTo>
                  <a:cubicBezTo>
                    <a:pt x="0" y="2403"/>
                    <a:pt x="0" y="2433"/>
                    <a:pt x="0" y="2433"/>
                  </a:cubicBezTo>
                  <a:cubicBezTo>
                    <a:pt x="91" y="2555"/>
                    <a:pt x="304" y="2555"/>
                    <a:pt x="395" y="2555"/>
                  </a:cubicBezTo>
                  <a:cubicBezTo>
                    <a:pt x="547" y="2555"/>
                    <a:pt x="669" y="2585"/>
                    <a:pt x="821" y="2585"/>
                  </a:cubicBezTo>
                  <a:cubicBezTo>
                    <a:pt x="973" y="2585"/>
                    <a:pt x="1094" y="2615"/>
                    <a:pt x="1246" y="2615"/>
                  </a:cubicBezTo>
                  <a:lnTo>
                    <a:pt x="1459" y="2615"/>
                  </a:lnTo>
                  <a:cubicBezTo>
                    <a:pt x="1520" y="2615"/>
                    <a:pt x="1581" y="2615"/>
                    <a:pt x="1611" y="2676"/>
                  </a:cubicBezTo>
                  <a:cubicBezTo>
                    <a:pt x="1702" y="2707"/>
                    <a:pt x="1581" y="2889"/>
                    <a:pt x="1550" y="2980"/>
                  </a:cubicBezTo>
                  <a:cubicBezTo>
                    <a:pt x="1520" y="3132"/>
                    <a:pt x="1429" y="3223"/>
                    <a:pt x="1398" y="3345"/>
                  </a:cubicBezTo>
                  <a:cubicBezTo>
                    <a:pt x="1277" y="3618"/>
                    <a:pt x="1155" y="3831"/>
                    <a:pt x="1064" y="4105"/>
                  </a:cubicBezTo>
                  <a:cubicBezTo>
                    <a:pt x="1020" y="4170"/>
                    <a:pt x="1071" y="4220"/>
                    <a:pt x="1137" y="4220"/>
                  </a:cubicBezTo>
                  <a:cubicBezTo>
                    <a:pt x="1163" y="4220"/>
                    <a:pt x="1190" y="4213"/>
                    <a:pt x="1216" y="4196"/>
                  </a:cubicBezTo>
                  <a:cubicBezTo>
                    <a:pt x="1398" y="3922"/>
                    <a:pt x="1550" y="3649"/>
                    <a:pt x="1672" y="3345"/>
                  </a:cubicBezTo>
                  <a:cubicBezTo>
                    <a:pt x="1733" y="3193"/>
                    <a:pt x="1763" y="3071"/>
                    <a:pt x="1854" y="2919"/>
                  </a:cubicBezTo>
                  <a:cubicBezTo>
                    <a:pt x="1915" y="2828"/>
                    <a:pt x="1976" y="2676"/>
                    <a:pt x="1885" y="2555"/>
                  </a:cubicBezTo>
                  <a:cubicBezTo>
                    <a:pt x="1824" y="2433"/>
                    <a:pt x="1672" y="2403"/>
                    <a:pt x="1550" y="2403"/>
                  </a:cubicBezTo>
                  <a:cubicBezTo>
                    <a:pt x="1398" y="2403"/>
                    <a:pt x="1216" y="2372"/>
                    <a:pt x="1064" y="2372"/>
                  </a:cubicBezTo>
                  <a:cubicBezTo>
                    <a:pt x="942" y="2372"/>
                    <a:pt x="821" y="2311"/>
                    <a:pt x="730" y="2311"/>
                  </a:cubicBezTo>
                  <a:cubicBezTo>
                    <a:pt x="730" y="2281"/>
                    <a:pt x="669" y="2251"/>
                    <a:pt x="669" y="2220"/>
                  </a:cubicBezTo>
                  <a:cubicBezTo>
                    <a:pt x="638" y="2129"/>
                    <a:pt x="638" y="2007"/>
                    <a:pt x="638" y="1947"/>
                  </a:cubicBezTo>
                  <a:lnTo>
                    <a:pt x="638" y="1339"/>
                  </a:lnTo>
                  <a:cubicBezTo>
                    <a:pt x="638" y="1156"/>
                    <a:pt x="638" y="913"/>
                    <a:pt x="669" y="731"/>
                  </a:cubicBezTo>
                  <a:cubicBezTo>
                    <a:pt x="730" y="488"/>
                    <a:pt x="760" y="305"/>
                    <a:pt x="760" y="93"/>
                  </a:cubicBezTo>
                  <a:cubicBezTo>
                    <a:pt x="740" y="34"/>
                    <a:pt x="695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7" name="Google Shape;817;p43"/>
            <p:cNvSpPr/>
            <p:nvPr/>
          </p:nvSpPr>
          <p:spPr>
            <a:xfrm>
              <a:off x="2085682" y="1776661"/>
              <a:ext cx="105513" cy="56206"/>
            </a:xfrm>
            <a:custGeom>
              <a:avLst/>
              <a:gdLst/>
              <a:ahLst/>
              <a:cxnLst/>
              <a:rect l="l" t="t" r="r" b="b"/>
              <a:pathLst>
                <a:path w="2585" h="1377" extrusionOk="0">
                  <a:moveTo>
                    <a:pt x="1421" y="0"/>
                  </a:moveTo>
                  <a:cubicBezTo>
                    <a:pt x="1279" y="0"/>
                    <a:pt x="1137" y="23"/>
                    <a:pt x="1003" y="70"/>
                  </a:cubicBezTo>
                  <a:cubicBezTo>
                    <a:pt x="578" y="283"/>
                    <a:pt x="183" y="678"/>
                    <a:pt x="31" y="1134"/>
                  </a:cubicBezTo>
                  <a:cubicBezTo>
                    <a:pt x="31" y="1195"/>
                    <a:pt x="0" y="1225"/>
                    <a:pt x="31" y="1225"/>
                  </a:cubicBezTo>
                  <a:cubicBezTo>
                    <a:pt x="31" y="1255"/>
                    <a:pt x="31" y="1347"/>
                    <a:pt x="92" y="1377"/>
                  </a:cubicBezTo>
                  <a:cubicBezTo>
                    <a:pt x="122" y="1377"/>
                    <a:pt x="152" y="1377"/>
                    <a:pt x="183" y="1347"/>
                  </a:cubicBezTo>
                  <a:cubicBezTo>
                    <a:pt x="396" y="1225"/>
                    <a:pt x="548" y="1073"/>
                    <a:pt x="730" y="921"/>
                  </a:cubicBezTo>
                  <a:cubicBezTo>
                    <a:pt x="882" y="800"/>
                    <a:pt x="1034" y="678"/>
                    <a:pt x="1216" y="617"/>
                  </a:cubicBezTo>
                  <a:cubicBezTo>
                    <a:pt x="1310" y="579"/>
                    <a:pt x="1408" y="565"/>
                    <a:pt x="1506" y="565"/>
                  </a:cubicBezTo>
                  <a:cubicBezTo>
                    <a:pt x="1725" y="565"/>
                    <a:pt x="1949" y="636"/>
                    <a:pt x="2158" y="678"/>
                  </a:cubicBezTo>
                  <a:cubicBezTo>
                    <a:pt x="2222" y="720"/>
                    <a:pt x="2344" y="777"/>
                    <a:pt x="2444" y="777"/>
                  </a:cubicBezTo>
                  <a:cubicBezTo>
                    <a:pt x="2487" y="777"/>
                    <a:pt x="2526" y="766"/>
                    <a:pt x="2554" y="739"/>
                  </a:cubicBezTo>
                  <a:cubicBezTo>
                    <a:pt x="2584" y="648"/>
                    <a:pt x="2554" y="587"/>
                    <a:pt x="2523" y="526"/>
                  </a:cubicBezTo>
                  <a:cubicBezTo>
                    <a:pt x="2253" y="188"/>
                    <a:pt x="1832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8" name="Google Shape;818;p43"/>
            <p:cNvSpPr/>
            <p:nvPr/>
          </p:nvSpPr>
          <p:spPr>
            <a:xfrm>
              <a:off x="2402047" y="1751396"/>
              <a:ext cx="96819" cy="49797"/>
            </a:xfrm>
            <a:custGeom>
              <a:avLst/>
              <a:gdLst/>
              <a:ahLst/>
              <a:cxnLst/>
              <a:rect l="l" t="t" r="r" b="b"/>
              <a:pathLst>
                <a:path w="2372" h="1220" extrusionOk="0">
                  <a:moveTo>
                    <a:pt x="1035" y="1"/>
                  </a:moveTo>
                  <a:cubicBezTo>
                    <a:pt x="687" y="1"/>
                    <a:pt x="386" y="216"/>
                    <a:pt x="152" y="476"/>
                  </a:cubicBezTo>
                  <a:cubicBezTo>
                    <a:pt x="91" y="537"/>
                    <a:pt x="0" y="659"/>
                    <a:pt x="31" y="780"/>
                  </a:cubicBezTo>
                  <a:cubicBezTo>
                    <a:pt x="31" y="811"/>
                    <a:pt x="91" y="841"/>
                    <a:pt x="122" y="841"/>
                  </a:cubicBezTo>
                  <a:lnTo>
                    <a:pt x="183" y="841"/>
                  </a:lnTo>
                  <a:cubicBezTo>
                    <a:pt x="395" y="780"/>
                    <a:pt x="578" y="659"/>
                    <a:pt x="760" y="628"/>
                  </a:cubicBezTo>
                  <a:cubicBezTo>
                    <a:pt x="858" y="599"/>
                    <a:pt x="949" y="585"/>
                    <a:pt x="1036" y="585"/>
                  </a:cubicBezTo>
                  <a:cubicBezTo>
                    <a:pt x="1220" y="585"/>
                    <a:pt x="1385" y="647"/>
                    <a:pt x="1550" y="750"/>
                  </a:cubicBezTo>
                  <a:cubicBezTo>
                    <a:pt x="1794" y="871"/>
                    <a:pt x="2006" y="1084"/>
                    <a:pt x="2250" y="1206"/>
                  </a:cubicBezTo>
                  <a:cubicBezTo>
                    <a:pt x="2270" y="1206"/>
                    <a:pt x="2290" y="1219"/>
                    <a:pt x="2319" y="1219"/>
                  </a:cubicBezTo>
                  <a:cubicBezTo>
                    <a:pt x="2334" y="1219"/>
                    <a:pt x="2351" y="1216"/>
                    <a:pt x="2371" y="1206"/>
                  </a:cubicBezTo>
                  <a:lnTo>
                    <a:pt x="2371" y="1115"/>
                  </a:lnTo>
                  <a:cubicBezTo>
                    <a:pt x="2371" y="1084"/>
                    <a:pt x="2371" y="1054"/>
                    <a:pt x="2310" y="993"/>
                  </a:cubicBezTo>
                  <a:cubicBezTo>
                    <a:pt x="2219" y="780"/>
                    <a:pt x="2006" y="537"/>
                    <a:pt x="1824" y="355"/>
                  </a:cubicBezTo>
                  <a:cubicBezTo>
                    <a:pt x="1672" y="203"/>
                    <a:pt x="1459" y="51"/>
                    <a:pt x="1216" y="20"/>
                  </a:cubicBezTo>
                  <a:cubicBezTo>
                    <a:pt x="1154" y="7"/>
                    <a:pt x="1094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1622909" y="1830333"/>
              <a:ext cx="218414" cy="238211"/>
            </a:xfrm>
            <a:custGeom>
              <a:avLst/>
              <a:gdLst/>
              <a:ahLst/>
              <a:cxnLst/>
              <a:rect l="l" t="t" r="r" b="b"/>
              <a:pathLst>
                <a:path w="5351" h="5836" extrusionOk="0">
                  <a:moveTo>
                    <a:pt x="2302" y="1"/>
                  </a:moveTo>
                  <a:cubicBezTo>
                    <a:pt x="1743" y="1"/>
                    <a:pt x="1221" y="229"/>
                    <a:pt x="882" y="731"/>
                  </a:cubicBezTo>
                  <a:cubicBezTo>
                    <a:pt x="1" y="2099"/>
                    <a:pt x="882" y="4591"/>
                    <a:pt x="2068" y="5381"/>
                  </a:cubicBezTo>
                  <a:cubicBezTo>
                    <a:pt x="2549" y="5694"/>
                    <a:pt x="3073" y="5836"/>
                    <a:pt x="3550" y="5836"/>
                  </a:cubicBezTo>
                  <a:cubicBezTo>
                    <a:pt x="4277" y="5836"/>
                    <a:pt x="4893" y="5507"/>
                    <a:pt x="5077" y="4956"/>
                  </a:cubicBezTo>
                  <a:cubicBezTo>
                    <a:pt x="5350" y="4226"/>
                    <a:pt x="5350" y="2798"/>
                    <a:pt x="4682" y="1582"/>
                  </a:cubicBezTo>
                  <a:cubicBezTo>
                    <a:pt x="4195" y="589"/>
                    <a:pt x="3200" y="1"/>
                    <a:pt x="2302" y="1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1693643" y="1881556"/>
              <a:ext cx="93105" cy="109187"/>
            </a:xfrm>
            <a:custGeom>
              <a:avLst/>
              <a:gdLst/>
              <a:ahLst/>
              <a:cxnLst/>
              <a:rect l="l" t="t" r="r" b="b"/>
              <a:pathLst>
                <a:path w="2281" h="2675" extrusionOk="0">
                  <a:moveTo>
                    <a:pt x="202" y="1"/>
                  </a:moveTo>
                  <a:cubicBezTo>
                    <a:pt x="154" y="1"/>
                    <a:pt x="107" y="8"/>
                    <a:pt x="61" y="23"/>
                  </a:cubicBezTo>
                  <a:cubicBezTo>
                    <a:pt x="0" y="53"/>
                    <a:pt x="0" y="144"/>
                    <a:pt x="31" y="175"/>
                  </a:cubicBezTo>
                  <a:cubicBezTo>
                    <a:pt x="213" y="357"/>
                    <a:pt x="487" y="448"/>
                    <a:pt x="760" y="600"/>
                  </a:cubicBezTo>
                  <a:cubicBezTo>
                    <a:pt x="821" y="631"/>
                    <a:pt x="943" y="692"/>
                    <a:pt x="1034" y="783"/>
                  </a:cubicBezTo>
                  <a:lnTo>
                    <a:pt x="943" y="844"/>
                  </a:lnTo>
                  <a:cubicBezTo>
                    <a:pt x="851" y="904"/>
                    <a:pt x="821" y="965"/>
                    <a:pt x="791" y="996"/>
                  </a:cubicBezTo>
                  <a:cubicBezTo>
                    <a:pt x="669" y="1117"/>
                    <a:pt x="608" y="1239"/>
                    <a:pt x="517" y="1360"/>
                  </a:cubicBezTo>
                  <a:cubicBezTo>
                    <a:pt x="365" y="1573"/>
                    <a:pt x="274" y="1847"/>
                    <a:pt x="304" y="2151"/>
                  </a:cubicBezTo>
                  <a:cubicBezTo>
                    <a:pt x="304" y="2166"/>
                    <a:pt x="320" y="2173"/>
                    <a:pt x="338" y="2173"/>
                  </a:cubicBezTo>
                  <a:cubicBezTo>
                    <a:pt x="357" y="2173"/>
                    <a:pt x="380" y="2166"/>
                    <a:pt x="395" y="2151"/>
                  </a:cubicBezTo>
                  <a:cubicBezTo>
                    <a:pt x="547" y="1907"/>
                    <a:pt x="639" y="1695"/>
                    <a:pt x="791" y="1451"/>
                  </a:cubicBezTo>
                  <a:cubicBezTo>
                    <a:pt x="851" y="1360"/>
                    <a:pt x="943" y="1269"/>
                    <a:pt x="1003" y="1147"/>
                  </a:cubicBezTo>
                  <a:cubicBezTo>
                    <a:pt x="1064" y="1087"/>
                    <a:pt x="1095" y="1056"/>
                    <a:pt x="1125" y="996"/>
                  </a:cubicBezTo>
                  <a:lnTo>
                    <a:pt x="1216" y="935"/>
                  </a:lnTo>
                  <a:cubicBezTo>
                    <a:pt x="1247" y="965"/>
                    <a:pt x="1307" y="996"/>
                    <a:pt x="1368" y="1087"/>
                  </a:cubicBezTo>
                  <a:cubicBezTo>
                    <a:pt x="1733" y="1543"/>
                    <a:pt x="1915" y="2029"/>
                    <a:pt x="2037" y="2606"/>
                  </a:cubicBezTo>
                  <a:cubicBezTo>
                    <a:pt x="2037" y="2655"/>
                    <a:pt x="2071" y="2675"/>
                    <a:pt x="2112" y="2675"/>
                  </a:cubicBezTo>
                  <a:cubicBezTo>
                    <a:pt x="2173" y="2675"/>
                    <a:pt x="2250" y="2631"/>
                    <a:pt x="2250" y="2576"/>
                  </a:cubicBezTo>
                  <a:cubicBezTo>
                    <a:pt x="2280" y="1907"/>
                    <a:pt x="2006" y="1299"/>
                    <a:pt x="1581" y="844"/>
                  </a:cubicBezTo>
                  <a:cubicBezTo>
                    <a:pt x="1399" y="631"/>
                    <a:pt x="1186" y="448"/>
                    <a:pt x="912" y="296"/>
                  </a:cubicBezTo>
                  <a:cubicBezTo>
                    <a:pt x="710" y="170"/>
                    <a:pt x="444" y="1"/>
                    <a:pt x="2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1" name="Google Shape;821;p43"/>
            <p:cNvSpPr/>
            <p:nvPr/>
          </p:nvSpPr>
          <p:spPr>
            <a:xfrm>
              <a:off x="1712255" y="2038778"/>
              <a:ext cx="95554" cy="148943"/>
            </a:xfrm>
            <a:custGeom>
              <a:avLst/>
              <a:gdLst/>
              <a:ahLst/>
              <a:cxnLst/>
              <a:rect l="l" t="t" r="r" b="b"/>
              <a:pathLst>
                <a:path w="2341" h="3649" extrusionOk="0">
                  <a:moveTo>
                    <a:pt x="1186" y="943"/>
                  </a:moveTo>
                  <a:cubicBezTo>
                    <a:pt x="1520" y="943"/>
                    <a:pt x="1794" y="1368"/>
                    <a:pt x="1794" y="1855"/>
                  </a:cubicBezTo>
                  <a:cubicBezTo>
                    <a:pt x="1794" y="2372"/>
                    <a:pt x="1520" y="2767"/>
                    <a:pt x="1186" y="2767"/>
                  </a:cubicBezTo>
                  <a:cubicBezTo>
                    <a:pt x="821" y="2767"/>
                    <a:pt x="578" y="2372"/>
                    <a:pt x="578" y="1855"/>
                  </a:cubicBezTo>
                  <a:cubicBezTo>
                    <a:pt x="578" y="1368"/>
                    <a:pt x="821" y="943"/>
                    <a:pt x="1186" y="943"/>
                  </a:cubicBezTo>
                  <a:close/>
                  <a:moveTo>
                    <a:pt x="1186" y="1"/>
                  </a:moveTo>
                  <a:cubicBezTo>
                    <a:pt x="517" y="1"/>
                    <a:pt x="0" y="852"/>
                    <a:pt x="0" y="1824"/>
                  </a:cubicBezTo>
                  <a:cubicBezTo>
                    <a:pt x="0" y="2858"/>
                    <a:pt x="517" y="3648"/>
                    <a:pt x="1186" y="3648"/>
                  </a:cubicBezTo>
                  <a:cubicBezTo>
                    <a:pt x="1824" y="3648"/>
                    <a:pt x="2341" y="2797"/>
                    <a:pt x="2341" y="1824"/>
                  </a:cubicBezTo>
                  <a:cubicBezTo>
                    <a:pt x="2341" y="852"/>
                    <a:pt x="1824" y="1"/>
                    <a:pt x="1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2" name="Google Shape;822;p43"/>
            <p:cNvSpPr/>
            <p:nvPr/>
          </p:nvSpPr>
          <p:spPr>
            <a:xfrm>
              <a:off x="2172538" y="2437668"/>
              <a:ext cx="683652" cy="1196647"/>
            </a:xfrm>
            <a:custGeom>
              <a:avLst/>
              <a:gdLst/>
              <a:ahLst/>
              <a:cxnLst/>
              <a:rect l="l" t="t" r="r" b="b"/>
              <a:pathLst>
                <a:path w="16749" h="29317" extrusionOk="0">
                  <a:moveTo>
                    <a:pt x="3807" y="1"/>
                  </a:moveTo>
                  <a:cubicBezTo>
                    <a:pt x="3201" y="1"/>
                    <a:pt x="2733" y="167"/>
                    <a:pt x="2523" y="501"/>
                  </a:cubicBezTo>
                  <a:cubicBezTo>
                    <a:pt x="0" y="4301"/>
                    <a:pt x="4590" y="7219"/>
                    <a:pt x="5745" y="8191"/>
                  </a:cubicBezTo>
                  <a:cubicBezTo>
                    <a:pt x="6870" y="9195"/>
                    <a:pt x="11338" y="14544"/>
                    <a:pt x="10882" y="16125"/>
                  </a:cubicBezTo>
                  <a:cubicBezTo>
                    <a:pt x="10426" y="17766"/>
                    <a:pt x="7173" y="25487"/>
                    <a:pt x="7173" y="25487"/>
                  </a:cubicBezTo>
                  <a:cubicBezTo>
                    <a:pt x="7751" y="28405"/>
                    <a:pt x="10882" y="29316"/>
                    <a:pt x="10882" y="29316"/>
                  </a:cubicBezTo>
                  <a:cubicBezTo>
                    <a:pt x="10882" y="29316"/>
                    <a:pt x="16687" y="18496"/>
                    <a:pt x="16718" y="14939"/>
                  </a:cubicBezTo>
                  <a:cubicBezTo>
                    <a:pt x="16748" y="11383"/>
                    <a:pt x="10517" y="4574"/>
                    <a:pt x="8480" y="2356"/>
                  </a:cubicBezTo>
                  <a:cubicBezTo>
                    <a:pt x="7105" y="792"/>
                    <a:pt x="5129" y="1"/>
                    <a:pt x="3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2409476" y="3471036"/>
              <a:ext cx="246946" cy="222251"/>
            </a:xfrm>
            <a:custGeom>
              <a:avLst/>
              <a:gdLst/>
              <a:ahLst/>
              <a:cxnLst/>
              <a:rect l="l" t="t" r="r" b="b"/>
              <a:pathLst>
                <a:path w="6050" h="5445" extrusionOk="0">
                  <a:moveTo>
                    <a:pt x="1782" y="0"/>
                  </a:moveTo>
                  <a:cubicBezTo>
                    <a:pt x="1733" y="0"/>
                    <a:pt x="1686" y="6"/>
                    <a:pt x="1642" y="17"/>
                  </a:cubicBezTo>
                  <a:cubicBezTo>
                    <a:pt x="913" y="260"/>
                    <a:pt x="1" y="1354"/>
                    <a:pt x="1" y="2539"/>
                  </a:cubicBezTo>
                  <a:cubicBezTo>
                    <a:pt x="1" y="3319"/>
                    <a:pt x="1923" y="5445"/>
                    <a:pt x="3288" y="5445"/>
                  </a:cubicBezTo>
                  <a:cubicBezTo>
                    <a:pt x="3359" y="5445"/>
                    <a:pt x="3428" y="5439"/>
                    <a:pt x="3496" y="5427"/>
                  </a:cubicBezTo>
                  <a:cubicBezTo>
                    <a:pt x="4864" y="5153"/>
                    <a:pt x="6049" y="3542"/>
                    <a:pt x="5016" y="2418"/>
                  </a:cubicBezTo>
                  <a:cubicBezTo>
                    <a:pt x="4101" y="1303"/>
                    <a:pt x="2569" y="0"/>
                    <a:pt x="1782" y="0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1457930" y="3333978"/>
              <a:ext cx="1333753" cy="1603475"/>
            </a:xfrm>
            <a:custGeom>
              <a:avLst/>
              <a:gdLst/>
              <a:ahLst/>
              <a:cxnLst/>
              <a:rect l="l" t="t" r="r" b="b"/>
              <a:pathLst>
                <a:path w="32676" h="39284" extrusionOk="0">
                  <a:moveTo>
                    <a:pt x="24681" y="1"/>
                  </a:moveTo>
                  <a:lnTo>
                    <a:pt x="8481" y="1733"/>
                  </a:lnTo>
                  <a:cubicBezTo>
                    <a:pt x="8481" y="1733"/>
                    <a:pt x="3070" y="5989"/>
                    <a:pt x="1976" y="13101"/>
                  </a:cubicBezTo>
                  <a:cubicBezTo>
                    <a:pt x="0" y="25958"/>
                    <a:pt x="7265" y="38208"/>
                    <a:pt x="7265" y="38208"/>
                  </a:cubicBezTo>
                  <a:cubicBezTo>
                    <a:pt x="11818" y="39002"/>
                    <a:pt x="15180" y="39284"/>
                    <a:pt x="17659" y="39284"/>
                  </a:cubicBezTo>
                  <a:cubicBezTo>
                    <a:pt x="23718" y="39284"/>
                    <a:pt x="24499" y="37600"/>
                    <a:pt x="24499" y="37600"/>
                  </a:cubicBezTo>
                  <a:cubicBezTo>
                    <a:pt x="29454" y="25411"/>
                    <a:pt x="32676" y="13831"/>
                    <a:pt x="24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5" name="Google Shape;825;p43"/>
            <p:cNvSpPr/>
            <p:nvPr/>
          </p:nvSpPr>
          <p:spPr>
            <a:xfrm>
              <a:off x="2085682" y="3912130"/>
              <a:ext cx="172495" cy="1005988"/>
            </a:xfrm>
            <a:custGeom>
              <a:avLst/>
              <a:gdLst/>
              <a:ahLst/>
              <a:cxnLst/>
              <a:rect l="l" t="t" r="r" b="b"/>
              <a:pathLst>
                <a:path w="4226" h="24646" extrusionOk="0">
                  <a:moveTo>
                    <a:pt x="4134" y="0"/>
                  </a:moveTo>
                  <a:cubicBezTo>
                    <a:pt x="3800" y="91"/>
                    <a:pt x="3465" y="182"/>
                    <a:pt x="3162" y="304"/>
                  </a:cubicBezTo>
                  <a:cubicBezTo>
                    <a:pt x="2918" y="395"/>
                    <a:pt x="2219" y="578"/>
                    <a:pt x="2158" y="578"/>
                  </a:cubicBezTo>
                  <a:cubicBezTo>
                    <a:pt x="1490" y="729"/>
                    <a:pt x="760" y="790"/>
                    <a:pt x="92" y="790"/>
                  </a:cubicBezTo>
                  <a:cubicBezTo>
                    <a:pt x="0" y="790"/>
                    <a:pt x="0" y="912"/>
                    <a:pt x="122" y="912"/>
                  </a:cubicBezTo>
                  <a:cubicBezTo>
                    <a:pt x="286" y="919"/>
                    <a:pt x="448" y="922"/>
                    <a:pt x="610" y="922"/>
                  </a:cubicBezTo>
                  <a:cubicBezTo>
                    <a:pt x="1166" y="922"/>
                    <a:pt x="1708" y="878"/>
                    <a:pt x="2250" y="760"/>
                  </a:cubicBezTo>
                  <a:lnTo>
                    <a:pt x="2310" y="760"/>
                  </a:lnTo>
                  <a:cubicBezTo>
                    <a:pt x="2402" y="1702"/>
                    <a:pt x="2462" y="2614"/>
                    <a:pt x="2523" y="3556"/>
                  </a:cubicBezTo>
                  <a:cubicBezTo>
                    <a:pt x="2584" y="5380"/>
                    <a:pt x="2614" y="7204"/>
                    <a:pt x="2554" y="9027"/>
                  </a:cubicBezTo>
                  <a:cubicBezTo>
                    <a:pt x="2523" y="9939"/>
                    <a:pt x="1824" y="20882"/>
                    <a:pt x="1763" y="21794"/>
                  </a:cubicBezTo>
                  <a:cubicBezTo>
                    <a:pt x="1703" y="22219"/>
                    <a:pt x="1672" y="22675"/>
                    <a:pt x="1642" y="23131"/>
                  </a:cubicBezTo>
                  <a:cubicBezTo>
                    <a:pt x="1611" y="23587"/>
                    <a:pt x="1520" y="24073"/>
                    <a:pt x="1551" y="24560"/>
                  </a:cubicBezTo>
                  <a:cubicBezTo>
                    <a:pt x="1551" y="24613"/>
                    <a:pt x="1592" y="24645"/>
                    <a:pt x="1632" y="24645"/>
                  </a:cubicBezTo>
                  <a:cubicBezTo>
                    <a:pt x="1661" y="24645"/>
                    <a:pt x="1690" y="24628"/>
                    <a:pt x="1703" y="24590"/>
                  </a:cubicBezTo>
                  <a:cubicBezTo>
                    <a:pt x="1915" y="24073"/>
                    <a:pt x="1915" y="23526"/>
                    <a:pt x="1946" y="23040"/>
                  </a:cubicBezTo>
                  <a:cubicBezTo>
                    <a:pt x="1976" y="22523"/>
                    <a:pt x="2007" y="22006"/>
                    <a:pt x="2067" y="21520"/>
                  </a:cubicBezTo>
                  <a:cubicBezTo>
                    <a:pt x="2158" y="19636"/>
                    <a:pt x="2858" y="7781"/>
                    <a:pt x="2827" y="5958"/>
                  </a:cubicBezTo>
                  <a:cubicBezTo>
                    <a:pt x="2766" y="5046"/>
                    <a:pt x="2766" y="4103"/>
                    <a:pt x="2706" y="3192"/>
                  </a:cubicBezTo>
                  <a:cubicBezTo>
                    <a:pt x="2675" y="2371"/>
                    <a:pt x="2584" y="1550"/>
                    <a:pt x="2462" y="729"/>
                  </a:cubicBezTo>
                  <a:cubicBezTo>
                    <a:pt x="2736" y="699"/>
                    <a:pt x="3010" y="608"/>
                    <a:pt x="3283" y="547"/>
                  </a:cubicBezTo>
                  <a:cubicBezTo>
                    <a:pt x="3587" y="426"/>
                    <a:pt x="3921" y="304"/>
                    <a:pt x="4195" y="122"/>
                  </a:cubicBezTo>
                  <a:cubicBezTo>
                    <a:pt x="4225" y="91"/>
                    <a:pt x="4225" y="0"/>
                    <a:pt x="4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6" name="Google Shape;826;p43"/>
            <p:cNvSpPr/>
            <p:nvPr/>
          </p:nvSpPr>
          <p:spPr>
            <a:xfrm>
              <a:off x="1624174" y="3621278"/>
              <a:ext cx="288743" cy="154494"/>
            </a:xfrm>
            <a:custGeom>
              <a:avLst/>
              <a:gdLst/>
              <a:ahLst/>
              <a:cxnLst/>
              <a:rect l="l" t="t" r="r" b="b"/>
              <a:pathLst>
                <a:path w="7074" h="3785" extrusionOk="0">
                  <a:moveTo>
                    <a:pt x="7012" y="1"/>
                  </a:moveTo>
                  <a:cubicBezTo>
                    <a:pt x="6996" y="1"/>
                    <a:pt x="6979" y="5"/>
                    <a:pt x="6961" y="13"/>
                  </a:cubicBezTo>
                  <a:cubicBezTo>
                    <a:pt x="6778" y="257"/>
                    <a:pt x="6657" y="500"/>
                    <a:pt x="6505" y="743"/>
                  </a:cubicBezTo>
                  <a:cubicBezTo>
                    <a:pt x="6353" y="1016"/>
                    <a:pt x="6201" y="1199"/>
                    <a:pt x="6019" y="1412"/>
                  </a:cubicBezTo>
                  <a:cubicBezTo>
                    <a:pt x="5380" y="2172"/>
                    <a:pt x="4560" y="2840"/>
                    <a:pt x="3617" y="3205"/>
                  </a:cubicBezTo>
                  <a:cubicBezTo>
                    <a:pt x="3374" y="3327"/>
                    <a:pt x="3101" y="3448"/>
                    <a:pt x="2827" y="3479"/>
                  </a:cubicBezTo>
                  <a:cubicBezTo>
                    <a:pt x="2755" y="3486"/>
                    <a:pt x="2683" y="3489"/>
                    <a:pt x="2612" y="3489"/>
                  </a:cubicBezTo>
                  <a:cubicBezTo>
                    <a:pt x="2380" y="3489"/>
                    <a:pt x="2147" y="3450"/>
                    <a:pt x="1915" y="3357"/>
                  </a:cubicBezTo>
                  <a:cubicBezTo>
                    <a:pt x="1611" y="3266"/>
                    <a:pt x="1307" y="3083"/>
                    <a:pt x="1064" y="2992"/>
                  </a:cubicBezTo>
                  <a:cubicBezTo>
                    <a:pt x="790" y="2871"/>
                    <a:pt x="487" y="2719"/>
                    <a:pt x="183" y="2658"/>
                  </a:cubicBezTo>
                  <a:cubicBezTo>
                    <a:pt x="61" y="2658"/>
                    <a:pt x="0" y="2810"/>
                    <a:pt x="122" y="2871"/>
                  </a:cubicBezTo>
                  <a:cubicBezTo>
                    <a:pt x="426" y="3083"/>
                    <a:pt x="821" y="3205"/>
                    <a:pt x="1155" y="3357"/>
                  </a:cubicBezTo>
                  <a:cubicBezTo>
                    <a:pt x="1459" y="3479"/>
                    <a:pt x="1794" y="3661"/>
                    <a:pt x="2158" y="3752"/>
                  </a:cubicBezTo>
                  <a:cubicBezTo>
                    <a:pt x="2260" y="3775"/>
                    <a:pt x="2363" y="3785"/>
                    <a:pt x="2468" y="3785"/>
                  </a:cubicBezTo>
                  <a:cubicBezTo>
                    <a:pt x="2929" y="3785"/>
                    <a:pt x="3415" y="3591"/>
                    <a:pt x="3860" y="3418"/>
                  </a:cubicBezTo>
                  <a:cubicBezTo>
                    <a:pt x="4347" y="3175"/>
                    <a:pt x="4803" y="2901"/>
                    <a:pt x="5228" y="2567"/>
                  </a:cubicBezTo>
                  <a:cubicBezTo>
                    <a:pt x="5654" y="2232"/>
                    <a:pt x="6019" y="1837"/>
                    <a:pt x="6322" y="1412"/>
                  </a:cubicBezTo>
                  <a:cubicBezTo>
                    <a:pt x="6474" y="1229"/>
                    <a:pt x="6626" y="1016"/>
                    <a:pt x="6748" y="773"/>
                  </a:cubicBezTo>
                  <a:cubicBezTo>
                    <a:pt x="6870" y="561"/>
                    <a:pt x="7022" y="317"/>
                    <a:pt x="7052" y="44"/>
                  </a:cubicBezTo>
                  <a:cubicBezTo>
                    <a:pt x="7073" y="22"/>
                    <a:pt x="7049" y="1"/>
                    <a:pt x="7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2425598" y="3519443"/>
              <a:ext cx="153882" cy="165760"/>
            </a:xfrm>
            <a:custGeom>
              <a:avLst/>
              <a:gdLst/>
              <a:ahLst/>
              <a:cxnLst/>
              <a:rect l="l" t="t" r="r" b="b"/>
              <a:pathLst>
                <a:path w="3770" h="4061" extrusionOk="0">
                  <a:moveTo>
                    <a:pt x="107" y="1"/>
                  </a:moveTo>
                  <a:cubicBezTo>
                    <a:pt x="69" y="1"/>
                    <a:pt x="31" y="16"/>
                    <a:pt x="31" y="46"/>
                  </a:cubicBezTo>
                  <a:cubicBezTo>
                    <a:pt x="1" y="533"/>
                    <a:pt x="183" y="1080"/>
                    <a:pt x="426" y="1566"/>
                  </a:cubicBezTo>
                  <a:cubicBezTo>
                    <a:pt x="761" y="2356"/>
                    <a:pt x="1338" y="3147"/>
                    <a:pt x="2007" y="3724"/>
                  </a:cubicBezTo>
                  <a:cubicBezTo>
                    <a:pt x="2239" y="3914"/>
                    <a:pt x="2516" y="4060"/>
                    <a:pt x="2795" y="4060"/>
                  </a:cubicBezTo>
                  <a:cubicBezTo>
                    <a:pt x="2918" y="4060"/>
                    <a:pt x="3041" y="4032"/>
                    <a:pt x="3162" y="3967"/>
                  </a:cubicBezTo>
                  <a:cubicBezTo>
                    <a:pt x="3466" y="3785"/>
                    <a:pt x="3679" y="3390"/>
                    <a:pt x="3770" y="3056"/>
                  </a:cubicBezTo>
                  <a:cubicBezTo>
                    <a:pt x="3770" y="2990"/>
                    <a:pt x="3707" y="2940"/>
                    <a:pt x="3660" y="2940"/>
                  </a:cubicBezTo>
                  <a:cubicBezTo>
                    <a:pt x="3642" y="2940"/>
                    <a:pt x="3626" y="2947"/>
                    <a:pt x="3618" y="2964"/>
                  </a:cubicBezTo>
                  <a:cubicBezTo>
                    <a:pt x="3358" y="3310"/>
                    <a:pt x="3208" y="3820"/>
                    <a:pt x="2727" y="3820"/>
                  </a:cubicBezTo>
                  <a:cubicBezTo>
                    <a:pt x="2701" y="3820"/>
                    <a:pt x="2674" y="3819"/>
                    <a:pt x="2645" y="3815"/>
                  </a:cubicBezTo>
                  <a:cubicBezTo>
                    <a:pt x="2402" y="3785"/>
                    <a:pt x="2189" y="3542"/>
                    <a:pt x="2007" y="3390"/>
                  </a:cubicBezTo>
                  <a:cubicBezTo>
                    <a:pt x="1825" y="3208"/>
                    <a:pt x="1642" y="3025"/>
                    <a:pt x="1490" y="2812"/>
                  </a:cubicBezTo>
                  <a:cubicBezTo>
                    <a:pt x="1186" y="2387"/>
                    <a:pt x="913" y="1961"/>
                    <a:pt x="670" y="1505"/>
                  </a:cubicBezTo>
                  <a:cubicBezTo>
                    <a:pt x="578" y="1262"/>
                    <a:pt x="487" y="1049"/>
                    <a:pt x="426" y="806"/>
                  </a:cubicBezTo>
                  <a:cubicBezTo>
                    <a:pt x="335" y="533"/>
                    <a:pt x="305" y="290"/>
                    <a:pt x="183" y="46"/>
                  </a:cubicBezTo>
                  <a:cubicBezTo>
                    <a:pt x="183" y="16"/>
                    <a:pt x="145" y="1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2233844" y="3534300"/>
              <a:ext cx="26817" cy="238660"/>
            </a:xfrm>
            <a:custGeom>
              <a:avLst/>
              <a:gdLst/>
              <a:ahLst/>
              <a:cxnLst/>
              <a:rect l="l" t="t" r="r" b="b"/>
              <a:pathLst>
                <a:path w="657" h="5847" extrusionOk="0">
                  <a:moveTo>
                    <a:pt x="85" y="0"/>
                  </a:moveTo>
                  <a:cubicBezTo>
                    <a:pt x="41" y="0"/>
                    <a:pt x="1" y="40"/>
                    <a:pt x="18" y="108"/>
                  </a:cubicBezTo>
                  <a:cubicBezTo>
                    <a:pt x="261" y="1020"/>
                    <a:pt x="443" y="1962"/>
                    <a:pt x="443" y="2904"/>
                  </a:cubicBezTo>
                  <a:cubicBezTo>
                    <a:pt x="443" y="3421"/>
                    <a:pt x="413" y="3907"/>
                    <a:pt x="352" y="4363"/>
                  </a:cubicBezTo>
                  <a:cubicBezTo>
                    <a:pt x="322" y="4637"/>
                    <a:pt x="291" y="4850"/>
                    <a:pt x="261" y="5093"/>
                  </a:cubicBezTo>
                  <a:cubicBezTo>
                    <a:pt x="200" y="5275"/>
                    <a:pt x="139" y="5488"/>
                    <a:pt x="170" y="5762"/>
                  </a:cubicBezTo>
                  <a:cubicBezTo>
                    <a:pt x="170" y="5815"/>
                    <a:pt x="211" y="5847"/>
                    <a:pt x="251" y="5847"/>
                  </a:cubicBezTo>
                  <a:cubicBezTo>
                    <a:pt x="280" y="5847"/>
                    <a:pt x="309" y="5830"/>
                    <a:pt x="322" y="5792"/>
                  </a:cubicBezTo>
                  <a:cubicBezTo>
                    <a:pt x="443" y="5579"/>
                    <a:pt x="474" y="5306"/>
                    <a:pt x="504" y="5093"/>
                  </a:cubicBezTo>
                  <a:cubicBezTo>
                    <a:pt x="535" y="4819"/>
                    <a:pt x="595" y="4576"/>
                    <a:pt x="626" y="4363"/>
                  </a:cubicBezTo>
                  <a:cubicBezTo>
                    <a:pt x="656" y="3877"/>
                    <a:pt x="656" y="3421"/>
                    <a:pt x="656" y="2904"/>
                  </a:cubicBezTo>
                  <a:cubicBezTo>
                    <a:pt x="626" y="1962"/>
                    <a:pt x="474" y="989"/>
                    <a:pt x="170" y="78"/>
                  </a:cubicBezTo>
                  <a:cubicBezTo>
                    <a:pt x="157" y="24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9" name="Google Shape;829;p43"/>
            <p:cNvSpPr/>
            <p:nvPr/>
          </p:nvSpPr>
          <p:spPr>
            <a:xfrm>
              <a:off x="2207803" y="3554137"/>
              <a:ext cx="20572" cy="214169"/>
            </a:xfrm>
            <a:custGeom>
              <a:avLst/>
              <a:gdLst/>
              <a:ahLst/>
              <a:cxnLst/>
              <a:rect l="l" t="t" r="r" b="b"/>
              <a:pathLst>
                <a:path w="504" h="5247" extrusionOk="0">
                  <a:moveTo>
                    <a:pt x="85" y="0"/>
                  </a:moveTo>
                  <a:cubicBezTo>
                    <a:pt x="41" y="0"/>
                    <a:pt x="0" y="40"/>
                    <a:pt x="18" y="108"/>
                  </a:cubicBezTo>
                  <a:cubicBezTo>
                    <a:pt x="230" y="959"/>
                    <a:pt x="322" y="1780"/>
                    <a:pt x="322" y="2631"/>
                  </a:cubicBezTo>
                  <a:cubicBezTo>
                    <a:pt x="291" y="3452"/>
                    <a:pt x="139" y="4303"/>
                    <a:pt x="18" y="5154"/>
                  </a:cubicBezTo>
                  <a:cubicBezTo>
                    <a:pt x="18" y="5213"/>
                    <a:pt x="43" y="5246"/>
                    <a:pt x="77" y="5246"/>
                  </a:cubicBezTo>
                  <a:cubicBezTo>
                    <a:pt x="96" y="5246"/>
                    <a:pt x="118" y="5236"/>
                    <a:pt x="139" y="5215"/>
                  </a:cubicBezTo>
                  <a:cubicBezTo>
                    <a:pt x="443" y="4394"/>
                    <a:pt x="504" y="3482"/>
                    <a:pt x="504" y="2661"/>
                  </a:cubicBezTo>
                  <a:cubicBezTo>
                    <a:pt x="504" y="1780"/>
                    <a:pt x="382" y="899"/>
                    <a:pt x="170" y="78"/>
                  </a:cubicBezTo>
                  <a:cubicBezTo>
                    <a:pt x="156" y="25"/>
                    <a:pt x="120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0" name="Google Shape;830;p43"/>
            <p:cNvSpPr/>
            <p:nvPr/>
          </p:nvSpPr>
          <p:spPr>
            <a:xfrm>
              <a:off x="1676256" y="4405875"/>
              <a:ext cx="16164" cy="31062"/>
            </a:xfrm>
            <a:custGeom>
              <a:avLst/>
              <a:gdLst/>
              <a:ahLst/>
              <a:cxnLst/>
              <a:rect l="l" t="t" r="r" b="b"/>
              <a:pathLst>
                <a:path w="396" h="761" extrusionOk="0">
                  <a:moveTo>
                    <a:pt x="31" y="0"/>
                  </a:moveTo>
                  <a:cubicBezTo>
                    <a:pt x="1" y="0"/>
                    <a:pt x="1" y="31"/>
                    <a:pt x="31" y="61"/>
                  </a:cubicBezTo>
                  <a:lnTo>
                    <a:pt x="31" y="92"/>
                  </a:lnTo>
                  <a:lnTo>
                    <a:pt x="31" y="152"/>
                  </a:lnTo>
                  <a:cubicBezTo>
                    <a:pt x="31" y="183"/>
                    <a:pt x="92" y="183"/>
                    <a:pt x="92" y="213"/>
                  </a:cubicBezTo>
                  <a:cubicBezTo>
                    <a:pt x="122" y="304"/>
                    <a:pt x="153" y="335"/>
                    <a:pt x="153" y="365"/>
                  </a:cubicBezTo>
                  <a:lnTo>
                    <a:pt x="274" y="700"/>
                  </a:lnTo>
                  <a:cubicBezTo>
                    <a:pt x="274" y="760"/>
                    <a:pt x="305" y="760"/>
                    <a:pt x="335" y="760"/>
                  </a:cubicBezTo>
                  <a:cubicBezTo>
                    <a:pt x="335" y="760"/>
                    <a:pt x="396" y="700"/>
                    <a:pt x="396" y="669"/>
                  </a:cubicBezTo>
                  <a:cubicBezTo>
                    <a:pt x="396" y="548"/>
                    <a:pt x="335" y="426"/>
                    <a:pt x="305" y="335"/>
                  </a:cubicBezTo>
                  <a:cubicBezTo>
                    <a:pt x="305" y="304"/>
                    <a:pt x="274" y="213"/>
                    <a:pt x="244" y="183"/>
                  </a:cubicBezTo>
                  <a:cubicBezTo>
                    <a:pt x="183" y="92"/>
                    <a:pt x="153" y="61"/>
                    <a:pt x="92" y="31"/>
                  </a:cubicBezTo>
                  <a:lnTo>
                    <a:pt x="122" y="31"/>
                  </a:lnTo>
                  <a:cubicBezTo>
                    <a:pt x="92" y="0"/>
                    <a:pt x="92" y="0"/>
                    <a:pt x="31" y="0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1" name="Google Shape;831;p43"/>
            <p:cNvSpPr/>
            <p:nvPr/>
          </p:nvSpPr>
          <p:spPr>
            <a:xfrm>
              <a:off x="1662623" y="4420773"/>
              <a:ext cx="12449" cy="19143"/>
            </a:xfrm>
            <a:custGeom>
              <a:avLst/>
              <a:gdLst/>
              <a:ahLst/>
              <a:cxnLst/>
              <a:rect l="l" t="t" r="r" b="b"/>
              <a:pathLst>
                <a:path w="305" h="469" extrusionOk="0">
                  <a:moveTo>
                    <a:pt x="122" y="0"/>
                  </a:moveTo>
                  <a:cubicBezTo>
                    <a:pt x="61" y="0"/>
                    <a:pt x="31" y="0"/>
                    <a:pt x="31" y="31"/>
                  </a:cubicBezTo>
                  <a:lnTo>
                    <a:pt x="0" y="122"/>
                  </a:lnTo>
                  <a:lnTo>
                    <a:pt x="0" y="152"/>
                  </a:lnTo>
                  <a:lnTo>
                    <a:pt x="0" y="183"/>
                  </a:lnTo>
                  <a:cubicBezTo>
                    <a:pt x="0" y="243"/>
                    <a:pt x="31" y="243"/>
                    <a:pt x="31" y="274"/>
                  </a:cubicBezTo>
                  <a:cubicBezTo>
                    <a:pt x="61" y="304"/>
                    <a:pt x="122" y="395"/>
                    <a:pt x="152" y="426"/>
                  </a:cubicBezTo>
                  <a:cubicBezTo>
                    <a:pt x="174" y="447"/>
                    <a:pt x="195" y="469"/>
                    <a:pt x="228" y="469"/>
                  </a:cubicBezTo>
                  <a:cubicBezTo>
                    <a:pt x="241" y="469"/>
                    <a:pt x="256" y="465"/>
                    <a:pt x="274" y="456"/>
                  </a:cubicBezTo>
                  <a:cubicBezTo>
                    <a:pt x="304" y="426"/>
                    <a:pt x="304" y="395"/>
                    <a:pt x="304" y="335"/>
                  </a:cubicBezTo>
                  <a:cubicBezTo>
                    <a:pt x="304" y="274"/>
                    <a:pt x="274" y="243"/>
                    <a:pt x="213" y="152"/>
                  </a:cubicBezTo>
                  <a:cubicBezTo>
                    <a:pt x="213" y="122"/>
                    <a:pt x="183" y="122"/>
                    <a:pt x="183" y="91"/>
                  </a:cubicBezTo>
                  <a:lnTo>
                    <a:pt x="183" y="31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2" name="Google Shape;832;p43"/>
            <p:cNvSpPr/>
            <p:nvPr/>
          </p:nvSpPr>
          <p:spPr>
            <a:xfrm>
              <a:off x="1640297" y="3808826"/>
              <a:ext cx="6245" cy="25797"/>
            </a:xfrm>
            <a:custGeom>
              <a:avLst/>
              <a:gdLst/>
              <a:ahLst/>
              <a:cxnLst/>
              <a:rect l="l" t="t" r="r" b="b"/>
              <a:pathLst>
                <a:path w="153" h="632" extrusionOk="0">
                  <a:moveTo>
                    <a:pt x="107" y="1"/>
                  </a:moveTo>
                  <a:cubicBezTo>
                    <a:pt x="84" y="1"/>
                    <a:pt x="61" y="23"/>
                    <a:pt x="61" y="69"/>
                  </a:cubicBezTo>
                  <a:cubicBezTo>
                    <a:pt x="0" y="130"/>
                    <a:pt x="0" y="251"/>
                    <a:pt x="0" y="343"/>
                  </a:cubicBezTo>
                  <a:lnTo>
                    <a:pt x="0" y="495"/>
                  </a:lnTo>
                  <a:cubicBezTo>
                    <a:pt x="0" y="525"/>
                    <a:pt x="0" y="586"/>
                    <a:pt x="61" y="586"/>
                  </a:cubicBezTo>
                  <a:cubicBezTo>
                    <a:pt x="61" y="616"/>
                    <a:pt x="69" y="631"/>
                    <a:pt x="80" y="631"/>
                  </a:cubicBezTo>
                  <a:cubicBezTo>
                    <a:pt x="92" y="631"/>
                    <a:pt x="107" y="616"/>
                    <a:pt x="122" y="586"/>
                  </a:cubicBezTo>
                  <a:cubicBezTo>
                    <a:pt x="152" y="555"/>
                    <a:pt x="152" y="495"/>
                    <a:pt x="152" y="434"/>
                  </a:cubicBezTo>
                  <a:lnTo>
                    <a:pt x="152" y="343"/>
                  </a:lnTo>
                  <a:lnTo>
                    <a:pt x="152" y="69"/>
                  </a:lnTo>
                  <a:cubicBezTo>
                    <a:pt x="152" y="23"/>
                    <a:pt x="130" y="1"/>
                    <a:pt x="107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3" name="Google Shape;833;p43"/>
            <p:cNvSpPr/>
            <p:nvPr/>
          </p:nvSpPr>
          <p:spPr>
            <a:xfrm>
              <a:off x="1624174" y="3809642"/>
              <a:ext cx="7470" cy="21878"/>
            </a:xfrm>
            <a:custGeom>
              <a:avLst/>
              <a:gdLst/>
              <a:ahLst/>
              <a:cxnLst/>
              <a:rect l="l" t="t" r="r" b="b"/>
              <a:pathLst>
                <a:path w="183" h="536" extrusionOk="0">
                  <a:moveTo>
                    <a:pt x="31" y="1"/>
                  </a:moveTo>
                  <a:cubicBezTo>
                    <a:pt x="14" y="1"/>
                    <a:pt x="0" y="13"/>
                    <a:pt x="0" y="49"/>
                  </a:cubicBezTo>
                  <a:lnTo>
                    <a:pt x="0" y="323"/>
                  </a:lnTo>
                  <a:cubicBezTo>
                    <a:pt x="0" y="353"/>
                    <a:pt x="31" y="383"/>
                    <a:pt x="31" y="414"/>
                  </a:cubicBezTo>
                  <a:cubicBezTo>
                    <a:pt x="31" y="475"/>
                    <a:pt x="61" y="535"/>
                    <a:pt x="91" y="535"/>
                  </a:cubicBezTo>
                  <a:lnTo>
                    <a:pt x="152" y="505"/>
                  </a:lnTo>
                  <a:cubicBezTo>
                    <a:pt x="183" y="475"/>
                    <a:pt x="152" y="414"/>
                    <a:pt x="152" y="383"/>
                  </a:cubicBezTo>
                  <a:cubicBezTo>
                    <a:pt x="152" y="353"/>
                    <a:pt x="91" y="323"/>
                    <a:pt x="91" y="262"/>
                  </a:cubicBezTo>
                  <a:lnTo>
                    <a:pt x="91" y="49"/>
                  </a:lnTo>
                  <a:cubicBezTo>
                    <a:pt x="91" y="30"/>
                    <a:pt x="58" y="1"/>
                    <a:pt x="31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4" name="Google Shape;834;p43"/>
            <p:cNvSpPr/>
            <p:nvPr/>
          </p:nvSpPr>
          <p:spPr>
            <a:xfrm>
              <a:off x="2254415" y="4424773"/>
              <a:ext cx="18654" cy="16939"/>
            </a:xfrm>
            <a:custGeom>
              <a:avLst/>
              <a:gdLst/>
              <a:ahLst/>
              <a:cxnLst/>
              <a:rect l="l" t="t" r="r" b="b"/>
              <a:pathLst>
                <a:path w="457" h="415" extrusionOk="0">
                  <a:moveTo>
                    <a:pt x="395" y="1"/>
                  </a:moveTo>
                  <a:cubicBezTo>
                    <a:pt x="388" y="1"/>
                    <a:pt x="380" y="9"/>
                    <a:pt x="365" y="24"/>
                  </a:cubicBezTo>
                  <a:cubicBezTo>
                    <a:pt x="304" y="85"/>
                    <a:pt x="243" y="145"/>
                    <a:pt x="213" y="176"/>
                  </a:cubicBezTo>
                  <a:cubicBezTo>
                    <a:pt x="122" y="206"/>
                    <a:pt x="91" y="237"/>
                    <a:pt x="61" y="297"/>
                  </a:cubicBezTo>
                  <a:cubicBezTo>
                    <a:pt x="61" y="297"/>
                    <a:pt x="0" y="328"/>
                    <a:pt x="0" y="358"/>
                  </a:cubicBezTo>
                  <a:cubicBezTo>
                    <a:pt x="0" y="358"/>
                    <a:pt x="0" y="389"/>
                    <a:pt x="61" y="389"/>
                  </a:cubicBezTo>
                  <a:cubicBezTo>
                    <a:pt x="70" y="407"/>
                    <a:pt x="80" y="415"/>
                    <a:pt x="89" y="415"/>
                  </a:cubicBezTo>
                  <a:cubicBezTo>
                    <a:pt x="110" y="415"/>
                    <a:pt x="131" y="379"/>
                    <a:pt x="152" y="358"/>
                  </a:cubicBezTo>
                  <a:cubicBezTo>
                    <a:pt x="243" y="237"/>
                    <a:pt x="365" y="176"/>
                    <a:pt x="426" y="85"/>
                  </a:cubicBezTo>
                  <a:cubicBezTo>
                    <a:pt x="456" y="54"/>
                    <a:pt x="456" y="24"/>
                    <a:pt x="426" y="24"/>
                  </a:cubicBezTo>
                  <a:cubicBezTo>
                    <a:pt x="411" y="9"/>
                    <a:pt x="403" y="1"/>
                    <a:pt x="395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5" name="Google Shape;835;p43"/>
            <p:cNvSpPr/>
            <p:nvPr/>
          </p:nvSpPr>
          <p:spPr>
            <a:xfrm>
              <a:off x="2253150" y="4402447"/>
              <a:ext cx="11225" cy="18041"/>
            </a:xfrm>
            <a:custGeom>
              <a:avLst/>
              <a:gdLst/>
              <a:ahLst/>
              <a:cxnLst/>
              <a:rect l="l" t="t" r="r" b="b"/>
              <a:pathLst>
                <a:path w="275" h="442" extrusionOk="0">
                  <a:moveTo>
                    <a:pt x="187" y="1"/>
                  </a:moveTo>
                  <a:cubicBezTo>
                    <a:pt x="176" y="1"/>
                    <a:pt x="168" y="8"/>
                    <a:pt x="153" y="24"/>
                  </a:cubicBezTo>
                  <a:cubicBezTo>
                    <a:pt x="122" y="115"/>
                    <a:pt x="92" y="145"/>
                    <a:pt x="31" y="236"/>
                  </a:cubicBezTo>
                  <a:cubicBezTo>
                    <a:pt x="1" y="267"/>
                    <a:pt x="1" y="297"/>
                    <a:pt x="1" y="328"/>
                  </a:cubicBezTo>
                  <a:cubicBezTo>
                    <a:pt x="1" y="388"/>
                    <a:pt x="1" y="388"/>
                    <a:pt x="31" y="388"/>
                  </a:cubicBezTo>
                  <a:lnTo>
                    <a:pt x="31" y="419"/>
                  </a:lnTo>
                  <a:cubicBezTo>
                    <a:pt x="31" y="434"/>
                    <a:pt x="46" y="442"/>
                    <a:pt x="62" y="442"/>
                  </a:cubicBezTo>
                  <a:cubicBezTo>
                    <a:pt x="77" y="442"/>
                    <a:pt x="92" y="434"/>
                    <a:pt x="92" y="419"/>
                  </a:cubicBezTo>
                  <a:cubicBezTo>
                    <a:pt x="122" y="419"/>
                    <a:pt x="122" y="419"/>
                    <a:pt x="122" y="388"/>
                  </a:cubicBezTo>
                  <a:lnTo>
                    <a:pt x="122" y="328"/>
                  </a:lnTo>
                  <a:lnTo>
                    <a:pt x="122" y="297"/>
                  </a:lnTo>
                  <a:lnTo>
                    <a:pt x="122" y="267"/>
                  </a:lnTo>
                  <a:cubicBezTo>
                    <a:pt x="153" y="176"/>
                    <a:pt x="183" y="145"/>
                    <a:pt x="244" y="115"/>
                  </a:cubicBezTo>
                  <a:cubicBezTo>
                    <a:pt x="274" y="84"/>
                    <a:pt x="274" y="24"/>
                    <a:pt x="244" y="24"/>
                  </a:cubicBezTo>
                  <a:cubicBezTo>
                    <a:pt x="214" y="8"/>
                    <a:pt x="198" y="1"/>
                    <a:pt x="187" y="1"/>
                  </a:cubicBezTo>
                  <a:close/>
                </a:path>
              </a:pathLst>
            </a:custGeom>
            <a:solidFill>
              <a:srgbClr val="B261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6" name="Google Shape;836;p43"/>
            <p:cNvSpPr/>
            <p:nvPr/>
          </p:nvSpPr>
          <p:spPr>
            <a:xfrm>
              <a:off x="2012498" y="2339303"/>
              <a:ext cx="229558" cy="128493"/>
            </a:xfrm>
            <a:custGeom>
              <a:avLst/>
              <a:gdLst/>
              <a:ahLst/>
              <a:cxnLst/>
              <a:rect l="l" t="t" r="r" b="b"/>
              <a:pathLst>
                <a:path w="5624" h="3148" extrusionOk="0">
                  <a:moveTo>
                    <a:pt x="822" y="1"/>
                  </a:moveTo>
                  <a:cubicBezTo>
                    <a:pt x="721" y="1"/>
                    <a:pt x="630" y="26"/>
                    <a:pt x="547" y="85"/>
                  </a:cubicBezTo>
                  <a:cubicBezTo>
                    <a:pt x="0" y="510"/>
                    <a:pt x="517" y="1848"/>
                    <a:pt x="395" y="2182"/>
                  </a:cubicBezTo>
                  <a:cubicBezTo>
                    <a:pt x="308" y="2444"/>
                    <a:pt x="2376" y="3147"/>
                    <a:pt x="3770" y="3147"/>
                  </a:cubicBezTo>
                  <a:cubicBezTo>
                    <a:pt x="4313" y="3147"/>
                    <a:pt x="4754" y="3041"/>
                    <a:pt x="4924" y="2759"/>
                  </a:cubicBezTo>
                  <a:cubicBezTo>
                    <a:pt x="5289" y="2091"/>
                    <a:pt x="5623" y="936"/>
                    <a:pt x="4985" y="541"/>
                  </a:cubicBezTo>
                  <a:cubicBezTo>
                    <a:pt x="4926" y="511"/>
                    <a:pt x="4842" y="500"/>
                    <a:pt x="4738" y="500"/>
                  </a:cubicBezTo>
                  <a:cubicBezTo>
                    <a:pt x="4410" y="500"/>
                    <a:pt x="3884" y="612"/>
                    <a:pt x="3328" y="612"/>
                  </a:cubicBezTo>
                  <a:cubicBezTo>
                    <a:pt x="3152" y="612"/>
                    <a:pt x="2973" y="600"/>
                    <a:pt x="2796" y="571"/>
                  </a:cubicBezTo>
                  <a:cubicBezTo>
                    <a:pt x="1841" y="424"/>
                    <a:pt x="1242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7" name="Google Shape;837;p43"/>
            <p:cNvSpPr/>
            <p:nvPr/>
          </p:nvSpPr>
          <p:spPr>
            <a:xfrm>
              <a:off x="1637807" y="2385343"/>
              <a:ext cx="902026" cy="1207708"/>
            </a:xfrm>
            <a:custGeom>
              <a:avLst/>
              <a:gdLst/>
              <a:ahLst/>
              <a:cxnLst/>
              <a:rect l="l" t="t" r="r" b="b"/>
              <a:pathLst>
                <a:path w="22099" h="29588" extrusionOk="0">
                  <a:moveTo>
                    <a:pt x="11252" y="0"/>
                  </a:moveTo>
                  <a:cubicBezTo>
                    <a:pt x="10981" y="0"/>
                    <a:pt x="10726" y="8"/>
                    <a:pt x="10487" y="20"/>
                  </a:cubicBezTo>
                  <a:cubicBezTo>
                    <a:pt x="10031" y="51"/>
                    <a:pt x="9484" y="142"/>
                    <a:pt x="8937" y="203"/>
                  </a:cubicBezTo>
                  <a:cubicBezTo>
                    <a:pt x="8207" y="355"/>
                    <a:pt x="7356" y="507"/>
                    <a:pt x="6536" y="750"/>
                  </a:cubicBezTo>
                  <a:cubicBezTo>
                    <a:pt x="6110" y="872"/>
                    <a:pt x="5745" y="1024"/>
                    <a:pt x="5320" y="1115"/>
                  </a:cubicBezTo>
                  <a:cubicBezTo>
                    <a:pt x="3922" y="1571"/>
                    <a:pt x="2615" y="2239"/>
                    <a:pt x="1824" y="2999"/>
                  </a:cubicBezTo>
                  <a:cubicBezTo>
                    <a:pt x="1" y="4762"/>
                    <a:pt x="5745" y="13790"/>
                    <a:pt x="6049" y="19778"/>
                  </a:cubicBezTo>
                  <a:cubicBezTo>
                    <a:pt x="6049" y="19778"/>
                    <a:pt x="122" y="27924"/>
                    <a:pt x="1186" y="28562"/>
                  </a:cubicBezTo>
                  <a:cubicBezTo>
                    <a:pt x="2053" y="29127"/>
                    <a:pt x="4661" y="29588"/>
                    <a:pt x="7677" y="29588"/>
                  </a:cubicBezTo>
                  <a:cubicBezTo>
                    <a:pt x="9526" y="29588"/>
                    <a:pt x="11527" y="29415"/>
                    <a:pt x="13375" y="28987"/>
                  </a:cubicBezTo>
                  <a:cubicBezTo>
                    <a:pt x="18238" y="27832"/>
                    <a:pt x="20092" y="25948"/>
                    <a:pt x="21034" y="24458"/>
                  </a:cubicBezTo>
                  <a:cubicBezTo>
                    <a:pt x="21490" y="23729"/>
                    <a:pt x="20183" y="20933"/>
                    <a:pt x="19302" y="19109"/>
                  </a:cubicBezTo>
                  <a:cubicBezTo>
                    <a:pt x="18755" y="17984"/>
                    <a:pt x="18876" y="16677"/>
                    <a:pt x="19484" y="15613"/>
                  </a:cubicBezTo>
                  <a:cubicBezTo>
                    <a:pt x="19940" y="14853"/>
                    <a:pt x="21490" y="13516"/>
                    <a:pt x="21703" y="11996"/>
                  </a:cubicBezTo>
                  <a:cubicBezTo>
                    <a:pt x="22098" y="8714"/>
                    <a:pt x="20366" y="4914"/>
                    <a:pt x="18299" y="1662"/>
                  </a:cubicBezTo>
                  <a:cubicBezTo>
                    <a:pt x="18086" y="1358"/>
                    <a:pt x="17600" y="1206"/>
                    <a:pt x="17083" y="1024"/>
                  </a:cubicBezTo>
                  <a:cubicBezTo>
                    <a:pt x="16931" y="963"/>
                    <a:pt x="16840" y="902"/>
                    <a:pt x="16688" y="872"/>
                  </a:cubicBezTo>
                  <a:cubicBezTo>
                    <a:pt x="16597" y="872"/>
                    <a:pt x="16566" y="811"/>
                    <a:pt x="16536" y="811"/>
                  </a:cubicBezTo>
                  <a:cubicBezTo>
                    <a:pt x="16110" y="720"/>
                    <a:pt x="15654" y="598"/>
                    <a:pt x="15198" y="476"/>
                  </a:cubicBezTo>
                  <a:cubicBezTo>
                    <a:pt x="15077" y="446"/>
                    <a:pt x="14955" y="446"/>
                    <a:pt x="14864" y="416"/>
                  </a:cubicBezTo>
                  <a:cubicBezTo>
                    <a:pt x="14104" y="264"/>
                    <a:pt x="13253" y="142"/>
                    <a:pt x="12493" y="51"/>
                  </a:cubicBezTo>
                  <a:cubicBezTo>
                    <a:pt x="12048" y="15"/>
                    <a:pt x="11634" y="0"/>
                    <a:pt x="11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8" name="Google Shape;838;p43"/>
            <p:cNvSpPr/>
            <p:nvPr/>
          </p:nvSpPr>
          <p:spPr>
            <a:xfrm>
              <a:off x="2463190" y="2609706"/>
              <a:ext cx="66696" cy="282457"/>
            </a:xfrm>
            <a:custGeom>
              <a:avLst/>
              <a:gdLst/>
              <a:ahLst/>
              <a:cxnLst/>
              <a:rect l="l" t="t" r="r" b="b"/>
              <a:pathLst>
                <a:path w="1634" h="6920" extrusionOk="0">
                  <a:moveTo>
                    <a:pt x="102" y="1"/>
                  </a:moveTo>
                  <a:cubicBezTo>
                    <a:pt x="57" y="1"/>
                    <a:pt x="0" y="51"/>
                    <a:pt x="22" y="116"/>
                  </a:cubicBezTo>
                  <a:cubicBezTo>
                    <a:pt x="113" y="420"/>
                    <a:pt x="204" y="694"/>
                    <a:pt x="326" y="937"/>
                  </a:cubicBezTo>
                  <a:cubicBezTo>
                    <a:pt x="448" y="1210"/>
                    <a:pt x="508" y="1484"/>
                    <a:pt x="630" y="1758"/>
                  </a:cubicBezTo>
                  <a:cubicBezTo>
                    <a:pt x="812" y="2274"/>
                    <a:pt x="964" y="2852"/>
                    <a:pt x="1086" y="3429"/>
                  </a:cubicBezTo>
                  <a:cubicBezTo>
                    <a:pt x="1208" y="3976"/>
                    <a:pt x="1268" y="4554"/>
                    <a:pt x="1329" y="5132"/>
                  </a:cubicBezTo>
                  <a:cubicBezTo>
                    <a:pt x="1359" y="5709"/>
                    <a:pt x="1359" y="6256"/>
                    <a:pt x="1390" y="6834"/>
                  </a:cubicBezTo>
                  <a:cubicBezTo>
                    <a:pt x="1390" y="6887"/>
                    <a:pt x="1441" y="6919"/>
                    <a:pt x="1484" y="6919"/>
                  </a:cubicBezTo>
                  <a:cubicBezTo>
                    <a:pt x="1515" y="6919"/>
                    <a:pt x="1542" y="6902"/>
                    <a:pt x="1542" y="6864"/>
                  </a:cubicBezTo>
                  <a:cubicBezTo>
                    <a:pt x="1633" y="6408"/>
                    <a:pt x="1633" y="5952"/>
                    <a:pt x="1572" y="5496"/>
                  </a:cubicBezTo>
                  <a:cubicBezTo>
                    <a:pt x="1572" y="5040"/>
                    <a:pt x="1511" y="4584"/>
                    <a:pt x="1481" y="4128"/>
                  </a:cubicBezTo>
                  <a:cubicBezTo>
                    <a:pt x="1329" y="3217"/>
                    <a:pt x="1116" y="2305"/>
                    <a:pt x="782" y="1393"/>
                  </a:cubicBezTo>
                  <a:cubicBezTo>
                    <a:pt x="630" y="937"/>
                    <a:pt x="448" y="420"/>
                    <a:pt x="144" y="25"/>
                  </a:cubicBezTo>
                  <a:cubicBezTo>
                    <a:pt x="135" y="8"/>
                    <a:pt x="120" y="1"/>
                    <a:pt x="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9" name="Google Shape;839;p43"/>
            <p:cNvSpPr/>
            <p:nvPr/>
          </p:nvSpPr>
          <p:spPr>
            <a:xfrm>
              <a:off x="1131932" y="3851315"/>
              <a:ext cx="293804" cy="414624"/>
            </a:xfrm>
            <a:custGeom>
              <a:avLst/>
              <a:gdLst/>
              <a:ahLst/>
              <a:cxnLst/>
              <a:rect l="l" t="t" r="r" b="b"/>
              <a:pathLst>
                <a:path w="7198" h="10158" extrusionOk="0">
                  <a:moveTo>
                    <a:pt x="4223" y="1"/>
                  </a:moveTo>
                  <a:cubicBezTo>
                    <a:pt x="3475" y="1"/>
                    <a:pt x="3019" y="648"/>
                    <a:pt x="2455" y="2979"/>
                  </a:cubicBezTo>
                  <a:cubicBezTo>
                    <a:pt x="2121" y="4347"/>
                    <a:pt x="1209" y="5928"/>
                    <a:pt x="571" y="6840"/>
                  </a:cubicBezTo>
                  <a:cubicBezTo>
                    <a:pt x="109" y="7456"/>
                    <a:pt x="0" y="7779"/>
                    <a:pt x="207" y="7779"/>
                  </a:cubicBezTo>
                  <a:cubicBezTo>
                    <a:pt x="326" y="7779"/>
                    <a:pt x="551" y="7670"/>
                    <a:pt x="875" y="7448"/>
                  </a:cubicBezTo>
                  <a:cubicBezTo>
                    <a:pt x="1603" y="6952"/>
                    <a:pt x="2052" y="6289"/>
                    <a:pt x="2222" y="6289"/>
                  </a:cubicBezTo>
                  <a:cubicBezTo>
                    <a:pt x="2229" y="6289"/>
                    <a:pt x="2236" y="6290"/>
                    <a:pt x="2242" y="6293"/>
                  </a:cubicBezTo>
                  <a:cubicBezTo>
                    <a:pt x="2303" y="6323"/>
                    <a:pt x="1938" y="6840"/>
                    <a:pt x="1331" y="7600"/>
                  </a:cubicBezTo>
                  <a:cubicBezTo>
                    <a:pt x="692" y="8359"/>
                    <a:pt x="236" y="8907"/>
                    <a:pt x="449" y="9119"/>
                  </a:cubicBezTo>
                  <a:cubicBezTo>
                    <a:pt x="470" y="9138"/>
                    <a:pt x="498" y="9147"/>
                    <a:pt x="533" y="9147"/>
                  </a:cubicBezTo>
                  <a:cubicBezTo>
                    <a:pt x="1014" y="9147"/>
                    <a:pt x="2751" y="7495"/>
                    <a:pt x="3063" y="6900"/>
                  </a:cubicBezTo>
                  <a:cubicBezTo>
                    <a:pt x="3108" y="6840"/>
                    <a:pt x="3133" y="6813"/>
                    <a:pt x="3143" y="6813"/>
                  </a:cubicBezTo>
                  <a:cubicBezTo>
                    <a:pt x="3227" y="6813"/>
                    <a:pt x="2136" y="8825"/>
                    <a:pt x="1482" y="9423"/>
                  </a:cubicBezTo>
                  <a:cubicBezTo>
                    <a:pt x="1088" y="9884"/>
                    <a:pt x="1067" y="10157"/>
                    <a:pt x="1304" y="10157"/>
                  </a:cubicBezTo>
                  <a:cubicBezTo>
                    <a:pt x="1505" y="10157"/>
                    <a:pt x="1892" y="9961"/>
                    <a:pt x="2394" y="9514"/>
                  </a:cubicBezTo>
                  <a:cubicBezTo>
                    <a:pt x="3458" y="8511"/>
                    <a:pt x="4036" y="7448"/>
                    <a:pt x="4279" y="7204"/>
                  </a:cubicBezTo>
                  <a:lnTo>
                    <a:pt x="4279" y="7204"/>
                  </a:lnTo>
                  <a:cubicBezTo>
                    <a:pt x="4279" y="7508"/>
                    <a:pt x="4218" y="7843"/>
                    <a:pt x="3489" y="9119"/>
                  </a:cubicBezTo>
                  <a:cubicBezTo>
                    <a:pt x="3178" y="9610"/>
                    <a:pt x="3184" y="9872"/>
                    <a:pt x="3379" y="9872"/>
                  </a:cubicBezTo>
                  <a:cubicBezTo>
                    <a:pt x="3546" y="9872"/>
                    <a:pt x="3853" y="9679"/>
                    <a:pt x="4218" y="9271"/>
                  </a:cubicBezTo>
                  <a:cubicBezTo>
                    <a:pt x="5160" y="8268"/>
                    <a:pt x="5616" y="6353"/>
                    <a:pt x="6011" y="6293"/>
                  </a:cubicBezTo>
                  <a:cubicBezTo>
                    <a:pt x="6315" y="6384"/>
                    <a:pt x="6194" y="6900"/>
                    <a:pt x="6528" y="7903"/>
                  </a:cubicBezTo>
                  <a:cubicBezTo>
                    <a:pt x="6610" y="8157"/>
                    <a:pt x="6694" y="8264"/>
                    <a:pt x="6772" y="8264"/>
                  </a:cubicBezTo>
                  <a:cubicBezTo>
                    <a:pt x="7012" y="8264"/>
                    <a:pt x="7197" y="7248"/>
                    <a:pt x="7106" y="6353"/>
                  </a:cubicBezTo>
                  <a:cubicBezTo>
                    <a:pt x="7015" y="5137"/>
                    <a:pt x="7106" y="3739"/>
                    <a:pt x="6771" y="2675"/>
                  </a:cubicBezTo>
                  <a:cubicBezTo>
                    <a:pt x="6346" y="1277"/>
                    <a:pt x="5707" y="305"/>
                    <a:pt x="4674" y="61"/>
                  </a:cubicBezTo>
                  <a:cubicBezTo>
                    <a:pt x="4512" y="23"/>
                    <a:pt x="4362" y="1"/>
                    <a:pt x="4223" y="1"/>
                  </a:cubicBezTo>
                  <a:close/>
                </a:path>
              </a:pathLst>
            </a:custGeom>
            <a:solidFill>
              <a:srgbClr val="C861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0" name="Google Shape;840;p43"/>
            <p:cNvSpPr/>
            <p:nvPr/>
          </p:nvSpPr>
          <p:spPr>
            <a:xfrm>
              <a:off x="1186218" y="2462974"/>
              <a:ext cx="723368" cy="1495798"/>
            </a:xfrm>
            <a:custGeom>
              <a:avLst/>
              <a:gdLst/>
              <a:ahLst/>
              <a:cxnLst/>
              <a:rect l="l" t="t" r="r" b="b"/>
              <a:pathLst>
                <a:path w="17722" h="36646" extrusionOk="0">
                  <a:moveTo>
                    <a:pt x="14971" y="1"/>
                  </a:moveTo>
                  <a:cubicBezTo>
                    <a:pt x="13786" y="1"/>
                    <a:pt x="12601" y="1150"/>
                    <a:pt x="11672" y="2830"/>
                  </a:cubicBezTo>
                  <a:cubicBezTo>
                    <a:pt x="10365" y="5140"/>
                    <a:pt x="5472" y="12982"/>
                    <a:pt x="3526" y="19243"/>
                  </a:cubicBezTo>
                  <a:cubicBezTo>
                    <a:pt x="1551" y="25505"/>
                    <a:pt x="1" y="33256"/>
                    <a:pt x="456" y="36295"/>
                  </a:cubicBezTo>
                  <a:cubicBezTo>
                    <a:pt x="456" y="36295"/>
                    <a:pt x="2027" y="36646"/>
                    <a:pt x="3591" y="36646"/>
                  </a:cubicBezTo>
                  <a:cubicBezTo>
                    <a:pt x="4508" y="36646"/>
                    <a:pt x="5423" y="36525"/>
                    <a:pt x="6019" y="36143"/>
                  </a:cubicBezTo>
                  <a:cubicBezTo>
                    <a:pt x="6019" y="36143"/>
                    <a:pt x="5289" y="30672"/>
                    <a:pt x="8815" y="21006"/>
                  </a:cubicBezTo>
                  <a:cubicBezTo>
                    <a:pt x="12341" y="11310"/>
                    <a:pt x="14438" y="7359"/>
                    <a:pt x="15654" y="6112"/>
                  </a:cubicBezTo>
                  <a:cubicBezTo>
                    <a:pt x="16870" y="4836"/>
                    <a:pt x="17721" y="1644"/>
                    <a:pt x="16293" y="520"/>
                  </a:cubicBezTo>
                  <a:cubicBezTo>
                    <a:pt x="15861" y="163"/>
                    <a:pt x="15416" y="1"/>
                    <a:pt x="149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1" name="Google Shape;841;p43"/>
            <p:cNvSpPr/>
            <p:nvPr/>
          </p:nvSpPr>
          <p:spPr>
            <a:xfrm>
              <a:off x="1769316" y="2683419"/>
              <a:ext cx="62083" cy="109717"/>
            </a:xfrm>
            <a:custGeom>
              <a:avLst/>
              <a:gdLst/>
              <a:ahLst/>
              <a:cxnLst/>
              <a:rect l="l" t="t" r="r" b="b"/>
              <a:pathLst>
                <a:path w="1521" h="2688" extrusionOk="0">
                  <a:moveTo>
                    <a:pt x="1482" y="1"/>
                  </a:moveTo>
                  <a:cubicBezTo>
                    <a:pt x="1475" y="1"/>
                    <a:pt x="1467" y="5"/>
                    <a:pt x="1459" y="12"/>
                  </a:cubicBezTo>
                  <a:cubicBezTo>
                    <a:pt x="1156" y="408"/>
                    <a:pt x="882" y="863"/>
                    <a:pt x="639" y="1259"/>
                  </a:cubicBezTo>
                  <a:cubicBezTo>
                    <a:pt x="426" y="1715"/>
                    <a:pt x="0" y="2626"/>
                    <a:pt x="31" y="2687"/>
                  </a:cubicBezTo>
                  <a:cubicBezTo>
                    <a:pt x="92" y="2687"/>
                    <a:pt x="578" y="1806"/>
                    <a:pt x="791" y="1380"/>
                  </a:cubicBezTo>
                  <a:cubicBezTo>
                    <a:pt x="1034" y="955"/>
                    <a:pt x="1308" y="560"/>
                    <a:pt x="1520" y="104"/>
                  </a:cubicBezTo>
                  <a:cubicBezTo>
                    <a:pt x="1520" y="35"/>
                    <a:pt x="1503" y="1"/>
                    <a:pt x="14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42" name="Google Shape;842;p43"/>
          <p:cNvSpPr txBox="1"/>
          <p:nvPr/>
        </p:nvSpPr>
        <p:spPr>
          <a:xfrm>
            <a:off x="1860579" y="701239"/>
            <a:ext cx="1725600" cy="820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33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Bowlby One"/>
                <a:cs typeface="Bowlby One"/>
                <a:sym typeface="Bowlby One"/>
              </a:rPr>
              <a:t>Đọc</a:t>
            </a:r>
            <a:endParaRPr kumimoji="0" sz="37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Bowlby One"/>
              <a:cs typeface="Bowlby One"/>
              <a:sym typeface="Bowlby On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55803-452B-4BC6-B59D-2F69BEF4FBAC}"/>
              </a:ext>
            </a:extLst>
          </p:cNvPr>
          <p:cNvSpPr txBox="1"/>
          <p:nvPr/>
        </p:nvSpPr>
        <p:spPr>
          <a:xfrm>
            <a:off x="5439724" y="3276696"/>
            <a:ext cx="43374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Luyện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đọc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Arial"/>
                <a:sym typeface="Arial"/>
              </a:rPr>
              <a:t>đoạn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Arial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(</a:t>
            </a:r>
            <a:r>
              <a:rPr lang="en-US" sz="4400" kern="0" dirty="0" err="1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lần</a:t>
            </a:r>
            <a:r>
              <a:rPr lang="en-US" sz="4400" kern="0" dirty="0" smtClean="0">
                <a:solidFill>
                  <a:srgbClr val="002060"/>
                </a:solidFill>
                <a:latin typeface="Times New Roman"/>
                <a:cs typeface="Arial"/>
                <a:sym typeface="Arial"/>
              </a:rPr>
              <a:t> 2)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149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2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47" y="2202967"/>
            <a:ext cx="7824548" cy="1380804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ECA7EC09-71AC-4125-BF3C-940FDCBCEECB}"/>
              </a:ext>
            </a:extLst>
          </p:cNvPr>
          <p:cNvSpPr txBox="1"/>
          <p:nvPr/>
        </p:nvSpPr>
        <p:spPr>
          <a:xfrm>
            <a:off x="701957" y="1029341"/>
            <a:ext cx="7121527" cy="2317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87446" y="4282055"/>
            <a:ext cx="6936038" cy="4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579730" y="2619825"/>
            <a:ext cx="4983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87446" y="5223920"/>
            <a:ext cx="9520578" cy="4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907377" y="3225513"/>
            <a:ext cx="6723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Đầu xuân xem tranh tài trên sới vật trăm năm tại Thủ Lễ, Huế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95" y="1455350"/>
            <a:ext cx="3768940" cy="282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3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8547" y="1928981"/>
            <a:ext cx="8514948" cy="1963808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D10CA698-769E-4E1F-916F-B50D0CF5DF1D}"/>
              </a:ext>
            </a:extLst>
          </p:cNvPr>
          <p:cNvSpPr txBox="1"/>
          <p:nvPr/>
        </p:nvSpPr>
        <p:spPr>
          <a:xfrm>
            <a:off x="2666420" y="818493"/>
            <a:ext cx="6629400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977935" y="2991567"/>
            <a:ext cx="12603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38547" y="4381305"/>
            <a:ext cx="7104866" cy="4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lường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748899" y="3628062"/>
            <a:ext cx="9710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38547" y="5327144"/>
            <a:ext cx="7104866" cy="4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2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3074079" y="604379"/>
            <a:ext cx="6629400" cy="60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596" y="2103071"/>
            <a:ext cx="8607003" cy="1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6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755425" y="1018849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49" y="2229109"/>
            <a:ext cx="8576317" cy="147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FAB441DB-8FA4-4EA2-BECC-93A4445D4318}"/>
              </a:ext>
            </a:extLst>
          </p:cNvPr>
          <p:cNvSpPr txBox="1"/>
          <p:nvPr/>
        </p:nvSpPr>
        <p:spPr>
          <a:xfrm>
            <a:off x="2405801" y="440626"/>
            <a:ext cx="6629400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D43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CD43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D43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6046" y="1551258"/>
            <a:ext cx="8514948" cy="135011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51529" y="2520920"/>
            <a:ext cx="4034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774912" y="3627456"/>
            <a:ext cx="9017216" cy="48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quấn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2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74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22" y="129407"/>
            <a:ext cx="5439534" cy="3743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22" y="4181325"/>
            <a:ext cx="5439534" cy="2152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899" y="282221"/>
            <a:ext cx="5515745" cy="28864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1688" y="3658940"/>
            <a:ext cx="5306165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hấp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thúc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xứng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tĩnh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trẻ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nổi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15758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741570" y="3986186"/>
            <a:ext cx="10688760" cy="155031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41570" y="5848661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1313941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497" y="249228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663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1403" y="1518166"/>
            <a:ext cx="4390946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96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96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3" b="17940"/>
          <a:stretch/>
        </p:blipFill>
        <p:spPr>
          <a:xfrm>
            <a:off x="4831914" y="4179508"/>
            <a:ext cx="2889925" cy="1562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14" y="2438683"/>
            <a:ext cx="1795900" cy="20952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28" y="65045"/>
            <a:ext cx="2906243" cy="29062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248" y="4499752"/>
            <a:ext cx="2924100" cy="29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29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6">
            <a:extLst>
              <a:ext uri="{FF2B5EF4-FFF2-40B4-BE49-F238E27FC236}">
                <a16:creationId xmlns:a16="http://schemas.microsoft.com/office/drawing/2014/main" id="{8321A82D-8327-4E72-8830-DD473845EB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1736" y="2638344"/>
            <a:ext cx="7001761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"/>
              <a:defRPr sz="2400"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E0752F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FEC3AE"/>
              </a:buClr>
              <a:buSzPct val="60000"/>
              <a:buFont typeface="Wingdings" panose="05000000000000000000" pitchFamily="2" charset="2"/>
              <a:buChar char=""/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anose="05020102010507070707" pitchFamily="18" charset="2"/>
              <a:buChar char=""/>
              <a:defRPr sz="1600"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8287" y="421467"/>
            <a:ext cx="1329874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069" y="592793"/>
            <a:ext cx="6522555" cy="1255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807" y="3152694"/>
            <a:ext cx="7880081" cy="3273106"/>
          </a:xfrm>
          <a:prstGeom prst="rect">
            <a:avLst/>
          </a:prstGeom>
        </p:spPr>
      </p:pic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8700532" y="333160"/>
            <a:ext cx="3065930" cy="2017537"/>
            <a:chOff x="432" y="240"/>
            <a:chExt cx="5088" cy="3981"/>
          </a:xfrm>
        </p:grpSpPr>
        <p:pic>
          <p:nvPicPr>
            <p:cNvPr id="13" name="Picture 6" descr="CIMG0484"/>
            <p:cNvPicPr>
              <a:picLocks noChangeAspect="1" noChangeArrowheads="1"/>
            </p:cNvPicPr>
            <p:nvPr/>
          </p:nvPicPr>
          <p:blipFill>
            <a:blip r:embed="rId5" cstate="hqprint">
              <a:lum bright="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" r="5287"/>
            <a:stretch>
              <a:fillRect/>
            </a:stretch>
          </p:blipFill>
          <p:spPr bwMode="auto">
            <a:xfrm>
              <a:off x="432" y="240"/>
              <a:ext cx="5088" cy="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CIMG0484"/>
            <p:cNvPicPr>
              <a:picLocks noChangeAspect="1" noChangeArrowheads="1"/>
            </p:cNvPicPr>
            <p:nvPr/>
          </p:nvPicPr>
          <p:blipFill>
            <a:blip r:embed="rId6" cstate="hqprint">
              <a:lum bright="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1920" y="768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CIMG0484"/>
            <p:cNvPicPr>
              <a:picLocks noChangeAspect="1" noChangeArrowheads="1"/>
            </p:cNvPicPr>
            <p:nvPr/>
          </p:nvPicPr>
          <p:blipFill>
            <a:blip r:embed="rId6" cstate="hqprint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1392" y="672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CIMG0484"/>
            <p:cNvPicPr>
              <a:picLocks noChangeAspect="1" noChangeArrowheads="1"/>
            </p:cNvPicPr>
            <p:nvPr/>
          </p:nvPicPr>
          <p:blipFill>
            <a:blip r:embed="rId6" cstate="hqprint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3072" y="86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312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B6E9CA-4A33-49C9-8D59-145A95EEE073}"/>
              </a:ext>
            </a:extLst>
          </p:cNvPr>
          <p:cNvSpPr/>
          <p:nvPr/>
        </p:nvSpPr>
        <p:spPr>
          <a:xfrm>
            <a:off x="864913" y="2104178"/>
            <a:ext cx="10500275" cy="33059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9F9F7F-EF23-460E-8796-ECB0DC5A9B7B}"/>
              </a:ext>
            </a:extLst>
          </p:cNvPr>
          <p:cNvSpPr txBox="1"/>
          <p:nvPr/>
        </p:nvSpPr>
        <p:spPr>
          <a:xfrm>
            <a:off x="343215" y="2832472"/>
            <a:ext cx="11543668" cy="13538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8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Hogfish" panose="02000503000000020004" pitchFamily="2" charset="0"/>
                <a:ea typeface="宋体" panose="02010600030101010101" pitchFamily="2" charset="-122"/>
                <a:cs typeface="+mn-cs"/>
              </a:rPr>
              <a:t>Bảo vệ môi trường</a:t>
            </a:r>
          </a:p>
        </p:txBody>
      </p:sp>
      <p:pic>
        <p:nvPicPr>
          <p:cNvPr id="3074" name="Picture 2" descr="Game Button Switch Start Game Icon, Game Icons, Button Icons, Start Icons  PNG Transparent Clipart Image and PSD File for Free Download">
            <a:extLst>
              <a:ext uri="{FF2B5EF4-FFF2-40B4-BE49-F238E27FC236}">
                <a16:creationId xmlns:a16="http://schemas.microsoft.com/office/drawing/2014/main" id="{575138CF-236B-4964-A9D2-3818D79DF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3438" y1="49375" x2="70625" y2="52656"/>
                        <a14:foregroundMark x1="66875" y1="50625" x2="59844" y2="46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2117" r="13125" b="29972"/>
          <a:stretch/>
        </p:blipFill>
        <p:spPr bwMode="auto">
          <a:xfrm>
            <a:off x="5257847" y="4267153"/>
            <a:ext cx="1676308" cy="8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blocks-happy-acoustic-story-60-sec_SWn3cuNlP_NWM">
            <a:hlinkClick r:id="" action="ppaction://media"/>
            <a:extLst>
              <a:ext uri="{FF2B5EF4-FFF2-40B4-BE49-F238E27FC236}">
                <a16:creationId xmlns:a16="http://schemas.microsoft.com/office/drawing/2014/main" id="{9103852C-B688-4DE8-AB9B-430D0A38CD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819245" y="609755"/>
            <a:ext cx="609566" cy="60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70084"/>
      </p:ext>
    </p:extLst>
  </p:cSld>
  <p:clrMapOvr>
    <a:masterClrMapping/>
  </p:clrMapOvr>
  <p:transition spd="slow" advTm="63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0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10" objId="5"/>
        <p14:stopEvt time="6382" objId="5"/>
      </p14:showEvt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04650" y="652594"/>
            <a:ext cx="2241928" cy="704768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192853" y="2239257"/>
            <a:ext cx="868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448" y="363000"/>
            <a:ext cx="7037147" cy="162298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96750" y="2954198"/>
            <a:ext cx="7109927" cy="3334636"/>
            <a:chOff x="1996750" y="2954198"/>
            <a:chExt cx="7109927" cy="3334636"/>
          </a:xfrm>
        </p:grpSpPr>
        <p:sp>
          <p:nvSpPr>
            <p:cNvPr id="3" name="Rectangle 2"/>
            <p:cNvSpPr/>
            <p:nvPr/>
          </p:nvSpPr>
          <p:spPr>
            <a:xfrm>
              <a:off x="1996750" y="2954198"/>
              <a:ext cx="7109927" cy="3334636"/>
            </a:xfrm>
            <a:prstGeom prst="rect">
              <a:avLst/>
            </a:prstGeom>
            <a:solidFill>
              <a:srgbClr val="34701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227322" y="3171893"/>
              <a:ext cx="6538952" cy="292517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962258"/>
              </p:ext>
            </p:extLst>
          </p:nvPr>
        </p:nvGraphicFramePr>
        <p:xfrm>
          <a:off x="2476611" y="3262882"/>
          <a:ext cx="6079562" cy="27432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039781">
                  <a:extLst>
                    <a:ext uri="{9D8B030D-6E8A-4147-A177-3AD203B41FA5}">
                      <a16:colId xmlns:a16="http://schemas.microsoft.com/office/drawing/2014/main" val="688623802"/>
                    </a:ext>
                  </a:extLst>
                </a:gridCol>
                <a:gridCol w="3039781">
                  <a:extLst>
                    <a:ext uri="{9D8B030D-6E8A-4147-A177-3AD203B41FA5}">
                      <a16:colId xmlns:a16="http://schemas.microsoft.com/office/drawing/2014/main" val="1110257695"/>
                    </a:ext>
                  </a:extLst>
                </a:gridCol>
              </a:tblGrid>
              <a:tr h="801416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Quắm</a:t>
                      </a:r>
                      <a:r>
                        <a:rPr lang="en-US" sz="2400" baseline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Đen</a:t>
                      </a:r>
                    </a:p>
                    <a:p>
                      <a:pPr algn="ctr"/>
                      <a:r>
                        <a:rPr lang="en-US" sz="2400" baseline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(Đô vật trẻ)</a:t>
                      </a:r>
                      <a:endParaRPr lang="en-US" sz="24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</a:t>
                      </a:r>
                      <a:r>
                        <a:rPr lang="en-US" sz="2400" baseline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Ngũ</a:t>
                      </a:r>
                    </a:p>
                    <a:p>
                      <a:pPr algn="ctr"/>
                      <a:r>
                        <a:rPr lang="en-US" sz="2400" baseline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(Đô vật già)</a:t>
                      </a:r>
                      <a:endParaRPr lang="en-US" sz="24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0313659"/>
                  </a:ext>
                </a:extLst>
              </a:tr>
              <a:tr h="1869971"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</a:t>
                      </a:r>
                      <a:r>
                        <a:rPr lang="en-US" sz="2400" baseline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xả vào, đánh dồn dập, vờn bên trái, đánh bên phải, dứ trên, đánh dưới, thoắt biến thoắt hóa khôn lường.</a:t>
                      </a:r>
                      <a:endParaRPr lang="en-US" sz="24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</a:t>
                      </a:r>
                      <a:r>
                        <a:rPr lang="en-US" sz="2400" baseline="0" smtClean="0">
                          <a:solidFill>
                            <a:schemeClr val="bg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ngớ, chậm chạp, chủ yếu là chống đỡ.</a:t>
                      </a:r>
                      <a:endParaRPr lang="en-US" sz="2400">
                        <a:solidFill>
                          <a:schemeClr val="bg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07739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82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48894" y="573341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3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13408" y="2492243"/>
            <a:ext cx="11229974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hụt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031" y="575281"/>
            <a:ext cx="8607003" cy="15495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3669" y="3094007"/>
            <a:ext cx="6489788" cy="31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1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48894" y="573341"/>
            <a:ext cx="1727532" cy="1397726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Đọc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thầm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đoạn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261E35"/>
                </a:solidFill>
                <a:effectLst/>
                <a:uLnTx/>
                <a:uFillTx/>
                <a:latin typeface="Time new ro"/>
                <a:ea typeface="+mn-ea"/>
                <a:cs typeface="+mn-cs"/>
              </a:rPr>
              <a:t> </a:t>
            </a:r>
            <a:r>
              <a:rPr lang="en-US" sz="2400" dirty="0" smtClean="0">
                <a:solidFill>
                  <a:srgbClr val="261E35"/>
                </a:solidFill>
                <a:latin typeface="Time new ro"/>
              </a:rPr>
              <a:t>4, 5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261E35"/>
              </a:solidFill>
              <a:effectLst/>
              <a:uLnTx/>
              <a:uFillTx/>
              <a:latin typeface="Time new ro"/>
              <a:ea typeface="+mn-ea"/>
              <a:cs typeface="+mn-cs"/>
            </a:endParaRPr>
          </a:p>
        </p:txBody>
      </p:sp>
      <p:pic>
        <p:nvPicPr>
          <p:cNvPr id="8" name="图片 48135" descr="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68478">
            <a:off x="-3322976" y="5546233"/>
            <a:ext cx="6175619" cy="262353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483518" y="2665781"/>
            <a:ext cx="11229974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vi-VN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altLang="vi-VN" sz="28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518" y="405308"/>
            <a:ext cx="6453858" cy="19075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3518" y="3434312"/>
            <a:ext cx="5869354" cy="291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93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47"/>
          <p:cNvSpPr/>
          <p:nvPr/>
        </p:nvSpPr>
        <p:spPr>
          <a:xfrm>
            <a:off x="12081857" y="3730846"/>
            <a:ext cx="60" cy="60"/>
          </a:xfrm>
          <a:custGeom>
            <a:avLst/>
            <a:gdLst/>
            <a:ahLst/>
            <a:cxnLst/>
            <a:rect l="l" t="t" r="r" b="b"/>
            <a:pathLst>
              <a:path w="1" h="1" fill="none" extrusionOk="0">
                <a:moveTo>
                  <a:pt x="0" y="1"/>
                </a:moveTo>
                <a:close/>
              </a:path>
            </a:pathLst>
          </a:custGeom>
          <a:noFill/>
          <a:ln w="98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50D3AEF-8A05-4D00-A315-6C3979ABFD93}"/>
              </a:ext>
            </a:extLst>
          </p:cNvPr>
          <p:cNvGrpSpPr/>
          <p:nvPr/>
        </p:nvGrpSpPr>
        <p:grpSpPr>
          <a:xfrm>
            <a:off x="824497" y="2469857"/>
            <a:ext cx="2323359" cy="3345689"/>
            <a:chOff x="6697400" y="1869858"/>
            <a:chExt cx="1742519" cy="2509267"/>
          </a:xfrm>
        </p:grpSpPr>
        <p:sp>
          <p:nvSpPr>
            <p:cNvPr id="966" name="Google Shape;966;p47"/>
            <p:cNvSpPr/>
            <p:nvPr/>
          </p:nvSpPr>
          <p:spPr>
            <a:xfrm>
              <a:off x="7076429" y="2643112"/>
              <a:ext cx="91884" cy="71158"/>
            </a:xfrm>
            <a:custGeom>
              <a:avLst/>
              <a:gdLst/>
              <a:ahLst/>
              <a:cxnLst/>
              <a:rect l="l" t="t" r="r" b="b"/>
              <a:pathLst>
                <a:path w="2159" h="1672" extrusionOk="0">
                  <a:moveTo>
                    <a:pt x="2067" y="0"/>
                  </a:moveTo>
                  <a:lnTo>
                    <a:pt x="2067" y="0"/>
                  </a:lnTo>
                  <a:cubicBezTo>
                    <a:pt x="1429" y="182"/>
                    <a:pt x="730" y="334"/>
                    <a:pt x="0" y="456"/>
                  </a:cubicBezTo>
                  <a:lnTo>
                    <a:pt x="183" y="1277"/>
                  </a:lnTo>
                  <a:cubicBezTo>
                    <a:pt x="269" y="1264"/>
                    <a:pt x="357" y="1258"/>
                    <a:pt x="445" y="1258"/>
                  </a:cubicBezTo>
                  <a:cubicBezTo>
                    <a:pt x="1191" y="1258"/>
                    <a:pt x="1946" y="1672"/>
                    <a:pt x="1946" y="1672"/>
                  </a:cubicBezTo>
                  <a:cubicBezTo>
                    <a:pt x="1946" y="1672"/>
                    <a:pt x="2159" y="1034"/>
                    <a:pt x="2067" y="0"/>
                  </a:cubicBezTo>
                  <a:close/>
                </a:path>
              </a:pathLst>
            </a:custGeom>
            <a:solidFill>
              <a:srgbClr val="A06A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47"/>
            <p:cNvSpPr/>
            <p:nvPr/>
          </p:nvSpPr>
          <p:spPr>
            <a:xfrm>
              <a:off x="6697400" y="1869858"/>
              <a:ext cx="1742519" cy="1875429"/>
            </a:xfrm>
            <a:custGeom>
              <a:avLst/>
              <a:gdLst/>
              <a:ahLst/>
              <a:cxnLst/>
              <a:rect l="l" t="t" r="r" b="b"/>
              <a:pathLst>
                <a:path w="40944" h="44067" extrusionOk="0">
                  <a:moveTo>
                    <a:pt x="17607" y="0"/>
                  </a:moveTo>
                  <a:cubicBezTo>
                    <a:pt x="14855" y="0"/>
                    <a:pt x="11434" y="1004"/>
                    <a:pt x="8329" y="4795"/>
                  </a:cubicBezTo>
                  <a:cubicBezTo>
                    <a:pt x="1855" y="12668"/>
                    <a:pt x="0" y="38990"/>
                    <a:pt x="5381" y="44066"/>
                  </a:cubicBezTo>
                  <a:cubicBezTo>
                    <a:pt x="6140" y="41270"/>
                    <a:pt x="7143" y="38686"/>
                    <a:pt x="8329" y="37349"/>
                  </a:cubicBezTo>
                  <a:cubicBezTo>
                    <a:pt x="11824" y="33428"/>
                    <a:pt x="16445" y="33033"/>
                    <a:pt x="16445" y="33033"/>
                  </a:cubicBezTo>
                  <a:lnTo>
                    <a:pt x="16445" y="32881"/>
                  </a:lnTo>
                  <a:lnTo>
                    <a:pt x="16779" y="29264"/>
                  </a:lnTo>
                  <a:cubicBezTo>
                    <a:pt x="14043" y="28382"/>
                    <a:pt x="11733" y="26528"/>
                    <a:pt x="10852" y="24674"/>
                  </a:cubicBezTo>
                  <a:cubicBezTo>
                    <a:pt x="10852" y="24674"/>
                    <a:pt x="10710" y="24693"/>
                    <a:pt x="10481" y="24693"/>
                  </a:cubicBezTo>
                  <a:cubicBezTo>
                    <a:pt x="9808" y="24693"/>
                    <a:pt x="8387" y="24524"/>
                    <a:pt x="7660" y="23184"/>
                  </a:cubicBezTo>
                  <a:cubicBezTo>
                    <a:pt x="6900" y="21786"/>
                    <a:pt x="7660" y="20054"/>
                    <a:pt x="8846" y="19598"/>
                  </a:cubicBezTo>
                  <a:cubicBezTo>
                    <a:pt x="8937" y="19567"/>
                    <a:pt x="8998" y="19567"/>
                    <a:pt x="9119" y="19537"/>
                  </a:cubicBezTo>
                  <a:lnTo>
                    <a:pt x="8967" y="18655"/>
                  </a:lnTo>
                  <a:cubicBezTo>
                    <a:pt x="9697" y="18534"/>
                    <a:pt x="10365" y="18382"/>
                    <a:pt x="11004" y="18200"/>
                  </a:cubicBezTo>
                  <a:cubicBezTo>
                    <a:pt x="21004" y="15434"/>
                    <a:pt x="22919" y="6497"/>
                    <a:pt x="22919" y="6497"/>
                  </a:cubicBezTo>
                  <a:cubicBezTo>
                    <a:pt x="23618" y="9537"/>
                    <a:pt x="25654" y="12576"/>
                    <a:pt x="29454" y="14430"/>
                  </a:cubicBezTo>
                  <a:cubicBezTo>
                    <a:pt x="29180" y="17744"/>
                    <a:pt x="30062" y="18747"/>
                    <a:pt x="30062" y="18747"/>
                  </a:cubicBezTo>
                  <a:cubicBezTo>
                    <a:pt x="30549" y="18505"/>
                    <a:pt x="30982" y="18399"/>
                    <a:pt x="31359" y="18399"/>
                  </a:cubicBezTo>
                  <a:cubicBezTo>
                    <a:pt x="33456" y="18399"/>
                    <a:pt x="33859" y="21665"/>
                    <a:pt x="32494" y="23184"/>
                  </a:cubicBezTo>
                  <a:cubicBezTo>
                    <a:pt x="31859" y="23863"/>
                    <a:pt x="31265" y="24041"/>
                    <a:pt x="30816" y="24041"/>
                  </a:cubicBezTo>
                  <a:cubicBezTo>
                    <a:pt x="30320" y="24041"/>
                    <a:pt x="30001" y="23823"/>
                    <a:pt x="30001" y="23823"/>
                  </a:cubicBezTo>
                  <a:cubicBezTo>
                    <a:pt x="30001" y="23823"/>
                    <a:pt x="28177" y="27409"/>
                    <a:pt x="23618" y="29112"/>
                  </a:cubicBezTo>
                  <a:lnTo>
                    <a:pt x="24043" y="32516"/>
                  </a:lnTo>
                  <a:cubicBezTo>
                    <a:pt x="24043" y="32516"/>
                    <a:pt x="29515" y="33823"/>
                    <a:pt x="32433" y="36285"/>
                  </a:cubicBezTo>
                  <a:cubicBezTo>
                    <a:pt x="33618" y="37258"/>
                    <a:pt x="34712" y="39355"/>
                    <a:pt x="35685" y="41756"/>
                  </a:cubicBezTo>
                  <a:cubicBezTo>
                    <a:pt x="40944" y="35707"/>
                    <a:pt x="38360" y="7743"/>
                    <a:pt x="31338" y="1968"/>
                  </a:cubicBezTo>
                  <a:cubicBezTo>
                    <a:pt x="29560" y="525"/>
                    <a:pt x="27922" y="77"/>
                    <a:pt x="26574" y="77"/>
                  </a:cubicBezTo>
                  <a:cubicBezTo>
                    <a:pt x="24375" y="77"/>
                    <a:pt x="22949" y="1269"/>
                    <a:pt x="22949" y="1269"/>
                  </a:cubicBezTo>
                  <a:cubicBezTo>
                    <a:pt x="22949" y="1269"/>
                    <a:pt x="20701" y="0"/>
                    <a:pt x="176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47"/>
            <p:cNvSpPr/>
            <p:nvPr/>
          </p:nvSpPr>
          <p:spPr>
            <a:xfrm>
              <a:off x="6826780" y="3252387"/>
              <a:ext cx="1534236" cy="1126738"/>
            </a:xfrm>
            <a:custGeom>
              <a:avLst/>
              <a:gdLst/>
              <a:ahLst/>
              <a:cxnLst/>
              <a:rect l="l" t="t" r="r" b="b"/>
              <a:pathLst>
                <a:path w="36050" h="26475" extrusionOk="0">
                  <a:moveTo>
                    <a:pt x="20973" y="0"/>
                  </a:moveTo>
                  <a:cubicBezTo>
                    <a:pt x="20436" y="537"/>
                    <a:pt x="19343" y="1308"/>
                    <a:pt x="17350" y="1308"/>
                  </a:cubicBezTo>
                  <a:cubicBezTo>
                    <a:pt x="17312" y="1308"/>
                    <a:pt x="17273" y="1308"/>
                    <a:pt x="17234" y="1307"/>
                  </a:cubicBezTo>
                  <a:cubicBezTo>
                    <a:pt x="15320" y="1307"/>
                    <a:pt x="13982" y="730"/>
                    <a:pt x="13344" y="335"/>
                  </a:cubicBezTo>
                  <a:lnTo>
                    <a:pt x="13344" y="487"/>
                  </a:lnTo>
                  <a:cubicBezTo>
                    <a:pt x="13344" y="487"/>
                    <a:pt x="8663" y="912"/>
                    <a:pt x="5198" y="4833"/>
                  </a:cubicBezTo>
                  <a:cubicBezTo>
                    <a:pt x="4012" y="6171"/>
                    <a:pt x="3040" y="8754"/>
                    <a:pt x="2280" y="11551"/>
                  </a:cubicBezTo>
                  <a:cubicBezTo>
                    <a:pt x="730" y="17235"/>
                    <a:pt x="0" y="23983"/>
                    <a:pt x="0" y="23983"/>
                  </a:cubicBezTo>
                  <a:cubicBezTo>
                    <a:pt x="0" y="23983"/>
                    <a:pt x="8268" y="26475"/>
                    <a:pt x="19818" y="26475"/>
                  </a:cubicBezTo>
                  <a:cubicBezTo>
                    <a:pt x="31368" y="26475"/>
                    <a:pt x="36049" y="21095"/>
                    <a:pt x="36049" y="21095"/>
                  </a:cubicBezTo>
                  <a:cubicBezTo>
                    <a:pt x="36049" y="21095"/>
                    <a:pt x="34651" y="14438"/>
                    <a:pt x="32554" y="9241"/>
                  </a:cubicBezTo>
                  <a:cubicBezTo>
                    <a:pt x="31612" y="6839"/>
                    <a:pt x="30517" y="4742"/>
                    <a:pt x="29302" y="3739"/>
                  </a:cubicBezTo>
                  <a:cubicBezTo>
                    <a:pt x="26444" y="1247"/>
                    <a:pt x="20973" y="0"/>
                    <a:pt x="209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47"/>
            <p:cNvSpPr/>
            <p:nvPr/>
          </p:nvSpPr>
          <p:spPr>
            <a:xfrm>
              <a:off x="6989737" y="2146364"/>
              <a:ext cx="1147337" cy="1160530"/>
            </a:xfrm>
            <a:custGeom>
              <a:avLst/>
              <a:gdLst/>
              <a:ahLst/>
              <a:cxnLst/>
              <a:rect l="l" t="t" r="r" b="b"/>
              <a:pathLst>
                <a:path w="26959" h="27269" extrusionOk="0">
                  <a:moveTo>
                    <a:pt x="15989" y="0"/>
                  </a:moveTo>
                  <a:cubicBezTo>
                    <a:pt x="15989" y="0"/>
                    <a:pt x="14105" y="8937"/>
                    <a:pt x="4104" y="11703"/>
                  </a:cubicBezTo>
                  <a:cubicBezTo>
                    <a:pt x="4196" y="12736"/>
                    <a:pt x="3983" y="13374"/>
                    <a:pt x="3983" y="13374"/>
                  </a:cubicBezTo>
                  <a:cubicBezTo>
                    <a:pt x="3983" y="13374"/>
                    <a:pt x="3238" y="12990"/>
                    <a:pt x="2496" y="12990"/>
                  </a:cubicBezTo>
                  <a:cubicBezTo>
                    <a:pt x="2404" y="12990"/>
                    <a:pt x="2311" y="12996"/>
                    <a:pt x="2220" y="13010"/>
                  </a:cubicBezTo>
                  <a:cubicBezTo>
                    <a:pt x="2098" y="13040"/>
                    <a:pt x="2007" y="13040"/>
                    <a:pt x="1946" y="13070"/>
                  </a:cubicBezTo>
                  <a:cubicBezTo>
                    <a:pt x="761" y="13526"/>
                    <a:pt x="1" y="15228"/>
                    <a:pt x="761" y="16627"/>
                  </a:cubicBezTo>
                  <a:cubicBezTo>
                    <a:pt x="1465" y="17966"/>
                    <a:pt x="2897" y="18135"/>
                    <a:pt x="3578" y="18135"/>
                  </a:cubicBezTo>
                  <a:cubicBezTo>
                    <a:pt x="3808" y="18135"/>
                    <a:pt x="3952" y="18116"/>
                    <a:pt x="3952" y="18116"/>
                  </a:cubicBezTo>
                  <a:cubicBezTo>
                    <a:pt x="4834" y="19970"/>
                    <a:pt x="7144" y="21855"/>
                    <a:pt x="9880" y="22706"/>
                  </a:cubicBezTo>
                  <a:lnTo>
                    <a:pt x="9545" y="26323"/>
                  </a:lnTo>
                  <a:cubicBezTo>
                    <a:pt x="10183" y="26718"/>
                    <a:pt x="11521" y="27265"/>
                    <a:pt x="13436" y="27265"/>
                  </a:cubicBezTo>
                  <a:cubicBezTo>
                    <a:pt x="13509" y="27267"/>
                    <a:pt x="13581" y="27268"/>
                    <a:pt x="13651" y="27268"/>
                  </a:cubicBezTo>
                  <a:cubicBezTo>
                    <a:pt x="15584" y="27268"/>
                    <a:pt x="16676" y="26487"/>
                    <a:pt x="17174" y="25988"/>
                  </a:cubicBezTo>
                  <a:lnTo>
                    <a:pt x="16749" y="22584"/>
                  </a:lnTo>
                  <a:cubicBezTo>
                    <a:pt x="21308" y="20852"/>
                    <a:pt x="23132" y="17295"/>
                    <a:pt x="23132" y="17295"/>
                  </a:cubicBezTo>
                  <a:cubicBezTo>
                    <a:pt x="23132" y="17295"/>
                    <a:pt x="23451" y="17513"/>
                    <a:pt x="23943" y="17513"/>
                  </a:cubicBezTo>
                  <a:cubicBezTo>
                    <a:pt x="24387" y="17513"/>
                    <a:pt x="24974" y="17335"/>
                    <a:pt x="25594" y="16657"/>
                  </a:cubicBezTo>
                  <a:cubicBezTo>
                    <a:pt x="26959" y="15163"/>
                    <a:pt x="26557" y="11902"/>
                    <a:pt x="24442" y="11902"/>
                  </a:cubicBezTo>
                  <a:cubicBezTo>
                    <a:pt x="24061" y="11902"/>
                    <a:pt x="23624" y="12008"/>
                    <a:pt x="23132" y="12250"/>
                  </a:cubicBezTo>
                  <a:cubicBezTo>
                    <a:pt x="23132" y="12250"/>
                    <a:pt x="22281" y="11247"/>
                    <a:pt x="22524" y="7933"/>
                  </a:cubicBezTo>
                  <a:cubicBezTo>
                    <a:pt x="18725" y="6079"/>
                    <a:pt x="16719" y="3040"/>
                    <a:pt x="15989" y="0"/>
                  </a:cubicBez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7"/>
            <p:cNvSpPr/>
            <p:nvPr/>
          </p:nvSpPr>
          <p:spPr>
            <a:xfrm>
              <a:off x="7401110" y="3110069"/>
              <a:ext cx="304038" cy="79798"/>
            </a:xfrm>
            <a:custGeom>
              <a:avLst/>
              <a:gdLst/>
              <a:ahLst/>
              <a:cxnLst/>
              <a:rect l="l" t="t" r="r" b="b"/>
              <a:pathLst>
                <a:path w="7144" h="1875" extrusionOk="0">
                  <a:moveTo>
                    <a:pt x="7053" y="1"/>
                  </a:moveTo>
                  <a:cubicBezTo>
                    <a:pt x="6597" y="183"/>
                    <a:pt x="6110" y="335"/>
                    <a:pt x="5624" y="457"/>
                  </a:cubicBezTo>
                  <a:cubicBezTo>
                    <a:pt x="4952" y="616"/>
                    <a:pt x="4264" y="690"/>
                    <a:pt x="3574" y="690"/>
                  </a:cubicBezTo>
                  <a:cubicBezTo>
                    <a:pt x="2422" y="690"/>
                    <a:pt x="1267" y="484"/>
                    <a:pt x="183" y="123"/>
                  </a:cubicBezTo>
                  <a:lnTo>
                    <a:pt x="1" y="1825"/>
                  </a:lnTo>
                  <a:cubicBezTo>
                    <a:pt x="590" y="1853"/>
                    <a:pt x="1180" y="1875"/>
                    <a:pt x="1764" y="1875"/>
                  </a:cubicBezTo>
                  <a:cubicBezTo>
                    <a:pt x="3680" y="1875"/>
                    <a:pt x="5537" y="1641"/>
                    <a:pt x="7144" y="639"/>
                  </a:cubicBezTo>
                  <a:lnTo>
                    <a:pt x="7053" y="1"/>
                  </a:lnTo>
                  <a:close/>
                </a:path>
              </a:pathLst>
            </a:custGeom>
            <a:solidFill>
              <a:srgbClr val="5400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7"/>
            <p:cNvSpPr/>
            <p:nvPr/>
          </p:nvSpPr>
          <p:spPr>
            <a:xfrm>
              <a:off x="7042808" y="2138575"/>
              <a:ext cx="632590" cy="531726"/>
            </a:xfrm>
            <a:custGeom>
              <a:avLst/>
              <a:gdLst/>
              <a:ahLst/>
              <a:cxnLst/>
              <a:rect l="l" t="t" r="r" b="b"/>
              <a:pathLst>
                <a:path w="14864" h="12494" extrusionOk="0">
                  <a:moveTo>
                    <a:pt x="14742" y="1"/>
                  </a:moveTo>
                  <a:cubicBezTo>
                    <a:pt x="14712" y="1"/>
                    <a:pt x="14620" y="31"/>
                    <a:pt x="14620" y="62"/>
                  </a:cubicBezTo>
                  <a:cubicBezTo>
                    <a:pt x="14438" y="882"/>
                    <a:pt x="14104" y="1673"/>
                    <a:pt x="13769" y="2432"/>
                  </a:cubicBezTo>
                  <a:lnTo>
                    <a:pt x="13496" y="3010"/>
                  </a:lnTo>
                  <a:lnTo>
                    <a:pt x="13192" y="3527"/>
                  </a:lnTo>
                  <a:cubicBezTo>
                    <a:pt x="13010" y="3922"/>
                    <a:pt x="12766" y="4256"/>
                    <a:pt x="12554" y="4591"/>
                  </a:cubicBezTo>
                  <a:cubicBezTo>
                    <a:pt x="11642" y="5989"/>
                    <a:pt x="10487" y="7265"/>
                    <a:pt x="9210" y="8329"/>
                  </a:cubicBezTo>
                  <a:cubicBezTo>
                    <a:pt x="8997" y="8420"/>
                    <a:pt x="8906" y="8572"/>
                    <a:pt x="8693" y="8694"/>
                  </a:cubicBezTo>
                  <a:lnTo>
                    <a:pt x="8207" y="9089"/>
                  </a:lnTo>
                  <a:cubicBezTo>
                    <a:pt x="7873" y="9302"/>
                    <a:pt x="7538" y="9575"/>
                    <a:pt x="7143" y="9758"/>
                  </a:cubicBezTo>
                  <a:cubicBezTo>
                    <a:pt x="6778" y="9940"/>
                    <a:pt x="6414" y="10183"/>
                    <a:pt x="6049" y="10366"/>
                  </a:cubicBezTo>
                  <a:lnTo>
                    <a:pt x="4894" y="10913"/>
                  </a:lnTo>
                  <a:cubicBezTo>
                    <a:pt x="4529" y="11095"/>
                    <a:pt x="4104" y="11217"/>
                    <a:pt x="3739" y="11369"/>
                  </a:cubicBezTo>
                  <a:lnTo>
                    <a:pt x="3131" y="11551"/>
                  </a:lnTo>
                  <a:cubicBezTo>
                    <a:pt x="2949" y="11612"/>
                    <a:pt x="2705" y="11703"/>
                    <a:pt x="2523" y="11734"/>
                  </a:cubicBezTo>
                  <a:lnTo>
                    <a:pt x="1307" y="12037"/>
                  </a:lnTo>
                  <a:cubicBezTo>
                    <a:pt x="1125" y="12068"/>
                    <a:pt x="882" y="12159"/>
                    <a:pt x="699" y="12189"/>
                  </a:cubicBezTo>
                  <a:lnTo>
                    <a:pt x="91" y="12311"/>
                  </a:lnTo>
                  <a:cubicBezTo>
                    <a:pt x="61" y="12341"/>
                    <a:pt x="0" y="12372"/>
                    <a:pt x="0" y="12433"/>
                  </a:cubicBezTo>
                  <a:cubicBezTo>
                    <a:pt x="0" y="12463"/>
                    <a:pt x="91" y="12493"/>
                    <a:pt x="122" y="12493"/>
                  </a:cubicBezTo>
                  <a:lnTo>
                    <a:pt x="760" y="12433"/>
                  </a:lnTo>
                  <a:cubicBezTo>
                    <a:pt x="973" y="12372"/>
                    <a:pt x="1186" y="12341"/>
                    <a:pt x="1368" y="12311"/>
                  </a:cubicBezTo>
                  <a:lnTo>
                    <a:pt x="2645" y="12037"/>
                  </a:lnTo>
                  <a:cubicBezTo>
                    <a:pt x="2827" y="12007"/>
                    <a:pt x="3040" y="11977"/>
                    <a:pt x="3252" y="11886"/>
                  </a:cubicBezTo>
                  <a:lnTo>
                    <a:pt x="3830" y="11703"/>
                  </a:lnTo>
                  <a:cubicBezTo>
                    <a:pt x="4256" y="11582"/>
                    <a:pt x="4681" y="11460"/>
                    <a:pt x="5076" y="11278"/>
                  </a:cubicBezTo>
                  <a:lnTo>
                    <a:pt x="6231" y="10791"/>
                  </a:lnTo>
                  <a:cubicBezTo>
                    <a:pt x="6626" y="10609"/>
                    <a:pt x="6961" y="10366"/>
                    <a:pt x="7356" y="10183"/>
                  </a:cubicBezTo>
                  <a:cubicBezTo>
                    <a:pt x="7721" y="10001"/>
                    <a:pt x="8055" y="9727"/>
                    <a:pt x="8389" y="9484"/>
                  </a:cubicBezTo>
                  <a:lnTo>
                    <a:pt x="8936" y="9120"/>
                  </a:lnTo>
                  <a:cubicBezTo>
                    <a:pt x="9119" y="8968"/>
                    <a:pt x="9271" y="8846"/>
                    <a:pt x="9423" y="8694"/>
                  </a:cubicBezTo>
                  <a:cubicBezTo>
                    <a:pt x="10760" y="7600"/>
                    <a:pt x="11915" y="6293"/>
                    <a:pt x="12827" y="4864"/>
                  </a:cubicBezTo>
                  <a:cubicBezTo>
                    <a:pt x="13709" y="3405"/>
                    <a:pt x="14438" y="1855"/>
                    <a:pt x="14833" y="183"/>
                  </a:cubicBezTo>
                  <a:cubicBezTo>
                    <a:pt x="14864" y="153"/>
                    <a:pt x="14833" y="122"/>
                    <a:pt x="14742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7"/>
            <p:cNvSpPr/>
            <p:nvPr/>
          </p:nvSpPr>
          <p:spPr>
            <a:xfrm>
              <a:off x="7661145" y="2107550"/>
              <a:ext cx="445035" cy="434694"/>
            </a:xfrm>
            <a:custGeom>
              <a:avLst/>
              <a:gdLst/>
              <a:ahLst/>
              <a:cxnLst/>
              <a:rect l="l" t="t" r="r" b="b"/>
              <a:pathLst>
                <a:path w="10457" h="10214" extrusionOk="0">
                  <a:moveTo>
                    <a:pt x="61" y="0"/>
                  </a:moveTo>
                  <a:cubicBezTo>
                    <a:pt x="31" y="0"/>
                    <a:pt x="0" y="92"/>
                    <a:pt x="0" y="122"/>
                  </a:cubicBezTo>
                  <a:cubicBezTo>
                    <a:pt x="61" y="730"/>
                    <a:pt x="213" y="1368"/>
                    <a:pt x="426" y="1976"/>
                  </a:cubicBezTo>
                  <a:cubicBezTo>
                    <a:pt x="639" y="2584"/>
                    <a:pt x="882" y="3192"/>
                    <a:pt x="1186" y="3769"/>
                  </a:cubicBezTo>
                  <a:cubicBezTo>
                    <a:pt x="1429" y="4347"/>
                    <a:pt x="1824" y="4864"/>
                    <a:pt x="2189" y="5411"/>
                  </a:cubicBezTo>
                  <a:cubicBezTo>
                    <a:pt x="2584" y="5927"/>
                    <a:pt x="3040" y="6383"/>
                    <a:pt x="3496" y="6839"/>
                  </a:cubicBezTo>
                  <a:cubicBezTo>
                    <a:pt x="4438" y="7721"/>
                    <a:pt x="5532" y="8450"/>
                    <a:pt x="6687" y="8997"/>
                  </a:cubicBezTo>
                  <a:cubicBezTo>
                    <a:pt x="7873" y="9575"/>
                    <a:pt x="9089" y="9970"/>
                    <a:pt x="10335" y="10213"/>
                  </a:cubicBezTo>
                  <a:cubicBezTo>
                    <a:pt x="10365" y="10213"/>
                    <a:pt x="10456" y="10183"/>
                    <a:pt x="10456" y="10152"/>
                  </a:cubicBezTo>
                  <a:cubicBezTo>
                    <a:pt x="10456" y="10122"/>
                    <a:pt x="10396" y="10031"/>
                    <a:pt x="10365" y="10031"/>
                  </a:cubicBezTo>
                  <a:cubicBezTo>
                    <a:pt x="9149" y="9697"/>
                    <a:pt x="7934" y="9271"/>
                    <a:pt x="6839" y="8693"/>
                  </a:cubicBezTo>
                  <a:cubicBezTo>
                    <a:pt x="5745" y="8146"/>
                    <a:pt x="4681" y="7447"/>
                    <a:pt x="3769" y="6566"/>
                  </a:cubicBezTo>
                  <a:cubicBezTo>
                    <a:pt x="3253" y="6171"/>
                    <a:pt x="2857" y="5715"/>
                    <a:pt x="2462" y="5198"/>
                  </a:cubicBezTo>
                  <a:cubicBezTo>
                    <a:pt x="2098" y="4712"/>
                    <a:pt x="1733" y="4195"/>
                    <a:pt x="1429" y="3648"/>
                  </a:cubicBezTo>
                  <a:cubicBezTo>
                    <a:pt x="821" y="2554"/>
                    <a:pt x="426" y="1368"/>
                    <a:pt x="152" y="122"/>
                  </a:cubicBezTo>
                  <a:cubicBezTo>
                    <a:pt x="152" y="31"/>
                    <a:pt x="122" y="0"/>
                    <a:pt x="61" y="0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7"/>
            <p:cNvSpPr/>
            <p:nvPr/>
          </p:nvSpPr>
          <p:spPr>
            <a:xfrm>
              <a:off x="7359743" y="3224893"/>
              <a:ext cx="386815" cy="106439"/>
            </a:xfrm>
            <a:custGeom>
              <a:avLst/>
              <a:gdLst/>
              <a:ahLst/>
              <a:cxnLst/>
              <a:rect l="l" t="t" r="r" b="b"/>
              <a:pathLst>
                <a:path w="9089" h="2501" extrusionOk="0">
                  <a:moveTo>
                    <a:pt x="8796" y="1"/>
                  </a:moveTo>
                  <a:cubicBezTo>
                    <a:pt x="8731" y="1"/>
                    <a:pt x="8663" y="23"/>
                    <a:pt x="8602" y="69"/>
                  </a:cubicBezTo>
                  <a:lnTo>
                    <a:pt x="8572" y="130"/>
                  </a:lnTo>
                  <a:cubicBezTo>
                    <a:pt x="8055" y="586"/>
                    <a:pt x="7417" y="950"/>
                    <a:pt x="6778" y="1133"/>
                  </a:cubicBezTo>
                  <a:cubicBezTo>
                    <a:pt x="6079" y="1376"/>
                    <a:pt x="5411" y="1406"/>
                    <a:pt x="4681" y="1406"/>
                  </a:cubicBezTo>
                  <a:cubicBezTo>
                    <a:pt x="3952" y="1406"/>
                    <a:pt x="3252" y="1346"/>
                    <a:pt x="2523" y="1194"/>
                  </a:cubicBezTo>
                  <a:cubicBezTo>
                    <a:pt x="1824" y="1042"/>
                    <a:pt x="1125" y="798"/>
                    <a:pt x="456" y="494"/>
                  </a:cubicBezTo>
                  <a:cubicBezTo>
                    <a:pt x="417" y="469"/>
                    <a:pt x="374" y="459"/>
                    <a:pt x="326" y="459"/>
                  </a:cubicBezTo>
                  <a:cubicBezTo>
                    <a:pt x="262" y="459"/>
                    <a:pt x="192" y="477"/>
                    <a:pt x="122" y="494"/>
                  </a:cubicBezTo>
                  <a:cubicBezTo>
                    <a:pt x="0" y="616"/>
                    <a:pt x="0" y="768"/>
                    <a:pt x="122" y="890"/>
                  </a:cubicBezTo>
                  <a:cubicBezTo>
                    <a:pt x="730" y="1437"/>
                    <a:pt x="1489" y="1832"/>
                    <a:pt x="2249" y="2105"/>
                  </a:cubicBezTo>
                  <a:cubicBezTo>
                    <a:pt x="3009" y="2349"/>
                    <a:pt x="3860" y="2470"/>
                    <a:pt x="4651" y="2501"/>
                  </a:cubicBezTo>
                  <a:cubicBezTo>
                    <a:pt x="5471" y="2501"/>
                    <a:pt x="6322" y="2409"/>
                    <a:pt x="7113" y="2045"/>
                  </a:cubicBezTo>
                  <a:cubicBezTo>
                    <a:pt x="7873" y="1710"/>
                    <a:pt x="8602" y="1194"/>
                    <a:pt x="9028" y="373"/>
                  </a:cubicBezTo>
                  <a:cubicBezTo>
                    <a:pt x="9088" y="312"/>
                    <a:pt x="9058" y="160"/>
                    <a:pt x="8967" y="69"/>
                  </a:cubicBezTo>
                  <a:cubicBezTo>
                    <a:pt x="8921" y="23"/>
                    <a:pt x="8860" y="1"/>
                    <a:pt x="8796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7"/>
            <p:cNvSpPr/>
            <p:nvPr/>
          </p:nvSpPr>
          <p:spPr>
            <a:xfrm>
              <a:off x="7040212" y="2746573"/>
              <a:ext cx="109972" cy="58901"/>
            </a:xfrm>
            <a:custGeom>
              <a:avLst/>
              <a:gdLst/>
              <a:ahLst/>
              <a:cxnLst/>
              <a:rect l="l" t="t" r="r" b="b"/>
              <a:pathLst>
                <a:path w="2584" h="1384" extrusionOk="0">
                  <a:moveTo>
                    <a:pt x="1277" y="1"/>
                  </a:moveTo>
                  <a:cubicBezTo>
                    <a:pt x="943" y="1"/>
                    <a:pt x="608" y="153"/>
                    <a:pt x="365" y="366"/>
                  </a:cubicBezTo>
                  <a:cubicBezTo>
                    <a:pt x="152" y="609"/>
                    <a:pt x="31" y="882"/>
                    <a:pt x="0" y="1186"/>
                  </a:cubicBezTo>
                  <a:cubicBezTo>
                    <a:pt x="0" y="1217"/>
                    <a:pt x="31" y="1277"/>
                    <a:pt x="61" y="1338"/>
                  </a:cubicBezTo>
                  <a:cubicBezTo>
                    <a:pt x="107" y="1369"/>
                    <a:pt x="160" y="1384"/>
                    <a:pt x="209" y="1384"/>
                  </a:cubicBezTo>
                  <a:cubicBezTo>
                    <a:pt x="259" y="1384"/>
                    <a:pt x="304" y="1369"/>
                    <a:pt x="335" y="1338"/>
                  </a:cubicBezTo>
                  <a:lnTo>
                    <a:pt x="365" y="1277"/>
                  </a:lnTo>
                  <a:cubicBezTo>
                    <a:pt x="517" y="1125"/>
                    <a:pt x="669" y="943"/>
                    <a:pt x="821" y="852"/>
                  </a:cubicBezTo>
                  <a:cubicBezTo>
                    <a:pt x="973" y="791"/>
                    <a:pt x="1125" y="761"/>
                    <a:pt x="1277" y="761"/>
                  </a:cubicBezTo>
                  <a:cubicBezTo>
                    <a:pt x="1490" y="761"/>
                    <a:pt x="1642" y="791"/>
                    <a:pt x="1794" y="852"/>
                  </a:cubicBezTo>
                  <a:cubicBezTo>
                    <a:pt x="1946" y="943"/>
                    <a:pt x="2098" y="1095"/>
                    <a:pt x="2189" y="1247"/>
                  </a:cubicBezTo>
                  <a:lnTo>
                    <a:pt x="2250" y="1277"/>
                  </a:lnTo>
                  <a:cubicBezTo>
                    <a:pt x="2280" y="1308"/>
                    <a:pt x="2310" y="1369"/>
                    <a:pt x="2402" y="1369"/>
                  </a:cubicBezTo>
                  <a:cubicBezTo>
                    <a:pt x="2493" y="1369"/>
                    <a:pt x="2584" y="1277"/>
                    <a:pt x="2584" y="1156"/>
                  </a:cubicBezTo>
                  <a:cubicBezTo>
                    <a:pt x="2554" y="852"/>
                    <a:pt x="2432" y="578"/>
                    <a:pt x="2189" y="335"/>
                  </a:cubicBezTo>
                  <a:cubicBezTo>
                    <a:pt x="1976" y="122"/>
                    <a:pt x="1581" y="1"/>
                    <a:pt x="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7"/>
            <p:cNvSpPr/>
            <p:nvPr/>
          </p:nvSpPr>
          <p:spPr>
            <a:xfrm>
              <a:off x="7972888" y="2697417"/>
              <a:ext cx="111291" cy="58901"/>
            </a:xfrm>
            <a:custGeom>
              <a:avLst/>
              <a:gdLst/>
              <a:ahLst/>
              <a:cxnLst/>
              <a:rect l="l" t="t" r="r" b="b"/>
              <a:pathLst>
                <a:path w="2615" h="1384" extrusionOk="0">
                  <a:moveTo>
                    <a:pt x="1338" y="1"/>
                  </a:moveTo>
                  <a:cubicBezTo>
                    <a:pt x="973" y="1"/>
                    <a:pt x="639" y="153"/>
                    <a:pt x="426" y="396"/>
                  </a:cubicBezTo>
                  <a:cubicBezTo>
                    <a:pt x="183" y="609"/>
                    <a:pt x="61" y="882"/>
                    <a:pt x="31" y="1186"/>
                  </a:cubicBezTo>
                  <a:cubicBezTo>
                    <a:pt x="1" y="1217"/>
                    <a:pt x="31" y="1308"/>
                    <a:pt x="122" y="1338"/>
                  </a:cubicBezTo>
                  <a:cubicBezTo>
                    <a:pt x="153" y="1369"/>
                    <a:pt x="198" y="1384"/>
                    <a:pt x="248" y="1384"/>
                  </a:cubicBezTo>
                  <a:cubicBezTo>
                    <a:pt x="297" y="1384"/>
                    <a:pt x="350" y="1369"/>
                    <a:pt x="396" y="1338"/>
                  </a:cubicBezTo>
                  <a:lnTo>
                    <a:pt x="426" y="1308"/>
                  </a:lnTo>
                  <a:cubicBezTo>
                    <a:pt x="578" y="1156"/>
                    <a:pt x="730" y="943"/>
                    <a:pt x="882" y="882"/>
                  </a:cubicBezTo>
                  <a:cubicBezTo>
                    <a:pt x="1034" y="791"/>
                    <a:pt x="1186" y="761"/>
                    <a:pt x="1338" y="761"/>
                  </a:cubicBezTo>
                  <a:cubicBezTo>
                    <a:pt x="1520" y="761"/>
                    <a:pt x="1672" y="791"/>
                    <a:pt x="1824" y="882"/>
                  </a:cubicBezTo>
                  <a:cubicBezTo>
                    <a:pt x="1976" y="943"/>
                    <a:pt x="2128" y="1095"/>
                    <a:pt x="2250" y="1247"/>
                  </a:cubicBezTo>
                  <a:lnTo>
                    <a:pt x="2280" y="1308"/>
                  </a:lnTo>
                  <a:cubicBezTo>
                    <a:pt x="2311" y="1338"/>
                    <a:pt x="2372" y="1369"/>
                    <a:pt x="2432" y="1369"/>
                  </a:cubicBezTo>
                  <a:cubicBezTo>
                    <a:pt x="2554" y="1369"/>
                    <a:pt x="2615" y="1308"/>
                    <a:pt x="2615" y="1186"/>
                  </a:cubicBezTo>
                  <a:cubicBezTo>
                    <a:pt x="2584" y="882"/>
                    <a:pt x="2463" y="578"/>
                    <a:pt x="2250" y="335"/>
                  </a:cubicBezTo>
                  <a:cubicBezTo>
                    <a:pt x="2007" y="122"/>
                    <a:pt x="1642" y="1"/>
                    <a:pt x="13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7"/>
            <p:cNvSpPr/>
            <p:nvPr/>
          </p:nvSpPr>
          <p:spPr>
            <a:xfrm>
              <a:off x="7226492" y="2725890"/>
              <a:ext cx="219942" cy="219942"/>
            </a:xfrm>
            <a:custGeom>
              <a:avLst/>
              <a:gdLst/>
              <a:ahLst/>
              <a:cxnLst/>
              <a:rect l="l" t="t" r="r" b="b"/>
              <a:pathLst>
                <a:path w="5168" h="5168" extrusionOk="0">
                  <a:moveTo>
                    <a:pt x="2584" y="0"/>
                  </a:moveTo>
                  <a:cubicBezTo>
                    <a:pt x="1155" y="0"/>
                    <a:pt x="0" y="1155"/>
                    <a:pt x="0" y="2584"/>
                  </a:cubicBezTo>
                  <a:cubicBezTo>
                    <a:pt x="0" y="4013"/>
                    <a:pt x="1155" y="5168"/>
                    <a:pt x="2584" y="5168"/>
                  </a:cubicBezTo>
                  <a:cubicBezTo>
                    <a:pt x="3982" y="5168"/>
                    <a:pt x="5168" y="4013"/>
                    <a:pt x="5168" y="2584"/>
                  </a:cubicBezTo>
                  <a:cubicBezTo>
                    <a:pt x="5168" y="1125"/>
                    <a:pt x="3982" y="0"/>
                    <a:pt x="2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7"/>
            <p:cNvSpPr/>
            <p:nvPr/>
          </p:nvSpPr>
          <p:spPr>
            <a:xfrm>
              <a:off x="7671487" y="2731081"/>
              <a:ext cx="219942" cy="221219"/>
            </a:xfrm>
            <a:custGeom>
              <a:avLst/>
              <a:gdLst/>
              <a:ahLst/>
              <a:cxnLst/>
              <a:rect l="l" t="t" r="r" b="b"/>
              <a:pathLst>
                <a:path w="5168" h="5198" extrusionOk="0">
                  <a:moveTo>
                    <a:pt x="2584" y="0"/>
                  </a:moveTo>
                  <a:cubicBezTo>
                    <a:pt x="1186" y="0"/>
                    <a:pt x="0" y="1185"/>
                    <a:pt x="0" y="2614"/>
                  </a:cubicBezTo>
                  <a:cubicBezTo>
                    <a:pt x="0" y="4012"/>
                    <a:pt x="1186" y="5198"/>
                    <a:pt x="2584" y="5198"/>
                  </a:cubicBezTo>
                  <a:cubicBezTo>
                    <a:pt x="4013" y="5198"/>
                    <a:pt x="5168" y="4012"/>
                    <a:pt x="5168" y="2614"/>
                  </a:cubicBezTo>
                  <a:cubicBezTo>
                    <a:pt x="5168" y="1185"/>
                    <a:pt x="4013" y="0"/>
                    <a:pt x="2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7"/>
            <p:cNvSpPr/>
            <p:nvPr/>
          </p:nvSpPr>
          <p:spPr>
            <a:xfrm>
              <a:off x="7366212" y="2751765"/>
              <a:ext cx="355747" cy="155424"/>
            </a:xfrm>
            <a:custGeom>
              <a:avLst/>
              <a:gdLst/>
              <a:ahLst/>
              <a:cxnLst/>
              <a:rect l="l" t="t" r="r" b="b"/>
              <a:pathLst>
                <a:path w="8359" h="3652" extrusionOk="0">
                  <a:moveTo>
                    <a:pt x="182" y="0"/>
                  </a:moveTo>
                  <a:cubicBezTo>
                    <a:pt x="91" y="31"/>
                    <a:pt x="0" y="92"/>
                    <a:pt x="30" y="213"/>
                  </a:cubicBezTo>
                  <a:cubicBezTo>
                    <a:pt x="274" y="1125"/>
                    <a:pt x="730" y="1976"/>
                    <a:pt x="1459" y="2614"/>
                  </a:cubicBezTo>
                  <a:cubicBezTo>
                    <a:pt x="2158" y="3253"/>
                    <a:pt x="3131" y="3587"/>
                    <a:pt x="4073" y="3648"/>
                  </a:cubicBezTo>
                  <a:cubicBezTo>
                    <a:pt x="4137" y="3650"/>
                    <a:pt x="4201" y="3651"/>
                    <a:pt x="4265" y="3651"/>
                  </a:cubicBezTo>
                  <a:cubicBezTo>
                    <a:pt x="5120" y="3651"/>
                    <a:pt x="6015" y="3458"/>
                    <a:pt x="6778" y="2949"/>
                  </a:cubicBezTo>
                  <a:cubicBezTo>
                    <a:pt x="7569" y="2432"/>
                    <a:pt x="8146" y="1611"/>
                    <a:pt x="8359" y="699"/>
                  </a:cubicBezTo>
                  <a:cubicBezTo>
                    <a:pt x="8359" y="639"/>
                    <a:pt x="8328" y="547"/>
                    <a:pt x="8237" y="517"/>
                  </a:cubicBezTo>
                  <a:cubicBezTo>
                    <a:pt x="8222" y="509"/>
                    <a:pt x="8203" y="506"/>
                    <a:pt x="8183" y="506"/>
                  </a:cubicBezTo>
                  <a:cubicBezTo>
                    <a:pt x="8121" y="506"/>
                    <a:pt x="8047" y="540"/>
                    <a:pt x="8025" y="608"/>
                  </a:cubicBezTo>
                  <a:lnTo>
                    <a:pt x="8025" y="639"/>
                  </a:lnTo>
                  <a:cubicBezTo>
                    <a:pt x="7690" y="1399"/>
                    <a:pt x="7082" y="2037"/>
                    <a:pt x="6383" y="2432"/>
                  </a:cubicBezTo>
                  <a:cubicBezTo>
                    <a:pt x="5769" y="2795"/>
                    <a:pt x="5002" y="2952"/>
                    <a:pt x="4269" y="2952"/>
                  </a:cubicBezTo>
                  <a:cubicBezTo>
                    <a:pt x="4203" y="2952"/>
                    <a:pt x="4138" y="2951"/>
                    <a:pt x="4073" y="2949"/>
                  </a:cubicBezTo>
                  <a:cubicBezTo>
                    <a:pt x="3252" y="2949"/>
                    <a:pt x="2493" y="2675"/>
                    <a:pt x="1824" y="2189"/>
                  </a:cubicBezTo>
                  <a:cubicBezTo>
                    <a:pt x="1216" y="1702"/>
                    <a:pt x="699" y="973"/>
                    <a:pt x="395" y="213"/>
                  </a:cubicBezTo>
                  <a:cubicBezTo>
                    <a:pt x="365" y="92"/>
                    <a:pt x="274" y="61"/>
                    <a:pt x="1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7"/>
            <p:cNvSpPr/>
            <p:nvPr/>
          </p:nvSpPr>
          <p:spPr>
            <a:xfrm>
              <a:off x="7476141" y="2650858"/>
              <a:ext cx="116482" cy="100949"/>
            </a:xfrm>
            <a:custGeom>
              <a:avLst/>
              <a:gdLst/>
              <a:ahLst/>
              <a:cxnLst/>
              <a:rect l="l" t="t" r="r" b="b"/>
              <a:pathLst>
                <a:path w="2737" h="2372" extrusionOk="0">
                  <a:moveTo>
                    <a:pt x="1369" y="0"/>
                  </a:moveTo>
                  <a:cubicBezTo>
                    <a:pt x="609" y="0"/>
                    <a:pt x="1" y="548"/>
                    <a:pt x="1" y="1186"/>
                  </a:cubicBezTo>
                  <a:cubicBezTo>
                    <a:pt x="1" y="1824"/>
                    <a:pt x="609" y="2371"/>
                    <a:pt x="1369" y="2371"/>
                  </a:cubicBezTo>
                  <a:cubicBezTo>
                    <a:pt x="2128" y="2371"/>
                    <a:pt x="2736" y="1824"/>
                    <a:pt x="2736" y="1186"/>
                  </a:cubicBezTo>
                  <a:cubicBezTo>
                    <a:pt x="2736" y="548"/>
                    <a:pt x="2098" y="31"/>
                    <a:pt x="13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7"/>
            <p:cNvSpPr/>
            <p:nvPr/>
          </p:nvSpPr>
          <p:spPr>
            <a:xfrm>
              <a:off x="7032423" y="3559279"/>
              <a:ext cx="66050" cy="66987"/>
            </a:xfrm>
            <a:custGeom>
              <a:avLst/>
              <a:gdLst/>
              <a:ahLst/>
              <a:cxnLst/>
              <a:rect l="l" t="t" r="r" b="b"/>
              <a:pathLst>
                <a:path w="1552" h="1574" extrusionOk="0">
                  <a:moveTo>
                    <a:pt x="784" y="1"/>
                  </a:moveTo>
                  <a:cubicBezTo>
                    <a:pt x="647" y="1"/>
                    <a:pt x="503" y="39"/>
                    <a:pt x="366" y="115"/>
                  </a:cubicBezTo>
                  <a:cubicBezTo>
                    <a:pt x="244" y="206"/>
                    <a:pt x="153" y="267"/>
                    <a:pt x="92" y="388"/>
                  </a:cubicBezTo>
                  <a:cubicBezTo>
                    <a:pt x="31" y="510"/>
                    <a:pt x="1" y="662"/>
                    <a:pt x="1" y="783"/>
                  </a:cubicBezTo>
                  <a:cubicBezTo>
                    <a:pt x="1" y="844"/>
                    <a:pt x="1" y="905"/>
                    <a:pt x="31" y="996"/>
                  </a:cubicBezTo>
                  <a:lnTo>
                    <a:pt x="31" y="1027"/>
                  </a:lnTo>
                  <a:cubicBezTo>
                    <a:pt x="62" y="1118"/>
                    <a:pt x="62" y="1148"/>
                    <a:pt x="92" y="1239"/>
                  </a:cubicBezTo>
                  <a:cubicBezTo>
                    <a:pt x="92" y="1239"/>
                    <a:pt x="92" y="1270"/>
                    <a:pt x="153" y="1270"/>
                  </a:cubicBezTo>
                  <a:cubicBezTo>
                    <a:pt x="214" y="1391"/>
                    <a:pt x="305" y="1452"/>
                    <a:pt x="366" y="1483"/>
                  </a:cubicBezTo>
                  <a:cubicBezTo>
                    <a:pt x="487" y="1574"/>
                    <a:pt x="579" y="1574"/>
                    <a:pt x="700" y="1574"/>
                  </a:cubicBezTo>
                  <a:cubicBezTo>
                    <a:pt x="913" y="1574"/>
                    <a:pt x="1095" y="1452"/>
                    <a:pt x="1247" y="1331"/>
                  </a:cubicBezTo>
                  <a:lnTo>
                    <a:pt x="1278" y="1300"/>
                  </a:lnTo>
                  <a:cubicBezTo>
                    <a:pt x="1369" y="1270"/>
                    <a:pt x="1399" y="1179"/>
                    <a:pt x="1430" y="1118"/>
                  </a:cubicBezTo>
                  <a:cubicBezTo>
                    <a:pt x="1521" y="996"/>
                    <a:pt x="1551" y="844"/>
                    <a:pt x="1551" y="723"/>
                  </a:cubicBezTo>
                  <a:cubicBezTo>
                    <a:pt x="1551" y="540"/>
                    <a:pt x="1399" y="267"/>
                    <a:pt x="1156" y="115"/>
                  </a:cubicBezTo>
                  <a:cubicBezTo>
                    <a:pt x="1050" y="39"/>
                    <a:pt x="920" y="1"/>
                    <a:pt x="784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7"/>
            <p:cNvSpPr/>
            <p:nvPr/>
          </p:nvSpPr>
          <p:spPr>
            <a:xfrm>
              <a:off x="6925090" y="3829316"/>
              <a:ext cx="77627" cy="77670"/>
            </a:xfrm>
            <a:custGeom>
              <a:avLst/>
              <a:gdLst/>
              <a:ahLst/>
              <a:cxnLst/>
              <a:rect l="l" t="t" r="r" b="b"/>
              <a:pathLst>
                <a:path w="1824" h="1825" extrusionOk="0">
                  <a:moveTo>
                    <a:pt x="912" y="1"/>
                  </a:moveTo>
                  <a:cubicBezTo>
                    <a:pt x="790" y="1"/>
                    <a:pt x="699" y="62"/>
                    <a:pt x="578" y="92"/>
                  </a:cubicBezTo>
                  <a:cubicBezTo>
                    <a:pt x="456" y="122"/>
                    <a:pt x="334" y="214"/>
                    <a:pt x="274" y="274"/>
                  </a:cubicBezTo>
                  <a:cubicBezTo>
                    <a:pt x="183" y="366"/>
                    <a:pt x="122" y="457"/>
                    <a:pt x="91" y="578"/>
                  </a:cubicBezTo>
                  <a:cubicBezTo>
                    <a:pt x="0" y="700"/>
                    <a:pt x="0" y="822"/>
                    <a:pt x="0" y="913"/>
                  </a:cubicBezTo>
                  <a:cubicBezTo>
                    <a:pt x="0" y="1004"/>
                    <a:pt x="31" y="1065"/>
                    <a:pt x="31" y="1156"/>
                  </a:cubicBezTo>
                  <a:cubicBezTo>
                    <a:pt x="61" y="1308"/>
                    <a:pt x="152" y="1460"/>
                    <a:pt x="274" y="1581"/>
                  </a:cubicBezTo>
                  <a:cubicBezTo>
                    <a:pt x="334" y="1612"/>
                    <a:pt x="365" y="1673"/>
                    <a:pt x="456" y="1733"/>
                  </a:cubicBezTo>
                  <a:cubicBezTo>
                    <a:pt x="608" y="1794"/>
                    <a:pt x="760" y="1825"/>
                    <a:pt x="912" y="1825"/>
                  </a:cubicBezTo>
                  <a:cubicBezTo>
                    <a:pt x="1034" y="1825"/>
                    <a:pt x="1125" y="1794"/>
                    <a:pt x="1246" y="1764"/>
                  </a:cubicBezTo>
                  <a:cubicBezTo>
                    <a:pt x="1368" y="1703"/>
                    <a:pt x="1490" y="1642"/>
                    <a:pt x="1550" y="1551"/>
                  </a:cubicBezTo>
                  <a:cubicBezTo>
                    <a:pt x="1642" y="1490"/>
                    <a:pt x="1702" y="1369"/>
                    <a:pt x="1763" y="1277"/>
                  </a:cubicBezTo>
                  <a:cubicBezTo>
                    <a:pt x="1824" y="1156"/>
                    <a:pt x="1824" y="1034"/>
                    <a:pt x="1824" y="913"/>
                  </a:cubicBezTo>
                  <a:cubicBezTo>
                    <a:pt x="1824" y="852"/>
                    <a:pt x="1793" y="761"/>
                    <a:pt x="1793" y="700"/>
                  </a:cubicBezTo>
                  <a:cubicBezTo>
                    <a:pt x="1763" y="548"/>
                    <a:pt x="1672" y="396"/>
                    <a:pt x="1550" y="274"/>
                  </a:cubicBezTo>
                  <a:cubicBezTo>
                    <a:pt x="1490" y="244"/>
                    <a:pt x="1459" y="153"/>
                    <a:pt x="1368" y="122"/>
                  </a:cubicBezTo>
                  <a:cubicBezTo>
                    <a:pt x="1216" y="31"/>
                    <a:pt x="1064" y="1"/>
                    <a:pt x="912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7"/>
            <p:cNvSpPr/>
            <p:nvPr/>
          </p:nvSpPr>
          <p:spPr>
            <a:xfrm>
              <a:off x="7080302" y="4041472"/>
              <a:ext cx="64732" cy="64732"/>
            </a:xfrm>
            <a:custGeom>
              <a:avLst/>
              <a:gdLst/>
              <a:ahLst/>
              <a:cxnLst/>
              <a:rect l="l" t="t" r="r" b="b"/>
              <a:pathLst>
                <a:path w="1521" h="1521" extrusionOk="0">
                  <a:moveTo>
                    <a:pt x="761" y="1"/>
                  </a:moveTo>
                  <a:cubicBezTo>
                    <a:pt x="639" y="1"/>
                    <a:pt x="578" y="1"/>
                    <a:pt x="457" y="92"/>
                  </a:cubicBezTo>
                  <a:cubicBezTo>
                    <a:pt x="396" y="122"/>
                    <a:pt x="274" y="153"/>
                    <a:pt x="244" y="244"/>
                  </a:cubicBezTo>
                  <a:cubicBezTo>
                    <a:pt x="153" y="305"/>
                    <a:pt x="122" y="396"/>
                    <a:pt x="92" y="457"/>
                  </a:cubicBezTo>
                  <a:cubicBezTo>
                    <a:pt x="31" y="548"/>
                    <a:pt x="1" y="639"/>
                    <a:pt x="1" y="761"/>
                  </a:cubicBezTo>
                  <a:cubicBezTo>
                    <a:pt x="1" y="852"/>
                    <a:pt x="1" y="913"/>
                    <a:pt x="31" y="943"/>
                  </a:cubicBezTo>
                  <a:cubicBezTo>
                    <a:pt x="61" y="1065"/>
                    <a:pt x="153" y="1186"/>
                    <a:pt x="213" y="1308"/>
                  </a:cubicBezTo>
                  <a:cubicBezTo>
                    <a:pt x="274" y="1338"/>
                    <a:pt x="335" y="1369"/>
                    <a:pt x="396" y="1399"/>
                  </a:cubicBezTo>
                  <a:cubicBezTo>
                    <a:pt x="487" y="1490"/>
                    <a:pt x="639" y="1521"/>
                    <a:pt x="761" y="1521"/>
                  </a:cubicBezTo>
                  <a:cubicBezTo>
                    <a:pt x="882" y="1521"/>
                    <a:pt x="943" y="1521"/>
                    <a:pt x="1064" y="1460"/>
                  </a:cubicBezTo>
                  <a:cubicBezTo>
                    <a:pt x="1156" y="1399"/>
                    <a:pt x="1247" y="1369"/>
                    <a:pt x="1277" y="1308"/>
                  </a:cubicBezTo>
                  <a:cubicBezTo>
                    <a:pt x="1368" y="1217"/>
                    <a:pt x="1399" y="1156"/>
                    <a:pt x="1429" y="1065"/>
                  </a:cubicBezTo>
                  <a:cubicBezTo>
                    <a:pt x="1490" y="973"/>
                    <a:pt x="1520" y="882"/>
                    <a:pt x="1520" y="761"/>
                  </a:cubicBezTo>
                  <a:cubicBezTo>
                    <a:pt x="1490" y="730"/>
                    <a:pt x="1490" y="639"/>
                    <a:pt x="1490" y="578"/>
                  </a:cubicBezTo>
                  <a:cubicBezTo>
                    <a:pt x="1460" y="457"/>
                    <a:pt x="1368" y="335"/>
                    <a:pt x="1308" y="244"/>
                  </a:cubicBezTo>
                  <a:cubicBezTo>
                    <a:pt x="1247" y="183"/>
                    <a:pt x="1186" y="153"/>
                    <a:pt x="1156" y="122"/>
                  </a:cubicBezTo>
                  <a:cubicBezTo>
                    <a:pt x="1034" y="31"/>
                    <a:pt x="882" y="1"/>
                    <a:pt x="761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7"/>
            <p:cNvSpPr/>
            <p:nvPr/>
          </p:nvSpPr>
          <p:spPr>
            <a:xfrm>
              <a:off x="6899215" y="4103566"/>
              <a:ext cx="66009" cy="67328"/>
            </a:xfrm>
            <a:custGeom>
              <a:avLst/>
              <a:gdLst/>
              <a:ahLst/>
              <a:cxnLst/>
              <a:rect l="l" t="t" r="r" b="b"/>
              <a:pathLst>
                <a:path w="1551" h="1582" extrusionOk="0">
                  <a:moveTo>
                    <a:pt x="791" y="1"/>
                  </a:moveTo>
                  <a:cubicBezTo>
                    <a:pt x="669" y="1"/>
                    <a:pt x="578" y="1"/>
                    <a:pt x="487" y="62"/>
                  </a:cubicBezTo>
                  <a:cubicBezTo>
                    <a:pt x="365" y="92"/>
                    <a:pt x="304" y="153"/>
                    <a:pt x="213" y="213"/>
                  </a:cubicBezTo>
                  <a:cubicBezTo>
                    <a:pt x="152" y="305"/>
                    <a:pt x="122" y="365"/>
                    <a:pt x="61" y="487"/>
                  </a:cubicBezTo>
                  <a:cubicBezTo>
                    <a:pt x="31" y="548"/>
                    <a:pt x="0" y="669"/>
                    <a:pt x="0" y="791"/>
                  </a:cubicBezTo>
                  <a:cubicBezTo>
                    <a:pt x="0" y="852"/>
                    <a:pt x="0" y="943"/>
                    <a:pt x="31" y="1004"/>
                  </a:cubicBezTo>
                  <a:cubicBezTo>
                    <a:pt x="61" y="1156"/>
                    <a:pt x="152" y="1277"/>
                    <a:pt x="213" y="1369"/>
                  </a:cubicBezTo>
                  <a:cubicBezTo>
                    <a:pt x="274" y="1399"/>
                    <a:pt x="335" y="1429"/>
                    <a:pt x="365" y="1460"/>
                  </a:cubicBezTo>
                  <a:cubicBezTo>
                    <a:pt x="487" y="1551"/>
                    <a:pt x="639" y="1581"/>
                    <a:pt x="760" y="1581"/>
                  </a:cubicBezTo>
                  <a:cubicBezTo>
                    <a:pt x="882" y="1581"/>
                    <a:pt x="973" y="1581"/>
                    <a:pt x="1064" y="1521"/>
                  </a:cubicBezTo>
                  <a:cubicBezTo>
                    <a:pt x="1186" y="1460"/>
                    <a:pt x="1246" y="1429"/>
                    <a:pt x="1338" y="1369"/>
                  </a:cubicBezTo>
                  <a:cubicBezTo>
                    <a:pt x="1398" y="1277"/>
                    <a:pt x="1429" y="1217"/>
                    <a:pt x="1490" y="1095"/>
                  </a:cubicBezTo>
                  <a:cubicBezTo>
                    <a:pt x="1520" y="1004"/>
                    <a:pt x="1550" y="913"/>
                    <a:pt x="1550" y="791"/>
                  </a:cubicBezTo>
                  <a:cubicBezTo>
                    <a:pt x="1520" y="669"/>
                    <a:pt x="1520" y="639"/>
                    <a:pt x="1520" y="548"/>
                  </a:cubicBezTo>
                  <a:cubicBezTo>
                    <a:pt x="1490" y="396"/>
                    <a:pt x="1398" y="274"/>
                    <a:pt x="1338" y="213"/>
                  </a:cubicBezTo>
                  <a:cubicBezTo>
                    <a:pt x="1307" y="183"/>
                    <a:pt x="1216" y="153"/>
                    <a:pt x="1186" y="92"/>
                  </a:cubicBezTo>
                  <a:cubicBezTo>
                    <a:pt x="1064" y="31"/>
                    <a:pt x="912" y="1"/>
                    <a:pt x="791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7"/>
            <p:cNvSpPr/>
            <p:nvPr/>
          </p:nvSpPr>
          <p:spPr>
            <a:xfrm>
              <a:off x="6945774" y="4009127"/>
              <a:ext cx="76350" cy="75074"/>
            </a:xfrm>
            <a:custGeom>
              <a:avLst/>
              <a:gdLst/>
              <a:ahLst/>
              <a:cxnLst/>
              <a:rect l="l" t="t" r="r" b="b"/>
              <a:pathLst>
                <a:path w="1794" h="1764" extrusionOk="0">
                  <a:moveTo>
                    <a:pt x="882" y="1"/>
                  </a:moveTo>
                  <a:cubicBezTo>
                    <a:pt x="760" y="1"/>
                    <a:pt x="669" y="31"/>
                    <a:pt x="548" y="92"/>
                  </a:cubicBezTo>
                  <a:cubicBezTo>
                    <a:pt x="426" y="122"/>
                    <a:pt x="335" y="183"/>
                    <a:pt x="274" y="274"/>
                  </a:cubicBezTo>
                  <a:cubicBezTo>
                    <a:pt x="183" y="335"/>
                    <a:pt x="122" y="457"/>
                    <a:pt x="92" y="548"/>
                  </a:cubicBezTo>
                  <a:cubicBezTo>
                    <a:pt x="31" y="639"/>
                    <a:pt x="0" y="761"/>
                    <a:pt x="0" y="882"/>
                  </a:cubicBezTo>
                  <a:cubicBezTo>
                    <a:pt x="0" y="943"/>
                    <a:pt x="31" y="1034"/>
                    <a:pt x="31" y="1095"/>
                  </a:cubicBezTo>
                  <a:cubicBezTo>
                    <a:pt x="92" y="1247"/>
                    <a:pt x="152" y="1369"/>
                    <a:pt x="274" y="1490"/>
                  </a:cubicBezTo>
                  <a:cubicBezTo>
                    <a:pt x="335" y="1521"/>
                    <a:pt x="396" y="1551"/>
                    <a:pt x="456" y="1642"/>
                  </a:cubicBezTo>
                  <a:cubicBezTo>
                    <a:pt x="608" y="1703"/>
                    <a:pt x="730" y="1764"/>
                    <a:pt x="912" y="1764"/>
                  </a:cubicBezTo>
                  <a:cubicBezTo>
                    <a:pt x="1034" y="1764"/>
                    <a:pt x="1156" y="1703"/>
                    <a:pt x="1247" y="1673"/>
                  </a:cubicBezTo>
                  <a:cubicBezTo>
                    <a:pt x="1368" y="1642"/>
                    <a:pt x="1459" y="1551"/>
                    <a:pt x="1520" y="1490"/>
                  </a:cubicBezTo>
                  <a:cubicBezTo>
                    <a:pt x="1611" y="1399"/>
                    <a:pt x="1672" y="1308"/>
                    <a:pt x="1703" y="1217"/>
                  </a:cubicBezTo>
                  <a:cubicBezTo>
                    <a:pt x="1763" y="1095"/>
                    <a:pt x="1794" y="974"/>
                    <a:pt x="1794" y="882"/>
                  </a:cubicBezTo>
                  <a:cubicBezTo>
                    <a:pt x="1794" y="791"/>
                    <a:pt x="1763" y="730"/>
                    <a:pt x="1763" y="639"/>
                  </a:cubicBezTo>
                  <a:cubicBezTo>
                    <a:pt x="1733" y="487"/>
                    <a:pt x="1642" y="366"/>
                    <a:pt x="1520" y="274"/>
                  </a:cubicBezTo>
                  <a:cubicBezTo>
                    <a:pt x="1459" y="214"/>
                    <a:pt x="1429" y="183"/>
                    <a:pt x="1338" y="122"/>
                  </a:cubicBezTo>
                  <a:cubicBezTo>
                    <a:pt x="1186" y="31"/>
                    <a:pt x="1064" y="1"/>
                    <a:pt x="882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7"/>
            <p:cNvSpPr/>
            <p:nvPr/>
          </p:nvSpPr>
          <p:spPr>
            <a:xfrm>
              <a:off x="7261433" y="3405045"/>
              <a:ext cx="87969" cy="86692"/>
            </a:xfrm>
            <a:custGeom>
              <a:avLst/>
              <a:gdLst/>
              <a:ahLst/>
              <a:cxnLst/>
              <a:rect l="l" t="t" r="r" b="b"/>
              <a:pathLst>
                <a:path w="2067" h="2037" extrusionOk="0">
                  <a:moveTo>
                    <a:pt x="1033" y="0"/>
                  </a:moveTo>
                  <a:cubicBezTo>
                    <a:pt x="882" y="0"/>
                    <a:pt x="760" y="31"/>
                    <a:pt x="638" y="61"/>
                  </a:cubicBezTo>
                  <a:cubicBezTo>
                    <a:pt x="517" y="91"/>
                    <a:pt x="426" y="182"/>
                    <a:pt x="304" y="304"/>
                  </a:cubicBezTo>
                  <a:cubicBezTo>
                    <a:pt x="182" y="365"/>
                    <a:pt x="122" y="486"/>
                    <a:pt x="61" y="638"/>
                  </a:cubicBezTo>
                  <a:cubicBezTo>
                    <a:pt x="0" y="760"/>
                    <a:pt x="0" y="912"/>
                    <a:pt x="0" y="1003"/>
                  </a:cubicBezTo>
                  <a:cubicBezTo>
                    <a:pt x="0" y="1094"/>
                    <a:pt x="30" y="1216"/>
                    <a:pt x="30" y="1277"/>
                  </a:cubicBezTo>
                  <a:cubicBezTo>
                    <a:pt x="61" y="1459"/>
                    <a:pt x="182" y="1611"/>
                    <a:pt x="304" y="1733"/>
                  </a:cubicBezTo>
                  <a:cubicBezTo>
                    <a:pt x="365" y="1763"/>
                    <a:pt x="456" y="1854"/>
                    <a:pt x="486" y="1885"/>
                  </a:cubicBezTo>
                  <a:cubicBezTo>
                    <a:pt x="638" y="1976"/>
                    <a:pt x="821" y="2037"/>
                    <a:pt x="1033" y="2037"/>
                  </a:cubicBezTo>
                  <a:cubicBezTo>
                    <a:pt x="1185" y="2037"/>
                    <a:pt x="1277" y="2006"/>
                    <a:pt x="1398" y="1976"/>
                  </a:cubicBezTo>
                  <a:cubicBezTo>
                    <a:pt x="1520" y="1915"/>
                    <a:pt x="1641" y="1854"/>
                    <a:pt x="1733" y="1733"/>
                  </a:cubicBezTo>
                  <a:cubicBezTo>
                    <a:pt x="1854" y="1672"/>
                    <a:pt x="1945" y="1550"/>
                    <a:pt x="1976" y="1398"/>
                  </a:cubicBezTo>
                  <a:cubicBezTo>
                    <a:pt x="2037" y="1277"/>
                    <a:pt x="2037" y="1125"/>
                    <a:pt x="2037" y="1003"/>
                  </a:cubicBezTo>
                  <a:cubicBezTo>
                    <a:pt x="2067" y="912"/>
                    <a:pt x="2006" y="821"/>
                    <a:pt x="2006" y="760"/>
                  </a:cubicBezTo>
                  <a:cubicBezTo>
                    <a:pt x="1976" y="547"/>
                    <a:pt x="1854" y="395"/>
                    <a:pt x="1733" y="304"/>
                  </a:cubicBezTo>
                  <a:cubicBezTo>
                    <a:pt x="1672" y="243"/>
                    <a:pt x="1581" y="182"/>
                    <a:pt x="1550" y="152"/>
                  </a:cubicBezTo>
                  <a:cubicBezTo>
                    <a:pt x="1398" y="61"/>
                    <a:pt x="1216" y="0"/>
                    <a:pt x="1033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7"/>
            <p:cNvSpPr/>
            <p:nvPr/>
          </p:nvSpPr>
          <p:spPr>
            <a:xfrm>
              <a:off x="7327399" y="3705128"/>
              <a:ext cx="94481" cy="91884"/>
            </a:xfrm>
            <a:custGeom>
              <a:avLst/>
              <a:gdLst/>
              <a:ahLst/>
              <a:cxnLst/>
              <a:rect l="l" t="t" r="r" b="b"/>
              <a:pathLst>
                <a:path w="2220" h="2159" extrusionOk="0">
                  <a:moveTo>
                    <a:pt x="1125" y="1"/>
                  </a:moveTo>
                  <a:cubicBezTo>
                    <a:pt x="942" y="1"/>
                    <a:pt x="821" y="31"/>
                    <a:pt x="699" y="92"/>
                  </a:cubicBezTo>
                  <a:cubicBezTo>
                    <a:pt x="547" y="122"/>
                    <a:pt x="426" y="183"/>
                    <a:pt x="365" y="305"/>
                  </a:cubicBezTo>
                  <a:cubicBezTo>
                    <a:pt x="243" y="426"/>
                    <a:pt x="152" y="548"/>
                    <a:pt x="122" y="639"/>
                  </a:cubicBezTo>
                  <a:cubicBezTo>
                    <a:pt x="61" y="761"/>
                    <a:pt x="0" y="913"/>
                    <a:pt x="61" y="1065"/>
                  </a:cubicBezTo>
                  <a:cubicBezTo>
                    <a:pt x="61" y="1186"/>
                    <a:pt x="91" y="1247"/>
                    <a:pt x="91" y="1369"/>
                  </a:cubicBezTo>
                  <a:cubicBezTo>
                    <a:pt x="122" y="1551"/>
                    <a:pt x="243" y="1703"/>
                    <a:pt x="365" y="1855"/>
                  </a:cubicBezTo>
                  <a:cubicBezTo>
                    <a:pt x="426" y="1916"/>
                    <a:pt x="517" y="1977"/>
                    <a:pt x="578" y="2007"/>
                  </a:cubicBezTo>
                  <a:cubicBezTo>
                    <a:pt x="730" y="2129"/>
                    <a:pt x="912" y="2159"/>
                    <a:pt x="1125" y="2159"/>
                  </a:cubicBezTo>
                  <a:cubicBezTo>
                    <a:pt x="1277" y="2159"/>
                    <a:pt x="1429" y="2129"/>
                    <a:pt x="1520" y="2098"/>
                  </a:cubicBezTo>
                  <a:cubicBezTo>
                    <a:pt x="1672" y="2037"/>
                    <a:pt x="1794" y="1977"/>
                    <a:pt x="1885" y="1855"/>
                  </a:cubicBezTo>
                  <a:cubicBezTo>
                    <a:pt x="1976" y="1733"/>
                    <a:pt x="2067" y="1642"/>
                    <a:pt x="2098" y="1521"/>
                  </a:cubicBezTo>
                  <a:cubicBezTo>
                    <a:pt x="2189" y="1399"/>
                    <a:pt x="2219" y="1247"/>
                    <a:pt x="2189" y="1095"/>
                  </a:cubicBezTo>
                  <a:cubicBezTo>
                    <a:pt x="2189" y="1004"/>
                    <a:pt x="2189" y="913"/>
                    <a:pt x="2128" y="791"/>
                  </a:cubicBezTo>
                  <a:cubicBezTo>
                    <a:pt x="2098" y="609"/>
                    <a:pt x="1976" y="457"/>
                    <a:pt x="1885" y="305"/>
                  </a:cubicBezTo>
                  <a:cubicBezTo>
                    <a:pt x="1794" y="274"/>
                    <a:pt x="1702" y="183"/>
                    <a:pt x="1642" y="153"/>
                  </a:cubicBezTo>
                  <a:cubicBezTo>
                    <a:pt x="1490" y="31"/>
                    <a:pt x="1307" y="1"/>
                    <a:pt x="1125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7"/>
            <p:cNvSpPr/>
            <p:nvPr/>
          </p:nvSpPr>
          <p:spPr>
            <a:xfrm>
              <a:off x="7617139" y="3804759"/>
              <a:ext cx="81543" cy="80223"/>
            </a:xfrm>
            <a:custGeom>
              <a:avLst/>
              <a:gdLst/>
              <a:ahLst/>
              <a:cxnLst/>
              <a:rect l="l" t="t" r="r" b="b"/>
              <a:pathLst>
                <a:path w="1916" h="1885" extrusionOk="0">
                  <a:moveTo>
                    <a:pt x="913" y="0"/>
                  </a:moveTo>
                  <a:cubicBezTo>
                    <a:pt x="852" y="0"/>
                    <a:pt x="761" y="61"/>
                    <a:pt x="700" y="61"/>
                  </a:cubicBezTo>
                  <a:cubicBezTo>
                    <a:pt x="578" y="92"/>
                    <a:pt x="457" y="122"/>
                    <a:pt x="396" y="213"/>
                  </a:cubicBezTo>
                  <a:cubicBezTo>
                    <a:pt x="274" y="274"/>
                    <a:pt x="183" y="365"/>
                    <a:pt x="153" y="456"/>
                  </a:cubicBezTo>
                  <a:cubicBezTo>
                    <a:pt x="92" y="578"/>
                    <a:pt x="31" y="699"/>
                    <a:pt x="31" y="821"/>
                  </a:cubicBezTo>
                  <a:cubicBezTo>
                    <a:pt x="1" y="912"/>
                    <a:pt x="1" y="1034"/>
                    <a:pt x="31" y="1186"/>
                  </a:cubicBezTo>
                  <a:lnTo>
                    <a:pt x="122" y="1429"/>
                  </a:lnTo>
                  <a:cubicBezTo>
                    <a:pt x="183" y="1581"/>
                    <a:pt x="305" y="1702"/>
                    <a:pt x="457" y="1763"/>
                  </a:cubicBezTo>
                  <a:lnTo>
                    <a:pt x="700" y="1854"/>
                  </a:lnTo>
                  <a:cubicBezTo>
                    <a:pt x="761" y="1854"/>
                    <a:pt x="791" y="1885"/>
                    <a:pt x="882" y="1885"/>
                  </a:cubicBezTo>
                  <a:lnTo>
                    <a:pt x="1095" y="1885"/>
                  </a:lnTo>
                  <a:cubicBezTo>
                    <a:pt x="1217" y="1885"/>
                    <a:pt x="1338" y="1854"/>
                    <a:pt x="1460" y="1763"/>
                  </a:cubicBezTo>
                  <a:cubicBezTo>
                    <a:pt x="1551" y="1702"/>
                    <a:pt x="1642" y="1611"/>
                    <a:pt x="1703" y="1551"/>
                  </a:cubicBezTo>
                  <a:cubicBezTo>
                    <a:pt x="1794" y="1459"/>
                    <a:pt x="1855" y="1338"/>
                    <a:pt x="1855" y="1247"/>
                  </a:cubicBezTo>
                  <a:cubicBezTo>
                    <a:pt x="1855" y="1155"/>
                    <a:pt x="1916" y="1095"/>
                    <a:pt x="1916" y="1003"/>
                  </a:cubicBezTo>
                  <a:cubicBezTo>
                    <a:pt x="1825" y="791"/>
                    <a:pt x="1794" y="639"/>
                    <a:pt x="1703" y="456"/>
                  </a:cubicBezTo>
                  <a:cubicBezTo>
                    <a:pt x="1673" y="395"/>
                    <a:pt x="1612" y="365"/>
                    <a:pt x="1551" y="274"/>
                  </a:cubicBezTo>
                  <a:cubicBezTo>
                    <a:pt x="1460" y="183"/>
                    <a:pt x="1277" y="92"/>
                    <a:pt x="1156" y="61"/>
                  </a:cubicBezTo>
                  <a:cubicBezTo>
                    <a:pt x="1065" y="61"/>
                    <a:pt x="974" y="0"/>
                    <a:pt x="913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7"/>
            <p:cNvSpPr/>
            <p:nvPr/>
          </p:nvSpPr>
          <p:spPr>
            <a:xfrm>
              <a:off x="7784012" y="3498164"/>
              <a:ext cx="77670" cy="7767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761" y="1"/>
                    <a:pt x="548" y="31"/>
                    <a:pt x="457" y="122"/>
                  </a:cubicBezTo>
                  <a:cubicBezTo>
                    <a:pt x="305" y="183"/>
                    <a:pt x="183" y="305"/>
                    <a:pt x="92" y="457"/>
                  </a:cubicBezTo>
                  <a:cubicBezTo>
                    <a:pt x="31" y="609"/>
                    <a:pt x="1" y="760"/>
                    <a:pt x="1" y="912"/>
                  </a:cubicBezTo>
                  <a:cubicBezTo>
                    <a:pt x="1" y="1064"/>
                    <a:pt x="31" y="1216"/>
                    <a:pt x="92" y="1368"/>
                  </a:cubicBezTo>
                  <a:cubicBezTo>
                    <a:pt x="183" y="1520"/>
                    <a:pt x="305" y="1642"/>
                    <a:pt x="457" y="1703"/>
                  </a:cubicBezTo>
                  <a:cubicBezTo>
                    <a:pt x="609" y="1794"/>
                    <a:pt x="761" y="1824"/>
                    <a:pt x="913" y="1824"/>
                  </a:cubicBezTo>
                  <a:cubicBezTo>
                    <a:pt x="1065" y="1824"/>
                    <a:pt x="1247" y="1794"/>
                    <a:pt x="1369" y="1703"/>
                  </a:cubicBezTo>
                  <a:cubicBezTo>
                    <a:pt x="1521" y="1642"/>
                    <a:pt x="1612" y="1520"/>
                    <a:pt x="1703" y="1368"/>
                  </a:cubicBezTo>
                  <a:cubicBezTo>
                    <a:pt x="1794" y="1216"/>
                    <a:pt x="1825" y="1064"/>
                    <a:pt x="1825" y="912"/>
                  </a:cubicBezTo>
                  <a:cubicBezTo>
                    <a:pt x="1825" y="760"/>
                    <a:pt x="1794" y="578"/>
                    <a:pt x="1703" y="457"/>
                  </a:cubicBezTo>
                  <a:cubicBezTo>
                    <a:pt x="1612" y="305"/>
                    <a:pt x="1521" y="183"/>
                    <a:pt x="1369" y="122"/>
                  </a:cubicBezTo>
                  <a:cubicBezTo>
                    <a:pt x="1217" y="31"/>
                    <a:pt x="1065" y="1"/>
                    <a:pt x="913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7"/>
            <p:cNvSpPr/>
            <p:nvPr/>
          </p:nvSpPr>
          <p:spPr>
            <a:xfrm>
              <a:off x="7533085" y="3447732"/>
              <a:ext cx="77627" cy="80223"/>
            </a:xfrm>
            <a:custGeom>
              <a:avLst/>
              <a:gdLst/>
              <a:ahLst/>
              <a:cxnLst/>
              <a:rect l="l" t="t" r="r" b="b"/>
              <a:pathLst>
                <a:path w="1824" h="1885" extrusionOk="0">
                  <a:moveTo>
                    <a:pt x="912" y="0"/>
                  </a:moveTo>
                  <a:cubicBezTo>
                    <a:pt x="790" y="0"/>
                    <a:pt x="638" y="61"/>
                    <a:pt x="578" y="91"/>
                  </a:cubicBezTo>
                  <a:cubicBezTo>
                    <a:pt x="456" y="122"/>
                    <a:pt x="334" y="213"/>
                    <a:pt x="274" y="274"/>
                  </a:cubicBezTo>
                  <a:cubicBezTo>
                    <a:pt x="182" y="365"/>
                    <a:pt x="122" y="456"/>
                    <a:pt x="91" y="578"/>
                  </a:cubicBezTo>
                  <a:cubicBezTo>
                    <a:pt x="0" y="699"/>
                    <a:pt x="0" y="821"/>
                    <a:pt x="0" y="912"/>
                  </a:cubicBezTo>
                  <a:cubicBezTo>
                    <a:pt x="0" y="1003"/>
                    <a:pt x="31" y="1064"/>
                    <a:pt x="31" y="1186"/>
                  </a:cubicBezTo>
                  <a:cubicBezTo>
                    <a:pt x="61" y="1338"/>
                    <a:pt x="152" y="1490"/>
                    <a:pt x="274" y="1611"/>
                  </a:cubicBezTo>
                  <a:cubicBezTo>
                    <a:pt x="334" y="1642"/>
                    <a:pt x="365" y="1733"/>
                    <a:pt x="456" y="1763"/>
                  </a:cubicBezTo>
                  <a:cubicBezTo>
                    <a:pt x="608" y="1824"/>
                    <a:pt x="760" y="1885"/>
                    <a:pt x="912" y="1885"/>
                  </a:cubicBezTo>
                  <a:cubicBezTo>
                    <a:pt x="1034" y="1885"/>
                    <a:pt x="1186" y="1824"/>
                    <a:pt x="1246" y="1794"/>
                  </a:cubicBezTo>
                  <a:cubicBezTo>
                    <a:pt x="1368" y="1763"/>
                    <a:pt x="1490" y="1672"/>
                    <a:pt x="1550" y="1611"/>
                  </a:cubicBezTo>
                  <a:cubicBezTo>
                    <a:pt x="1641" y="1520"/>
                    <a:pt x="1702" y="1429"/>
                    <a:pt x="1733" y="1307"/>
                  </a:cubicBezTo>
                  <a:cubicBezTo>
                    <a:pt x="1824" y="1186"/>
                    <a:pt x="1824" y="1064"/>
                    <a:pt x="1824" y="973"/>
                  </a:cubicBezTo>
                  <a:cubicBezTo>
                    <a:pt x="1824" y="851"/>
                    <a:pt x="1793" y="760"/>
                    <a:pt x="1793" y="699"/>
                  </a:cubicBezTo>
                  <a:cubicBezTo>
                    <a:pt x="1763" y="547"/>
                    <a:pt x="1672" y="395"/>
                    <a:pt x="1550" y="274"/>
                  </a:cubicBezTo>
                  <a:cubicBezTo>
                    <a:pt x="1490" y="243"/>
                    <a:pt x="1459" y="152"/>
                    <a:pt x="1368" y="122"/>
                  </a:cubicBezTo>
                  <a:cubicBezTo>
                    <a:pt x="1216" y="61"/>
                    <a:pt x="1064" y="0"/>
                    <a:pt x="91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7"/>
            <p:cNvSpPr/>
            <p:nvPr/>
          </p:nvSpPr>
          <p:spPr>
            <a:xfrm>
              <a:off x="7804738" y="3284731"/>
              <a:ext cx="78947" cy="78223"/>
            </a:xfrm>
            <a:custGeom>
              <a:avLst/>
              <a:gdLst/>
              <a:ahLst/>
              <a:cxnLst/>
              <a:rect l="l" t="t" r="r" b="b"/>
              <a:pathLst>
                <a:path w="1855" h="1838" extrusionOk="0">
                  <a:moveTo>
                    <a:pt x="942" y="0"/>
                  </a:moveTo>
                  <a:cubicBezTo>
                    <a:pt x="791" y="0"/>
                    <a:pt x="608" y="31"/>
                    <a:pt x="487" y="122"/>
                  </a:cubicBezTo>
                  <a:cubicBezTo>
                    <a:pt x="335" y="183"/>
                    <a:pt x="213" y="304"/>
                    <a:pt x="152" y="456"/>
                  </a:cubicBezTo>
                  <a:lnTo>
                    <a:pt x="152" y="487"/>
                  </a:lnTo>
                  <a:lnTo>
                    <a:pt x="31" y="730"/>
                  </a:lnTo>
                  <a:lnTo>
                    <a:pt x="0" y="943"/>
                  </a:lnTo>
                  <a:lnTo>
                    <a:pt x="31" y="1186"/>
                  </a:lnTo>
                  <a:cubicBezTo>
                    <a:pt x="31" y="1216"/>
                    <a:pt x="31" y="1216"/>
                    <a:pt x="61" y="1247"/>
                  </a:cubicBezTo>
                  <a:lnTo>
                    <a:pt x="61" y="1307"/>
                  </a:lnTo>
                  <a:cubicBezTo>
                    <a:pt x="61" y="1338"/>
                    <a:pt x="122" y="1368"/>
                    <a:pt x="122" y="1368"/>
                  </a:cubicBezTo>
                  <a:cubicBezTo>
                    <a:pt x="152" y="1490"/>
                    <a:pt x="183" y="1550"/>
                    <a:pt x="274" y="1642"/>
                  </a:cubicBezTo>
                  <a:lnTo>
                    <a:pt x="426" y="1763"/>
                  </a:lnTo>
                  <a:cubicBezTo>
                    <a:pt x="517" y="1824"/>
                    <a:pt x="578" y="1824"/>
                    <a:pt x="730" y="1824"/>
                  </a:cubicBezTo>
                  <a:cubicBezTo>
                    <a:pt x="760" y="1834"/>
                    <a:pt x="791" y="1838"/>
                    <a:pt x="822" y="1838"/>
                  </a:cubicBezTo>
                  <a:cubicBezTo>
                    <a:pt x="885" y="1838"/>
                    <a:pt x="953" y="1824"/>
                    <a:pt x="1034" y="1824"/>
                  </a:cubicBezTo>
                  <a:lnTo>
                    <a:pt x="1125" y="1824"/>
                  </a:lnTo>
                  <a:cubicBezTo>
                    <a:pt x="1216" y="1794"/>
                    <a:pt x="1277" y="1763"/>
                    <a:pt x="1368" y="1763"/>
                  </a:cubicBezTo>
                  <a:cubicBezTo>
                    <a:pt x="1368" y="1763"/>
                    <a:pt x="1398" y="1763"/>
                    <a:pt x="1398" y="1702"/>
                  </a:cubicBezTo>
                  <a:cubicBezTo>
                    <a:pt x="1490" y="1672"/>
                    <a:pt x="1550" y="1642"/>
                    <a:pt x="1581" y="1550"/>
                  </a:cubicBezTo>
                  <a:cubicBezTo>
                    <a:pt x="1702" y="1459"/>
                    <a:pt x="1794" y="1307"/>
                    <a:pt x="1824" y="1155"/>
                  </a:cubicBezTo>
                  <a:cubicBezTo>
                    <a:pt x="1854" y="1003"/>
                    <a:pt x="1854" y="851"/>
                    <a:pt x="1824" y="639"/>
                  </a:cubicBezTo>
                  <a:cubicBezTo>
                    <a:pt x="1794" y="547"/>
                    <a:pt x="1763" y="426"/>
                    <a:pt x="1672" y="335"/>
                  </a:cubicBezTo>
                  <a:cubicBezTo>
                    <a:pt x="1611" y="243"/>
                    <a:pt x="1520" y="152"/>
                    <a:pt x="1398" y="122"/>
                  </a:cubicBezTo>
                  <a:cubicBezTo>
                    <a:pt x="1246" y="31"/>
                    <a:pt x="1094" y="0"/>
                    <a:pt x="94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7"/>
            <p:cNvSpPr/>
            <p:nvPr/>
          </p:nvSpPr>
          <p:spPr>
            <a:xfrm>
              <a:off x="7557642" y="3616521"/>
              <a:ext cx="66009" cy="66009"/>
            </a:xfrm>
            <a:custGeom>
              <a:avLst/>
              <a:gdLst/>
              <a:ahLst/>
              <a:cxnLst/>
              <a:rect l="l" t="t" r="r" b="b"/>
              <a:pathLst>
                <a:path w="1551" h="1551" extrusionOk="0">
                  <a:moveTo>
                    <a:pt x="810" y="1"/>
                  </a:moveTo>
                  <a:cubicBezTo>
                    <a:pt x="745" y="1"/>
                    <a:pt x="685" y="16"/>
                    <a:pt x="609" y="46"/>
                  </a:cubicBezTo>
                  <a:cubicBezTo>
                    <a:pt x="517" y="77"/>
                    <a:pt x="487" y="77"/>
                    <a:pt x="426" y="107"/>
                  </a:cubicBezTo>
                  <a:cubicBezTo>
                    <a:pt x="335" y="138"/>
                    <a:pt x="274" y="229"/>
                    <a:pt x="183" y="290"/>
                  </a:cubicBezTo>
                  <a:cubicBezTo>
                    <a:pt x="153" y="350"/>
                    <a:pt x="122" y="411"/>
                    <a:pt x="61" y="442"/>
                  </a:cubicBezTo>
                  <a:cubicBezTo>
                    <a:pt x="31" y="533"/>
                    <a:pt x="1" y="654"/>
                    <a:pt x="1" y="745"/>
                  </a:cubicBezTo>
                  <a:cubicBezTo>
                    <a:pt x="1" y="837"/>
                    <a:pt x="1" y="897"/>
                    <a:pt x="31" y="958"/>
                  </a:cubicBezTo>
                  <a:lnTo>
                    <a:pt x="122" y="1141"/>
                  </a:lnTo>
                  <a:cubicBezTo>
                    <a:pt x="153" y="1201"/>
                    <a:pt x="213" y="1293"/>
                    <a:pt x="305" y="1353"/>
                  </a:cubicBezTo>
                  <a:cubicBezTo>
                    <a:pt x="365" y="1445"/>
                    <a:pt x="457" y="1475"/>
                    <a:pt x="578" y="1505"/>
                  </a:cubicBezTo>
                  <a:cubicBezTo>
                    <a:pt x="654" y="1536"/>
                    <a:pt x="715" y="1551"/>
                    <a:pt x="776" y="1551"/>
                  </a:cubicBezTo>
                  <a:cubicBezTo>
                    <a:pt x="837" y="1551"/>
                    <a:pt x="897" y="1536"/>
                    <a:pt x="973" y="1505"/>
                  </a:cubicBezTo>
                  <a:cubicBezTo>
                    <a:pt x="1064" y="1475"/>
                    <a:pt x="1095" y="1475"/>
                    <a:pt x="1186" y="1445"/>
                  </a:cubicBezTo>
                  <a:cubicBezTo>
                    <a:pt x="1277" y="1353"/>
                    <a:pt x="1368" y="1293"/>
                    <a:pt x="1429" y="1171"/>
                  </a:cubicBezTo>
                  <a:cubicBezTo>
                    <a:pt x="1520" y="1049"/>
                    <a:pt x="1551" y="897"/>
                    <a:pt x="1551" y="806"/>
                  </a:cubicBezTo>
                  <a:cubicBezTo>
                    <a:pt x="1551" y="654"/>
                    <a:pt x="1551" y="502"/>
                    <a:pt x="1490" y="381"/>
                  </a:cubicBezTo>
                  <a:cubicBezTo>
                    <a:pt x="1399" y="259"/>
                    <a:pt x="1338" y="198"/>
                    <a:pt x="1216" y="107"/>
                  </a:cubicBezTo>
                  <a:cubicBezTo>
                    <a:pt x="1125" y="77"/>
                    <a:pt x="1095" y="77"/>
                    <a:pt x="1034" y="46"/>
                  </a:cubicBezTo>
                  <a:cubicBezTo>
                    <a:pt x="943" y="16"/>
                    <a:pt x="875" y="1"/>
                    <a:pt x="810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7"/>
            <p:cNvSpPr/>
            <p:nvPr/>
          </p:nvSpPr>
          <p:spPr>
            <a:xfrm>
              <a:off x="7341613" y="3535701"/>
              <a:ext cx="67328" cy="66009"/>
            </a:xfrm>
            <a:custGeom>
              <a:avLst/>
              <a:gdLst/>
              <a:ahLst/>
              <a:cxnLst/>
              <a:rect l="l" t="t" r="r" b="b"/>
              <a:pathLst>
                <a:path w="1582" h="1551" extrusionOk="0">
                  <a:moveTo>
                    <a:pt x="821" y="0"/>
                  </a:moveTo>
                  <a:cubicBezTo>
                    <a:pt x="700" y="0"/>
                    <a:pt x="608" y="0"/>
                    <a:pt x="517" y="61"/>
                  </a:cubicBezTo>
                  <a:cubicBezTo>
                    <a:pt x="396" y="122"/>
                    <a:pt x="335" y="152"/>
                    <a:pt x="244" y="213"/>
                  </a:cubicBezTo>
                  <a:cubicBezTo>
                    <a:pt x="153" y="304"/>
                    <a:pt x="122" y="365"/>
                    <a:pt x="92" y="486"/>
                  </a:cubicBezTo>
                  <a:cubicBezTo>
                    <a:pt x="61" y="547"/>
                    <a:pt x="1" y="669"/>
                    <a:pt x="1" y="790"/>
                  </a:cubicBezTo>
                  <a:cubicBezTo>
                    <a:pt x="1" y="851"/>
                    <a:pt x="1" y="942"/>
                    <a:pt x="61" y="973"/>
                  </a:cubicBezTo>
                  <a:cubicBezTo>
                    <a:pt x="92" y="1094"/>
                    <a:pt x="153" y="1216"/>
                    <a:pt x="244" y="1307"/>
                  </a:cubicBezTo>
                  <a:cubicBezTo>
                    <a:pt x="274" y="1368"/>
                    <a:pt x="365" y="1398"/>
                    <a:pt x="396" y="1429"/>
                  </a:cubicBezTo>
                  <a:cubicBezTo>
                    <a:pt x="517" y="1520"/>
                    <a:pt x="669" y="1550"/>
                    <a:pt x="760" y="1550"/>
                  </a:cubicBezTo>
                  <a:cubicBezTo>
                    <a:pt x="882" y="1550"/>
                    <a:pt x="973" y="1550"/>
                    <a:pt x="1064" y="1459"/>
                  </a:cubicBezTo>
                  <a:cubicBezTo>
                    <a:pt x="1186" y="1429"/>
                    <a:pt x="1277" y="1398"/>
                    <a:pt x="1338" y="1337"/>
                  </a:cubicBezTo>
                  <a:cubicBezTo>
                    <a:pt x="1429" y="1246"/>
                    <a:pt x="1460" y="1185"/>
                    <a:pt x="1490" y="1064"/>
                  </a:cubicBezTo>
                  <a:cubicBezTo>
                    <a:pt x="1520" y="973"/>
                    <a:pt x="1581" y="882"/>
                    <a:pt x="1581" y="760"/>
                  </a:cubicBezTo>
                  <a:cubicBezTo>
                    <a:pt x="1551" y="730"/>
                    <a:pt x="1551" y="638"/>
                    <a:pt x="1551" y="578"/>
                  </a:cubicBezTo>
                  <a:cubicBezTo>
                    <a:pt x="1490" y="456"/>
                    <a:pt x="1429" y="334"/>
                    <a:pt x="1338" y="213"/>
                  </a:cubicBezTo>
                  <a:cubicBezTo>
                    <a:pt x="1308" y="182"/>
                    <a:pt x="1247" y="152"/>
                    <a:pt x="1186" y="122"/>
                  </a:cubicBezTo>
                  <a:cubicBezTo>
                    <a:pt x="1095" y="30"/>
                    <a:pt x="912" y="0"/>
                    <a:pt x="821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7"/>
            <p:cNvSpPr/>
            <p:nvPr/>
          </p:nvSpPr>
          <p:spPr>
            <a:xfrm>
              <a:off x="7143714" y="3782756"/>
              <a:ext cx="103503" cy="81543"/>
            </a:xfrm>
            <a:custGeom>
              <a:avLst/>
              <a:gdLst/>
              <a:ahLst/>
              <a:cxnLst/>
              <a:rect l="l" t="t" r="r" b="b"/>
              <a:pathLst>
                <a:path w="2432" h="1916" extrusionOk="0">
                  <a:moveTo>
                    <a:pt x="1216" y="1"/>
                  </a:moveTo>
                  <a:cubicBezTo>
                    <a:pt x="0" y="1"/>
                    <a:pt x="0" y="1916"/>
                    <a:pt x="1216" y="1916"/>
                  </a:cubicBezTo>
                  <a:cubicBezTo>
                    <a:pt x="1225" y="1916"/>
                    <a:pt x="1235" y="1916"/>
                    <a:pt x="1244" y="1916"/>
                  </a:cubicBezTo>
                  <a:cubicBezTo>
                    <a:pt x="2432" y="1916"/>
                    <a:pt x="2422" y="1"/>
                    <a:pt x="1216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7"/>
            <p:cNvSpPr/>
            <p:nvPr/>
          </p:nvSpPr>
          <p:spPr>
            <a:xfrm>
              <a:off x="7256241" y="4033726"/>
              <a:ext cx="76350" cy="73754"/>
            </a:xfrm>
            <a:custGeom>
              <a:avLst/>
              <a:gdLst/>
              <a:ahLst/>
              <a:cxnLst/>
              <a:rect l="l" t="t" r="r" b="b"/>
              <a:pathLst>
                <a:path w="1794" h="1733" extrusionOk="0">
                  <a:moveTo>
                    <a:pt x="882" y="0"/>
                  </a:moveTo>
                  <a:cubicBezTo>
                    <a:pt x="760" y="0"/>
                    <a:pt x="669" y="31"/>
                    <a:pt x="548" y="61"/>
                  </a:cubicBezTo>
                  <a:cubicBezTo>
                    <a:pt x="426" y="122"/>
                    <a:pt x="335" y="183"/>
                    <a:pt x="274" y="274"/>
                  </a:cubicBezTo>
                  <a:cubicBezTo>
                    <a:pt x="183" y="335"/>
                    <a:pt x="122" y="456"/>
                    <a:pt x="92" y="517"/>
                  </a:cubicBezTo>
                  <a:cubicBezTo>
                    <a:pt x="61" y="639"/>
                    <a:pt x="0" y="760"/>
                    <a:pt x="0" y="882"/>
                  </a:cubicBezTo>
                  <a:lnTo>
                    <a:pt x="31" y="1095"/>
                  </a:lnTo>
                  <a:cubicBezTo>
                    <a:pt x="92" y="1247"/>
                    <a:pt x="152" y="1368"/>
                    <a:pt x="274" y="1490"/>
                  </a:cubicBezTo>
                  <a:cubicBezTo>
                    <a:pt x="335" y="1520"/>
                    <a:pt x="396" y="1551"/>
                    <a:pt x="456" y="1642"/>
                  </a:cubicBezTo>
                  <a:cubicBezTo>
                    <a:pt x="608" y="1703"/>
                    <a:pt x="760" y="1733"/>
                    <a:pt x="912" y="1733"/>
                  </a:cubicBezTo>
                  <a:cubicBezTo>
                    <a:pt x="1034" y="1733"/>
                    <a:pt x="1155" y="1703"/>
                    <a:pt x="1247" y="1672"/>
                  </a:cubicBezTo>
                  <a:cubicBezTo>
                    <a:pt x="1368" y="1642"/>
                    <a:pt x="1459" y="1551"/>
                    <a:pt x="1520" y="1490"/>
                  </a:cubicBezTo>
                  <a:cubicBezTo>
                    <a:pt x="1611" y="1399"/>
                    <a:pt x="1672" y="1277"/>
                    <a:pt x="1703" y="1216"/>
                  </a:cubicBezTo>
                  <a:cubicBezTo>
                    <a:pt x="1763" y="1095"/>
                    <a:pt x="1794" y="973"/>
                    <a:pt x="1794" y="882"/>
                  </a:cubicBezTo>
                  <a:lnTo>
                    <a:pt x="1763" y="639"/>
                  </a:lnTo>
                  <a:cubicBezTo>
                    <a:pt x="1733" y="487"/>
                    <a:pt x="1642" y="365"/>
                    <a:pt x="1520" y="274"/>
                  </a:cubicBezTo>
                  <a:cubicBezTo>
                    <a:pt x="1459" y="213"/>
                    <a:pt x="1429" y="183"/>
                    <a:pt x="1338" y="122"/>
                  </a:cubicBezTo>
                  <a:cubicBezTo>
                    <a:pt x="1186" y="31"/>
                    <a:pt x="1034" y="0"/>
                    <a:pt x="88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7"/>
            <p:cNvSpPr/>
            <p:nvPr/>
          </p:nvSpPr>
          <p:spPr>
            <a:xfrm>
              <a:off x="7168272" y="4200600"/>
              <a:ext cx="77670" cy="73456"/>
            </a:xfrm>
            <a:custGeom>
              <a:avLst/>
              <a:gdLst/>
              <a:ahLst/>
              <a:cxnLst/>
              <a:rect l="l" t="t" r="r" b="b"/>
              <a:pathLst>
                <a:path w="1825" h="1726" extrusionOk="0">
                  <a:moveTo>
                    <a:pt x="882" y="0"/>
                  </a:moveTo>
                  <a:cubicBezTo>
                    <a:pt x="730" y="0"/>
                    <a:pt x="608" y="31"/>
                    <a:pt x="426" y="92"/>
                  </a:cubicBezTo>
                  <a:cubicBezTo>
                    <a:pt x="335" y="183"/>
                    <a:pt x="213" y="274"/>
                    <a:pt x="122" y="396"/>
                  </a:cubicBezTo>
                  <a:cubicBezTo>
                    <a:pt x="122" y="396"/>
                    <a:pt x="122" y="426"/>
                    <a:pt x="92" y="426"/>
                  </a:cubicBezTo>
                  <a:cubicBezTo>
                    <a:pt x="61" y="517"/>
                    <a:pt x="31" y="578"/>
                    <a:pt x="31" y="639"/>
                  </a:cubicBezTo>
                  <a:cubicBezTo>
                    <a:pt x="1" y="730"/>
                    <a:pt x="1" y="851"/>
                    <a:pt x="31" y="973"/>
                  </a:cubicBezTo>
                  <a:cubicBezTo>
                    <a:pt x="31" y="1034"/>
                    <a:pt x="61" y="1125"/>
                    <a:pt x="92" y="1186"/>
                  </a:cubicBezTo>
                  <a:cubicBezTo>
                    <a:pt x="122" y="1307"/>
                    <a:pt x="213" y="1399"/>
                    <a:pt x="304" y="1459"/>
                  </a:cubicBezTo>
                  <a:cubicBezTo>
                    <a:pt x="365" y="1520"/>
                    <a:pt x="396" y="1551"/>
                    <a:pt x="487" y="1611"/>
                  </a:cubicBezTo>
                  <a:cubicBezTo>
                    <a:pt x="548" y="1672"/>
                    <a:pt x="639" y="1703"/>
                    <a:pt x="669" y="1703"/>
                  </a:cubicBezTo>
                  <a:cubicBezTo>
                    <a:pt x="730" y="1718"/>
                    <a:pt x="783" y="1725"/>
                    <a:pt x="836" y="1725"/>
                  </a:cubicBezTo>
                  <a:cubicBezTo>
                    <a:pt x="890" y="1725"/>
                    <a:pt x="943" y="1718"/>
                    <a:pt x="1004" y="1703"/>
                  </a:cubicBezTo>
                  <a:cubicBezTo>
                    <a:pt x="1125" y="1703"/>
                    <a:pt x="1247" y="1672"/>
                    <a:pt x="1368" y="1581"/>
                  </a:cubicBezTo>
                  <a:cubicBezTo>
                    <a:pt x="1368" y="1581"/>
                    <a:pt x="1399" y="1581"/>
                    <a:pt x="1399" y="1551"/>
                  </a:cubicBezTo>
                  <a:cubicBezTo>
                    <a:pt x="1520" y="1459"/>
                    <a:pt x="1612" y="1368"/>
                    <a:pt x="1703" y="1247"/>
                  </a:cubicBezTo>
                  <a:cubicBezTo>
                    <a:pt x="1763" y="1095"/>
                    <a:pt x="1824" y="973"/>
                    <a:pt x="1824" y="791"/>
                  </a:cubicBezTo>
                  <a:cubicBezTo>
                    <a:pt x="1763" y="791"/>
                    <a:pt x="1763" y="699"/>
                    <a:pt x="1733" y="639"/>
                  </a:cubicBezTo>
                  <a:cubicBezTo>
                    <a:pt x="1703" y="487"/>
                    <a:pt x="1612" y="365"/>
                    <a:pt x="1520" y="244"/>
                  </a:cubicBezTo>
                  <a:cubicBezTo>
                    <a:pt x="1429" y="183"/>
                    <a:pt x="1308" y="92"/>
                    <a:pt x="1247" y="61"/>
                  </a:cubicBezTo>
                  <a:cubicBezTo>
                    <a:pt x="1125" y="31"/>
                    <a:pt x="1004" y="0"/>
                    <a:pt x="88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7"/>
            <p:cNvSpPr/>
            <p:nvPr/>
          </p:nvSpPr>
          <p:spPr>
            <a:xfrm>
              <a:off x="7505891" y="4212218"/>
              <a:ext cx="73797" cy="76052"/>
            </a:xfrm>
            <a:custGeom>
              <a:avLst/>
              <a:gdLst/>
              <a:ahLst/>
              <a:cxnLst/>
              <a:rect l="l" t="t" r="r" b="b"/>
              <a:pathLst>
                <a:path w="1734" h="1787" extrusionOk="0">
                  <a:moveTo>
                    <a:pt x="882" y="1"/>
                  </a:moveTo>
                  <a:cubicBezTo>
                    <a:pt x="730" y="1"/>
                    <a:pt x="578" y="62"/>
                    <a:pt x="426" y="123"/>
                  </a:cubicBezTo>
                  <a:cubicBezTo>
                    <a:pt x="305" y="153"/>
                    <a:pt x="214" y="244"/>
                    <a:pt x="183" y="366"/>
                  </a:cubicBezTo>
                  <a:cubicBezTo>
                    <a:pt x="122" y="426"/>
                    <a:pt x="62" y="548"/>
                    <a:pt x="31" y="670"/>
                  </a:cubicBezTo>
                  <a:cubicBezTo>
                    <a:pt x="1" y="761"/>
                    <a:pt x="1" y="882"/>
                    <a:pt x="31" y="1004"/>
                  </a:cubicBezTo>
                  <a:cubicBezTo>
                    <a:pt x="31" y="1126"/>
                    <a:pt x="62" y="1217"/>
                    <a:pt x="153" y="1338"/>
                  </a:cubicBezTo>
                  <a:cubicBezTo>
                    <a:pt x="214" y="1460"/>
                    <a:pt x="335" y="1582"/>
                    <a:pt x="457" y="1642"/>
                  </a:cubicBezTo>
                  <a:cubicBezTo>
                    <a:pt x="548" y="1733"/>
                    <a:pt x="639" y="1764"/>
                    <a:pt x="761" y="1764"/>
                  </a:cubicBezTo>
                  <a:cubicBezTo>
                    <a:pt x="806" y="1779"/>
                    <a:pt x="859" y="1787"/>
                    <a:pt x="916" y="1787"/>
                  </a:cubicBezTo>
                  <a:cubicBezTo>
                    <a:pt x="973" y="1787"/>
                    <a:pt x="1034" y="1779"/>
                    <a:pt x="1095" y="1764"/>
                  </a:cubicBezTo>
                  <a:lnTo>
                    <a:pt x="1277" y="1673"/>
                  </a:lnTo>
                  <a:cubicBezTo>
                    <a:pt x="1399" y="1642"/>
                    <a:pt x="1490" y="1582"/>
                    <a:pt x="1521" y="1460"/>
                  </a:cubicBezTo>
                  <a:cubicBezTo>
                    <a:pt x="1551" y="1430"/>
                    <a:pt x="1581" y="1338"/>
                    <a:pt x="1612" y="1278"/>
                  </a:cubicBezTo>
                  <a:cubicBezTo>
                    <a:pt x="1673" y="1156"/>
                    <a:pt x="1703" y="1034"/>
                    <a:pt x="1703" y="913"/>
                  </a:cubicBezTo>
                  <a:cubicBezTo>
                    <a:pt x="1733" y="822"/>
                    <a:pt x="1733" y="730"/>
                    <a:pt x="1703" y="670"/>
                  </a:cubicBezTo>
                  <a:cubicBezTo>
                    <a:pt x="1673" y="518"/>
                    <a:pt x="1581" y="396"/>
                    <a:pt x="1490" y="275"/>
                  </a:cubicBezTo>
                  <a:cubicBezTo>
                    <a:pt x="1369" y="183"/>
                    <a:pt x="1247" y="92"/>
                    <a:pt x="1095" y="62"/>
                  </a:cubicBezTo>
                  <a:cubicBezTo>
                    <a:pt x="1034" y="62"/>
                    <a:pt x="943" y="1"/>
                    <a:pt x="882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7"/>
            <p:cNvSpPr/>
            <p:nvPr/>
          </p:nvSpPr>
          <p:spPr>
            <a:xfrm>
              <a:off x="7485206" y="3981975"/>
              <a:ext cx="76350" cy="76350"/>
            </a:xfrm>
            <a:custGeom>
              <a:avLst/>
              <a:gdLst/>
              <a:ahLst/>
              <a:cxnLst/>
              <a:rect l="l" t="t" r="r" b="b"/>
              <a:pathLst>
                <a:path w="1794" h="1794" extrusionOk="0">
                  <a:moveTo>
                    <a:pt x="912" y="1"/>
                  </a:moveTo>
                  <a:cubicBezTo>
                    <a:pt x="791" y="1"/>
                    <a:pt x="669" y="31"/>
                    <a:pt x="548" y="61"/>
                  </a:cubicBezTo>
                  <a:cubicBezTo>
                    <a:pt x="456" y="122"/>
                    <a:pt x="365" y="183"/>
                    <a:pt x="244" y="274"/>
                  </a:cubicBezTo>
                  <a:cubicBezTo>
                    <a:pt x="183" y="335"/>
                    <a:pt x="92" y="456"/>
                    <a:pt x="61" y="578"/>
                  </a:cubicBezTo>
                  <a:cubicBezTo>
                    <a:pt x="31" y="669"/>
                    <a:pt x="0" y="791"/>
                    <a:pt x="0" y="912"/>
                  </a:cubicBezTo>
                  <a:cubicBezTo>
                    <a:pt x="0" y="973"/>
                    <a:pt x="31" y="1064"/>
                    <a:pt x="31" y="1125"/>
                  </a:cubicBezTo>
                  <a:cubicBezTo>
                    <a:pt x="61" y="1277"/>
                    <a:pt x="122" y="1399"/>
                    <a:pt x="244" y="1520"/>
                  </a:cubicBezTo>
                  <a:cubicBezTo>
                    <a:pt x="335" y="1551"/>
                    <a:pt x="365" y="1581"/>
                    <a:pt x="426" y="1672"/>
                  </a:cubicBezTo>
                  <a:cubicBezTo>
                    <a:pt x="578" y="1733"/>
                    <a:pt x="730" y="1794"/>
                    <a:pt x="882" y="1794"/>
                  </a:cubicBezTo>
                  <a:cubicBezTo>
                    <a:pt x="1004" y="1794"/>
                    <a:pt x="1125" y="1733"/>
                    <a:pt x="1247" y="1703"/>
                  </a:cubicBezTo>
                  <a:cubicBezTo>
                    <a:pt x="1338" y="1672"/>
                    <a:pt x="1429" y="1581"/>
                    <a:pt x="1551" y="1520"/>
                  </a:cubicBezTo>
                  <a:cubicBezTo>
                    <a:pt x="1611" y="1429"/>
                    <a:pt x="1703" y="1338"/>
                    <a:pt x="1733" y="1216"/>
                  </a:cubicBezTo>
                  <a:cubicBezTo>
                    <a:pt x="1763" y="1095"/>
                    <a:pt x="1794" y="973"/>
                    <a:pt x="1794" y="882"/>
                  </a:cubicBezTo>
                  <a:cubicBezTo>
                    <a:pt x="1794" y="791"/>
                    <a:pt x="1794" y="730"/>
                    <a:pt x="1763" y="639"/>
                  </a:cubicBezTo>
                  <a:cubicBezTo>
                    <a:pt x="1733" y="487"/>
                    <a:pt x="1672" y="365"/>
                    <a:pt x="1551" y="274"/>
                  </a:cubicBezTo>
                  <a:cubicBezTo>
                    <a:pt x="1459" y="213"/>
                    <a:pt x="1429" y="183"/>
                    <a:pt x="1368" y="122"/>
                  </a:cubicBezTo>
                  <a:cubicBezTo>
                    <a:pt x="1216" y="31"/>
                    <a:pt x="1064" y="1"/>
                    <a:pt x="912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7"/>
            <p:cNvSpPr/>
            <p:nvPr/>
          </p:nvSpPr>
          <p:spPr>
            <a:xfrm>
              <a:off x="7767201" y="4053133"/>
              <a:ext cx="77670" cy="73754"/>
            </a:xfrm>
            <a:custGeom>
              <a:avLst/>
              <a:gdLst/>
              <a:ahLst/>
              <a:cxnLst/>
              <a:rect l="l" t="t" r="r" b="b"/>
              <a:pathLst>
                <a:path w="1825" h="1733" extrusionOk="0">
                  <a:moveTo>
                    <a:pt x="882" y="0"/>
                  </a:moveTo>
                  <a:cubicBezTo>
                    <a:pt x="821" y="0"/>
                    <a:pt x="730" y="31"/>
                    <a:pt x="669" y="31"/>
                  </a:cubicBezTo>
                  <a:cubicBezTo>
                    <a:pt x="609" y="31"/>
                    <a:pt x="609" y="61"/>
                    <a:pt x="548" y="61"/>
                  </a:cubicBezTo>
                  <a:cubicBezTo>
                    <a:pt x="457" y="122"/>
                    <a:pt x="426" y="122"/>
                    <a:pt x="365" y="183"/>
                  </a:cubicBezTo>
                  <a:cubicBezTo>
                    <a:pt x="305" y="183"/>
                    <a:pt x="274" y="213"/>
                    <a:pt x="274" y="274"/>
                  </a:cubicBezTo>
                  <a:cubicBezTo>
                    <a:pt x="153" y="365"/>
                    <a:pt x="92" y="487"/>
                    <a:pt x="62" y="639"/>
                  </a:cubicBezTo>
                  <a:cubicBezTo>
                    <a:pt x="1" y="791"/>
                    <a:pt x="1" y="943"/>
                    <a:pt x="62" y="1095"/>
                  </a:cubicBezTo>
                  <a:cubicBezTo>
                    <a:pt x="92" y="1247"/>
                    <a:pt x="153" y="1368"/>
                    <a:pt x="274" y="1490"/>
                  </a:cubicBezTo>
                  <a:cubicBezTo>
                    <a:pt x="396" y="1581"/>
                    <a:pt x="517" y="1672"/>
                    <a:pt x="669" y="1702"/>
                  </a:cubicBezTo>
                  <a:cubicBezTo>
                    <a:pt x="730" y="1702"/>
                    <a:pt x="821" y="1733"/>
                    <a:pt x="882" y="1733"/>
                  </a:cubicBezTo>
                  <a:cubicBezTo>
                    <a:pt x="913" y="1733"/>
                    <a:pt x="1034" y="1733"/>
                    <a:pt x="1125" y="1702"/>
                  </a:cubicBezTo>
                  <a:lnTo>
                    <a:pt x="1308" y="1642"/>
                  </a:lnTo>
                  <a:cubicBezTo>
                    <a:pt x="1308" y="1642"/>
                    <a:pt x="1338" y="1642"/>
                    <a:pt x="1338" y="1581"/>
                  </a:cubicBezTo>
                  <a:cubicBezTo>
                    <a:pt x="1369" y="1581"/>
                    <a:pt x="1369" y="1550"/>
                    <a:pt x="1429" y="1550"/>
                  </a:cubicBezTo>
                  <a:cubicBezTo>
                    <a:pt x="1460" y="1520"/>
                    <a:pt x="1521" y="1490"/>
                    <a:pt x="1581" y="1429"/>
                  </a:cubicBezTo>
                  <a:cubicBezTo>
                    <a:pt x="1612" y="1398"/>
                    <a:pt x="1642" y="1338"/>
                    <a:pt x="1673" y="1277"/>
                  </a:cubicBezTo>
                  <a:cubicBezTo>
                    <a:pt x="1733" y="1216"/>
                    <a:pt x="1733" y="1186"/>
                    <a:pt x="1764" y="1095"/>
                  </a:cubicBezTo>
                  <a:cubicBezTo>
                    <a:pt x="1824" y="882"/>
                    <a:pt x="1824" y="791"/>
                    <a:pt x="1794" y="669"/>
                  </a:cubicBezTo>
                  <a:cubicBezTo>
                    <a:pt x="1794" y="608"/>
                    <a:pt x="1794" y="517"/>
                    <a:pt x="1764" y="487"/>
                  </a:cubicBezTo>
                  <a:cubicBezTo>
                    <a:pt x="1764" y="426"/>
                    <a:pt x="1733" y="365"/>
                    <a:pt x="1642" y="335"/>
                  </a:cubicBezTo>
                  <a:cubicBezTo>
                    <a:pt x="1612" y="274"/>
                    <a:pt x="1581" y="213"/>
                    <a:pt x="1490" y="183"/>
                  </a:cubicBezTo>
                  <a:cubicBezTo>
                    <a:pt x="1429" y="122"/>
                    <a:pt x="1338" y="61"/>
                    <a:pt x="1217" y="31"/>
                  </a:cubicBezTo>
                  <a:lnTo>
                    <a:pt x="1125" y="31"/>
                  </a:lnTo>
                  <a:cubicBezTo>
                    <a:pt x="1034" y="31"/>
                    <a:pt x="973" y="0"/>
                    <a:pt x="88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7"/>
            <p:cNvSpPr/>
            <p:nvPr/>
          </p:nvSpPr>
          <p:spPr>
            <a:xfrm>
              <a:off x="7782735" y="4224221"/>
              <a:ext cx="71201" cy="70520"/>
            </a:xfrm>
            <a:custGeom>
              <a:avLst/>
              <a:gdLst/>
              <a:ahLst/>
              <a:cxnLst/>
              <a:rect l="l" t="t" r="r" b="b"/>
              <a:pathLst>
                <a:path w="1673" h="1657" extrusionOk="0">
                  <a:moveTo>
                    <a:pt x="715" y="0"/>
                  </a:moveTo>
                  <a:cubicBezTo>
                    <a:pt x="646" y="0"/>
                    <a:pt x="578" y="8"/>
                    <a:pt x="517" y="23"/>
                  </a:cubicBezTo>
                  <a:cubicBezTo>
                    <a:pt x="396" y="84"/>
                    <a:pt x="304" y="144"/>
                    <a:pt x="213" y="236"/>
                  </a:cubicBezTo>
                  <a:cubicBezTo>
                    <a:pt x="152" y="296"/>
                    <a:pt x="61" y="418"/>
                    <a:pt x="31" y="540"/>
                  </a:cubicBezTo>
                  <a:cubicBezTo>
                    <a:pt x="0" y="631"/>
                    <a:pt x="0" y="783"/>
                    <a:pt x="31" y="904"/>
                  </a:cubicBezTo>
                  <a:cubicBezTo>
                    <a:pt x="31" y="935"/>
                    <a:pt x="61" y="996"/>
                    <a:pt x="61" y="1026"/>
                  </a:cubicBezTo>
                  <a:cubicBezTo>
                    <a:pt x="92" y="1087"/>
                    <a:pt x="92" y="1178"/>
                    <a:pt x="183" y="1239"/>
                  </a:cubicBezTo>
                  <a:cubicBezTo>
                    <a:pt x="213" y="1330"/>
                    <a:pt x="304" y="1391"/>
                    <a:pt x="335" y="1451"/>
                  </a:cubicBezTo>
                  <a:cubicBezTo>
                    <a:pt x="456" y="1543"/>
                    <a:pt x="548" y="1603"/>
                    <a:pt x="669" y="1634"/>
                  </a:cubicBezTo>
                  <a:cubicBezTo>
                    <a:pt x="745" y="1649"/>
                    <a:pt x="814" y="1657"/>
                    <a:pt x="882" y="1657"/>
                  </a:cubicBezTo>
                  <a:cubicBezTo>
                    <a:pt x="950" y="1657"/>
                    <a:pt x="1019" y="1649"/>
                    <a:pt x="1095" y="1634"/>
                  </a:cubicBezTo>
                  <a:cubicBezTo>
                    <a:pt x="1125" y="1634"/>
                    <a:pt x="1156" y="1603"/>
                    <a:pt x="1216" y="1603"/>
                  </a:cubicBezTo>
                  <a:cubicBezTo>
                    <a:pt x="1308" y="1543"/>
                    <a:pt x="1399" y="1512"/>
                    <a:pt x="1459" y="1451"/>
                  </a:cubicBezTo>
                  <a:cubicBezTo>
                    <a:pt x="1520" y="1391"/>
                    <a:pt x="1551" y="1330"/>
                    <a:pt x="1581" y="1300"/>
                  </a:cubicBezTo>
                  <a:cubicBezTo>
                    <a:pt x="1611" y="1208"/>
                    <a:pt x="1672" y="1178"/>
                    <a:pt x="1672" y="1087"/>
                  </a:cubicBezTo>
                  <a:cubicBezTo>
                    <a:pt x="1642" y="965"/>
                    <a:pt x="1642" y="844"/>
                    <a:pt x="1611" y="692"/>
                  </a:cubicBezTo>
                  <a:cubicBezTo>
                    <a:pt x="1581" y="540"/>
                    <a:pt x="1520" y="418"/>
                    <a:pt x="1429" y="357"/>
                  </a:cubicBezTo>
                  <a:lnTo>
                    <a:pt x="1399" y="296"/>
                  </a:lnTo>
                  <a:cubicBezTo>
                    <a:pt x="1277" y="205"/>
                    <a:pt x="1216" y="144"/>
                    <a:pt x="1064" y="84"/>
                  </a:cubicBezTo>
                  <a:lnTo>
                    <a:pt x="1004" y="84"/>
                  </a:lnTo>
                  <a:cubicBezTo>
                    <a:pt x="973" y="84"/>
                    <a:pt x="943" y="23"/>
                    <a:pt x="912" y="23"/>
                  </a:cubicBezTo>
                  <a:cubicBezTo>
                    <a:pt x="852" y="8"/>
                    <a:pt x="783" y="0"/>
                    <a:pt x="715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7"/>
            <p:cNvSpPr/>
            <p:nvPr/>
          </p:nvSpPr>
          <p:spPr>
            <a:xfrm>
              <a:off x="7962547" y="4188939"/>
              <a:ext cx="60859" cy="59583"/>
            </a:xfrm>
            <a:custGeom>
              <a:avLst/>
              <a:gdLst/>
              <a:ahLst/>
              <a:cxnLst/>
              <a:rect l="l" t="t" r="r" b="b"/>
              <a:pathLst>
                <a:path w="1430" h="1400" extrusionOk="0">
                  <a:moveTo>
                    <a:pt x="700" y="1"/>
                  </a:moveTo>
                  <a:cubicBezTo>
                    <a:pt x="608" y="1"/>
                    <a:pt x="578" y="1"/>
                    <a:pt x="517" y="31"/>
                  </a:cubicBezTo>
                  <a:cubicBezTo>
                    <a:pt x="456" y="62"/>
                    <a:pt x="396" y="62"/>
                    <a:pt x="365" y="122"/>
                  </a:cubicBezTo>
                  <a:cubicBezTo>
                    <a:pt x="274" y="153"/>
                    <a:pt x="213" y="214"/>
                    <a:pt x="152" y="305"/>
                  </a:cubicBezTo>
                  <a:cubicBezTo>
                    <a:pt x="122" y="335"/>
                    <a:pt x="92" y="366"/>
                    <a:pt x="92" y="457"/>
                  </a:cubicBezTo>
                  <a:cubicBezTo>
                    <a:pt x="61" y="518"/>
                    <a:pt x="0" y="639"/>
                    <a:pt x="0" y="730"/>
                  </a:cubicBezTo>
                  <a:cubicBezTo>
                    <a:pt x="0" y="791"/>
                    <a:pt x="0" y="822"/>
                    <a:pt x="61" y="913"/>
                  </a:cubicBezTo>
                  <a:cubicBezTo>
                    <a:pt x="92" y="943"/>
                    <a:pt x="92" y="1034"/>
                    <a:pt x="122" y="1065"/>
                  </a:cubicBezTo>
                  <a:cubicBezTo>
                    <a:pt x="152" y="1125"/>
                    <a:pt x="244" y="1217"/>
                    <a:pt x="304" y="1247"/>
                  </a:cubicBezTo>
                  <a:cubicBezTo>
                    <a:pt x="365" y="1277"/>
                    <a:pt x="396" y="1338"/>
                    <a:pt x="456" y="1338"/>
                  </a:cubicBezTo>
                  <a:cubicBezTo>
                    <a:pt x="548" y="1369"/>
                    <a:pt x="669" y="1399"/>
                    <a:pt x="730" y="1399"/>
                  </a:cubicBezTo>
                  <a:cubicBezTo>
                    <a:pt x="821" y="1399"/>
                    <a:pt x="852" y="1399"/>
                    <a:pt x="912" y="1369"/>
                  </a:cubicBezTo>
                  <a:cubicBezTo>
                    <a:pt x="973" y="1338"/>
                    <a:pt x="1034" y="1338"/>
                    <a:pt x="1064" y="1277"/>
                  </a:cubicBezTo>
                  <a:cubicBezTo>
                    <a:pt x="1186" y="1217"/>
                    <a:pt x="1277" y="1125"/>
                    <a:pt x="1338" y="1034"/>
                  </a:cubicBezTo>
                  <a:cubicBezTo>
                    <a:pt x="1429" y="791"/>
                    <a:pt x="1429" y="518"/>
                    <a:pt x="1308" y="335"/>
                  </a:cubicBezTo>
                  <a:cubicBezTo>
                    <a:pt x="1277" y="214"/>
                    <a:pt x="1186" y="183"/>
                    <a:pt x="1125" y="153"/>
                  </a:cubicBezTo>
                  <a:cubicBezTo>
                    <a:pt x="1095" y="122"/>
                    <a:pt x="1034" y="62"/>
                    <a:pt x="973" y="62"/>
                  </a:cubicBezTo>
                  <a:cubicBezTo>
                    <a:pt x="882" y="31"/>
                    <a:pt x="760" y="1"/>
                    <a:pt x="700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47"/>
            <p:cNvSpPr/>
            <p:nvPr/>
          </p:nvSpPr>
          <p:spPr>
            <a:xfrm>
              <a:off x="7848701" y="3787949"/>
              <a:ext cx="82819" cy="80223"/>
            </a:xfrm>
            <a:custGeom>
              <a:avLst/>
              <a:gdLst/>
              <a:ahLst/>
              <a:cxnLst/>
              <a:rect l="l" t="t" r="r" b="b"/>
              <a:pathLst>
                <a:path w="1946" h="1885" extrusionOk="0">
                  <a:moveTo>
                    <a:pt x="943" y="0"/>
                  </a:moveTo>
                  <a:cubicBezTo>
                    <a:pt x="821" y="0"/>
                    <a:pt x="669" y="31"/>
                    <a:pt x="578" y="61"/>
                  </a:cubicBezTo>
                  <a:cubicBezTo>
                    <a:pt x="457" y="91"/>
                    <a:pt x="335" y="183"/>
                    <a:pt x="274" y="243"/>
                  </a:cubicBezTo>
                  <a:cubicBezTo>
                    <a:pt x="183" y="335"/>
                    <a:pt x="122" y="456"/>
                    <a:pt x="61" y="547"/>
                  </a:cubicBezTo>
                  <a:cubicBezTo>
                    <a:pt x="1" y="669"/>
                    <a:pt x="1" y="790"/>
                    <a:pt x="1" y="942"/>
                  </a:cubicBezTo>
                  <a:cubicBezTo>
                    <a:pt x="1" y="1003"/>
                    <a:pt x="31" y="1094"/>
                    <a:pt x="31" y="1216"/>
                  </a:cubicBezTo>
                  <a:cubicBezTo>
                    <a:pt x="61" y="1368"/>
                    <a:pt x="153" y="1520"/>
                    <a:pt x="274" y="1611"/>
                  </a:cubicBezTo>
                  <a:cubicBezTo>
                    <a:pt x="335" y="1672"/>
                    <a:pt x="365" y="1733"/>
                    <a:pt x="457" y="1763"/>
                  </a:cubicBezTo>
                  <a:cubicBezTo>
                    <a:pt x="609" y="1854"/>
                    <a:pt x="761" y="1885"/>
                    <a:pt x="943" y="1885"/>
                  </a:cubicBezTo>
                  <a:cubicBezTo>
                    <a:pt x="1034" y="1885"/>
                    <a:pt x="1095" y="1854"/>
                    <a:pt x="1217" y="1854"/>
                  </a:cubicBezTo>
                  <a:cubicBezTo>
                    <a:pt x="1338" y="1824"/>
                    <a:pt x="1429" y="1763"/>
                    <a:pt x="1551" y="1702"/>
                  </a:cubicBezTo>
                  <a:cubicBezTo>
                    <a:pt x="1672" y="1611"/>
                    <a:pt x="1733" y="1550"/>
                    <a:pt x="1794" y="1429"/>
                  </a:cubicBezTo>
                  <a:cubicBezTo>
                    <a:pt x="1794" y="1429"/>
                    <a:pt x="1794" y="1398"/>
                    <a:pt x="1824" y="1398"/>
                  </a:cubicBezTo>
                  <a:cubicBezTo>
                    <a:pt x="1855" y="1216"/>
                    <a:pt x="1946" y="1064"/>
                    <a:pt x="1946" y="912"/>
                  </a:cubicBezTo>
                  <a:cubicBezTo>
                    <a:pt x="1946" y="760"/>
                    <a:pt x="1885" y="608"/>
                    <a:pt x="1824" y="487"/>
                  </a:cubicBezTo>
                  <a:cubicBezTo>
                    <a:pt x="1824" y="487"/>
                    <a:pt x="1824" y="456"/>
                    <a:pt x="1794" y="456"/>
                  </a:cubicBezTo>
                  <a:cubicBezTo>
                    <a:pt x="1733" y="365"/>
                    <a:pt x="1672" y="335"/>
                    <a:pt x="1642" y="243"/>
                  </a:cubicBezTo>
                  <a:cubicBezTo>
                    <a:pt x="1551" y="183"/>
                    <a:pt x="1429" y="91"/>
                    <a:pt x="1338" y="61"/>
                  </a:cubicBezTo>
                  <a:cubicBezTo>
                    <a:pt x="1217" y="0"/>
                    <a:pt x="1095" y="0"/>
                    <a:pt x="943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47"/>
            <p:cNvSpPr/>
            <p:nvPr/>
          </p:nvSpPr>
          <p:spPr>
            <a:xfrm>
              <a:off x="8103544" y="3534382"/>
              <a:ext cx="77670" cy="75074"/>
            </a:xfrm>
            <a:custGeom>
              <a:avLst/>
              <a:gdLst/>
              <a:ahLst/>
              <a:cxnLst/>
              <a:rect l="l" t="t" r="r" b="b"/>
              <a:pathLst>
                <a:path w="1825" h="1764" extrusionOk="0">
                  <a:moveTo>
                    <a:pt x="912" y="1"/>
                  </a:moveTo>
                  <a:cubicBezTo>
                    <a:pt x="821" y="1"/>
                    <a:pt x="700" y="31"/>
                    <a:pt x="578" y="61"/>
                  </a:cubicBezTo>
                  <a:cubicBezTo>
                    <a:pt x="457" y="92"/>
                    <a:pt x="396" y="183"/>
                    <a:pt x="274" y="244"/>
                  </a:cubicBezTo>
                  <a:cubicBezTo>
                    <a:pt x="183" y="335"/>
                    <a:pt x="122" y="457"/>
                    <a:pt x="92" y="548"/>
                  </a:cubicBezTo>
                  <a:cubicBezTo>
                    <a:pt x="61" y="669"/>
                    <a:pt x="1" y="791"/>
                    <a:pt x="1" y="913"/>
                  </a:cubicBezTo>
                  <a:cubicBezTo>
                    <a:pt x="1" y="973"/>
                    <a:pt x="31" y="1065"/>
                    <a:pt x="31" y="1125"/>
                  </a:cubicBezTo>
                  <a:cubicBezTo>
                    <a:pt x="92" y="1277"/>
                    <a:pt x="153" y="1399"/>
                    <a:pt x="274" y="1520"/>
                  </a:cubicBezTo>
                  <a:cubicBezTo>
                    <a:pt x="335" y="1551"/>
                    <a:pt x="396" y="1581"/>
                    <a:pt x="457" y="1672"/>
                  </a:cubicBezTo>
                  <a:cubicBezTo>
                    <a:pt x="609" y="1733"/>
                    <a:pt x="761" y="1764"/>
                    <a:pt x="912" y="1764"/>
                  </a:cubicBezTo>
                  <a:cubicBezTo>
                    <a:pt x="1034" y="1764"/>
                    <a:pt x="1156" y="1733"/>
                    <a:pt x="1247" y="1703"/>
                  </a:cubicBezTo>
                  <a:cubicBezTo>
                    <a:pt x="1368" y="1672"/>
                    <a:pt x="1460" y="1581"/>
                    <a:pt x="1551" y="1520"/>
                  </a:cubicBezTo>
                  <a:cubicBezTo>
                    <a:pt x="1642" y="1429"/>
                    <a:pt x="1703" y="1308"/>
                    <a:pt x="1764" y="1216"/>
                  </a:cubicBezTo>
                  <a:cubicBezTo>
                    <a:pt x="1794" y="1095"/>
                    <a:pt x="1824" y="973"/>
                    <a:pt x="1824" y="852"/>
                  </a:cubicBezTo>
                  <a:cubicBezTo>
                    <a:pt x="1794" y="821"/>
                    <a:pt x="1794" y="761"/>
                    <a:pt x="1794" y="639"/>
                  </a:cubicBezTo>
                  <a:cubicBezTo>
                    <a:pt x="1764" y="487"/>
                    <a:pt x="1672" y="365"/>
                    <a:pt x="1581" y="244"/>
                  </a:cubicBezTo>
                  <a:cubicBezTo>
                    <a:pt x="1490" y="213"/>
                    <a:pt x="1460" y="183"/>
                    <a:pt x="1368" y="92"/>
                  </a:cubicBezTo>
                  <a:cubicBezTo>
                    <a:pt x="1216" y="31"/>
                    <a:pt x="1064" y="1"/>
                    <a:pt x="912" y="1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7"/>
            <p:cNvSpPr/>
            <p:nvPr/>
          </p:nvSpPr>
          <p:spPr>
            <a:xfrm>
              <a:off x="8108736" y="3771138"/>
              <a:ext cx="71158" cy="69882"/>
            </a:xfrm>
            <a:custGeom>
              <a:avLst/>
              <a:gdLst/>
              <a:ahLst/>
              <a:cxnLst/>
              <a:rect l="l" t="t" r="r" b="b"/>
              <a:pathLst>
                <a:path w="1672" h="1642" extrusionOk="0">
                  <a:moveTo>
                    <a:pt x="882" y="0"/>
                  </a:moveTo>
                  <a:cubicBezTo>
                    <a:pt x="730" y="0"/>
                    <a:pt x="578" y="61"/>
                    <a:pt x="456" y="122"/>
                  </a:cubicBezTo>
                  <a:lnTo>
                    <a:pt x="426" y="122"/>
                  </a:lnTo>
                  <a:cubicBezTo>
                    <a:pt x="304" y="213"/>
                    <a:pt x="183" y="274"/>
                    <a:pt x="122" y="426"/>
                  </a:cubicBezTo>
                  <a:cubicBezTo>
                    <a:pt x="31" y="547"/>
                    <a:pt x="0" y="699"/>
                    <a:pt x="0" y="851"/>
                  </a:cubicBezTo>
                  <a:cubicBezTo>
                    <a:pt x="0" y="912"/>
                    <a:pt x="31" y="1003"/>
                    <a:pt x="31" y="1064"/>
                  </a:cubicBezTo>
                  <a:cubicBezTo>
                    <a:pt x="61" y="1185"/>
                    <a:pt x="61" y="1216"/>
                    <a:pt x="122" y="1246"/>
                  </a:cubicBezTo>
                  <a:cubicBezTo>
                    <a:pt x="122" y="1246"/>
                    <a:pt x="122" y="1307"/>
                    <a:pt x="152" y="1307"/>
                  </a:cubicBezTo>
                  <a:cubicBezTo>
                    <a:pt x="183" y="1337"/>
                    <a:pt x="243" y="1398"/>
                    <a:pt x="274" y="1459"/>
                  </a:cubicBezTo>
                  <a:cubicBezTo>
                    <a:pt x="335" y="1520"/>
                    <a:pt x="426" y="1550"/>
                    <a:pt x="487" y="1611"/>
                  </a:cubicBezTo>
                  <a:cubicBezTo>
                    <a:pt x="517" y="1641"/>
                    <a:pt x="608" y="1641"/>
                    <a:pt x="669" y="1641"/>
                  </a:cubicBezTo>
                  <a:lnTo>
                    <a:pt x="882" y="1641"/>
                  </a:lnTo>
                  <a:cubicBezTo>
                    <a:pt x="942" y="1641"/>
                    <a:pt x="1034" y="1641"/>
                    <a:pt x="1094" y="1611"/>
                  </a:cubicBezTo>
                  <a:cubicBezTo>
                    <a:pt x="1216" y="1550"/>
                    <a:pt x="1277" y="1520"/>
                    <a:pt x="1368" y="1459"/>
                  </a:cubicBezTo>
                  <a:lnTo>
                    <a:pt x="1581" y="1216"/>
                  </a:lnTo>
                  <a:cubicBezTo>
                    <a:pt x="1642" y="1155"/>
                    <a:pt x="1672" y="1064"/>
                    <a:pt x="1672" y="1034"/>
                  </a:cubicBezTo>
                  <a:cubicBezTo>
                    <a:pt x="1642" y="1003"/>
                    <a:pt x="1672" y="912"/>
                    <a:pt x="1672" y="851"/>
                  </a:cubicBezTo>
                  <a:cubicBezTo>
                    <a:pt x="1672" y="730"/>
                    <a:pt x="1642" y="608"/>
                    <a:pt x="1581" y="517"/>
                  </a:cubicBezTo>
                  <a:cubicBezTo>
                    <a:pt x="1550" y="426"/>
                    <a:pt x="1520" y="365"/>
                    <a:pt x="1429" y="274"/>
                  </a:cubicBezTo>
                  <a:cubicBezTo>
                    <a:pt x="1368" y="213"/>
                    <a:pt x="1277" y="122"/>
                    <a:pt x="1186" y="91"/>
                  </a:cubicBezTo>
                  <a:cubicBezTo>
                    <a:pt x="1064" y="61"/>
                    <a:pt x="973" y="0"/>
                    <a:pt x="882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7"/>
            <p:cNvSpPr/>
            <p:nvPr/>
          </p:nvSpPr>
          <p:spPr>
            <a:xfrm>
              <a:off x="8094479" y="3959035"/>
              <a:ext cx="66050" cy="64051"/>
            </a:xfrm>
            <a:custGeom>
              <a:avLst/>
              <a:gdLst/>
              <a:ahLst/>
              <a:cxnLst/>
              <a:rect l="l" t="t" r="r" b="b"/>
              <a:pathLst>
                <a:path w="1552" h="1505" extrusionOk="0">
                  <a:moveTo>
                    <a:pt x="791" y="0"/>
                  </a:moveTo>
                  <a:cubicBezTo>
                    <a:pt x="746" y="0"/>
                    <a:pt x="700" y="8"/>
                    <a:pt x="639" y="23"/>
                  </a:cubicBezTo>
                  <a:cubicBezTo>
                    <a:pt x="518" y="23"/>
                    <a:pt x="457" y="84"/>
                    <a:pt x="366" y="114"/>
                  </a:cubicBezTo>
                  <a:cubicBezTo>
                    <a:pt x="244" y="205"/>
                    <a:pt x="183" y="266"/>
                    <a:pt x="92" y="388"/>
                  </a:cubicBezTo>
                  <a:cubicBezTo>
                    <a:pt x="31" y="509"/>
                    <a:pt x="1" y="661"/>
                    <a:pt x="1" y="752"/>
                  </a:cubicBezTo>
                  <a:cubicBezTo>
                    <a:pt x="1" y="874"/>
                    <a:pt x="1" y="965"/>
                    <a:pt x="62" y="1056"/>
                  </a:cubicBezTo>
                  <a:cubicBezTo>
                    <a:pt x="92" y="1147"/>
                    <a:pt x="153" y="1269"/>
                    <a:pt x="214" y="1299"/>
                  </a:cubicBezTo>
                  <a:cubicBezTo>
                    <a:pt x="335" y="1360"/>
                    <a:pt x="396" y="1451"/>
                    <a:pt x="578" y="1482"/>
                  </a:cubicBezTo>
                  <a:cubicBezTo>
                    <a:pt x="624" y="1497"/>
                    <a:pt x="670" y="1505"/>
                    <a:pt x="719" y="1505"/>
                  </a:cubicBezTo>
                  <a:cubicBezTo>
                    <a:pt x="768" y="1505"/>
                    <a:pt x="822" y="1497"/>
                    <a:pt x="882" y="1482"/>
                  </a:cubicBezTo>
                  <a:cubicBezTo>
                    <a:pt x="974" y="1482"/>
                    <a:pt x="1065" y="1451"/>
                    <a:pt x="1125" y="1391"/>
                  </a:cubicBezTo>
                  <a:cubicBezTo>
                    <a:pt x="1156" y="1360"/>
                    <a:pt x="1247" y="1330"/>
                    <a:pt x="1277" y="1299"/>
                  </a:cubicBezTo>
                  <a:cubicBezTo>
                    <a:pt x="1338" y="1269"/>
                    <a:pt x="1399" y="1178"/>
                    <a:pt x="1399" y="1117"/>
                  </a:cubicBezTo>
                  <a:cubicBezTo>
                    <a:pt x="1429" y="1056"/>
                    <a:pt x="1490" y="995"/>
                    <a:pt x="1490" y="904"/>
                  </a:cubicBezTo>
                  <a:cubicBezTo>
                    <a:pt x="1551" y="843"/>
                    <a:pt x="1551" y="722"/>
                    <a:pt x="1521" y="570"/>
                  </a:cubicBezTo>
                  <a:cubicBezTo>
                    <a:pt x="1490" y="509"/>
                    <a:pt x="1490" y="448"/>
                    <a:pt x="1429" y="388"/>
                  </a:cubicBezTo>
                  <a:cubicBezTo>
                    <a:pt x="1429" y="357"/>
                    <a:pt x="1369" y="296"/>
                    <a:pt x="1369" y="296"/>
                  </a:cubicBezTo>
                  <a:lnTo>
                    <a:pt x="1277" y="236"/>
                  </a:lnTo>
                  <a:cubicBezTo>
                    <a:pt x="1156" y="144"/>
                    <a:pt x="1095" y="84"/>
                    <a:pt x="943" y="23"/>
                  </a:cubicBezTo>
                  <a:cubicBezTo>
                    <a:pt x="882" y="8"/>
                    <a:pt x="837" y="0"/>
                    <a:pt x="791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7"/>
            <p:cNvSpPr/>
            <p:nvPr/>
          </p:nvSpPr>
          <p:spPr>
            <a:xfrm>
              <a:off x="8135888" y="4157914"/>
              <a:ext cx="51794" cy="50475"/>
            </a:xfrm>
            <a:custGeom>
              <a:avLst/>
              <a:gdLst/>
              <a:ahLst/>
              <a:cxnLst/>
              <a:rect l="l" t="t" r="r" b="b"/>
              <a:pathLst>
                <a:path w="1217" h="1186" extrusionOk="0">
                  <a:moveTo>
                    <a:pt x="608" y="0"/>
                  </a:moveTo>
                  <a:cubicBezTo>
                    <a:pt x="517" y="0"/>
                    <a:pt x="396" y="31"/>
                    <a:pt x="304" y="92"/>
                  </a:cubicBezTo>
                  <a:cubicBezTo>
                    <a:pt x="244" y="122"/>
                    <a:pt x="152" y="183"/>
                    <a:pt x="92" y="304"/>
                  </a:cubicBezTo>
                  <a:cubicBezTo>
                    <a:pt x="92" y="335"/>
                    <a:pt x="61" y="335"/>
                    <a:pt x="61" y="395"/>
                  </a:cubicBezTo>
                  <a:cubicBezTo>
                    <a:pt x="1" y="456"/>
                    <a:pt x="1" y="547"/>
                    <a:pt x="1" y="608"/>
                  </a:cubicBezTo>
                  <a:cubicBezTo>
                    <a:pt x="1" y="699"/>
                    <a:pt x="1" y="760"/>
                    <a:pt x="61" y="851"/>
                  </a:cubicBezTo>
                  <a:cubicBezTo>
                    <a:pt x="92" y="912"/>
                    <a:pt x="122" y="1003"/>
                    <a:pt x="152" y="1034"/>
                  </a:cubicBezTo>
                  <a:cubicBezTo>
                    <a:pt x="213" y="1095"/>
                    <a:pt x="274" y="1155"/>
                    <a:pt x="365" y="1155"/>
                  </a:cubicBezTo>
                  <a:cubicBezTo>
                    <a:pt x="426" y="1186"/>
                    <a:pt x="517" y="1186"/>
                    <a:pt x="578" y="1186"/>
                  </a:cubicBezTo>
                  <a:cubicBezTo>
                    <a:pt x="608" y="1186"/>
                    <a:pt x="700" y="1186"/>
                    <a:pt x="730" y="1155"/>
                  </a:cubicBezTo>
                  <a:cubicBezTo>
                    <a:pt x="852" y="1095"/>
                    <a:pt x="912" y="1064"/>
                    <a:pt x="1004" y="1003"/>
                  </a:cubicBezTo>
                  <a:lnTo>
                    <a:pt x="1125" y="882"/>
                  </a:lnTo>
                  <a:cubicBezTo>
                    <a:pt x="1156" y="760"/>
                    <a:pt x="1186" y="699"/>
                    <a:pt x="1186" y="578"/>
                  </a:cubicBezTo>
                  <a:cubicBezTo>
                    <a:pt x="1216" y="578"/>
                    <a:pt x="1216" y="517"/>
                    <a:pt x="1216" y="456"/>
                  </a:cubicBezTo>
                  <a:cubicBezTo>
                    <a:pt x="1216" y="426"/>
                    <a:pt x="1186" y="335"/>
                    <a:pt x="1156" y="304"/>
                  </a:cubicBezTo>
                  <a:cubicBezTo>
                    <a:pt x="1125" y="244"/>
                    <a:pt x="1034" y="152"/>
                    <a:pt x="912" y="92"/>
                  </a:cubicBezTo>
                  <a:cubicBezTo>
                    <a:pt x="821" y="31"/>
                    <a:pt x="730" y="0"/>
                    <a:pt x="608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7"/>
            <p:cNvSpPr/>
            <p:nvPr/>
          </p:nvSpPr>
          <p:spPr>
            <a:xfrm>
              <a:off x="7997488" y="3471012"/>
              <a:ext cx="60816" cy="59540"/>
            </a:xfrm>
            <a:custGeom>
              <a:avLst/>
              <a:gdLst/>
              <a:ahLst/>
              <a:cxnLst/>
              <a:rect l="l" t="t" r="r" b="b"/>
              <a:pathLst>
                <a:path w="1429" h="1399" extrusionOk="0">
                  <a:moveTo>
                    <a:pt x="699" y="0"/>
                  </a:moveTo>
                  <a:cubicBezTo>
                    <a:pt x="638" y="0"/>
                    <a:pt x="517" y="0"/>
                    <a:pt x="456" y="61"/>
                  </a:cubicBezTo>
                  <a:cubicBezTo>
                    <a:pt x="365" y="122"/>
                    <a:pt x="304" y="152"/>
                    <a:pt x="213" y="213"/>
                  </a:cubicBezTo>
                  <a:cubicBezTo>
                    <a:pt x="152" y="304"/>
                    <a:pt x="122" y="365"/>
                    <a:pt x="61" y="456"/>
                  </a:cubicBezTo>
                  <a:cubicBezTo>
                    <a:pt x="31" y="517"/>
                    <a:pt x="0" y="608"/>
                    <a:pt x="0" y="699"/>
                  </a:cubicBezTo>
                  <a:cubicBezTo>
                    <a:pt x="0" y="791"/>
                    <a:pt x="0" y="821"/>
                    <a:pt x="31" y="912"/>
                  </a:cubicBezTo>
                  <a:cubicBezTo>
                    <a:pt x="61" y="1034"/>
                    <a:pt x="91" y="1125"/>
                    <a:pt x="213" y="1216"/>
                  </a:cubicBezTo>
                  <a:cubicBezTo>
                    <a:pt x="243" y="1247"/>
                    <a:pt x="304" y="1277"/>
                    <a:pt x="365" y="1338"/>
                  </a:cubicBezTo>
                  <a:cubicBezTo>
                    <a:pt x="487" y="1398"/>
                    <a:pt x="608" y="1398"/>
                    <a:pt x="699" y="1398"/>
                  </a:cubicBezTo>
                  <a:cubicBezTo>
                    <a:pt x="790" y="1398"/>
                    <a:pt x="912" y="1398"/>
                    <a:pt x="973" y="1338"/>
                  </a:cubicBezTo>
                  <a:cubicBezTo>
                    <a:pt x="1064" y="1277"/>
                    <a:pt x="1125" y="1247"/>
                    <a:pt x="1216" y="1186"/>
                  </a:cubicBezTo>
                  <a:cubicBezTo>
                    <a:pt x="1277" y="1095"/>
                    <a:pt x="1307" y="1034"/>
                    <a:pt x="1368" y="943"/>
                  </a:cubicBezTo>
                  <a:cubicBezTo>
                    <a:pt x="1398" y="882"/>
                    <a:pt x="1429" y="791"/>
                    <a:pt x="1429" y="669"/>
                  </a:cubicBezTo>
                  <a:cubicBezTo>
                    <a:pt x="1429" y="608"/>
                    <a:pt x="1429" y="578"/>
                    <a:pt x="1398" y="487"/>
                  </a:cubicBezTo>
                  <a:cubicBezTo>
                    <a:pt x="1368" y="365"/>
                    <a:pt x="1338" y="274"/>
                    <a:pt x="1216" y="183"/>
                  </a:cubicBezTo>
                  <a:cubicBezTo>
                    <a:pt x="1186" y="152"/>
                    <a:pt x="1125" y="122"/>
                    <a:pt x="1064" y="61"/>
                  </a:cubicBezTo>
                  <a:cubicBezTo>
                    <a:pt x="942" y="0"/>
                    <a:pt x="821" y="0"/>
                    <a:pt x="699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7"/>
            <p:cNvSpPr/>
            <p:nvPr/>
          </p:nvSpPr>
          <p:spPr>
            <a:xfrm>
              <a:off x="7089367" y="3421857"/>
              <a:ext cx="68605" cy="68605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1" y="0"/>
                  </a:moveTo>
                  <a:cubicBezTo>
                    <a:pt x="699" y="0"/>
                    <a:pt x="578" y="0"/>
                    <a:pt x="517" y="91"/>
                  </a:cubicBezTo>
                  <a:cubicBezTo>
                    <a:pt x="396" y="122"/>
                    <a:pt x="335" y="152"/>
                    <a:pt x="244" y="243"/>
                  </a:cubicBezTo>
                  <a:cubicBezTo>
                    <a:pt x="183" y="304"/>
                    <a:pt x="122" y="395"/>
                    <a:pt x="92" y="487"/>
                  </a:cubicBezTo>
                  <a:cubicBezTo>
                    <a:pt x="61" y="578"/>
                    <a:pt x="0" y="699"/>
                    <a:pt x="0" y="791"/>
                  </a:cubicBezTo>
                  <a:cubicBezTo>
                    <a:pt x="0" y="882"/>
                    <a:pt x="0" y="943"/>
                    <a:pt x="61" y="1034"/>
                  </a:cubicBezTo>
                  <a:cubicBezTo>
                    <a:pt x="92" y="1186"/>
                    <a:pt x="152" y="1307"/>
                    <a:pt x="244" y="1368"/>
                  </a:cubicBezTo>
                  <a:cubicBezTo>
                    <a:pt x="274" y="1429"/>
                    <a:pt x="365" y="1459"/>
                    <a:pt x="396" y="1490"/>
                  </a:cubicBezTo>
                  <a:cubicBezTo>
                    <a:pt x="517" y="1550"/>
                    <a:pt x="669" y="1611"/>
                    <a:pt x="821" y="1611"/>
                  </a:cubicBezTo>
                  <a:cubicBezTo>
                    <a:pt x="912" y="1611"/>
                    <a:pt x="1034" y="1611"/>
                    <a:pt x="1125" y="1520"/>
                  </a:cubicBezTo>
                  <a:cubicBezTo>
                    <a:pt x="1216" y="1490"/>
                    <a:pt x="1307" y="1459"/>
                    <a:pt x="1368" y="1368"/>
                  </a:cubicBezTo>
                  <a:cubicBezTo>
                    <a:pt x="1459" y="1307"/>
                    <a:pt x="1490" y="1216"/>
                    <a:pt x="1520" y="1125"/>
                  </a:cubicBezTo>
                  <a:cubicBezTo>
                    <a:pt x="1581" y="1034"/>
                    <a:pt x="1611" y="912"/>
                    <a:pt x="1611" y="821"/>
                  </a:cubicBezTo>
                  <a:cubicBezTo>
                    <a:pt x="1581" y="730"/>
                    <a:pt x="1581" y="669"/>
                    <a:pt x="1581" y="578"/>
                  </a:cubicBezTo>
                  <a:cubicBezTo>
                    <a:pt x="1551" y="426"/>
                    <a:pt x="1459" y="304"/>
                    <a:pt x="1399" y="243"/>
                  </a:cubicBezTo>
                  <a:cubicBezTo>
                    <a:pt x="1338" y="213"/>
                    <a:pt x="1277" y="152"/>
                    <a:pt x="1216" y="122"/>
                  </a:cubicBezTo>
                  <a:cubicBezTo>
                    <a:pt x="1125" y="61"/>
                    <a:pt x="973" y="0"/>
                    <a:pt x="821" y="0"/>
                  </a:cubicBezTo>
                  <a:close/>
                </a:path>
              </a:pathLst>
            </a:custGeom>
            <a:solidFill>
              <a:srgbClr val="FFA6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7"/>
            <p:cNvSpPr/>
            <p:nvPr/>
          </p:nvSpPr>
          <p:spPr>
            <a:xfrm>
              <a:off x="7674083" y="2613278"/>
              <a:ext cx="90565" cy="97118"/>
            </a:xfrm>
            <a:custGeom>
              <a:avLst/>
              <a:gdLst/>
              <a:ahLst/>
              <a:cxnLst/>
              <a:rect l="l" t="t" r="r" b="b"/>
              <a:pathLst>
                <a:path w="2128" h="2282" extrusionOk="0">
                  <a:moveTo>
                    <a:pt x="1013" y="1"/>
                  </a:moveTo>
                  <a:cubicBezTo>
                    <a:pt x="458" y="1"/>
                    <a:pt x="0" y="478"/>
                    <a:pt x="0" y="1127"/>
                  </a:cubicBezTo>
                  <a:cubicBezTo>
                    <a:pt x="0" y="1765"/>
                    <a:pt x="456" y="2251"/>
                    <a:pt x="1064" y="2282"/>
                  </a:cubicBezTo>
                  <a:cubicBezTo>
                    <a:pt x="1642" y="2282"/>
                    <a:pt x="2128" y="1795"/>
                    <a:pt x="2128" y="1157"/>
                  </a:cubicBezTo>
                  <a:cubicBezTo>
                    <a:pt x="2128" y="519"/>
                    <a:pt x="1672" y="2"/>
                    <a:pt x="1064" y="2"/>
                  </a:cubicBezTo>
                  <a:cubicBezTo>
                    <a:pt x="1047" y="1"/>
                    <a:pt x="1030" y="1"/>
                    <a:pt x="1013" y="1"/>
                  </a:cubicBezTo>
                  <a:close/>
                </a:path>
              </a:pathLst>
            </a:custGeom>
            <a:solidFill>
              <a:srgbClr val="1E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7"/>
            <p:cNvSpPr/>
            <p:nvPr/>
          </p:nvSpPr>
          <p:spPr>
            <a:xfrm>
              <a:off x="7688297" y="2591743"/>
              <a:ext cx="120355" cy="72094"/>
            </a:xfrm>
            <a:custGeom>
              <a:avLst/>
              <a:gdLst/>
              <a:ahLst/>
              <a:cxnLst/>
              <a:rect l="l" t="t" r="r" b="b"/>
              <a:pathLst>
                <a:path w="2828" h="1694" extrusionOk="0">
                  <a:moveTo>
                    <a:pt x="2406" y="0"/>
                  </a:moveTo>
                  <a:cubicBezTo>
                    <a:pt x="2260" y="0"/>
                    <a:pt x="2048" y="362"/>
                    <a:pt x="1460" y="630"/>
                  </a:cubicBezTo>
                  <a:cubicBezTo>
                    <a:pt x="912" y="873"/>
                    <a:pt x="639" y="782"/>
                    <a:pt x="396" y="964"/>
                  </a:cubicBezTo>
                  <a:cubicBezTo>
                    <a:pt x="1" y="1268"/>
                    <a:pt x="700" y="1693"/>
                    <a:pt x="700" y="1693"/>
                  </a:cubicBezTo>
                  <a:cubicBezTo>
                    <a:pt x="1824" y="1693"/>
                    <a:pt x="2827" y="295"/>
                    <a:pt x="2463" y="22"/>
                  </a:cubicBezTo>
                  <a:cubicBezTo>
                    <a:pt x="2444" y="7"/>
                    <a:pt x="2426" y="0"/>
                    <a:pt x="2406" y="0"/>
                  </a:cubicBezTo>
                  <a:close/>
                </a:path>
              </a:pathLst>
            </a:custGeom>
            <a:solidFill>
              <a:srgbClr val="1E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7"/>
            <p:cNvSpPr/>
            <p:nvPr/>
          </p:nvSpPr>
          <p:spPr>
            <a:xfrm>
              <a:off x="7318334" y="2604213"/>
              <a:ext cx="90608" cy="97118"/>
            </a:xfrm>
            <a:custGeom>
              <a:avLst/>
              <a:gdLst/>
              <a:ahLst/>
              <a:cxnLst/>
              <a:rect l="l" t="t" r="r" b="b"/>
              <a:pathLst>
                <a:path w="2129" h="2282" extrusionOk="0">
                  <a:moveTo>
                    <a:pt x="1116" y="1"/>
                  </a:moveTo>
                  <a:cubicBezTo>
                    <a:pt x="1099" y="1"/>
                    <a:pt x="1081" y="1"/>
                    <a:pt x="1064" y="2"/>
                  </a:cubicBezTo>
                  <a:cubicBezTo>
                    <a:pt x="456" y="2"/>
                    <a:pt x="0" y="489"/>
                    <a:pt x="0" y="1127"/>
                  </a:cubicBezTo>
                  <a:cubicBezTo>
                    <a:pt x="0" y="1796"/>
                    <a:pt x="487" y="2282"/>
                    <a:pt x="1064" y="2282"/>
                  </a:cubicBezTo>
                  <a:cubicBezTo>
                    <a:pt x="1672" y="2252"/>
                    <a:pt x="2128" y="1735"/>
                    <a:pt x="2128" y="1096"/>
                  </a:cubicBezTo>
                  <a:cubicBezTo>
                    <a:pt x="2128" y="477"/>
                    <a:pt x="1670" y="1"/>
                    <a:pt x="1116" y="1"/>
                  </a:cubicBezTo>
                  <a:close/>
                </a:path>
              </a:pathLst>
            </a:custGeom>
            <a:solidFill>
              <a:srgbClr val="1E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7"/>
            <p:cNvSpPr/>
            <p:nvPr/>
          </p:nvSpPr>
          <p:spPr>
            <a:xfrm>
              <a:off x="7275647" y="2582678"/>
              <a:ext cx="120355" cy="72094"/>
            </a:xfrm>
            <a:custGeom>
              <a:avLst/>
              <a:gdLst/>
              <a:ahLst/>
              <a:cxnLst/>
              <a:rect l="l" t="t" r="r" b="b"/>
              <a:pathLst>
                <a:path w="2828" h="1694" extrusionOk="0">
                  <a:moveTo>
                    <a:pt x="422" y="1"/>
                  </a:moveTo>
                  <a:cubicBezTo>
                    <a:pt x="402" y="1"/>
                    <a:pt x="383" y="7"/>
                    <a:pt x="365" y="22"/>
                  </a:cubicBezTo>
                  <a:cubicBezTo>
                    <a:pt x="0" y="265"/>
                    <a:pt x="1003" y="1694"/>
                    <a:pt x="2128" y="1694"/>
                  </a:cubicBezTo>
                  <a:cubicBezTo>
                    <a:pt x="2128" y="1694"/>
                    <a:pt x="2827" y="1268"/>
                    <a:pt x="2432" y="964"/>
                  </a:cubicBezTo>
                  <a:cubicBezTo>
                    <a:pt x="2158" y="782"/>
                    <a:pt x="1915" y="843"/>
                    <a:pt x="1368" y="630"/>
                  </a:cubicBezTo>
                  <a:cubicBezTo>
                    <a:pt x="780" y="362"/>
                    <a:pt x="568" y="1"/>
                    <a:pt x="422" y="1"/>
                  </a:cubicBezTo>
                  <a:close/>
                </a:path>
              </a:pathLst>
            </a:custGeom>
            <a:solidFill>
              <a:srgbClr val="1E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7"/>
            <p:cNvSpPr/>
            <p:nvPr/>
          </p:nvSpPr>
          <p:spPr>
            <a:xfrm>
              <a:off x="7267902" y="2414698"/>
              <a:ext cx="136699" cy="87799"/>
            </a:xfrm>
            <a:custGeom>
              <a:avLst/>
              <a:gdLst/>
              <a:ahLst/>
              <a:cxnLst/>
              <a:rect l="l" t="t" r="r" b="b"/>
              <a:pathLst>
                <a:path w="3212" h="2063" extrusionOk="0">
                  <a:moveTo>
                    <a:pt x="2052" y="1"/>
                  </a:moveTo>
                  <a:cubicBezTo>
                    <a:pt x="1918" y="1"/>
                    <a:pt x="1780" y="16"/>
                    <a:pt x="1641" y="48"/>
                  </a:cubicBezTo>
                  <a:cubicBezTo>
                    <a:pt x="699" y="230"/>
                    <a:pt x="243" y="929"/>
                    <a:pt x="122" y="1325"/>
                  </a:cubicBezTo>
                  <a:cubicBezTo>
                    <a:pt x="0" y="1750"/>
                    <a:pt x="182" y="1902"/>
                    <a:pt x="426" y="2024"/>
                  </a:cubicBezTo>
                  <a:cubicBezTo>
                    <a:pt x="475" y="2051"/>
                    <a:pt x="538" y="2063"/>
                    <a:pt x="610" y="2063"/>
                  </a:cubicBezTo>
                  <a:cubicBezTo>
                    <a:pt x="937" y="2063"/>
                    <a:pt x="1442" y="1825"/>
                    <a:pt x="1641" y="1750"/>
                  </a:cubicBezTo>
                  <a:cubicBezTo>
                    <a:pt x="2371" y="1446"/>
                    <a:pt x="3040" y="1476"/>
                    <a:pt x="3161" y="838"/>
                  </a:cubicBezTo>
                  <a:cubicBezTo>
                    <a:pt x="3211" y="337"/>
                    <a:pt x="2682" y="1"/>
                    <a:pt x="2052" y="1"/>
                  </a:cubicBezTo>
                  <a:close/>
                </a:path>
              </a:pathLst>
            </a:custGeom>
            <a:solidFill>
              <a:srgbClr val="4D1B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7"/>
            <p:cNvSpPr/>
            <p:nvPr/>
          </p:nvSpPr>
          <p:spPr>
            <a:xfrm>
              <a:off x="7696724" y="2447043"/>
              <a:ext cx="136486" cy="87331"/>
            </a:xfrm>
            <a:custGeom>
              <a:avLst/>
              <a:gdLst/>
              <a:ahLst/>
              <a:cxnLst/>
              <a:rect l="l" t="t" r="r" b="b"/>
              <a:pathLst>
                <a:path w="3207" h="2052" extrusionOk="0">
                  <a:moveTo>
                    <a:pt x="1183" y="1"/>
                  </a:moveTo>
                  <a:cubicBezTo>
                    <a:pt x="546" y="1"/>
                    <a:pt x="1" y="337"/>
                    <a:pt x="76" y="838"/>
                  </a:cubicBezTo>
                  <a:cubicBezTo>
                    <a:pt x="167" y="1476"/>
                    <a:pt x="866" y="1446"/>
                    <a:pt x="1596" y="1750"/>
                  </a:cubicBezTo>
                  <a:cubicBezTo>
                    <a:pt x="1774" y="1826"/>
                    <a:pt x="2293" y="2052"/>
                    <a:pt x="2636" y="2052"/>
                  </a:cubicBezTo>
                  <a:cubicBezTo>
                    <a:pt x="2702" y="2052"/>
                    <a:pt x="2762" y="2043"/>
                    <a:pt x="2812" y="2023"/>
                  </a:cubicBezTo>
                  <a:cubicBezTo>
                    <a:pt x="3025" y="1902"/>
                    <a:pt x="3207" y="1750"/>
                    <a:pt x="3116" y="1324"/>
                  </a:cubicBezTo>
                  <a:cubicBezTo>
                    <a:pt x="2994" y="929"/>
                    <a:pt x="2538" y="230"/>
                    <a:pt x="1596" y="48"/>
                  </a:cubicBezTo>
                  <a:cubicBezTo>
                    <a:pt x="1458" y="16"/>
                    <a:pt x="1318" y="1"/>
                    <a:pt x="1183" y="1"/>
                  </a:cubicBezTo>
                  <a:close/>
                </a:path>
              </a:pathLst>
            </a:custGeom>
            <a:solidFill>
              <a:srgbClr val="4D1B0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7"/>
            <p:cNvSpPr/>
            <p:nvPr/>
          </p:nvSpPr>
          <p:spPr>
            <a:xfrm>
              <a:off x="7081621" y="3607583"/>
              <a:ext cx="83713" cy="705579"/>
            </a:xfrm>
            <a:custGeom>
              <a:avLst/>
              <a:gdLst/>
              <a:ahLst/>
              <a:cxnLst/>
              <a:rect l="l" t="t" r="r" b="b"/>
              <a:pathLst>
                <a:path w="1967" h="16579" extrusionOk="0">
                  <a:moveTo>
                    <a:pt x="1908" y="1"/>
                  </a:moveTo>
                  <a:cubicBezTo>
                    <a:pt x="1887" y="1"/>
                    <a:pt x="1859" y="4"/>
                    <a:pt x="1824" y="13"/>
                  </a:cubicBezTo>
                  <a:cubicBezTo>
                    <a:pt x="1793" y="13"/>
                    <a:pt x="1763" y="13"/>
                    <a:pt x="1702" y="44"/>
                  </a:cubicBezTo>
                  <a:cubicBezTo>
                    <a:pt x="1368" y="712"/>
                    <a:pt x="1033" y="1351"/>
                    <a:pt x="760" y="1989"/>
                  </a:cubicBezTo>
                  <a:cubicBezTo>
                    <a:pt x="486" y="2688"/>
                    <a:pt x="243" y="3357"/>
                    <a:pt x="91" y="4086"/>
                  </a:cubicBezTo>
                  <a:cubicBezTo>
                    <a:pt x="30" y="4269"/>
                    <a:pt x="0" y="4451"/>
                    <a:pt x="0" y="4664"/>
                  </a:cubicBezTo>
                  <a:cubicBezTo>
                    <a:pt x="0" y="4846"/>
                    <a:pt x="0" y="5028"/>
                    <a:pt x="30" y="5211"/>
                  </a:cubicBezTo>
                  <a:cubicBezTo>
                    <a:pt x="91" y="5606"/>
                    <a:pt x="182" y="5971"/>
                    <a:pt x="274" y="6335"/>
                  </a:cubicBezTo>
                  <a:cubicBezTo>
                    <a:pt x="456" y="7004"/>
                    <a:pt x="730" y="7703"/>
                    <a:pt x="1033" y="8372"/>
                  </a:cubicBezTo>
                  <a:lnTo>
                    <a:pt x="1094" y="8494"/>
                  </a:lnTo>
                  <a:lnTo>
                    <a:pt x="1094" y="8676"/>
                  </a:lnTo>
                  <a:cubicBezTo>
                    <a:pt x="1094" y="8828"/>
                    <a:pt x="1064" y="8980"/>
                    <a:pt x="1064" y="9162"/>
                  </a:cubicBezTo>
                  <a:lnTo>
                    <a:pt x="942" y="10196"/>
                  </a:lnTo>
                  <a:cubicBezTo>
                    <a:pt x="881" y="10864"/>
                    <a:pt x="790" y="11594"/>
                    <a:pt x="699" y="12293"/>
                  </a:cubicBezTo>
                  <a:cubicBezTo>
                    <a:pt x="486" y="13691"/>
                    <a:pt x="304" y="15089"/>
                    <a:pt x="152" y="16488"/>
                  </a:cubicBezTo>
                  <a:cubicBezTo>
                    <a:pt x="152" y="16548"/>
                    <a:pt x="152" y="16579"/>
                    <a:pt x="182" y="16579"/>
                  </a:cubicBezTo>
                  <a:cubicBezTo>
                    <a:pt x="243" y="16579"/>
                    <a:pt x="274" y="16579"/>
                    <a:pt x="274" y="16548"/>
                  </a:cubicBezTo>
                  <a:cubicBezTo>
                    <a:pt x="699" y="15181"/>
                    <a:pt x="1003" y="13813"/>
                    <a:pt x="1307" y="12415"/>
                  </a:cubicBezTo>
                  <a:cubicBezTo>
                    <a:pt x="1459" y="11685"/>
                    <a:pt x="1550" y="10986"/>
                    <a:pt x="1672" y="10287"/>
                  </a:cubicBezTo>
                  <a:cubicBezTo>
                    <a:pt x="1763" y="9922"/>
                    <a:pt x="1793" y="9588"/>
                    <a:pt x="1824" y="9223"/>
                  </a:cubicBezTo>
                  <a:cubicBezTo>
                    <a:pt x="1854" y="9010"/>
                    <a:pt x="1854" y="8828"/>
                    <a:pt x="1854" y="8646"/>
                  </a:cubicBezTo>
                  <a:cubicBezTo>
                    <a:pt x="1854" y="8524"/>
                    <a:pt x="1854" y="8463"/>
                    <a:pt x="1824" y="8311"/>
                  </a:cubicBezTo>
                  <a:cubicBezTo>
                    <a:pt x="1824" y="8250"/>
                    <a:pt x="1824" y="8220"/>
                    <a:pt x="1793" y="8159"/>
                  </a:cubicBezTo>
                  <a:lnTo>
                    <a:pt x="1763" y="8068"/>
                  </a:lnTo>
                  <a:lnTo>
                    <a:pt x="1733" y="7946"/>
                  </a:lnTo>
                  <a:cubicBezTo>
                    <a:pt x="1459" y="7339"/>
                    <a:pt x="1185" y="6670"/>
                    <a:pt x="1003" y="6032"/>
                  </a:cubicBezTo>
                  <a:cubicBezTo>
                    <a:pt x="912" y="5667"/>
                    <a:pt x="851" y="5363"/>
                    <a:pt x="760" y="5028"/>
                  </a:cubicBezTo>
                  <a:cubicBezTo>
                    <a:pt x="760" y="4877"/>
                    <a:pt x="730" y="4725"/>
                    <a:pt x="730" y="4573"/>
                  </a:cubicBezTo>
                  <a:cubicBezTo>
                    <a:pt x="730" y="4421"/>
                    <a:pt x="730" y="4238"/>
                    <a:pt x="760" y="4086"/>
                  </a:cubicBezTo>
                  <a:cubicBezTo>
                    <a:pt x="881" y="3448"/>
                    <a:pt x="1064" y="2749"/>
                    <a:pt x="1277" y="2080"/>
                  </a:cubicBezTo>
                  <a:cubicBezTo>
                    <a:pt x="1489" y="1381"/>
                    <a:pt x="1733" y="743"/>
                    <a:pt x="1945" y="44"/>
                  </a:cubicBezTo>
                  <a:cubicBezTo>
                    <a:pt x="1967" y="22"/>
                    <a:pt x="1958" y="1"/>
                    <a:pt x="1908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7"/>
            <p:cNvSpPr/>
            <p:nvPr/>
          </p:nvSpPr>
          <p:spPr>
            <a:xfrm>
              <a:off x="7952205" y="3583538"/>
              <a:ext cx="153976" cy="729624"/>
            </a:xfrm>
            <a:custGeom>
              <a:avLst/>
              <a:gdLst/>
              <a:ahLst/>
              <a:cxnLst/>
              <a:rect l="l" t="t" r="r" b="b"/>
              <a:pathLst>
                <a:path w="3618" h="17144" extrusionOk="0">
                  <a:moveTo>
                    <a:pt x="31" y="1"/>
                  </a:moveTo>
                  <a:cubicBezTo>
                    <a:pt x="0" y="61"/>
                    <a:pt x="0" y="92"/>
                    <a:pt x="0" y="122"/>
                  </a:cubicBezTo>
                  <a:cubicBezTo>
                    <a:pt x="304" y="821"/>
                    <a:pt x="608" y="1490"/>
                    <a:pt x="882" y="2189"/>
                  </a:cubicBezTo>
                  <a:cubicBezTo>
                    <a:pt x="1125" y="2858"/>
                    <a:pt x="1399" y="3587"/>
                    <a:pt x="1551" y="4256"/>
                  </a:cubicBezTo>
                  <a:cubicBezTo>
                    <a:pt x="1642" y="4621"/>
                    <a:pt x="1672" y="4955"/>
                    <a:pt x="1672" y="5290"/>
                  </a:cubicBezTo>
                  <a:cubicBezTo>
                    <a:pt x="1672" y="5624"/>
                    <a:pt x="1642" y="5989"/>
                    <a:pt x="1551" y="6323"/>
                  </a:cubicBezTo>
                  <a:cubicBezTo>
                    <a:pt x="1490" y="6657"/>
                    <a:pt x="1368" y="6961"/>
                    <a:pt x="1186" y="7265"/>
                  </a:cubicBezTo>
                  <a:cubicBezTo>
                    <a:pt x="1095" y="7417"/>
                    <a:pt x="973" y="7569"/>
                    <a:pt x="912" y="7812"/>
                  </a:cubicBezTo>
                  <a:cubicBezTo>
                    <a:pt x="882" y="7964"/>
                    <a:pt x="821" y="8056"/>
                    <a:pt x="821" y="8208"/>
                  </a:cubicBezTo>
                  <a:cubicBezTo>
                    <a:pt x="791" y="8359"/>
                    <a:pt x="821" y="8511"/>
                    <a:pt x="882" y="8603"/>
                  </a:cubicBezTo>
                  <a:cubicBezTo>
                    <a:pt x="1247" y="10031"/>
                    <a:pt x="1642" y="11490"/>
                    <a:pt x="2098" y="12888"/>
                  </a:cubicBezTo>
                  <a:cubicBezTo>
                    <a:pt x="2493" y="14287"/>
                    <a:pt x="3010" y="15715"/>
                    <a:pt x="3496" y="17113"/>
                  </a:cubicBezTo>
                  <a:cubicBezTo>
                    <a:pt x="3496" y="17144"/>
                    <a:pt x="3526" y="17144"/>
                    <a:pt x="3557" y="17144"/>
                  </a:cubicBezTo>
                  <a:cubicBezTo>
                    <a:pt x="3617" y="17144"/>
                    <a:pt x="3617" y="17113"/>
                    <a:pt x="3617" y="17083"/>
                  </a:cubicBezTo>
                  <a:cubicBezTo>
                    <a:pt x="3344" y="15594"/>
                    <a:pt x="3010" y="14135"/>
                    <a:pt x="2645" y="12706"/>
                  </a:cubicBezTo>
                  <a:cubicBezTo>
                    <a:pt x="2310" y="11247"/>
                    <a:pt x="1946" y="9849"/>
                    <a:pt x="1551" y="8420"/>
                  </a:cubicBezTo>
                  <a:cubicBezTo>
                    <a:pt x="1520" y="8208"/>
                    <a:pt x="1520" y="8177"/>
                    <a:pt x="1551" y="8056"/>
                  </a:cubicBezTo>
                  <a:cubicBezTo>
                    <a:pt x="1581" y="7964"/>
                    <a:pt x="1702" y="7752"/>
                    <a:pt x="1794" y="7600"/>
                  </a:cubicBezTo>
                  <a:cubicBezTo>
                    <a:pt x="1976" y="7265"/>
                    <a:pt x="2128" y="6840"/>
                    <a:pt x="2189" y="6475"/>
                  </a:cubicBezTo>
                  <a:cubicBezTo>
                    <a:pt x="2280" y="6080"/>
                    <a:pt x="2310" y="5685"/>
                    <a:pt x="2310" y="5290"/>
                  </a:cubicBezTo>
                  <a:cubicBezTo>
                    <a:pt x="2310" y="4864"/>
                    <a:pt x="2219" y="4499"/>
                    <a:pt x="2128" y="4104"/>
                  </a:cubicBezTo>
                  <a:cubicBezTo>
                    <a:pt x="1672" y="2645"/>
                    <a:pt x="912" y="1338"/>
                    <a:pt x="122" y="92"/>
                  </a:cubicBezTo>
                  <a:cubicBezTo>
                    <a:pt x="61" y="61"/>
                    <a:pt x="31" y="61"/>
                    <a:pt x="31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7" name="Google Shape;307;p21">
            <a:extLst>
              <a:ext uri="{FF2B5EF4-FFF2-40B4-BE49-F238E27FC236}">
                <a16:creationId xmlns:a16="http://schemas.microsoft.com/office/drawing/2014/main" id="{58548CC3-1194-4D45-9F90-C1442AD04470}"/>
              </a:ext>
            </a:extLst>
          </p:cNvPr>
          <p:cNvSpPr/>
          <p:nvPr/>
        </p:nvSpPr>
        <p:spPr>
          <a:xfrm>
            <a:off x="3809332" y="1662684"/>
            <a:ext cx="7284209" cy="4205897"/>
          </a:xfrm>
          <a:custGeom>
            <a:avLst/>
            <a:gdLst/>
            <a:ahLst/>
            <a:cxnLst/>
            <a:rect l="l" t="t" r="r" b="b"/>
            <a:pathLst>
              <a:path w="213735" h="119021" extrusionOk="0">
                <a:moveTo>
                  <a:pt x="88100" y="2791"/>
                </a:moveTo>
                <a:cubicBezTo>
                  <a:pt x="110059" y="790"/>
                  <a:pt x="136452" y="-886"/>
                  <a:pt x="154625" y="520"/>
                </a:cubicBezTo>
                <a:cubicBezTo>
                  <a:pt x="172798" y="1926"/>
                  <a:pt x="187452" y="4963"/>
                  <a:pt x="197136" y="11229"/>
                </a:cubicBezTo>
                <a:cubicBezTo>
                  <a:pt x="206820" y="17495"/>
                  <a:pt x="210467" y="26410"/>
                  <a:pt x="212727" y="38115"/>
                </a:cubicBezTo>
                <a:cubicBezTo>
                  <a:pt x="214987" y="49820"/>
                  <a:pt x="213069" y="70178"/>
                  <a:pt x="210698" y="81458"/>
                </a:cubicBezTo>
                <a:cubicBezTo>
                  <a:pt x="208327" y="92738"/>
                  <a:pt x="207900" y="100086"/>
                  <a:pt x="198500" y="105796"/>
                </a:cubicBezTo>
                <a:cubicBezTo>
                  <a:pt x="189100" y="111507"/>
                  <a:pt x="180218" y="113796"/>
                  <a:pt x="154300" y="115721"/>
                </a:cubicBezTo>
                <a:cubicBezTo>
                  <a:pt x="128382" y="117646"/>
                  <a:pt x="67822" y="121099"/>
                  <a:pt x="42993" y="117344"/>
                </a:cubicBezTo>
                <a:cubicBezTo>
                  <a:pt x="18165" y="113589"/>
                  <a:pt x="12144" y="105523"/>
                  <a:pt x="5329" y="93191"/>
                </a:cubicBezTo>
                <a:cubicBezTo>
                  <a:pt x="-1486" y="80860"/>
                  <a:pt x="-819" y="56799"/>
                  <a:pt x="2105" y="43355"/>
                </a:cubicBezTo>
                <a:cubicBezTo>
                  <a:pt x="5029" y="29911"/>
                  <a:pt x="8541" y="19288"/>
                  <a:pt x="22873" y="12527"/>
                </a:cubicBezTo>
                <a:cubicBezTo>
                  <a:pt x="37206" y="5766"/>
                  <a:pt x="66141" y="4792"/>
                  <a:pt x="88100" y="279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58" name="TextBox 57"/>
          <p:cNvSpPr txBox="1"/>
          <p:nvPr/>
        </p:nvSpPr>
        <p:spPr>
          <a:xfrm>
            <a:off x="6804412" y="656507"/>
            <a:ext cx="96212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kumimoji="0" lang="en-SG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dung</a:t>
            </a:r>
            <a:endParaRPr kumimoji="0" lang="en-SG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52183" y="2780644"/>
            <a:ext cx="6476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1652" y="2645240"/>
            <a:ext cx="70265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tài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hấp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dẫn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thúc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xứng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trầm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tĩnh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nghiệm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chàng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xốc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nổi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05910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A41FBE-DD5B-43D3-8995-CC05AA94C380}"/>
              </a:ext>
            </a:extLst>
          </p:cNvPr>
          <p:cNvSpPr txBox="1"/>
          <p:nvPr/>
        </p:nvSpPr>
        <p:spPr>
          <a:xfrm>
            <a:off x="2378162" y="2546847"/>
            <a:ext cx="6761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400" b="1" kern="0" dirty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LUYỆN ĐỌC LẠI</a:t>
            </a:r>
          </a:p>
        </p:txBody>
      </p:sp>
      <p:grpSp>
        <p:nvGrpSpPr>
          <p:cNvPr id="68" name="Google Shape;1440;p65"/>
          <p:cNvGrpSpPr/>
          <p:nvPr/>
        </p:nvGrpSpPr>
        <p:grpSpPr>
          <a:xfrm>
            <a:off x="9141094" y="1192181"/>
            <a:ext cx="2674082" cy="4863767"/>
            <a:chOff x="7219275" y="1648775"/>
            <a:chExt cx="1842162" cy="3350625"/>
          </a:xfrm>
        </p:grpSpPr>
        <p:sp>
          <p:nvSpPr>
            <p:cNvPr id="69" name="Google Shape;1441;p65"/>
            <p:cNvSpPr/>
            <p:nvPr/>
          </p:nvSpPr>
          <p:spPr>
            <a:xfrm flipH="1">
              <a:off x="7219275" y="2798134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close/>
                </a:path>
              </a:pathLst>
            </a:custGeom>
            <a:noFill/>
            <a:ln w="987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42;p65"/>
            <p:cNvSpPr/>
            <p:nvPr/>
          </p:nvSpPr>
          <p:spPr>
            <a:xfrm flipH="1">
              <a:off x="7589487" y="2781125"/>
              <a:ext cx="279675" cy="241275"/>
            </a:xfrm>
            <a:custGeom>
              <a:avLst/>
              <a:gdLst/>
              <a:ahLst/>
              <a:cxnLst/>
              <a:rect l="l" t="t" r="r" b="b"/>
              <a:pathLst>
                <a:path w="11187" h="9651" extrusionOk="0">
                  <a:moveTo>
                    <a:pt x="8565" y="0"/>
                  </a:moveTo>
                  <a:cubicBezTo>
                    <a:pt x="7985" y="0"/>
                    <a:pt x="7023" y="351"/>
                    <a:pt x="5745" y="1140"/>
                  </a:cubicBezTo>
                  <a:cubicBezTo>
                    <a:pt x="5107" y="1504"/>
                    <a:pt x="4438" y="1839"/>
                    <a:pt x="3891" y="2143"/>
                  </a:cubicBezTo>
                  <a:cubicBezTo>
                    <a:pt x="3633" y="1535"/>
                    <a:pt x="3209" y="1318"/>
                    <a:pt x="2733" y="1318"/>
                  </a:cubicBezTo>
                  <a:cubicBezTo>
                    <a:pt x="2090" y="1318"/>
                    <a:pt x="1350" y="1715"/>
                    <a:pt x="791" y="2082"/>
                  </a:cubicBezTo>
                  <a:cubicBezTo>
                    <a:pt x="487" y="2264"/>
                    <a:pt x="244" y="2659"/>
                    <a:pt x="1" y="3176"/>
                  </a:cubicBezTo>
                  <a:cubicBezTo>
                    <a:pt x="1612" y="3267"/>
                    <a:pt x="3466" y="8769"/>
                    <a:pt x="3770" y="9650"/>
                  </a:cubicBezTo>
                  <a:cubicBezTo>
                    <a:pt x="3891" y="9590"/>
                    <a:pt x="4043" y="9559"/>
                    <a:pt x="4134" y="9529"/>
                  </a:cubicBezTo>
                  <a:cubicBezTo>
                    <a:pt x="5593" y="9073"/>
                    <a:pt x="11095" y="4696"/>
                    <a:pt x="10214" y="3723"/>
                  </a:cubicBezTo>
                  <a:cubicBezTo>
                    <a:pt x="10177" y="3668"/>
                    <a:pt x="10108" y="3644"/>
                    <a:pt x="10014" y="3644"/>
                  </a:cubicBezTo>
                  <a:cubicBezTo>
                    <a:pt x="9481" y="3644"/>
                    <a:pt x="8138" y="4427"/>
                    <a:pt x="7235" y="4969"/>
                  </a:cubicBezTo>
                  <a:cubicBezTo>
                    <a:pt x="9059" y="3754"/>
                    <a:pt x="11186" y="1899"/>
                    <a:pt x="10274" y="1504"/>
                  </a:cubicBezTo>
                  <a:cubicBezTo>
                    <a:pt x="10214" y="1480"/>
                    <a:pt x="10140" y="1468"/>
                    <a:pt x="10055" y="1468"/>
                  </a:cubicBezTo>
                  <a:cubicBezTo>
                    <a:pt x="8974" y="1468"/>
                    <a:pt x="6022" y="3303"/>
                    <a:pt x="5289" y="3754"/>
                  </a:cubicBezTo>
                  <a:cubicBezTo>
                    <a:pt x="6475" y="2963"/>
                    <a:pt x="9970" y="289"/>
                    <a:pt x="8755" y="15"/>
                  </a:cubicBezTo>
                  <a:cubicBezTo>
                    <a:pt x="8697" y="5"/>
                    <a:pt x="8634" y="0"/>
                    <a:pt x="8565" y="0"/>
                  </a:cubicBezTo>
                  <a:close/>
                </a:path>
              </a:pathLst>
            </a:custGeom>
            <a:solidFill>
              <a:srgbClr val="DA7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43;p65"/>
            <p:cNvSpPr/>
            <p:nvPr/>
          </p:nvSpPr>
          <p:spPr>
            <a:xfrm flipH="1">
              <a:off x="7774162" y="2859750"/>
              <a:ext cx="148200" cy="202750"/>
            </a:xfrm>
            <a:custGeom>
              <a:avLst/>
              <a:gdLst/>
              <a:ahLst/>
              <a:cxnLst/>
              <a:rect l="l" t="t" r="r" b="b"/>
              <a:pathLst>
                <a:path w="5928" h="8110" extrusionOk="0">
                  <a:moveTo>
                    <a:pt x="2103" y="0"/>
                  </a:moveTo>
                  <a:cubicBezTo>
                    <a:pt x="1424" y="0"/>
                    <a:pt x="1" y="1186"/>
                    <a:pt x="1" y="1186"/>
                  </a:cubicBezTo>
                  <a:lnTo>
                    <a:pt x="122" y="1399"/>
                  </a:lnTo>
                  <a:cubicBezTo>
                    <a:pt x="700" y="2432"/>
                    <a:pt x="2888" y="6536"/>
                    <a:pt x="3344" y="8086"/>
                  </a:cubicBezTo>
                  <a:cubicBezTo>
                    <a:pt x="3344" y="8086"/>
                    <a:pt x="3430" y="8109"/>
                    <a:pt x="3581" y="8109"/>
                  </a:cubicBezTo>
                  <a:cubicBezTo>
                    <a:pt x="4000" y="8109"/>
                    <a:pt x="4923" y="7929"/>
                    <a:pt x="5928" y="6566"/>
                  </a:cubicBezTo>
                  <a:cubicBezTo>
                    <a:pt x="5928" y="6566"/>
                    <a:pt x="5928" y="6536"/>
                    <a:pt x="5898" y="6445"/>
                  </a:cubicBezTo>
                  <a:cubicBezTo>
                    <a:pt x="5624" y="5593"/>
                    <a:pt x="3770" y="31"/>
                    <a:pt x="2129" y="1"/>
                  </a:cubicBezTo>
                  <a:cubicBezTo>
                    <a:pt x="2120" y="0"/>
                    <a:pt x="2112" y="0"/>
                    <a:pt x="2103" y="0"/>
                  </a:cubicBezTo>
                  <a:close/>
                </a:path>
              </a:pathLst>
            </a:custGeom>
            <a:solidFill>
              <a:srgbClr val="001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44;p65"/>
            <p:cNvSpPr/>
            <p:nvPr/>
          </p:nvSpPr>
          <p:spPr>
            <a:xfrm flipH="1">
              <a:off x="8113812" y="4821800"/>
              <a:ext cx="364775" cy="177600"/>
            </a:xfrm>
            <a:custGeom>
              <a:avLst/>
              <a:gdLst/>
              <a:ahLst/>
              <a:cxnLst/>
              <a:rect l="l" t="t" r="r" b="b"/>
              <a:pathLst>
                <a:path w="14591" h="7104" extrusionOk="0">
                  <a:moveTo>
                    <a:pt x="0" y="0"/>
                  </a:moveTo>
                  <a:lnTo>
                    <a:pt x="0" y="0"/>
                  </a:lnTo>
                  <a:cubicBezTo>
                    <a:pt x="395" y="2675"/>
                    <a:pt x="760" y="4438"/>
                    <a:pt x="1003" y="4772"/>
                  </a:cubicBezTo>
                  <a:cubicBezTo>
                    <a:pt x="1905" y="5864"/>
                    <a:pt x="8510" y="7103"/>
                    <a:pt x="11814" y="7103"/>
                  </a:cubicBezTo>
                  <a:cubicBezTo>
                    <a:pt x="12743" y="7103"/>
                    <a:pt x="13411" y="7005"/>
                    <a:pt x="13618" y="6778"/>
                  </a:cubicBezTo>
                  <a:cubicBezTo>
                    <a:pt x="14590" y="5745"/>
                    <a:pt x="12341" y="3921"/>
                    <a:pt x="12250" y="3283"/>
                  </a:cubicBezTo>
                  <a:cubicBezTo>
                    <a:pt x="12219" y="3161"/>
                    <a:pt x="12250" y="1945"/>
                    <a:pt x="12250" y="0"/>
                  </a:cubicBezTo>
                  <a:lnTo>
                    <a:pt x="12250" y="0"/>
                  </a:lnTo>
                  <a:cubicBezTo>
                    <a:pt x="10952" y="628"/>
                    <a:pt x="9152" y="838"/>
                    <a:pt x="7330" y="838"/>
                  </a:cubicBezTo>
                  <a:cubicBezTo>
                    <a:pt x="3776" y="838"/>
                    <a:pt x="141" y="40"/>
                    <a:pt x="0" y="0"/>
                  </a:cubicBezTo>
                  <a:close/>
                </a:path>
              </a:pathLst>
            </a:custGeom>
            <a:solidFill>
              <a:srgbClr val="004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45;p65"/>
            <p:cNvSpPr/>
            <p:nvPr/>
          </p:nvSpPr>
          <p:spPr>
            <a:xfrm flipH="1">
              <a:off x="8161687" y="3764025"/>
              <a:ext cx="854150" cy="1077800"/>
            </a:xfrm>
            <a:custGeom>
              <a:avLst/>
              <a:gdLst/>
              <a:ahLst/>
              <a:cxnLst/>
              <a:rect l="l" t="t" r="r" b="b"/>
              <a:pathLst>
                <a:path w="34166" h="43112" extrusionOk="0">
                  <a:moveTo>
                    <a:pt x="34165" y="0"/>
                  </a:moveTo>
                  <a:lnTo>
                    <a:pt x="34165" y="0"/>
                  </a:lnTo>
                  <a:cubicBezTo>
                    <a:pt x="30922" y="2601"/>
                    <a:pt x="24468" y="3477"/>
                    <a:pt x="17974" y="3477"/>
                  </a:cubicBezTo>
                  <a:cubicBezTo>
                    <a:pt x="11564" y="3477"/>
                    <a:pt x="5115" y="2624"/>
                    <a:pt x="1672" y="1733"/>
                  </a:cubicBezTo>
                  <a:cubicBezTo>
                    <a:pt x="1611" y="3344"/>
                    <a:pt x="213" y="29636"/>
                    <a:pt x="0" y="41065"/>
                  </a:cubicBezTo>
                  <a:lnTo>
                    <a:pt x="61" y="41065"/>
                  </a:lnTo>
                  <a:cubicBezTo>
                    <a:pt x="61" y="41065"/>
                    <a:pt x="4754" y="42453"/>
                    <a:pt x="8718" y="42453"/>
                  </a:cubicBezTo>
                  <a:cubicBezTo>
                    <a:pt x="9411" y="42453"/>
                    <a:pt x="10081" y="42410"/>
                    <a:pt x="10700" y="42311"/>
                  </a:cubicBezTo>
                  <a:cubicBezTo>
                    <a:pt x="12068" y="35533"/>
                    <a:pt x="15928" y="18663"/>
                    <a:pt x="17873" y="12736"/>
                  </a:cubicBezTo>
                  <a:cubicBezTo>
                    <a:pt x="17873" y="12736"/>
                    <a:pt x="20001" y="32888"/>
                    <a:pt x="21490" y="42281"/>
                  </a:cubicBezTo>
                  <a:cubicBezTo>
                    <a:pt x="21631" y="42301"/>
                    <a:pt x="25296" y="43112"/>
                    <a:pt x="28865" y="43112"/>
                  </a:cubicBezTo>
                  <a:cubicBezTo>
                    <a:pt x="30671" y="43112"/>
                    <a:pt x="32453" y="42904"/>
                    <a:pt x="33740" y="42281"/>
                  </a:cubicBezTo>
                  <a:cubicBezTo>
                    <a:pt x="33800" y="31946"/>
                    <a:pt x="34165" y="456"/>
                    <a:pt x="34165" y="0"/>
                  </a:cubicBezTo>
                  <a:close/>
                </a:path>
              </a:pathLst>
            </a:custGeom>
            <a:solidFill>
              <a:srgbClr val="49D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46;p65"/>
            <p:cNvSpPr/>
            <p:nvPr/>
          </p:nvSpPr>
          <p:spPr>
            <a:xfrm flipH="1">
              <a:off x="8172562" y="1648775"/>
              <a:ext cx="768800" cy="608400"/>
            </a:xfrm>
            <a:custGeom>
              <a:avLst/>
              <a:gdLst/>
              <a:ahLst/>
              <a:cxnLst/>
              <a:rect l="l" t="t" r="r" b="b"/>
              <a:pathLst>
                <a:path w="30752" h="24336" extrusionOk="0">
                  <a:moveTo>
                    <a:pt x="17277" y="0"/>
                  </a:moveTo>
                  <a:cubicBezTo>
                    <a:pt x="15589" y="0"/>
                    <a:pt x="13724" y="298"/>
                    <a:pt x="11672" y="992"/>
                  </a:cubicBezTo>
                  <a:cubicBezTo>
                    <a:pt x="5441" y="3059"/>
                    <a:pt x="6566" y="7254"/>
                    <a:pt x="6566" y="7254"/>
                  </a:cubicBezTo>
                  <a:cubicBezTo>
                    <a:pt x="6566" y="7254"/>
                    <a:pt x="6545" y="7253"/>
                    <a:pt x="6508" y="7253"/>
                  </a:cubicBezTo>
                  <a:cubicBezTo>
                    <a:pt x="6025" y="7253"/>
                    <a:pt x="2686" y="7383"/>
                    <a:pt x="1672" y="10962"/>
                  </a:cubicBezTo>
                  <a:cubicBezTo>
                    <a:pt x="0" y="16798"/>
                    <a:pt x="4104" y="24032"/>
                    <a:pt x="4104" y="24032"/>
                  </a:cubicBezTo>
                  <a:lnTo>
                    <a:pt x="4134" y="24336"/>
                  </a:lnTo>
                  <a:cubicBezTo>
                    <a:pt x="4225" y="23880"/>
                    <a:pt x="4347" y="23394"/>
                    <a:pt x="4620" y="22907"/>
                  </a:cubicBezTo>
                  <a:cubicBezTo>
                    <a:pt x="5066" y="22107"/>
                    <a:pt x="5664" y="21840"/>
                    <a:pt x="6263" y="21840"/>
                  </a:cubicBezTo>
                  <a:cubicBezTo>
                    <a:pt x="7461" y="21840"/>
                    <a:pt x="8663" y="22907"/>
                    <a:pt x="8663" y="22907"/>
                  </a:cubicBezTo>
                  <a:cubicBezTo>
                    <a:pt x="12827" y="18196"/>
                    <a:pt x="11672" y="9746"/>
                    <a:pt x="11672" y="9746"/>
                  </a:cubicBezTo>
                  <a:cubicBezTo>
                    <a:pt x="11746" y="9734"/>
                    <a:pt x="11820" y="9729"/>
                    <a:pt x="11893" y="9729"/>
                  </a:cubicBezTo>
                  <a:cubicBezTo>
                    <a:pt x="14273" y="9729"/>
                    <a:pt x="16019" y="15795"/>
                    <a:pt x="16019" y="15795"/>
                  </a:cubicBezTo>
                  <a:cubicBezTo>
                    <a:pt x="16019" y="15795"/>
                    <a:pt x="19453" y="15734"/>
                    <a:pt x="19788" y="14731"/>
                  </a:cubicBezTo>
                  <a:cubicBezTo>
                    <a:pt x="20092" y="13698"/>
                    <a:pt x="17144" y="8440"/>
                    <a:pt x="17143" y="8439"/>
                  </a:cubicBezTo>
                  <a:lnTo>
                    <a:pt x="17143" y="8439"/>
                  </a:lnTo>
                  <a:cubicBezTo>
                    <a:pt x="19727" y="9989"/>
                    <a:pt x="21490" y="14731"/>
                    <a:pt x="21490" y="14731"/>
                  </a:cubicBezTo>
                  <a:cubicBezTo>
                    <a:pt x="21527" y="14732"/>
                    <a:pt x="21564" y="14732"/>
                    <a:pt x="21602" y="14732"/>
                  </a:cubicBezTo>
                  <a:cubicBezTo>
                    <a:pt x="22990" y="14732"/>
                    <a:pt x="25392" y="14203"/>
                    <a:pt x="26900" y="13789"/>
                  </a:cubicBezTo>
                  <a:cubicBezTo>
                    <a:pt x="27782" y="13546"/>
                    <a:pt x="28390" y="13363"/>
                    <a:pt x="28390" y="13363"/>
                  </a:cubicBezTo>
                  <a:cubicBezTo>
                    <a:pt x="27113" y="9746"/>
                    <a:pt x="24803" y="7862"/>
                    <a:pt x="24803" y="7862"/>
                  </a:cubicBezTo>
                  <a:lnTo>
                    <a:pt x="24803" y="7862"/>
                  </a:lnTo>
                  <a:cubicBezTo>
                    <a:pt x="26475" y="8348"/>
                    <a:pt x="28876" y="12087"/>
                    <a:pt x="28876" y="12087"/>
                  </a:cubicBezTo>
                  <a:cubicBezTo>
                    <a:pt x="29849" y="11874"/>
                    <a:pt x="30609" y="11327"/>
                    <a:pt x="30700" y="10415"/>
                  </a:cubicBezTo>
                  <a:cubicBezTo>
                    <a:pt x="30752" y="9639"/>
                    <a:pt x="26889" y="0"/>
                    <a:pt x="17277" y="0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47;p65"/>
            <p:cNvSpPr/>
            <p:nvPr/>
          </p:nvSpPr>
          <p:spPr>
            <a:xfrm flipH="1">
              <a:off x="8211087" y="1859750"/>
              <a:ext cx="634875" cy="748500"/>
            </a:xfrm>
            <a:custGeom>
              <a:avLst/>
              <a:gdLst/>
              <a:ahLst/>
              <a:cxnLst/>
              <a:rect l="l" t="t" r="r" b="b"/>
              <a:pathLst>
                <a:path w="25395" h="29940" extrusionOk="0">
                  <a:moveTo>
                    <a:pt x="13327" y="0"/>
                  </a:moveTo>
                  <a:cubicBezTo>
                    <a:pt x="13328" y="1"/>
                    <a:pt x="16276" y="5259"/>
                    <a:pt x="15972" y="6292"/>
                  </a:cubicBezTo>
                  <a:cubicBezTo>
                    <a:pt x="15637" y="7295"/>
                    <a:pt x="12203" y="7356"/>
                    <a:pt x="12203" y="7356"/>
                  </a:cubicBezTo>
                  <a:cubicBezTo>
                    <a:pt x="12203" y="7356"/>
                    <a:pt x="10457" y="1290"/>
                    <a:pt x="8077" y="1290"/>
                  </a:cubicBezTo>
                  <a:cubicBezTo>
                    <a:pt x="8004" y="1290"/>
                    <a:pt x="7930" y="1295"/>
                    <a:pt x="7856" y="1307"/>
                  </a:cubicBezTo>
                  <a:cubicBezTo>
                    <a:pt x="7856" y="1307"/>
                    <a:pt x="9011" y="9757"/>
                    <a:pt x="4847" y="14468"/>
                  </a:cubicBezTo>
                  <a:cubicBezTo>
                    <a:pt x="4847" y="14468"/>
                    <a:pt x="3645" y="13401"/>
                    <a:pt x="2447" y="13401"/>
                  </a:cubicBezTo>
                  <a:cubicBezTo>
                    <a:pt x="1848" y="13401"/>
                    <a:pt x="1250" y="13668"/>
                    <a:pt x="804" y="14468"/>
                  </a:cubicBezTo>
                  <a:cubicBezTo>
                    <a:pt x="531" y="14955"/>
                    <a:pt x="409" y="15441"/>
                    <a:pt x="318" y="15897"/>
                  </a:cubicBezTo>
                  <a:cubicBezTo>
                    <a:pt x="0" y="18208"/>
                    <a:pt x="1852" y="20107"/>
                    <a:pt x="4045" y="20107"/>
                  </a:cubicBezTo>
                  <a:cubicBezTo>
                    <a:pt x="4160" y="20107"/>
                    <a:pt x="4275" y="20102"/>
                    <a:pt x="4391" y="20092"/>
                  </a:cubicBezTo>
                  <a:cubicBezTo>
                    <a:pt x="4391" y="20092"/>
                    <a:pt x="4908" y="20669"/>
                    <a:pt x="5880" y="21429"/>
                  </a:cubicBezTo>
                  <a:lnTo>
                    <a:pt x="6032" y="21824"/>
                  </a:lnTo>
                  <a:cubicBezTo>
                    <a:pt x="6032" y="21824"/>
                    <a:pt x="6792" y="24985"/>
                    <a:pt x="6032" y="26535"/>
                  </a:cubicBezTo>
                  <a:cubicBezTo>
                    <a:pt x="6032" y="26535"/>
                    <a:pt x="7248" y="27812"/>
                    <a:pt x="9406" y="28785"/>
                  </a:cubicBezTo>
                  <a:cubicBezTo>
                    <a:pt x="9560" y="28779"/>
                    <a:pt x="9718" y="28775"/>
                    <a:pt x="9879" y="28775"/>
                  </a:cubicBezTo>
                  <a:cubicBezTo>
                    <a:pt x="11303" y="28775"/>
                    <a:pt x="12978" y="29038"/>
                    <a:pt x="14726" y="29940"/>
                  </a:cubicBezTo>
                  <a:lnTo>
                    <a:pt x="14999" y="24773"/>
                  </a:lnTo>
                  <a:cubicBezTo>
                    <a:pt x="15159" y="24780"/>
                    <a:pt x="15320" y="24784"/>
                    <a:pt x="15484" y="24784"/>
                  </a:cubicBezTo>
                  <a:cubicBezTo>
                    <a:pt x="15974" y="24784"/>
                    <a:pt x="16481" y="24750"/>
                    <a:pt x="17005" y="24681"/>
                  </a:cubicBezTo>
                  <a:cubicBezTo>
                    <a:pt x="22325" y="24104"/>
                    <a:pt x="25364" y="18146"/>
                    <a:pt x="25364" y="15076"/>
                  </a:cubicBezTo>
                  <a:cubicBezTo>
                    <a:pt x="25395" y="13739"/>
                    <a:pt x="23662" y="10943"/>
                    <a:pt x="23662" y="10943"/>
                  </a:cubicBezTo>
                  <a:cubicBezTo>
                    <a:pt x="23662" y="10943"/>
                    <a:pt x="23084" y="6140"/>
                    <a:pt x="23084" y="5350"/>
                  </a:cubicBezTo>
                  <a:cubicBezTo>
                    <a:pt x="21576" y="5764"/>
                    <a:pt x="19174" y="6293"/>
                    <a:pt x="17786" y="6293"/>
                  </a:cubicBezTo>
                  <a:cubicBezTo>
                    <a:pt x="17748" y="6293"/>
                    <a:pt x="17711" y="6293"/>
                    <a:pt x="17674" y="6292"/>
                  </a:cubicBezTo>
                  <a:cubicBezTo>
                    <a:pt x="17674" y="6292"/>
                    <a:pt x="15911" y="1550"/>
                    <a:pt x="13327" y="0"/>
                  </a:cubicBezTo>
                  <a:close/>
                </a:path>
              </a:pathLst>
            </a:custGeom>
            <a:solidFill>
              <a:srgbClr val="DA7A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48;p65"/>
            <p:cNvSpPr/>
            <p:nvPr/>
          </p:nvSpPr>
          <p:spPr>
            <a:xfrm flipH="1">
              <a:off x="8470962" y="2390150"/>
              <a:ext cx="231050" cy="149725"/>
            </a:xfrm>
            <a:custGeom>
              <a:avLst/>
              <a:gdLst/>
              <a:ahLst/>
              <a:cxnLst/>
              <a:rect l="l" t="t" r="r" b="b"/>
              <a:pathLst>
                <a:path w="9242" h="5989" extrusionOk="0">
                  <a:moveTo>
                    <a:pt x="1" y="0"/>
                  </a:moveTo>
                  <a:lnTo>
                    <a:pt x="274" y="669"/>
                  </a:lnTo>
                  <a:cubicBezTo>
                    <a:pt x="274" y="669"/>
                    <a:pt x="274" y="699"/>
                    <a:pt x="305" y="760"/>
                  </a:cubicBezTo>
                  <a:cubicBezTo>
                    <a:pt x="2341" y="3739"/>
                    <a:pt x="5654" y="5289"/>
                    <a:pt x="9120" y="5988"/>
                  </a:cubicBezTo>
                  <a:lnTo>
                    <a:pt x="9241" y="3557"/>
                  </a:lnTo>
                  <a:cubicBezTo>
                    <a:pt x="5168" y="3435"/>
                    <a:pt x="1794" y="1307"/>
                    <a:pt x="1" y="0"/>
                  </a:cubicBezTo>
                  <a:close/>
                </a:path>
              </a:pathLst>
            </a:custGeom>
            <a:solidFill>
              <a:srgbClr val="451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9;p65"/>
            <p:cNvSpPr/>
            <p:nvPr/>
          </p:nvSpPr>
          <p:spPr>
            <a:xfrm flipH="1">
              <a:off x="7838737" y="2524650"/>
              <a:ext cx="1222700" cy="1328225"/>
            </a:xfrm>
            <a:custGeom>
              <a:avLst/>
              <a:gdLst/>
              <a:ahLst/>
              <a:cxnLst/>
              <a:rect l="l" t="t" r="r" b="b"/>
              <a:pathLst>
                <a:path w="48908" h="53129" extrusionOk="0">
                  <a:moveTo>
                    <a:pt x="14682" y="0"/>
                  </a:moveTo>
                  <a:cubicBezTo>
                    <a:pt x="13922" y="1550"/>
                    <a:pt x="10852" y="4560"/>
                    <a:pt x="8937" y="9514"/>
                  </a:cubicBezTo>
                  <a:cubicBezTo>
                    <a:pt x="6353" y="16262"/>
                    <a:pt x="1" y="48360"/>
                    <a:pt x="1065" y="50335"/>
                  </a:cubicBezTo>
                  <a:cubicBezTo>
                    <a:pt x="1277" y="50670"/>
                    <a:pt x="2128" y="51004"/>
                    <a:pt x="3587" y="51399"/>
                  </a:cubicBezTo>
                  <a:cubicBezTo>
                    <a:pt x="6999" y="52286"/>
                    <a:pt x="13400" y="53128"/>
                    <a:pt x="19777" y="53128"/>
                  </a:cubicBezTo>
                  <a:cubicBezTo>
                    <a:pt x="26297" y="53128"/>
                    <a:pt x="32793" y="52248"/>
                    <a:pt x="36050" y="49636"/>
                  </a:cubicBezTo>
                  <a:cubicBezTo>
                    <a:pt x="36415" y="49393"/>
                    <a:pt x="36719" y="49089"/>
                    <a:pt x="37023" y="48724"/>
                  </a:cubicBezTo>
                  <a:cubicBezTo>
                    <a:pt x="37843" y="47752"/>
                    <a:pt x="33223" y="25988"/>
                    <a:pt x="33223" y="25988"/>
                  </a:cubicBezTo>
                  <a:lnTo>
                    <a:pt x="33132" y="25836"/>
                  </a:lnTo>
                  <a:lnTo>
                    <a:pt x="33132" y="25836"/>
                  </a:lnTo>
                  <a:cubicBezTo>
                    <a:pt x="33770" y="25900"/>
                    <a:pt x="34401" y="25930"/>
                    <a:pt x="35025" y="25930"/>
                  </a:cubicBezTo>
                  <a:cubicBezTo>
                    <a:pt x="40945" y="25930"/>
                    <a:pt x="46158" y="23250"/>
                    <a:pt x="48907" y="21490"/>
                  </a:cubicBezTo>
                  <a:cubicBezTo>
                    <a:pt x="48451" y="19940"/>
                    <a:pt x="46263" y="15836"/>
                    <a:pt x="45685" y="14803"/>
                  </a:cubicBezTo>
                  <a:cubicBezTo>
                    <a:pt x="45392" y="14826"/>
                    <a:pt x="45097" y="14838"/>
                    <a:pt x="44803" y="14838"/>
                  </a:cubicBezTo>
                  <a:cubicBezTo>
                    <a:pt x="37088" y="14838"/>
                    <a:pt x="29236" y="7024"/>
                    <a:pt x="24317" y="3891"/>
                  </a:cubicBezTo>
                  <a:cubicBezTo>
                    <a:pt x="24013" y="3709"/>
                    <a:pt x="23679" y="3526"/>
                    <a:pt x="23375" y="3374"/>
                  </a:cubicBezTo>
                  <a:cubicBezTo>
                    <a:pt x="21627" y="2473"/>
                    <a:pt x="19953" y="2210"/>
                    <a:pt x="18528" y="2210"/>
                  </a:cubicBezTo>
                  <a:cubicBezTo>
                    <a:pt x="18367" y="2210"/>
                    <a:pt x="18210" y="2213"/>
                    <a:pt x="18056" y="2219"/>
                  </a:cubicBezTo>
                  <a:cubicBezTo>
                    <a:pt x="15898" y="1246"/>
                    <a:pt x="14682" y="0"/>
                    <a:pt x="14682" y="0"/>
                  </a:cubicBezTo>
                  <a:close/>
                </a:path>
              </a:pathLst>
            </a:custGeom>
            <a:solidFill>
              <a:srgbClr val="004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50;p65"/>
            <p:cNvSpPr/>
            <p:nvPr/>
          </p:nvSpPr>
          <p:spPr>
            <a:xfrm flipH="1">
              <a:off x="8698937" y="4791400"/>
              <a:ext cx="318425" cy="199875"/>
            </a:xfrm>
            <a:custGeom>
              <a:avLst/>
              <a:gdLst/>
              <a:ahLst/>
              <a:cxnLst/>
              <a:rect l="l" t="t" r="r" b="b"/>
              <a:pathLst>
                <a:path w="12737" h="7995" extrusionOk="0">
                  <a:moveTo>
                    <a:pt x="61" y="0"/>
                  </a:moveTo>
                  <a:cubicBezTo>
                    <a:pt x="1" y="2979"/>
                    <a:pt x="31" y="4924"/>
                    <a:pt x="183" y="5228"/>
                  </a:cubicBezTo>
                  <a:cubicBezTo>
                    <a:pt x="796" y="6404"/>
                    <a:pt x="7193" y="7995"/>
                    <a:pt x="10210" y="7995"/>
                  </a:cubicBezTo>
                  <a:cubicBezTo>
                    <a:pt x="10936" y="7995"/>
                    <a:pt x="11466" y="7903"/>
                    <a:pt x="11673" y="7690"/>
                  </a:cubicBezTo>
                  <a:cubicBezTo>
                    <a:pt x="12736" y="6535"/>
                    <a:pt x="10366" y="5319"/>
                    <a:pt x="10244" y="4073"/>
                  </a:cubicBezTo>
                  <a:cubicBezTo>
                    <a:pt x="10244" y="3860"/>
                    <a:pt x="10396" y="2827"/>
                    <a:pt x="10761" y="1277"/>
                  </a:cubicBezTo>
                  <a:lnTo>
                    <a:pt x="10761" y="1277"/>
                  </a:lnTo>
                  <a:cubicBezTo>
                    <a:pt x="10166" y="1368"/>
                    <a:pt x="9524" y="1407"/>
                    <a:pt x="8860" y="1407"/>
                  </a:cubicBezTo>
                  <a:cubicBezTo>
                    <a:pt x="4879" y="140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0049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51;p65"/>
            <p:cNvSpPr/>
            <p:nvPr/>
          </p:nvSpPr>
          <p:spPr>
            <a:xfrm flipH="1">
              <a:off x="7914737" y="2571750"/>
              <a:ext cx="791825" cy="328425"/>
            </a:xfrm>
            <a:custGeom>
              <a:avLst/>
              <a:gdLst/>
              <a:ahLst/>
              <a:cxnLst/>
              <a:rect l="l" t="t" r="r" b="b"/>
              <a:pathLst>
                <a:path w="31673" h="13137" extrusionOk="0">
                  <a:moveTo>
                    <a:pt x="4712" y="1"/>
                  </a:moveTo>
                  <a:cubicBezTo>
                    <a:pt x="3891" y="1"/>
                    <a:pt x="3101" y="62"/>
                    <a:pt x="2341" y="244"/>
                  </a:cubicBezTo>
                  <a:cubicBezTo>
                    <a:pt x="1581" y="396"/>
                    <a:pt x="821" y="609"/>
                    <a:pt x="92" y="943"/>
                  </a:cubicBezTo>
                  <a:cubicBezTo>
                    <a:pt x="31" y="1004"/>
                    <a:pt x="1" y="1095"/>
                    <a:pt x="31" y="1156"/>
                  </a:cubicBezTo>
                  <a:cubicBezTo>
                    <a:pt x="53" y="1222"/>
                    <a:pt x="122" y="1271"/>
                    <a:pt x="182" y="1271"/>
                  </a:cubicBezTo>
                  <a:cubicBezTo>
                    <a:pt x="205" y="1271"/>
                    <a:pt x="227" y="1264"/>
                    <a:pt x="244" y="1247"/>
                  </a:cubicBezTo>
                  <a:cubicBezTo>
                    <a:pt x="943" y="1004"/>
                    <a:pt x="1672" y="791"/>
                    <a:pt x="2432" y="700"/>
                  </a:cubicBezTo>
                  <a:cubicBezTo>
                    <a:pt x="2966" y="607"/>
                    <a:pt x="3536" y="567"/>
                    <a:pt x="4114" y="567"/>
                  </a:cubicBezTo>
                  <a:cubicBezTo>
                    <a:pt x="4292" y="567"/>
                    <a:pt x="4472" y="571"/>
                    <a:pt x="4651" y="578"/>
                  </a:cubicBezTo>
                  <a:cubicBezTo>
                    <a:pt x="5381" y="609"/>
                    <a:pt x="6140" y="730"/>
                    <a:pt x="6870" y="913"/>
                  </a:cubicBezTo>
                  <a:cubicBezTo>
                    <a:pt x="7599" y="1156"/>
                    <a:pt x="8299" y="1399"/>
                    <a:pt x="8967" y="1764"/>
                  </a:cubicBezTo>
                  <a:cubicBezTo>
                    <a:pt x="8967" y="1764"/>
                    <a:pt x="8967" y="1764"/>
                    <a:pt x="8967" y="1764"/>
                  </a:cubicBezTo>
                  <a:lnTo>
                    <a:pt x="8967" y="1764"/>
                  </a:lnTo>
                  <a:cubicBezTo>
                    <a:pt x="8978" y="1774"/>
                    <a:pt x="8992" y="1781"/>
                    <a:pt x="9008" y="1786"/>
                  </a:cubicBezTo>
                  <a:lnTo>
                    <a:pt x="9008" y="1786"/>
                  </a:lnTo>
                  <a:cubicBezTo>
                    <a:pt x="9450" y="2021"/>
                    <a:pt x="9891" y="2259"/>
                    <a:pt x="10274" y="2554"/>
                  </a:cubicBezTo>
                  <a:cubicBezTo>
                    <a:pt x="10700" y="2858"/>
                    <a:pt x="11156" y="3162"/>
                    <a:pt x="11581" y="3466"/>
                  </a:cubicBezTo>
                  <a:cubicBezTo>
                    <a:pt x="12402" y="4104"/>
                    <a:pt x="13283" y="4742"/>
                    <a:pt x="14135" y="5381"/>
                  </a:cubicBezTo>
                  <a:cubicBezTo>
                    <a:pt x="15806" y="6688"/>
                    <a:pt x="17539" y="7934"/>
                    <a:pt x="19332" y="9119"/>
                  </a:cubicBezTo>
                  <a:cubicBezTo>
                    <a:pt x="21156" y="10274"/>
                    <a:pt x="23040" y="11338"/>
                    <a:pt x="25077" y="12098"/>
                  </a:cubicBezTo>
                  <a:cubicBezTo>
                    <a:pt x="26715" y="12719"/>
                    <a:pt x="28475" y="13137"/>
                    <a:pt x="30257" y="13137"/>
                  </a:cubicBezTo>
                  <a:cubicBezTo>
                    <a:pt x="30657" y="13137"/>
                    <a:pt x="31059" y="13115"/>
                    <a:pt x="31460" y="13071"/>
                  </a:cubicBezTo>
                  <a:lnTo>
                    <a:pt x="31490" y="13071"/>
                  </a:lnTo>
                  <a:cubicBezTo>
                    <a:pt x="31612" y="13071"/>
                    <a:pt x="31673" y="13010"/>
                    <a:pt x="31673" y="12888"/>
                  </a:cubicBezTo>
                  <a:cubicBezTo>
                    <a:pt x="31673" y="12767"/>
                    <a:pt x="31612" y="12706"/>
                    <a:pt x="31490" y="12706"/>
                  </a:cubicBezTo>
                  <a:lnTo>
                    <a:pt x="31460" y="12706"/>
                  </a:lnTo>
                  <a:cubicBezTo>
                    <a:pt x="31291" y="12713"/>
                    <a:pt x="31122" y="12717"/>
                    <a:pt x="30954" y="12717"/>
                  </a:cubicBezTo>
                  <a:cubicBezTo>
                    <a:pt x="29026" y="12717"/>
                    <a:pt x="27109" y="12247"/>
                    <a:pt x="25320" y="11521"/>
                  </a:cubicBezTo>
                  <a:cubicBezTo>
                    <a:pt x="23405" y="10761"/>
                    <a:pt x="21581" y="9667"/>
                    <a:pt x="19788" y="8512"/>
                  </a:cubicBezTo>
                  <a:cubicBezTo>
                    <a:pt x="17995" y="7387"/>
                    <a:pt x="16323" y="6049"/>
                    <a:pt x="14621" y="4803"/>
                  </a:cubicBezTo>
                  <a:cubicBezTo>
                    <a:pt x="13739" y="4135"/>
                    <a:pt x="12919" y="3496"/>
                    <a:pt x="12037" y="2888"/>
                  </a:cubicBezTo>
                  <a:cubicBezTo>
                    <a:pt x="11156" y="2250"/>
                    <a:pt x="10274" y="1642"/>
                    <a:pt x="9302" y="1156"/>
                  </a:cubicBezTo>
                  <a:cubicBezTo>
                    <a:pt x="9280" y="1113"/>
                    <a:pt x="9230" y="1101"/>
                    <a:pt x="9191" y="1097"/>
                  </a:cubicBezTo>
                  <a:lnTo>
                    <a:pt x="9191" y="1097"/>
                  </a:lnTo>
                  <a:cubicBezTo>
                    <a:pt x="8495" y="733"/>
                    <a:pt x="7774" y="478"/>
                    <a:pt x="7052" y="305"/>
                  </a:cubicBezTo>
                  <a:cubicBezTo>
                    <a:pt x="6292" y="122"/>
                    <a:pt x="5502" y="1"/>
                    <a:pt x="4712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52;p65"/>
            <p:cNvSpPr/>
            <p:nvPr/>
          </p:nvSpPr>
          <p:spPr>
            <a:xfrm flipH="1">
              <a:off x="7834937" y="2841225"/>
              <a:ext cx="870875" cy="340750"/>
            </a:xfrm>
            <a:custGeom>
              <a:avLst/>
              <a:gdLst/>
              <a:ahLst/>
              <a:cxnLst/>
              <a:rect l="l" t="t" r="r" b="b"/>
              <a:pathLst>
                <a:path w="34835" h="13630" extrusionOk="0">
                  <a:moveTo>
                    <a:pt x="160" y="1"/>
                  </a:moveTo>
                  <a:cubicBezTo>
                    <a:pt x="143" y="1"/>
                    <a:pt x="130" y="5"/>
                    <a:pt x="122" y="12"/>
                  </a:cubicBezTo>
                  <a:cubicBezTo>
                    <a:pt x="1" y="103"/>
                    <a:pt x="1" y="195"/>
                    <a:pt x="31" y="286"/>
                  </a:cubicBezTo>
                  <a:cubicBezTo>
                    <a:pt x="1733" y="3234"/>
                    <a:pt x="3952" y="5818"/>
                    <a:pt x="6536" y="8037"/>
                  </a:cubicBezTo>
                  <a:cubicBezTo>
                    <a:pt x="9120" y="10225"/>
                    <a:pt x="12129" y="11988"/>
                    <a:pt x="15412" y="12900"/>
                  </a:cubicBezTo>
                  <a:cubicBezTo>
                    <a:pt x="17053" y="13325"/>
                    <a:pt x="18755" y="13569"/>
                    <a:pt x="20488" y="13629"/>
                  </a:cubicBezTo>
                  <a:cubicBezTo>
                    <a:pt x="22190" y="13629"/>
                    <a:pt x="23862" y="13417"/>
                    <a:pt x="25533" y="13052"/>
                  </a:cubicBezTo>
                  <a:cubicBezTo>
                    <a:pt x="28846" y="12292"/>
                    <a:pt x="31947" y="10833"/>
                    <a:pt x="34774" y="8979"/>
                  </a:cubicBezTo>
                  <a:cubicBezTo>
                    <a:pt x="34834" y="8948"/>
                    <a:pt x="34834" y="8827"/>
                    <a:pt x="34804" y="8766"/>
                  </a:cubicBezTo>
                  <a:cubicBezTo>
                    <a:pt x="34743" y="8685"/>
                    <a:pt x="34682" y="8658"/>
                    <a:pt x="34622" y="8658"/>
                  </a:cubicBezTo>
                  <a:cubicBezTo>
                    <a:pt x="34591" y="8658"/>
                    <a:pt x="34561" y="8665"/>
                    <a:pt x="34530" y="8675"/>
                  </a:cubicBezTo>
                  <a:cubicBezTo>
                    <a:pt x="33132" y="9526"/>
                    <a:pt x="31612" y="10286"/>
                    <a:pt x="30093" y="10924"/>
                  </a:cubicBezTo>
                  <a:cubicBezTo>
                    <a:pt x="28542" y="11563"/>
                    <a:pt x="26962" y="12049"/>
                    <a:pt x="25351" y="12414"/>
                  </a:cubicBezTo>
                  <a:cubicBezTo>
                    <a:pt x="23856" y="12724"/>
                    <a:pt x="22309" y="12903"/>
                    <a:pt x="20783" y="12903"/>
                  </a:cubicBezTo>
                  <a:cubicBezTo>
                    <a:pt x="20664" y="12903"/>
                    <a:pt x="20545" y="12902"/>
                    <a:pt x="20427" y="12900"/>
                  </a:cubicBezTo>
                  <a:cubicBezTo>
                    <a:pt x="18816" y="12839"/>
                    <a:pt x="17174" y="12596"/>
                    <a:pt x="15564" y="12140"/>
                  </a:cubicBezTo>
                  <a:cubicBezTo>
                    <a:pt x="12433" y="11259"/>
                    <a:pt x="9484" y="9587"/>
                    <a:pt x="6901" y="7490"/>
                  </a:cubicBezTo>
                  <a:cubicBezTo>
                    <a:pt x="5655" y="6426"/>
                    <a:pt x="4439" y="5301"/>
                    <a:pt x="3344" y="4055"/>
                  </a:cubicBezTo>
                  <a:cubicBezTo>
                    <a:pt x="2250" y="2839"/>
                    <a:pt x="1186" y="1502"/>
                    <a:pt x="305" y="103"/>
                  </a:cubicBezTo>
                  <a:cubicBezTo>
                    <a:pt x="282" y="35"/>
                    <a:pt x="208" y="1"/>
                    <a:pt x="160" y="1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53;p65"/>
            <p:cNvSpPr/>
            <p:nvPr/>
          </p:nvSpPr>
          <p:spPr>
            <a:xfrm flipH="1">
              <a:off x="8379012" y="3912400"/>
              <a:ext cx="372375" cy="910850"/>
            </a:xfrm>
            <a:custGeom>
              <a:avLst/>
              <a:gdLst/>
              <a:ahLst/>
              <a:cxnLst/>
              <a:rect l="l" t="t" r="r" b="b"/>
              <a:pathLst>
                <a:path w="14895" h="36434" extrusionOk="0">
                  <a:moveTo>
                    <a:pt x="14791" y="0"/>
                  </a:moveTo>
                  <a:cubicBezTo>
                    <a:pt x="14772" y="0"/>
                    <a:pt x="14757" y="8"/>
                    <a:pt x="14742" y="23"/>
                  </a:cubicBezTo>
                  <a:cubicBezTo>
                    <a:pt x="13526" y="1208"/>
                    <a:pt x="12158" y="2242"/>
                    <a:pt x="10699" y="3093"/>
                  </a:cubicBezTo>
                  <a:cubicBezTo>
                    <a:pt x="10000" y="3549"/>
                    <a:pt x="9271" y="3974"/>
                    <a:pt x="8511" y="4400"/>
                  </a:cubicBezTo>
                  <a:lnTo>
                    <a:pt x="8237" y="4552"/>
                  </a:lnTo>
                  <a:lnTo>
                    <a:pt x="8177" y="4582"/>
                  </a:lnTo>
                  <a:cubicBezTo>
                    <a:pt x="8177" y="4582"/>
                    <a:pt x="8116" y="4582"/>
                    <a:pt x="8085" y="4613"/>
                  </a:cubicBezTo>
                  <a:cubicBezTo>
                    <a:pt x="8025" y="4673"/>
                    <a:pt x="7964" y="4734"/>
                    <a:pt x="7933" y="4765"/>
                  </a:cubicBezTo>
                  <a:cubicBezTo>
                    <a:pt x="7781" y="5008"/>
                    <a:pt x="7721" y="5190"/>
                    <a:pt x="7629" y="5373"/>
                  </a:cubicBezTo>
                  <a:cubicBezTo>
                    <a:pt x="7447" y="5798"/>
                    <a:pt x="7326" y="6193"/>
                    <a:pt x="7174" y="6588"/>
                  </a:cubicBezTo>
                  <a:cubicBezTo>
                    <a:pt x="6110" y="9841"/>
                    <a:pt x="5289" y="13123"/>
                    <a:pt x="4438" y="16437"/>
                  </a:cubicBezTo>
                  <a:cubicBezTo>
                    <a:pt x="3648" y="19750"/>
                    <a:pt x="2888" y="23093"/>
                    <a:pt x="2128" y="26406"/>
                  </a:cubicBezTo>
                  <a:lnTo>
                    <a:pt x="1034" y="31361"/>
                  </a:lnTo>
                  <a:lnTo>
                    <a:pt x="0" y="36376"/>
                  </a:lnTo>
                  <a:cubicBezTo>
                    <a:pt x="0" y="36409"/>
                    <a:pt x="9" y="36434"/>
                    <a:pt x="23" y="36434"/>
                  </a:cubicBezTo>
                  <a:cubicBezTo>
                    <a:pt x="34" y="36434"/>
                    <a:pt x="47" y="36417"/>
                    <a:pt x="61" y="36376"/>
                  </a:cubicBezTo>
                  <a:cubicBezTo>
                    <a:pt x="122" y="36376"/>
                    <a:pt x="183" y="36346"/>
                    <a:pt x="183" y="36315"/>
                  </a:cubicBezTo>
                  <a:cubicBezTo>
                    <a:pt x="517" y="34644"/>
                    <a:pt x="912" y="33002"/>
                    <a:pt x="1277" y="31330"/>
                  </a:cubicBezTo>
                  <a:lnTo>
                    <a:pt x="2432" y="26346"/>
                  </a:lnTo>
                  <a:cubicBezTo>
                    <a:pt x="3192" y="23032"/>
                    <a:pt x="3982" y="19750"/>
                    <a:pt x="4833" y="16437"/>
                  </a:cubicBezTo>
                  <a:cubicBezTo>
                    <a:pt x="5654" y="13123"/>
                    <a:pt x="6444" y="9841"/>
                    <a:pt x="7478" y="6588"/>
                  </a:cubicBezTo>
                  <a:cubicBezTo>
                    <a:pt x="7599" y="6224"/>
                    <a:pt x="7751" y="5798"/>
                    <a:pt x="7903" y="5433"/>
                  </a:cubicBezTo>
                  <a:cubicBezTo>
                    <a:pt x="7964" y="5221"/>
                    <a:pt x="8055" y="5038"/>
                    <a:pt x="8177" y="4886"/>
                  </a:cubicBezTo>
                  <a:cubicBezTo>
                    <a:pt x="8237" y="4825"/>
                    <a:pt x="8237" y="4825"/>
                    <a:pt x="8359" y="4734"/>
                  </a:cubicBezTo>
                  <a:lnTo>
                    <a:pt x="8633" y="4582"/>
                  </a:lnTo>
                  <a:cubicBezTo>
                    <a:pt x="9392" y="4157"/>
                    <a:pt x="10092" y="3762"/>
                    <a:pt x="10821" y="3306"/>
                  </a:cubicBezTo>
                  <a:cubicBezTo>
                    <a:pt x="12280" y="2394"/>
                    <a:pt x="13648" y="1360"/>
                    <a:pt x="14864" y="145"/>
                  </a:cubicBezTo>
                  <a:cubicBezTo>
                    <a:pt x="14894" y="114"/>
                    <a:pt x="14894" y="53"/>
                    <a:pt x="14864" y="23"/>
                  </a:cubicBezTo>
                  <a:cubicBezTo>
                    <a:pt x="14833" y="8"/>
                    <a:pt x="14810" y="0"/>
                    <a:pt x="14791" y="0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54;p65"/>
            <p:cNvSpPr/>
            <p:nvPr/>
          </p:nvSpPr>
          <p:spPr>
            <a:xfrm flipH="1">
              <a:off x="7767312" y="2809575"/>
              <a:ext cx="107175" cy="59975"/>
            </a:xfrm>
            <a:custGeom>
              <a:avLst/>
              <a:gdLst/>
              <a:ahLst/>
              <a:cxnLst/>
              <a:rect l="l" t="t" r="r" b="b"/>
              <a:pathLst>
                <a:path w="4287" h="2399" extrusionOk="0">
                  <a:moveTo>
                    <a:pt x="2866" y="0"/>
                  </a:moveTo>
                  <a:cubicBezTo>
                    <a:pt x="2523" y="0"/>
                    <a:pt x="2189" y="115"/>
                    <a:pt x="1885" y="245"/>
                  </a:cubicBezTo>
                  <a:cubicBezTo>
                    <a:pt x="1673" y="336"/>
                    <a:pt x="1460" y="458"/>
                    <a:pt x="1277" y="549"/>
                  </a:cubicBezTo>
                  <a:cubicBezTo>
                    <a:pt x="1156" y="640"/>
                    <a:pt x="1065" y="670"/>
                    <a:pt x="973" y="761"/>
                  </a:cubicBezTo>
                  <a:cubicBezTo>
                    <a:pt x="852" y="792"/>
                    <a:pt x="761" y="913"/>
                    <a:pt x="670" y="974"/>
                  </a:cubicBezTo>
                  <a:cubicBezTo>
                    <a:pt x="335" y="1309"/>
                    <a:pt x="153" y="1765"/>
                    <a:pt x="31" y="2190"/>
                  </a:cubicBezTo>
                  <a:cubicBezTo>
                    <a:pt x="1" y="2281"/>
                    <a:pt x="31" y="2312"/>
                    <a:pt x="153" y="2372"/>
                  </a:cubicBezTo>
                  <a:cubicBezTo>
                    <a:pt x="162" y="2391"/>
                    <a:pt x="172" y="2398"/>
                    <a:pt x="181" y="2398"/>
                  </a:cubicBezTo>
                  <a:cubicBezTo>
                    <a:pt x="202" y="2398"/>
                    <a:pt x="223" y="2363"/>
                    <a:pt x="244" y="2342"/>
                  </a:cubicBezTo>
                  <a:cubicBezTo>
                    <a:pt x="487" y="1977"/>
                    <a:pt x="670" y="1552"/>
                    <a:pt x="973" y="1278"/>
                  </a:cubicBezTo>
                  <a:cubicBezTo>
                    <a:pt x="1065" y="1217"/>
                    <a:pt x="1125" y="1126"/>
                    <a:pt x="1217" y="1096"/>
                  </a:cubicBezTo>
                  <a:cubicBezTo>
                    <a:pt x="1277" y="1065"/>
                    <a:pt x="1369" y="974"/>
                    <a:pt x="1460" y="944"/>
                  </a:cubicBezTo>
                  <a:cubicBezTo>
                    <a:pt x="1673" y="822"/>
                    <a:pt x="1855" y="701"/>
                    <a:pt x="2037" y="640"/>
                  </a:cubicBezTo>
                  <a:cubicBezTo>
                    <a:pt x="2371" y="511"/>
                    <a:pt x="2705" y="383"/>
                    <a:pt x="3039" y="383"/>
                  </a:cubicBezTo>
                  <a:cubicBezTo>
                    <a:pt x="3100" y="383"/>
                    <a:pt x="3162" y="387"/>
                    <a:pt x="3223" y="397"/>
                  </a:cubicBezTo>
                  <a:cubicBezTo>
                    <a:pt x="3588" y="488"/>
                    <a:pt x="3891" y="792"/>
                    <a:pt x="4104" y="1157"/>
                  </a:cubicBezTo>
                  <a:cubicBezTo>
                    <a:pt x="4135" y="1217"/>
                    <a:pt x="4165" y="1217"/>
                    <a:pt x="4195" y="1217"/>
                  </a:cubicBezTo>
                  <a:cubicBezTo>
                    <a:pt x="4287" y="1217"/>
                    <a:pt x="4287" y="1126"/>
                    <a:pt x="4287" y="1096"/>
                  </a:cubicBezTo>
                  <a:cubicBezTo>
                    <a:pt x="4195" y="853"/>
                    <a:pt x="4104" y="640"/>
                    <a:pt x="3952" y="458"/>
                  </a:cubicBezTo>
                  <a:cubicBezTo>
                    <a:pt x="3770" y="245"/>
                    <a:pt x="3527" y="154"/>
                    <a:pt x="3284" y="62"/>
                  </a:cubicBezTo>
                  <a:cubicBezTo>
                    <a:pt x="3144" y="19"/>
                    <a:pt x="3004" y="0"/>
                    <a:pt x="2866" y="0"/>
                  </a:cubicBezTo>
                  <a:close/>
                </a:path>
              </a:pathLst>
            </a:custGeom>
            <a:solidFill>
              <a:srgbClr val="B155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55;p65"/>
            <p:cNvSpPr/>
            <p:nvPr/>
          </p:nvSpPr>
          <p:spPr>
            <a:xfrm flipH="1">
              <a:off x="7640412" y="2776175"/>
              <a:ext cx="187725" cy="99125"/>
            </a:xfrm>
            <a:custGeom>
              <a:avLst/>
              <a:gdLst/>
              <a:ahLst/>
              <a:cxnLst/>
              <a:rect l="l" t="t" r="r" b="b"/>
              <a:pathLst>
                <a:path w="7509" h="3965" extrusionOk="0">
                  <a:moveTo>
                    <a:pt x="6840" y="0"/>
                  </a:moveTo>
                  <a:cubicBezTo>
                    <a:pt x="6536" y="0"/>
                    <a:pt x="6232" y="61"/>
                    <a:pt x="5959" y="152"/>
                  </a:cubicBezTo>
                  <a:cubicBezTo>
                    <a:pt x="4864" y="517"/>
                    <a:pt x="3952" y="1216"/>
                    <a:pt x="3010" y="1702"/>
                  </a:cubicBezTo>
                  <a:cubicBezTo>
                    <a:pt x="2493" y="1976"/>
                    <a:pt x="2037" y="2280"/>
                    <a:pt x="1551" y="2493"/>
                  </a:cubicBezTo>
                  <a:cubicBezTo>
                    <a:pt x="1065" y="2766"/>
                    <a:pt x="578" y="3009"/>
                    <a:pt x="62" y="3222"/>
                  </a:cubicBezTo>
                  <a:cubicBezTo>
                    <a:pt x="31" y="3222"/>
                    <a:pt x="31" y="3313"/>
                    <a:pt x="1" y="3313"/>
                  </a:cubicBezTo>
                  <a:cubicBezTo>
                    <a:pt x="1" y="3344"/>
                    <a:pt x="62" y="3344"/>
                    <a:pt x="123" y="3344"/>
                  </a:cubicBezTo>
                  <a:cubicBezTo>
                    <a:pt x="1186" y="2949"/>
                    <a:pt x="2159" y="2493"/>
                    <a:pt x="3162" y="1976"/>
                  </a:cubicBezTo>
                  <a:cubicBezTo>
                    <a:pt x="4135" y="1490"/>
                    <a:pt x="5047" y="821"/>
                    <a:pt x="6080" y="487"/>
                  </a:cubicBezTo>
                  <a:cubicBezTo>
                    <a:pt x="6354" y="426"/>
                    <a:pt x="6597" y="335"/>
                    <a:pt x="6840" y="335"/>
                  </a:cubicBezTo>
                  <a:cubicBezTo>
                    <a:pt x="6962" y="335"/>
                    <a:pt x="7114" y="335"/>
                    <a:pt x="7144" y="365"/>
                  </a:cubicBezTo>
                  <a:cubicBezTo>
                    <a:pt x="7174" y="365"/>
                    <a:pt x="7174" y="365"/>
                    <a:pt x="7174" y="426"/>
                  </a:cubicBezTo>
                  <a:cubicBezTo>
                    <a:pt x="7174" y="426"/>
                    <a:pt x="7174" y="487"/>
                    <a:pt x="7144" y="517"/>
                  </a:cubicBezTo>
                  <a:cubicBezTo>
                    <a:pt x="7022" y="730"/>
                    <a:pt x="6870" y="942"/>
                    <a:pt x="6688" y="1125"/>
                  </a:cubicBezTo>
                  <a:lnTo>
                    <a:pt x="6110" y="1702"/>
                  </a:lnTo>
                  <a:cubicBezTo>
                    <a:pt x="5685" y="2097"/>
                    <a:pt x="5290" y="2432"/>
                    <a:pt x="4864" y="2766"/>
                  </a:cubicBezTo>
                  <a:cubicBezTo>
                    <a:pt x="4439" y="3161"/>
                    <a:pt x="4013" y="3496"/>
                    <a:pt x="3557" y="3800"/>
                  </a:cubicBezTo>
                  <a:cubicBezTo>
                    <a:pt x="3527" y="3800"/>
                    <a:pt x="3496" y="3860"/>
                    <a:pt x="3527" y="3921"/>
                  </a:cubicBezTo>
                  <a:cubicBezTo>
                    <a:pt x="3527" y="3943"/>
                    <a:pt x="3572" y="3964"/>
                    <a:pt x="3610" y="3964"/>
                  </a:cubicBezTo>
                  <a:cubicBezTo>
                    <a:pt x="3625" y="3964"/>
                    <a:pt x="3640" y="3961"/>
                    <a:pt x="3648" y="3952"/>
                  </a:cubicBezTo>
                  <a:cubicBezTo>
                    <a:pt x="4591" y="3374"/>
                    <a:pt x="5472" y="2705"/>
                    <a:pt x="6293" y="1976"/>
                  </a:cubicBezTo>
                  <a:cubicBezTo>
                    <a:pt x="6536" y="1824"/>
                    <a:pt x="6718" y="1642"/>
                    <a:pt x="6901" y="1398"/>
                  </a:cubicBezTo>
                  <a:cubicBezTo>
                    <a:pt x="7114" y="1186"/>
                    <a:pt x="7296" y="973"/>
                    <a:pt x="7448" y="669"/>
                  </a:cubicBezTo>
                  <a:cubicBezTo>
                    <a:pt x="7448" y="608"/>
                    <a:pt x="7478" y="517"/>
                    <a:pt x="7478" y="426"/>
                  </a:cubicBezTo>
                  <a:cubicBezTo>
                    <a:pt x="7509" y="304"/>
                    <a:pt x="7448" y="183"/>
                    <a:pt x="7326" y="122"/>
                  </a:cubicBezTo>
                  <a:cubicBezTo>
                    <a:pt x="7144" y="0"/>
                    <a:pt x="6992" y="0"/>
                    <a:pt x="6840" y="0"/>
                  </a:cubicBezTo>
                  <a:close/>
                </a:path>
              </a:pathLst>
            </a:custGeom>
            <a:solidFill>
              <a:srgbClr val="451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56;p65"/>
            <p:cNvSpPr/>
            <p:nvPr/>
          </p:nvSpPr>
          <p:spPr>
            <a:xfrm flipH="1">
              <a:off x="8735412" y="2229250"/>
              <a:ext cx="86650" cy="50250"/>
            </a:xfrm>
            <a:custGeom>
              <a:avLst/>
              <a:gdLst/>
              <a:ahLst/>
              <a:cxnLst/>
              <a:rect l="l" t="t" r="r" b="b"/>
              <a:pathLst>
                <a:path w="3466" h="2010" extrusionOk="0">
                  <a:moveTo>
                    <a:pt x="1794" y="1"/>
                  </a:moveTo>
                  <a:cubicBezTo>
                    <a:pt x="1692" y="1"/>
                    <a:pt x="1590" y="8"/>
                    <a:pt x="1490" y="23"/>
                  </a:cubicBezTo>
                  <a:cubicBezTo>
                    <a:pt x="1034" y="144"/>
                    <a:pt x="699" y="357"/>
                    <a:pt x="426" y="722"/>
                  </a:cubicBezTo>
                  <a:cubicBezTo>
                    <a:pt x="152" y="1026"/>
                    <a:pt x="0" y="1482"/>
                    <a:pt x="92" y="1846"/>
                  </a:cubicBezTo>
                  <a:cubicBezTo>
                    <a:pt x="92" y="1938"/>
                    <a:pt x="122" y="1968"/>
                    <a:pt x="244" y="1998"/>
                  </a:cubicBezTo>
                  <a:cubicBezTo>
                    <a:pt x="258" y="2006"/>
                    <a:pt x="276" y="2009"/>
                    <a:pt x="295" y="2009"/>
                  </a:cubicBezTo>
                  <a:cubicBezTo>
                    <a:pt x="357" y="2009"/>
                    <a:pt x="433" y="1970"/>
                    <a:pt x="456" y="1877"/>
                  </a:cubicBezTo>
                  <a:cubicBezTo>
                    <a:pt x="547" y="1573"/>
                    <a:pt x="730" y="1360"/>
                    <a:pt x="912" y="1178"/>
                  </a:cubicBezTo>
                  <a:cubicBezTo>
                    <a:pt x="1125" y="965"/>
                    <a:pt x="1338" y="813"/>
                    <a:pt x="1611" y="783"/>
                  </a:cubicBezTo>
                  <a:cubicBezTo>
                    <a:pt x="1695" y="762"/>
                    <a:pt x="1782" y="752"/>
                    <a:pt x="1871" y="752"/>
                  </a:cubicBezTo>
                  <a:cubicBezTo>
                    <a:pt x="2293" y="752"/>
                    <a:pt x="2749" y="983"/>
                    <a:pt x="3101" y="1360"/>
                  </a:cubicBezTo>
                  <a:cubicBezTo>
                    <a:pt x="3131" y="1421"/>
                    <a:pt x="3192" y="1421"/>
                    <a:pt x="3283" y="1421"/>
                  </a:cubicBezTo>
                  <a:cubicBezTo>
                    <a:pt x="3405" y="1391"/>
                    <a:pt x="3465" y="1330"/>
                    <a:pt x="3435" y="1208"/>
                  </a:cubicBezTo>
                  <a:cubicBezTo>
                    <a:pt x="3344" y="783"/>
                    <a:pt x="3040" y="448"/>
                    <a:pt x="2706" y="266"/>
                  </a:cubicBezTo>
                  <a:cubicBezTo>
                    <a:pt x="2450" y="80"/>
                    <a:pt x="2124" y="1"/>
                    <a:pt x="1794" y="1"/>
                  </a:cubicBezTo>
                  <a:close/>
                </a:path>
              </a:pathLst>
            </a:custGeom>
            <a:solidFill>
              <a:srgbClr val="B155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57;p65"/>
            <p:cNvSpPr/>
            <p:nvPr/>
          </p:nvSpPr>
          <p:spPr>
            <a:xfrm flipH="1">
              <a:off x="8458062" y="2162450"/>
              <a:ext cx="66300" cy="43725"/>
            </a:xfrm>
            <a:custGeom>
              <a:avLst/>
              <a:gdLst/>
              <a:ahLst/>
              <a:cxnLst/>
              <a:rect l="l" t="t" r="r" b="b"/>
              <a:pathLst>
                <a:path w="2652" h="1749" extrusionOk="0">
                  <a:moveTo>
                    <a:pt x="1128" y="1"/>
                  </a:moveTo>
                  <a:cubicBezTo>
                    <a:pt x="658" y="1"/>
                    <a:pt x="281" y="171"/>
                    <a:pt x="220" y="354"/>
                  </a:cubicBezTo>
                  <a:cubicBezTo>
                    <a:pt x="1" y="1012"/>
                    <a:pt x="1129" y="1748"/>
                    <a:pt x="1946" y="1748"/>
                  </a:cubicBezTo>
                  <a:cubicBezTo>
                    <a:pt x="2148" y="1748"/>
                    <a:pt x="2331" y="1703"/>
                    <a:pt x="2470" y="1601"/>
                  </a:cubicBezTo>
                  <a:cubicBezTo>
                    <a:pt x="2652" y="1449"/>
                    <a:pt x="2591" y="445"/>
                    <a:pt x="1862" y="142"/>
                  </a:cubicBezTo>
                  <a:cubicBezTo>
                    <a:pt x="1612" y="42"/>
                    <a:pt x="1359" y="1"/>
                    <a:pt x="1128" y="1"/>
                  </a:cubicBezTo>
                  <a:close/>
                </a:path>
              </a:pathLst>
            </a:custGeom>
            <a:solidFill>
              <a:srgbClr val="2305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58;p65"/>
            <p:cNvSpPr/>
            <p:nvPr/>
          </p:nvSpPr>
          <p:spPr>
            <a:xfrm flipH="1">
              <a:off x="8255462" y="2121325"/>
              <a:ext cx="66600" cy="52350"/>
            </a:xfrm>
            <a:custGeom>
              <a:avLst/>
              <a:gdLst/>
              <a:ahLst/>
              <a:cxnLst/>
              <a:rect l="l" t="t" r="r" b="b"/>
              <a:pathLst>
                <a:path w="2664" h="2094" extrusionOk="0">
                  <a:moveTo>
                    <a:pt x="1832" y="1"/>
                  </a:moveTo>
                  <a:cubicBezTo>
                    <a:pt x="1499" y="1"/>
                    <a:pt x="1008" y="151"/>
                    <a:pt x="609" y="510"/>
                  </a:cubicBezTo>
                  <a:cubicBezTo>
                    <a:pt x="1" y="1027"/>
                    <a:pt x="274" y="1999"/>
                    <a:pt x="487" y="2060"/>
                  </a:cubicBezTo>
                  <a:cubicBezTo>
                    <a:pt x="557" y="2083"/>
                    <a:pt x="631" y="2093"/>
                    <a:pt x="707" y="2093"/>
                  </a:cubicBezTo>
                  <a:cubicBezTo>
                    <a:pt x="1551" y="2093"/>
                    <a:pt x="2663" y="784"/>
                    <a:pt x="2189" y="115"/>
                  </a:cubicBezTo>
                  <a:cubicBezTo>
                    <a:pt x="2137" y="42"/>
                    <a:pt x="2006" y="1"/>
                    <a:pt x="1832" y="1"/>
                  </a:cubicBezTo>
                  <a:close/>
                </a:path>
              </a:pathLst>
            </a:custGeom>
            <a:solidFill>
              <a:srgbClr val="2305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59;p65"/>
            <p:cNvSpPr/>
            <p:nvPr/>
          </p:nvSpPr>
          <p:spPr>
            <a:xfrm flipH="1">
              <a:off x="8320512" y="2143025"/>
              <a:ext cx="92725" cy="114700"/>
            </a:xfrm>
            <a:custGeom>
              <a:avLst/>
              <a:gdLst/>
              <a:ahLst/>
              <a:cxnLst/>
              <a:rect l="l" t="t" r="r" b="b"/>
              <a:pathLst>
                <a:path w="3709" h="4588" extrusionOk="0">
                  <a:moveTo>
                    <a:pt x="1038" y="0"/>
                  </a:moveTo>
                  <a:cubicBezTo>
                    <a:pt x="678" y="0"/>
                    <a:pt x="361" y="344"/>
                    <a:pt x="304" y="767"/>
                  </a:cubicBezTo>
                  <a:cubicBezTo>
                    <a:pt x="122" y="1678"/>
                    <a:pt x="0" y="3745"/>
                    <a:pt x="365" y="4201"/>
                  </a:cubicBezTo>
                  <a:cubicBezTo>
                    <a:pt x="567" y="4457"/>
                    <a:pt x="1032" y="4588"/>
                    <a:pt x="1526" y="4588"/>
                  </a:cubicBezTo>
                  <a:cubicBezTo>
                    <a:pt x="2147" y="4588"/>
                    <a:pt x="2816" y="4381"/>
                    <a:pt x="3070" y="3958"/>
                  </a:cubicBezTo>
                  <a:cubicBezTo>
                    <a:pt x="3709" y="2955"/>
                    <a:pt x="2523" y="2560"/>
                    <a:pt x="2280" y="2256"/>
                  </a:cubicBezTo>
                  <a:cubicBezTo>
                    <a:pt x="2006" y="1952"/>
                    <a:pt x="1550" y="98"/>
                    <a:pt x="1125" y="7"/>
                  </a:cubicBezTo>
                  <a:cubicBezTo>
                    <a:pt x="1096" y="2"/>
                    <a:pt x="1067" y="0"/>
                    <a:pt x="1038" y="0"/>
                  </a:cubicBezTo>
                  <a:close/>
                </a:path>
              </a:pathLst>
            </a:custGeom>
            <a:solidFill>
              <a:srgbClr val="D14B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60;p65"/>
            <p:cNvSpPr/>
            <p:nvPr/>
          </p:nvSpPr>
          <p:spPr>
            <a:xfrm flipH="1">
              <a:off x="8316712" y="2279775"/>
              <a:ext cx="186200" cy="59675"/>
            </a:xfrm>
            <a:custGeom>
              <a:avLst/>
              <a:gdLst/>
              <a:ahLst/>
              <a:cxnLst/>
              <a:rect l="l" t="t" r="r" b="b"/>
              <a:pathLst>
                <a:path w="7448" h="2387" extrusionOk="0">
                  <a:moveTo>
                    <a:pt x="7250" y="0"/>
                  </a:moveTo>
                  <a:cubicBezTo>
                    <a:pt x="7204" y="0"/>
                    <a:pt x="7159" y="23"/>
                    <a:pt x="7113" y="69"/>
                  </a:cubicBezTo>
                  <a:cubicBezTo>
                    <a:pt x="6657" y="464"/>
                    <a:pt x="6140" y="859"/>
                    <a:pt x="5593" y="1133"/>
                  </a:cubicBezTo>
                  <a:cubicBezTo>
                    <a:pt x="5016" y="1376"/>
                    <a:pt x="4469" y="1528"/>
                    <a:pt x="3861" y="1588"/>
                  </a:cubicBezTo>
                  <a:cubicBezTo>
                    <a:pt x="3192" y="1588"/>
                    <a:pt x="2584" y="1528"/>
                    <a:pt x="1976" y="1436"/>
                  </a:cubicBezTo>
                  <a:cubicBezTo>
                    <a:pt x="1368" y="1315"/>
                    <a:pt x="760" y="1133"/>
                    <a:pt x="274" y="768"/>
                  </a:cubicBezTo>
                  <a:cubicBezTo>
                    <a:pt x="252" y="757"/>
                    <a:pt x="226" y="750"/>
                    <a:pt x="200" y="750"/>
                  </a:cubicBezTo>
                  <a:cubicBezTo>
                    <a:pt x="155" y="750"/>
                    <a:pt x="111" y="771"/>
                    <a:pt x="92" y="829"/>
                  </a:cubicBezTo>
                  <a:cubicBezTo>
                    <a:pt x="1" y="889"/>
                    <a:pt x="1" y="1011"/>
                    <a:pt x="92" y="1072"/>
                  </a:cubicBezTo>
                  <a:cubicBezTo>
                    <a:pt x="578" y="1619"/>
                    <a:pt x="1186" y="1953"/>
                    <a:pt x="1855" y="2136"/>
                  </a:cubicBezTo>
                  <a:cubicBezTo>
                    <a:pt x="2418" y="2315"/>
                    <a:pt x="3023" y="2386"/>
                    <a:pt x="3600" y="2386"/>
                  </a:cubicBezTo>
                  <a:cubicBezTo>
                    <a:pt x="3708" y="2386"/>
                    <a:pt x="3816" y="2384"/>
                    <a:pt x="3922" y="2379"/>
                  </a:cubicBezTo>
                  <a:cubicBezTo>
                    <a:pt x="4651" y="2288"/>
                    <a:pt x="5320" y="2105"/>
                    <a:pt x="5928" y="1740"/>
                  </a:cubicBezTo>
                  <a:cubicBezTo>
                    <a:pt x="6536" y="1345"/>
                    <a:pt x="7052" y="889"/>
                    <a:pt x="7417" y="281"/>
                  </a:cubicBezTo>
                  <a:cubicBezTo>
                    <a:pt x="7448" y="221"/>
                    <a:pt x="7448" y="129"/>
                    <a:pt x="7387" y="69"/>
                  </a:cubicBezTo>
                  <a:cubicBezTo>
                    <a:pt x="7341" y="23"/>
                    <a:pt x="7296" y="0"/>
                    <a:pt x="7250" y="0"/>
                  </a:cubicBezTo>
                  <a:close/>
                </a:path>
              </a:pathLst>
            </a:custGeom>
            <a:solidFill>
              <a:srgbClr val="232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61;p65"/>
            <p:cNvSpPr/>
            <p:nvPr/>
          </p:nvSpPr>
          <p:spPr>
            <a:xfrm flipH="1">
              <a:off x="8474762" y="2264475"/>
              <a:ext cx="80575" cy="60675"/>
            </a:xfrm>
            <a:custGeom>
              <a:avLst/>
              <a:gdLst/>
              <a:ahLst/>
              <a:cxnLst/>
              <a:rect l="l" t="t" r="r" b="b"/>
              <a:pathLst>
                <a:path w="3223" h="2427" extrusionOk="0">
                  <a:moveTo>
                    <a:pt x="3041" y="1"/>
                  </a:moveTo>
                  <a:cubicBezTo>
                    <a:pt x="2954" y="1"/>
                    <a:pt x="2880" y="35"/>
                    <a:pt x="2857" y="103"/>
                  </a:cubicBezTo>
                  <a:lnTo>
                    <a:pt x="2857" y="134"/>
                  </a:lnTo>
                  <a:cubicBezTo>
                    <a:pt x="2736" y="407"/>
                    <a:pt x="2584" y="620"/>
                    <a:pt x="2402" y="863"/>
                  </a:cubicBezTo>
                  <a:cubicBezTo>
                    <a:pt x="2219" y="1045"/>
                    <a:pt x="2037" y="1228"/>
                    <a:pt x="1794" y="1380"/>
                  </a:cubicBezTo>
                  <a:cubicBezTo>
                    <a:pt x="1611" y="1532"/>
                    <a:pt x="1338" y="1653"/>
                    <a:pt x="1064" y="1714"/>
                  </a:cubicBezTo>
                  <a:cubicBezTo>
                    <a:pt x="973" y="1775"/>
                    <a:pt x="821" y="1805"/>
                    <a:pt x="669" y="1836"/>
                  </a:cubicBezTo>
                  <a:lnTo>
                    <a:pt x="213" y="1957"/>
                  </a:lnTo>
                  <a:lnTo>
                    <a:pt x="152" y="1957"/>
                  </a:lnTo>
                  <a:cubicBezTo>
                    <a:pt x="122" y="1957"/>
                    <a:pt x="61" y="1988"/>
                    <a:pt x="61" y="2079"/>
                  </a:cubicBezTo>
                  <a:cubicBezTo>
                    <a:pt x="0" y="2170"/>
                    <a:pt x="61" y="2261"/>
                    <a:pt x="152" y="2292"/>
                  </a:cubicBezTo>
                  <a:cubicBezTo>
                    <a:pt x="304" y="2383"/>
                    <a:pt x="456" y="2383"/>
                    <a:pt x="669" y="2413"/>
                  </a:cubicBezTo>
                  <a:cubicBezTo>
                    <a:pt x="791" y="2413"/>
                    <a:pt x="899" y="2427"/>
                    <a:pt x="1011" y="2427"/>
                  </a:cubicBezTo>
                  <a:cubicBezTo>
                    <a:pt x="1067" y="2427"/>
                    <a:pt x="1125" y="2423"/>
                    <a:pt x="1186" y="2413"/>
                  </a:cubicBezTo>
                  <a:cubicBezTo>
                    <a:pt x="1581" y="2383"/>
                    <a:pt x="1915" y="2231"/>
                    <a:pt x="2219" y="2048"/>
                  </a:cubicBezTo>
                  <a:cubicBezTo>
                    <a:pt x="2523" y="1836"/>
                    <a:pt x="2766" y="1532"/>
                    <a:pt x="2949" y="1228"/>
                  </a:cubicBezTo>
                  <a:cubicBezTo>
                    <a:pt x="3131" y="924"/>
                    <a:pt x="3222" y="589"/>
                    <a:pt x="3222" y="225"/>
                  </a:cubicBezTo>
                  <a:cubicBezTo>
                    <a:pt x="3222" y="134"/>
                    <a:pt x="3161" y="103"/>
                    <a:pt x="3131" y="12"/>
                  </a:cubicBezTo>
                  <a:cubicBezTo>
                    <a:pt x="3101" y="4"/>
                    <a:pt x="3070" y="1"/>
                    <a:pt x="3041" y="1"/>
                  </a:cubicBezTo>
                  <a:close/>
                </a:path>
              </a:pathLst>
            </a:custGeom>
            <a:solidFill>
              <a:srgbClr val="B155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62;p65"/>
            <p:cNvSpPr/>
            <p:nvPr/>
          </p:nvSpPr>
          <p:spPr>
            <a:xfrm flipH="1">
              <a:off x="8556837" y="2200175"/>
              <a:ext cx="129200" cy="129200"/>
            </a:xfrm>
            <a:custGeom>
              <a:avLst/>
              <a:gdLst/>
              <a:ahLst/>
              <a:cxnLst/>
              <a:rect l="l" t="t" r="r" b="b"/>
              <a:pathLst>
                <a:path w="5168" h="5168" extrusionOk="0">
                  <a:moveTo>
                    <a:pt x="2584" y="0"/>
                  </a:moveTo>
                  <a:cubicBezTo>
                    <a:pt x="1155" y="0"/>
                    <a:pt x="0" y="1186"/>
                    <a:pt x="0" y="2584"/>
                  </a:cubicBezTo>
                  <a:cubicBezTo>
                    <a:pt x="0" y="4043"/>
                    <a:pt x="1186" y="5168"/>
                    <a:pt x="2584" y="5168"/>
                  </a:cubicBezTo>
                  <a:cubicBezTo>
                    <a:pt x="4043" y="5168"/>
                    <a:pt x="5167" y="4013"/>
                    <a:pt x="5167" y="2584"/>
                  </a:cubicBezTo>
                  <a:cubicBezTo>
                    <a:pt x="5167" y="1155"/>
                    <a:pt x="4043" y="0"/>
                    <a:pt x="2584" y="0"/>
                  </a:cubicBezTo>
                  <a:close/>
                </a:path>
              </a:pathLst>
            </a:custGeom>
            <a:solidFill>
              <a:srgbClr val="D94B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63;p65"/>
            <p:cNvSpPr/>
            <p:nvPr/>
          </p:nvSpPr>
          <p:spPr>
            <a:xfrm flipH="1">
              <a:off x="8404112" y="2101175"/>
              <a:ext cx="175550" cy="158300"/>
            </a:xfrm>
            <a:custGeom>
              <a:avLst/>
              <a:gdLst/>
              <a:ahLst/>
              <a:cxnLst/>
              <a:rect l="l" t="t" r="r" b="b"/>
              <a:pathLst>
                <a:path w="7022" h="6332" extrusionOk="0">
                  <a:moveTo>
                    <a:pt x="4329" y="832"/>
                  </a:moveTo>
                  <a:cubicBezTo>
                    <a:pt x="4943" y="832"/>
                    <a:pt x="5278" y="947"/>
                    <a:pt x="5350" y="1042"/>
                  </a:cubicBezTo>
                  <a:cubicBezTo>
                    <a:pt x="5624" y="1346"/>
                    <a:pt x="6232" y="2896"/>
                    <a:pt x="5806" y="4173"/>
                  </a:cubicBezTo>
                  <a:cubicBezTo>
                    <a:pt x="5563" y="4963"/>
                    <a:pt x="4864" y="5419"/>
                    <a:pt x="3830" y="5571"/>
                  </a:cubicBezTo>
                  <a:cubicBezTo>
                    <a:pt x="3672" y="5593"/>
                    <a:pt x="3520" y="5603"/>
                    <a:pt x="3374" y="5603"/>
                  </a:cubicBezTo>
                  <a:cubicBezTo>
                    <a:pt x="2488" y="5603"/>
                    <a:pt x="1843" y="5212"/>
                    <a:pt x="1399" y="4507"/>
                  </a:cubicBezTo>
                  <a:cubicBezTo>
                    <a:pt x="760" y="3352"/>
                    <a:pt x="912" y="1802"/>
                    <a:pt x="1247" y="1377"/>
                  </a:cubicBezTo>
                  <a:cubicBezTo>
                    <a:pt x="1399" y="1194"/>
                    <a:pt x="2523" y="860"/>
                    <a:pt x="3770" y="860"/>
                  </a:cubicBezTo>
                  <a:cubicBezTo>
                    <a:pt x="3977" y="841"/>
                    <a:pt x="4163" y="832"/>
                    <a:pt x="4329" y="832"/>
                  </a:cubicBezTo>
                  <a:close/>
                  <a:moveTo>
                    <a:pt x="4107" y="0"/>
                  </a:moveTo>
                  <a:cubicBezTo>
                    <a:pt x="3962" y="0"/>
                    <a:pt x="3818" y="4"/>
                    <a:pt x="3678" y="9"/>
                  </a:cubicBezTo>
                  <a:cubicBezTo>
                    <a:pt x="2858" y="70"/>
                    <a:pt x="1095" y="313"/>
                    <a:pt x="639" y="890"/>
                  </a:cubicBezTo>
                  <a:cubicBezTo>
                    <a:pt x="122" y="1620"/>
                    <a:pt x="1" y="3565"/>
                    <a:pt x="760" y="4842"/>
                  </a:cubicBezTo>
                  <a:cubicBezTo>
                    <a:pt x="1338" y="5845"/>
                    <a:pt x="2250" y="6331"/>
                    <a:pt x="3375" y="6331"/>
                  </a:cubicBezTo>
                  <a:cubicBezTo>
                    <a:pt x="3587" y="6331"/>
                    <a:pt x="3770" y="6331"/>
                    <a:pt x="3952" y="6240"/>
                  </a:cubicBezTo>
                  <a:cubicBezTo>
                    <a:pt x="5624" y="6027"/>
                    <a:pt x="6262" y="5055"/>
                    <a:pt x="6536" y="4295"/>
                  </a:cubicBezTo>
                  <a:cubicBezTo>
                    <a:pt x="7022" y="2866"/>
                    <a:pt x="6414" y="982"/>
                    <a:pt x="5897" y="434"/>
                  </a:cubicBezTo>
                  <a:cubicBezTo>
                    <a:pt x="5544" y="81"/>
                    <a:pt x="4815" y="0"/>
                    <a:pt x="4107" y="0"/>
                  </a:cubicBezTo>
                  <a:close/>
                </a:path>
              </a:pathLst>
            </a:custGeom>
            <a:solidFill>
              <a:srgbClr val="49D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64;p65"/>
            <p:cNvSpPr/>
            <p:nvPr/>
          </p:nvSpPr>
          <p:spPr>
            <a:xfrm flipH="1">
              <a:off x="8195887" y="2069200"/>
              <a:ext cx="171000" cy="156075"/>
            </a:xfrm>
            <a:custGeom>
              <a:avLst/>
              <a:gdLst/>
              <a:ahLst/>
              <a:cxnLst/>
              <a:rect l="l" t="t" r="r" b="b"/>
              <a:pathLst>
                <a:path w="6840" h="6243" extrusionOk="0">
                  <a:moveTo>
                    <a:pt x="4377" y="771"/>
                  </a:moveTo>
                  <a:cubicBezTo>
                    <a:pt x="4742" y="771"/>
                    <a:pt x="4985" y="802"/>
                    <a:pt x="5046" y="832"/>
                  </a:cubicBezTo>
                  <a:cubicBezTo>
                    <a:pt x="5472" y="1136"/>
                    <a:pt x="6049" y="2595"/>
                    <a:pt x="5745" y="3811"/>
                  </a:cubicBezTo>
                  <a:cubicBezTo>
                    <a:pt x="5502" y="4753"/>
                    <a:pt x="4833" y="5300"/>
                    <a:pt x="3739" y="5452"/>
                  </a:cubicBezTo>
                  <a:cubicBezTo>
                    <a:pt x="3555" y="5479"/>
                    <a:pt x="3379" y="5493"/>
                    <a:pt x="3212" y="5493"/>
                  </a:cubicBezTo>
                  <a:cubicBezTo>
                    <a:pt x="2444" y="5493"/>
                    <a:pt x="1864" y="5206"/>
                    <a:pt x="1490" y="4631"/>
                  </a:cubicBezTo>
                  <a:cubicBezTo>
                    <a:pt x="760" y="3568"/>
                    <a:pt x="912" y="1957"/>
                    <a:pt x="1095" y="1592"/>
                  </a:cubicBezTo>
                  <a:cubicBezTo>
                    <a:pt x="1186" y="1501"/>
                    <a:pt x="1611" y="1227"/>
                    <a:pt x="2523" y="984"/>
                  </a:cubicBezTo>
                  <a:cubicBezTo>
                    <a:pt x="3222" y="832"/>
                    <a:pt x="3891" y="771"/>
                    <a:pt x="4377" y="771"/>
                  </a:cubicBezTo>
                  <a:close/>
                  <a:moveTo>
                    <a:pt x="4358" y="1"/>
                  </a:moveTo>
                  <a:cubicBezTo>
                    <a:pt x="3677" y="1"/>
                    <a:pt x="2894" y="118"/>
                    <a:pt x="2432" y="224"/>
                  </a:cubicBezTo>
                  <a:cubicBezTo>
                    <a:pt x="1672" y="376"/>
                    <a:pt x="730" y="680"/>
                    <a:pt x="456" y="1227"/>
                  </a:cubicBezTo>
                  <a:cubicBezTo>
                    <a:pt x="122" y="1865"/>
                    <a:pt x="0" y="3811"/>
                    <a:pt x="882" y="5057"/>
                  </a:cubicBezTo>
                  <a:cubicBezTo>
                    <a:pt x="1247" y="5634"/>
                    <a:pt x="1976" y="6242"/>
                    <a:pt x="3222" y="6242"/>
                  </a:cubicBezTo>
                  <a:cubicBezTo>
                    <a:pt x="3435" y="6242"/>
                    <a:pt x="3648" y="6242"/>
                    <a:pt x="3830" y="6212"/>
                  </a:cubicBezTo>
                  <a:cubicBezTo>
                    <a:pt x="5198" y="5999"/>
                    <a:pt x="6171" y="5209"/>
                    <a:pt x="6475" y="3993"/>
                  </a:cubicBezTo>
                  <a:cubicBezTo>
                    <a:pt x="6839" y="2565"/>
                    <a:pt x="6232" y="771"/>
                    <a:pt x="5502" y="224"/>
                  </a:cubicBezTo>
                  <a:cubicBezTo>
                    <a:pt x="5275" y="60"/>
                    <a:pt x="4842" y="1"/>
                    <a:pt x="4358" y="1"/>
                  </a:cubicBezTo>
                  <a:close/>
                </a:path>
              </a:pathLst>
            </a:custGeom>
            <a:solidFill>
              <a:srgbClr val="49D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65;p65"/>
            <p:cNvSpPr/>
            <p:nvPr/>
          </p:nvSpPr>
          <p:spPr>
            <a:xfrm flipH="1">
              <a:off x="8349387" y="2111525"/>
              <a:ext cx="82100" cy="34450"/>
            </a:xfrm>
            <a:custGeom>
              <a:avLst/>
              <a:gdLst/>
              <a:ahLst/>
              <a:cxnLst/>
              <a:rect l="l" t="t" r="r" b="b"/>
              <a:pathLst>
                <a:path w="3284" h="1378" extrusionOk="0">
                  <a:moveTo>
                    <a:pt x="1994" y="0"/>
                  </a:moveTo>
                  <a:cubicBezTo>
                    <a:pt x="1816" y="0"/>
                    <a:pt x="1638" y="15"/>
                    <a:pt x="1460" y="51"/>
                  </a:cubicBezTo>
                  <a:cubicBezTo>
                    <a:pt x="1156" y="112"/>
                    <a:pt x="852" y="264"/>
                    <a:pt x="609" y="446"/>
                  </a:cubicBezTo>
                  <a:cubicBezTo>
                    <a:pt x="335" y="628"/>
                    <a:pt x="153" y="872"/>
                    <a:pt x="31" y="1175"/>
                  </a:cubicBezTo>
                  <a:cubicBezTo>
                    <a:pt x="31" y="1236"/>
                    <a:pt x="31" y="1327"/>
                    <a:pt x="1" y="1327"/>
                  </a:cubicBezTo>
                  <a:cubicBezTo>
                    <a:pt x="54" y="1363"/>
                    <a:pt x="108" y="1378"/>
                    <a:pt x="161" y="1378"/>
                  </a:cubicBezTo>
                  <a:cubicBezTo>
                    <a:pt x="199" y="1378"/>
                    <a:pt x="237" y="1370"/>
                    <a:pt x="274" y="1358"/>
                  </a:cubicBezTo>
                  <a:lnTo>
                    <a:pt x="305" y="1327"/>
                  </a:lnTo>
                  <a:cubicBezTo>
                    <a:pt x="487" y="1206"/>
                    <a:pt x="730" y="1084"/>
                    <a:pt x="913" y="963"/>
                  </a:cubicBezTo>
                  <a:cubicBezTo>
                    <a:pt x="1156" y="872"/>
                    <a:pt x="1338" y="780"/>
                    <a:pt x="1551" y="750"/>
                  </a:cubicBezTo>
                  <a:cubicBezTo>
                    <a:pt x="1794" y="720"/>
                    <a:pt x="2007" y="659"/>
                    <a:pt x="2250" y="659"/>
                  </a:cubicBezTo>
                  <a:lnTo>
                    <a:pt x="3040" y="659"/>
                  </a:lnTo>
                  <a:cubicBezTo>
                    <a:pt x="3132" y="659"/>
                    <a:pt x="3162" y="628"/>
                    <a:pt x="3192" y="598"/>
                  </a:cubicBezTo>
                  <a:cubicBezTo>
                    <a:pt x="3283" y="507"/>
                    <a:pt x="3223" y="355"/>
                    <a:pt x="3162" y="324"/>
                  </a:cubicBezTo>
                  <a:cubicBezTo>
                    <a:pt x="2919" y="172"/>
                    <a:pt x="2676" y="51"/>
                    <a:pt x="2372" y="20"/>
                  </a:cubicBezTo>
                  <a:cubicBezTo>
                    <a:pt x="2246" y="8"/>
                    <a:pt x="2120" y="0"/>
                    <a:pt x="1994" y="0"/>
                  </a:cubicBezTo>
                  <a:close/>
                </a:path>
              </a:pathLst>
            </a:custGeom>
            <a:solidFill>
              <a:srgbClr val="49D5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66;p65"/>
            <p:cNvSpPr/>
            <p:nvPr/>
          </p:nvSpPr>
          <p:spPr>
            <a:xfrm flipH="1">
              <a:off x="8503637" y="2129025"/>
              <a:ext cx="41825" cy="46850"/>
            </a:xfrm>
            <a:custGeom>
              <a:avLst/>
              <a:gdLst/>
              <a:ahLst/>
              <a:cxnLst/>
              <a:rect l="l" t="t" r="r" b="b"/>
              <a:pathLst>
                <a:path w="1673" h="1874" extrusionOk="0">
                  <a:moveTo>
                    <a:pt x="1285" y="0"/>
                  </a:moveTo>
                  <a:cubicBezTo>
                    <a:pt x="1252" y="0"/>
                    <a:pt x="1219" y="6"/>
                    <a:pt x="1186" y="20"/>
                  </a:cubicBezTo>
                  <a:cubicBezTo>
                    <a:pt x="1095" y="50"/>
                    <a:pt x="1003" y="111"/>
                    <a:pt x="912" y="172"/>
                  </a:cubicBezTo>
                  <a:cubicBezTo>
                    <a:pt x="851" y="232"/>
                    <a:pt x="760" y="354"/>
                    <a:pt x="700" y="415"/>
                  </a:cubicBezTo>
                  <a:cubicBezTo>
                    <a:pt x="608" y="536"/>
                    <a:pt x="487" y="658"/>
                    <a:pt x="426" y="779"/>
                  </a:cubicBezTo>
                  <a:cubicBezTo>
                    <a:pt x="274" y="992"/>
                    <a:pt x="152" y="1235"/>
                    <a:pt x="31" y="1479"/>
                  </a:cubicBezTo>
                  <a:cubicBezTo>
                    <a:pt x="0" y="1600"/>
                    <a:pt x="0" y="1752"/>
                    <a:pt x="122" y="1843"/>
                  </a:cubicBezTo>
                  <a:cubicBezTo>
                    <a:pt x="163" y="1864"/>
                    <a:pt x="206" y="1874"/>
                    <a:pt x="249" y="1874"/>
                  </a:cubicBezTo>
                  <a:cubicBezTo>
                    <a:pt x="335" y="1874"/>
                    <a:pt x="416" y="1833"/>
                    <a:pt x="456" y="1752"/>
                  </a:cubicBezTo>
                  <a:cubicBezTo>
                    <a:pt x="487" y="1722"/>
                    <a:pt x="548" y="1691"/>
                    <a:pt x="578" y="1600"/>
                  </a:cubicBezTo>
                  <a:cubicBezTo>
                    <a:pt x="578" y="1570"/>
                    <a:pt x="608" y="1570"/>
                    <a:pt x="608" y="1539"/>
                  </a:cubicBezTo>
                  <a:lnTo>
                    <a:pt x="639" y="1479"/>
                  </a:lnTo>
                  <a:cubicBezTo>
                    <a:pt x="730" y="1418"/>
                    <a:pt x="791" y="1296"/>
                    <a:pt x="882" y="1235"/>
                  </a:cubicBezTo>
                  <a:cubicBezTo>
                    <a:pt x="1034" y="1023"/>
                    <a:pt x="1186" y="871"/>
                    <a:pt x="1368" y="688"/>
                  </a:cubicBezTo>
                  <a:cubicBezTo>
                    <a:pt x="1520" y="567"/>
                    <a:pt x="1672" y="354"/>
                    <a:pt x="1551" y="172"/>
                  </a:cubicBezTo>
                  <a:cubicBezTo>
                    <a:pt x="1503" y="77"/>
                    <a:pt x="1400" y="0"/>
                    <a:pt x="12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67;p65"/>
            <p:cNvSpPr/>
            <p:nvPr/>
          </p:nvSpPr>
          <p:spPr>
            <a:xfrm flipH="1">
              <a:off x="8298537" y="2098375"/>
              <a:ext cx="36625" cy="45925"/>
            </a:xfrm>
            <a:custGeom>
              <a:avLst/>
              <a:gdLst/>
              <a:ahLst/>
              <a:cxnLst/>
              <a:rect l="l" t="t" r="r" b="b"/>
              <a:pathLst>
                <a:path w="1465" h="1837" extrusionOk="0">
                  <a:moveTo>
                    <a:pt x="1148" y="0"/>
                  </a:moveTo>
                  <a:cubicBezTo>
                    <a:pt x="1089" y="0"/>
                    <a:pt x="1030" y="19"/>
                    <a:pt x="981" y="60"/>
                  </a:cubicBezTo>
                  <a:cubicBezTo>
                    <a:pt x="859" y="182"/>
                    <a:pt x="798" y="334"/>
                    <a:pt x="707" y="425"/>
                  </a:cubicBezTo>
                  <a:cubicBezTo>
                    <a:pt x="616" y="546"/>
                    <a:pt x="555" y="668"/>
                    <a:pt x="494" y="820"/>
                  </a:cubicBezTo>
                  <a:cubicBezTo>
                    <a:pt x="403" y="942"/>
                    <a:pt x="342" y="1094"/>
                    <a:pt x="251" y="1185"/>
                  </a:cubicBezTo>
                  <a:cubicBezTo>
                    <a:pt x="190" y="1306"/>
                    <a:pt x="99" y="1458"/>
                    <a:pt x="69" y="1610"/>
                  </a:cubicBezTo>
                  <a:cubicBezTo>
                    <a:pt x="1" y="1724"/>
                    <a:pt x="136" y="1837"/>
                    <a:pt x="259" y="1837"/>
                  </a:cubicBezTo>
                  <a:cubicBezTo>
                    <a:pt x="301" y="1837"/>
                    <a:pt x="342" y="1824"/>
                    <a:pt x="373" y="1793"/>
                  </a:cubicBezTo>
                  <a:cubicBezTo>
                    <a:pt x="494" y="1701"/>
                    <a:pt x="555" y="1580"/>
                    <a:pt x="677" y="1458"/>
                  </a:cubicBezTo>
                  <a:cubicBezTo>
                    <a:pt x="738" y="1337"/>
                    <a:pt x="829" y="1246"/>
                    <a:pt x="950" y="1124"/>
                  </a:cubicBezTo>
                  <a:lnTo>
                    <a:pt x="1163" y="759"/>
                  </a:lnTo>
                  <a:cubicBezTo>
                    <a:pt x="1254" y="668"/>
                    <a:pt x="1345" y="516"/>
                    <a:pt x="1376" y="364"/>
                  </a:cubicBezTo>
                  <a:cubicBezTo>
                    <a:pt x="1465" y="142"/>
                    <a:pt x="1309" y="0"/>
                    <a:pt x="11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68;p65"/>
            <p:cNvSpPr/>
            <p:nvPr/>
          </p:nvSpPr>
          <p:spPr>
            <a:xfrm flipH="1">
              <a:off x="8491487" y="2053600"/>
              <a:ext cx="77925" cy="47625"/>
            </a:xfrm>
            <a:custGeom>
              <a:avLst/>
              <a:gdLst/>
              <a:ahLst/>
              <a:cxnLst/>
              <a:rect l="l" t="t" r="r" b="b"/>
              <a:pathLst>
                <a:path w="3117" h="1905" extrusionOk="0">
                  <a:moveTo>
                    <a:pt x="2318" y="1"/>
                  </a:moveTo>
                  <a:cubicBezTo>
                    <a:pt x="1408" y="1"/>
                    <a:pt x="1" y="940"/>
                    <a:pt x="199" y="1578"/>
                  </a:cubicBezTo>
                  <a:cubicBezTo>
                    <a:pt x="261" y="1816"/>
                    <a:pt x="417" y="1904"/>
                    <a:pt x="628" y="1904"/>
                  </a:cubicBezTo>
                  <a:cubicBezTo>
                    <a:pt x="928" y="1904"/>
                    <a:pt x="1338" y="1726"/>
                    <a:pt x="1749" y="1547"/>
                  </a:cubicBezTo>
                  <a:cubicBezTo>
                    <a:pt x="2448" y="1243"/>
                    <a:pt x="3117" y="1000"/>
                    <a:pt x="3025" y="483"/>
                  </a:cubicBezTo>
                  <a:cubicBezTo>
                    <a:pt x="2941" y="138"/>
                    <a:pt x="2666" y="1"/>
                    <a:pt x="2318" y="1"/>
                  </a:cubicBezTo>
                  <a:close/>
                </a:path>
              </a:pathLst>
            </a:custGeom>
            <a:solidFill>
              <a:srgbClr val="000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69;p65"/>
            <p:cNvSpPr/>
            <p:nvPr/>
          </p:nvSpPr>
          <p:spPr>
            <a:xfrm flipH="1">
              <a:off x="8267612" y="2021150"/>
              <a:ext cx="75725" cy="39100"/>
            </a:xfrm>
            <a:custGeom>
              <a:avLst/>
              <a:gdLst/>
              <a:ahLst/>
              <a:cxnLst/>
              <a:rect l="l" t="t" r="r" b="b"/>
              <a:pathLst>
                <a:path w="3029" h="1564" extrusionOk="0">
                  <a:moveTo>
                    <a:pt x="966" y="0"/>
                  </a:moveTo>
                  <a:cubicBezTo>
                    <a:pt x="431" y="0"/>
                    <a:pt x="1" y="195"/>
                    <a:pt x="1" y="687"/>
                  </a:cubicBezTo>
                  <a:cubicBezTo>
                    <a:pt x="1" y="1204"/>
                    <a:pt x="730" y="1295"/>
                    <a:pt x="1490" y="1447"/>
                  </a:cubicBezTo>
                  <a:cubicBezTo>
                    <a:pt x="1808" y="1511"/>
                    <a:pt x="2126" y="1564"/>
                    <a:pt x="2388" y="1564"/>
                  </a:cubicBezTo>
                  <a:cubicBezTo>
                    <a:pt x="2753" y="1564"/>
                    <a:pt x="3010" y="1461"/>
                    <a:pt x="3010" y="1143"/>
                  </a:cubicBezTo>
                  <a:cubicBezTo>
                    <a:pt x="3029" y="536"/>
                    <a:pt x="1853" y="0"/>
                    <a:pt x="966" y="0"/>
                  </a:cubicBezTo>
                  <a:close/>
                </a:path>
              </a:pathLst>
            </a:custGeom>
            <a:solidFill>
              <a:srgbClr val="000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70;p65"/>
            <p:cNvSpPr/>
            <p:nvPr/>
          </p:nvSpPr>
          <p:spPr>
            <a:xfrm flipH="1">
              <a:off x="7774162" y="2859750"/>
              <a:ext cx="148200" cy="202750"/>
            </a:xfrm>
            <a:custGeom>
              <a:avLst/>
              <a:gdLst/>
              <a:ahLst/>
              <a:cxnLst/>
              <a:rect l="l" t="t" r="r" b="b"/>
              <a:pathLst>
                <a:path w="5928" h="8110" extrusionOk="0">
                  <a:moveTo>
                    <a:pt x="2103" y="0"/>
                  </a:moveTo>
                  <a:cubicBezTo>
                    <a:pt x="1424" y="0"/>
                    <a:pt x="1" y="1186"/>
                    <a:pt x="1" y="1186"/>
                  </a:cubicBezTo>
                  <a:lnTo>
                    <a:pt x="122" y="1399"/>
                  </a:lnTo>
                  <a:cubicBezTo>
                    <a:pt x="700" y="2432"/>
                    <a:pt x="2888" y="6536"/>
                    <a:pt x="3344" y="8086"/>
                  </a:cubicBezTo>
                  <a:cubicBezTo>
                    <a:pt x="3344" y="8086"/>
                    <a:pt x="3430" y="8109"/>
                    <a:pt x="3581" y="8109"/>
                  </a:cubicBezTo>
                  <a:cubicBezTo>
                    <a:pt x="4000" y="8109"/>
                    <a:pt x="4923" y="7929"/>
                    <a:pt x="5928" y="6566"/>
                  </a:cubicBezTo>
                  <a:cubicBezTo>
                    <a:pt x="5928" y="6566"/>
                    <a:pt x="5928" y="6536"/>
                    <a:pt x="5898" y="6445"/>
                  </a:cubicBezTo>
                  <a:cubicBezTo>
                    <a:pt x="5624" y="5593"/>
                    <a:pt x="3770" y="31"/>
                    <a:pt x="2129" y="1"/>
                  </a:cubicBezTo>
                  <a:cubicBezTo>
                    <a:pt x="2120" y="0"/>
                    <a:pt x="2112" y="0"/>
                    <a:pt x="2103" y="0"/>
                  </a:cubicBezTo>
                  <a:close/>
                </a:path>
              </a:pathLst>
            </a:custGeom>
            <a:solidFill>
              <a:srgbClr val="0013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4877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EBB001D-B6AF-4618-BDC6-646C8A01023A}"/>
              </a:ext>
            </a:extLst>
          </p:cNvPr>
          <p:cNvSpPr txBox="1"/>
          <p:nvPr/>
        </p:nvSpPr>
        <p:spPr>
          <a:xfrm>
            <a:off x="3105639" y="1324614"/>
            <a:ext cx="85692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GV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E9391-2D5B-4AF6-BBE7-25A0E9EE4121}"/>
              </a:ext>
            </a:extLst>
          </p:cNvPr>
          <p:cNvSpPr txBox="1"/>
          <p:nvPr/>
        </p:nvSpPr>
        <p:spPr>
          <a:xfrm>
            <a:off x="2730146" y="2236136"/>
            <a:ext cx="89447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noProof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noProof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miêu tả hành động của ông Cản Ngũ: thò tay, nắm, nhấc bổng,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4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9603" y="2517096"/>
            <a:ext cx="9366443" cy="1485130"/>
          </a:xfrm>
          <a:prstGeom prst="rect">
            <a:avLst/>
          </a:prstGeom>
        </p:spPr>
      </p:pic>
      <p:sp>
        <p:nvSpPr>
          <p:cNvPr id="964" name="Google Shape;964;p45"/>
          <p:cNvSpPr/>
          <p:nvPr/>
        </p:nvSpPr>
        <p:spPr>
          <a:xfrm>
            <a:off x="1240971" y="1489840"/>
            <a:ext cx="9575075" cy="3756271"/>
          </a:xfrm>
          <a:prstGeom prst="roundRect">
            <a:avLst>
              <a:gd name="adj" fmla="val 12729"/>
            </a:avLst>
          </a:prstGeom>
          <a:noFill/>
          <a:ln w="76200" cap="flat" cmpd="sng">
            <a:solidFill>
              <a:srgbClr val="C1E2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图片 4">
            <a:extLst>
              <a:ext uri="{FF2B5EF4-FFF2-40B4-BE49-F238E27FC236}">
                <a16:creationId xmlns:a16="http://schemas.microsoft.com/office/drawing/2014/main" id="{0FCE3384-466F-4A12-B5CA-209BA31158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49" y="5284655"/>
            <a:ext cx="1876777" cy="1573345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0B39DD01-10A5-4981-A41D-5F38C707E8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518" y="-83282"/>
            <a:ext cx="1812123" cy="1546214"/>
          </a:xfrm>
          <a:prstGeom prst="rect">
            <a:avLst/>
          </a:prstGeom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91FEE502-959E-4845-944E-DE86E6A02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8430" y="545342"/>
            <a:ext cx="64427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9542421" y="2924275"/>
            <a:ext cx="905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9439834" y="3222443"/>
            <a:ext cx="555559" cy="181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1612177" y="3259661"/>
            <a:ext cx="1991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3710751" y="3583969"/>
            <a:ext cx="13208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7516268" y="3259661"/>
            <a:ext cx="9313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E240DB1-EBF0-4ABA-88AF-061928061954}"/>
              </a:ext>
            </a:extLst>
          </p:cNvPr>
          <p:cNvCxnSpPr>
            <a:cxnSpLocks/>
          </p:cNvCxnSpPr>
          <p:nvPr/>
        </p:nvCxnSpPr>
        <p:spPr>
          <a:xfrm flipH="1">
            <a:off x="7028845" y="3583969"/>
            <a:ext cx="12814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7302674" y="2573828"/>
            <a:ext cx="137786" cy="324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10448365" y="2555708"/>
            <a:ext cx="114300" cy="342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323805" y="2924275"/>
            <a:ext cx="114300" cy="3424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1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hấp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thúc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xứng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tĩnh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trẻ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nổi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15758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741570" y="3986186"/>
            <a:ext cx="10688760" cy="155031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41570" y="5848661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57" y="1423147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270" y="2401226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270" y="3904208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133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46"/>
          <p:cNvSpPr txBox="1"/>
          <p:nvPr/>
        </p:nvSpPr>
        <p:spPr>
          <a:xfrm>
            <a:off x="1903435" y="806141"/>
            <a:ext cx="219709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FFFFFF"/>
                </a:solidFill>
                <a:latin typeface="Times New Roman"/>
                <a:ea typeface="Bowlby One"/>
                <a:cs typeface="Bowlby One"/>
                <a:sym typeface="Bowlby One"/>
              </a:rPr>
              <a:t>Ả</a:t>
            </a:r>
            <a:r>
              <a:rPr lang="en" sz="2133" kern="0" dirty="0">
                <a:solidFill>
                  <a:srgbClr val="FFFFFF"/>
                </a:solidFill>
                <a:latin typeface="Times New Roman"/>
                <a:ea typeface="Bowlby One"/>
                <a:cs typeface="Bowlby One"/>
                <a:sym typeface="Bowlby One"/>
              </a:rPr>
              <a:t>o thuật</a:t>
            </a:r>
            <a:endParaRPr sz="2133" kern="0" dirty="0">
              <a:solidFill>
                <a:srgbClr val="FFFFFF"/>
              </a:solidFill>
              <a:latin typeface="Times New Roman"/>
              <a:ea typeface="Bowlby One"/>
              <a:cs typeface="Bowlby One"/>
              <a:sym typeface="Bowlby One"/>
            </a:endParaRPr>
          </a:p>
        </p:txBody>
      </p:sp>
      <p:sp>
        <p:nvSpPr>
          <p:cNvPr id="70" name="Google Shape;954;p46">
            <a:extLst>
              <a:ext uri="{FF2B5EF4-FFF2-40B4-BE49-F238E27FC236}">
                <a16:creationId xmlns:a16="http://schemas.microsoft.com/office/drawing/2014/main" id="{422852FD-6F2F-49E1-8FF9-13929D0D0EBD}"/>
              </a:ext>
            </a:extLst>
          </p:cNvPr>
          <p:cNvSpPr txBox="1"/>
          <p:nvPr/>
        </p:nvSpPr>
        <p:spPr>
          <a:xfrm>
            <a:off x="10126427" y="991945"/>
            <a:ext cx="2197090" cy="574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kern="0" dirty="0">
                <a:solidFill>
                  <a:srgbClr val="FFFFFF"/>
                </a:solidFill>
                <a:latin typeface="Times New Roman"/>
                <a:ea typeface="Bowlby One"/>
                <a:cs typeface="Bowlby One"/>
                <a:sym typeface="Bowlby One"/>
              </a:rPr>
              <a:t>Ả</a:t>
            </a:r>
            <a:r>
              <a:rPr lang="en" sz="2133" kern="0" dirty="0">
                <a:solidFill>
                  <a:srgbClr val="FFFFFF"/>
                </a:solidFill>
                <a:latin typeface="Times New Roman"/>
                <a:ea typeface="Bowlby One"/>
                <a:cs typeface="Bowlby One"/>
                <a:sym typeface="Bowlby One"/>
              </a:rPr>
              <a:t>o thuật</a:t>
            </a:r>
            <a:endParaRPr sz="2133" kern="0" dirty="0">
              <a:solidFill>
                <a:srgbClr val="FFFFFF"/>
              </a:solidFill>
              <a:latin typeface="Times New Roman"/>
              <a:ea typeface="Bowlby One"/>
              <a:cs typeface="Bowlby One"/>
              <a:sym typeface="Bowlby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41FBE-DD5B-43D3-8995-CC05AA94C380}"/>
              </a:ext>
            </a:extLst>
          </p:cNvPr>
          <p:cNvSpPr txBox="1"/>
          <p:nvPr/>
        </p:nvSpPr>
        <p:spPr>
          <a:xfrm>
            <a:off x="3365342" y="2792572"/>
            <a:ext cx="6761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 err="1" smtClean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Kể</a:t>
            </a:r>
            <a:r>
              <a:rPr lang="en-US" sz="6000" b="1" kern="0" dirty="0" smtClean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 </a:t>
            </a:r>
            <a:r>
              <a:rPr lang="en-US" sz="6000" b="1" kern="0" dirty="0" err="1" smtClean="0">
                <a:solidFill>
                  <a:srgbClr val="FF0000"/>
                </a:solidFill>
                <a:latin typeface="Times New Roman"/>
                <a:cs typeface="Arial"/>
                <a:sym typeface="Arial"/>
              </a:rPr>
              <a:t>chuyện</a:t>
            </a:r>
            <a:endParaRPr lang="en-US" sz="6000" b="1" kern="0" dirty="0">
              <a:solidFill>
                <a:srgbClr val="FF0000"/>
              </a:solidFill>
              <a:latin typeface="Times New Roman"/>
              <a:cs typeface="Arial"/>
              <a:sym typeface="Arial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63263DC-DAC9-4EAD-8288-8CFEB7A028AE}"/>
              </a:ext>
            </a:extLst>
          </p:cNvPr>
          <p:cNvGrpSpPr/>
          <p:nvPr/>
        </p:nvGrpSpPr>
        <p:grpSpPr>
          <a:xfrm>
            <a:off x="785813" y="2214563"/>
            <a:ext cx="2950773" cy="3914775"/>
            <a:chOff x="75430" y="2706762"/>
            <a:chExt cx="1840498" cy="2436737"/>
          </a:xfrm>
        </p:grpSpPr>
        <p:sp>
          <p:nvSpPr>
            <p:cNvPr id="69" name="Google Shape;1406;p64">
              <a:extLst>
                <a:ext uri="{FF2B5EF4-FFF2-40B4-BE49-F238E27FC236}">
                  <a16:creationId xmlns:a16="http://schemas.microsoft.com/office/drawing/2014/main" id="{846EAD01-37B0-43C4-8F0F-E72A9109E966}"/>
                </a:ext>
              </a:extLst>
            </p:cNvPr>
            <p:cNvSpPr/>
            <p:nvPr/>
          </p:nvSpPr>
          <p:spPr>
            <a:xfrm>
              <a:off x="1254859" y="3860157"/>
              <a:ext cx="259201" cy="271386"/>
            </a:xfrm>
            <a:custGeom>
              <a:avLst/>
              <a:gdLst/>
              <a:ahLst/>
              <a:cxnLst/>
              <a:rect l="l" t="t" r="r" b="b"/>
              <a:pathLst>
                <a:path w="5077" h="6354" extrusionOk="0">
                  <a:moveTo>
                    <a:pt x="4985" y="1"/>
                  </a:moveTo>
                  <a:cubicBezTo>
                    <a:pt x="3405" y="1672"/>
                    <a:pt x="1642" y="2645"/>
                    <a:pt x="0" y="3040"/>
                  </a:cubicBezTo>
                  <a:lnTo>
                    <a:pt x="152" y="6323"/>
                  </a:lnTo>
                  <a:lnTo>
                    <a:pt x="1368" y="6353"/>
                  </a:lnTo>
                  <a:cubicBezTo>
                    <a:pt x="1368" y="6353"/>
                    <a:pt x="3496" y="5533"/>
                    <a:pt x="5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07;p64">
              <a:extLst>
                <a:ext uri="{FF2B5EF4-FFF2-40B4-BE49-F238E27FC236}">
                  <a16:creationId xmlns:a16="http://schemas.microsoft.com/office/drawing/2014/main" id="{D9853F1A-FAD6-48C4-8430-FBA4B3C7A3CC}"/>
                </a:ext>
              </a:extLst>
            </p:cNvPr>
            <p:cNvSpPr/>
            <p:nvPr/>
          </p:nvSpPr>
          <p:spPr>
            <a:xfrm>
              <a:off x="793931" y="3941951"/>
              <a:ext cx="149026" cy="148036"/>
            </a:xfrm>
            <a:custGeom>
              <a:avLst/>
              <a:gdLst/>
              <a:ahLst/>
              <a:cxnLst/>
              <a:rect l="l" t="t" r="r" b="b"/>
              <a:pathLst>
                <a:path w="2919" h="3466" extrusionOk="0">
                  <a:moveTo>
                    <a:pt x="1" y="0"/>
                  </a:moveTo>
                  <a:cubicBezTo>
                    <a:pt x="1" y="1"/>
                    <a:pt x="1" y="2"/>
                    <a:pt x="2" y="3"/>
                  </a:cubicBezTo>
                  <a:lnTo>
                    <a:pt x="2" y="3"/>
                  </a:lnTo>
                  <a:cubicBezTo>
                    <a:pt x="2" y="2"/>
                    <a:pt x="1" y="1"/>
                    <a:pt x="1" y="0"/>
                  </a:cubicBezTo>
                  <a:close/>
                  <a:moveTo>
                    <a:pt x="2" y="3"/>
                  </a:moveTo>
                  <a:lnTo>
                    <a:pt x="2" y="3"/>
                  </a:lnTo>
                  <a:cubicBezTo>
                    <a:pt x="914" y="1704"/>
                    <a:pt x="1916" y="2767"/>
                    <a:pt x="2676" y="3466"/>
                  </a:cubicBezTo>
                  <a:lnTo>
                    <a:pt x="2919" y="1125"/>
                  </a:lnTo>
                  <a:cubicBezTo>
                    <a:pt x="1162" y="678"/>
                    <a:pt x="47" y="57"/>
                    <a:pt x="2" y="3"/>
                  </a:cubicBezTo>
                  <a:close/>
                </a:path>
              </a:pathLst>
            </a:custGeom>
            <a:solidFill>
              <a:srgbClr val="090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08;p64">
              <a:extLst>
                <a:ext uri="{FF2B5EF4-FFF2-40B4-BE49-F238E27FC236}">
                  <a16:creationId xmlns:a16="http://schemas.microsoft.com/office/drawing/2014/main" id="{62D207F0-AFF6-438A-8B2E-EE11D5B0E9E7}"/>
                </a:ext>
              </a:extLst>
            </p:cNvPr>
            <p:cNvSpPr/>
            <p:nvPr/>
          </p:nvSpPr>
          <p:spPr>
            <a:xfrm>
              <a:off x="652711" y="3002030"/>
              <a:ext cx="940467" cy="1199664"/>
            </a:xfrm>
            <a:custGeom>
              <a:avLst/>
              <a:gdLst/>
              <a:ahLst/>
              <a:cxnLst/>
              <a:rect l="l" t="t" r="r" b="b"/>
              <a:pathLst>
                <a:path w="18421" h="28088" extrusionOk="0">
                  <a:moveTo>
                    <a:pt x="2493" y="0"/>
                  </a:moveTo>
                  <a:cubicBezTo>
                    <a:pt x="2493" y="0"/>
                    <a:pt x="1" y="6505"/>
                    <a:pt x="457" y="13192"/>
                  </a:cubicBezTo>
                  <a:cubicBezTo>
                    <a:pt x="761" y="17204"/>
                    <a:pt x="1673" y="20061"/>
                    <a:pt x="2736" y="22037"/>
                  </a:cubicBezTo>
                  <a:cubicBezTo>
                    <a:pt x="2736" y="22037"/>
                    <a:pt x="3891" y="22706"/>
                    <a:pt x="5654" y="23131"/>
                  </a:cubicBezTo>
                  <a:lnTo>
                    <a:pt x="5411" y="25472"/>
                  </a:lnTo>
                  <a:cubicBezTo>
                    <a:pt x="6171" y="26140"/>
                    <a:pt x="6718" y="26444"/>
                    <a:pt x="6688" y="26596"/>
                  </a:cubicBezTo>
                  <a:cubicBezTo>
                    <a:pt x="6688" y="26870"/>
                    <a:pt x="6323" y="27204"/>
                    <a:pt x="5837" y="27508"/>
                  </a:cubicBezTo>
                  <a:cubicBezTo>
                    <a:pt x="6419" y="27770"/>
                    <a:pt x="7363" y="28087"/>
                    <a:pt x="8536" y="28087"/>
                  </a:cubicBezTo>
                  <a:cubicBezTo>
                    <a:pt x="8588" y="28087"/>
                    <a:pt x="8641" y="28087"/>
                    <a:pt x="8694" y="28086"/>
                  </a:cubicBezTo>
                  <a:cubicBezTo>
                    <a:pt x="11490" y="27994"/>
                    <a:pt x="11885" y="26870"/>
                    <a:pt x="11885" y="26870"/>
                  </a:cubicBezTo>
                  <a:lnTo>
                    <a:pt x="11885" y="26444"/>
                  </a:lnTo>
                  <a:lnTo>
                    <a:pt x="11734" y="23161"/>
                  </a:lnTo>
                  <a:cubicBezTo>
                    <a:pt x="13405" y="22706"/>
                    <a:pt x="15199" y="21794"/>
                    <a:pt x="16810" y="20122"/>
                  </a:cubicBezTo>
                  <a:cubicBezTo>
                    <a:pt x="17114" y="19119"/>
                    <a:pt x="17387" y="17903"/>
                    <a:pt x="17600" y="16474"/>
                  </a:cubicBezTo>
                  <a:cubicBezTo>
                    <a:pt x="18421" y="12037"/>
                    <a:pt x="17782" y="7781"/>
                    <a:pt x="17782" y="7781"/>
                  </a:cubicBezTo>
                  <a:lnTo>
                    <a:pt x="17782" y="7781"/>
                  </a:lnTo>
                  <a:cubicBezTo>
                    <a:pt x="17282" y="7831"/>
                    <a:pt x="16403" y="7907"/>
                    <a:pt x="15424" y="7907"/>
                  </a:cubicBezTo>
                  <a:cubicBezTo>
                    <a:pt x="14021" y="7907"/>
                    <a:pt x="12414" y="7752"/>
                    <a:pt x="11430" y="7143"/>
                  </a:cubicBezTo>
                  <a:cubicBezTo>
                    <a:pt x="10579" y="6626"/>
                    <a:pt x="8390" y="2615"/>
                    <a:pt x="8390" y="2614"/>
                  </a:cubicBezTo>
                  <a:lnTo>
                    <a:pt x="8390" y="2614"/>
                  </a:lnTo>
                  <a:cubicBezTo>
                    <a:pt x="8724" y="4195"/>
                    <a:pt x="10578" y="7113"/>
                    <a:pt x="10578" y="7113"/>
                  </a:cubicBezTo>
                  <a:cubicBezTo>
                    <a:pt x="10578" y="7113"/>
                    <a:pt x="9675" y="7414"/>
                    <a:pt x="8506" y="7414"/>
                  </a:cubicBezTo>
                  <a:cubicBezTo>
                    <a:pt x="7575" y="7414"/>
                    <a:pt x="6476" y="7223"/>
                    <a:pt x="5533" y="6535"/>
                  </a:cubicBezTo>
                  <a:cubicBezTo>
                    <a:pt x="3800" y="5258"/>
                    <a:pt x="2919" y="1398"/>
                    <a:pt x="2645" y="0"/>
                  </a:cubicBezTo>
                  <a:close/>
                </a:path>
              </a:pathLst>
            </a:custGeom>
            <a:solidFill>
              <a:srgbClr val="FFC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09;p64">
              <a:extLst>
                <a:ext uri="{FF2B5EF4-FFF2-40B4-BE49-F238E27FC236}">
                  <a16:creationId xmlns:a16="http://schemas.microsoft.com/office/drawing/2014/main" id="{A890C12D-7ED9-480B-B3CE-72A2E0D08297}"/>
                </a:ext>
              </a:extLst>
            </p:cNvPr>
            <p:cNvSpPr/>
            <p:nvPr/>
          </p:nvSpPr>
          <p:spPr>
            <a:xfrm>
              <a:off x="638774" y="3610206"/>
              <a:ext cx="324347" cy="246784"/>
            </a:xfrm>
            <a:custGeom>
              <a:avLst/>
              <a:gdLst/>
              <a:ahLst/>
              <a:cxnLst/>
              <a:rect l="l" t="t" r="r" b="b"/>
              <a:pathLst>
                <a:path w="6353" h="5778" extrusionOk="0">
                  <a:moveTo>
                    <a:pt x="3180" y="1"/>
                  </a:moveTo>
                  <a:cubicBezTo>
                    <a:pt x="2964" y="1"/>
                    <a:pt x="2743" y="26"/>
                    <a:pt x="2523" y="77"/>
                  </a:cubicBezTo>
                  <a:cubicBezTo>
                    <a:pt x="973" y="442"/>
                    <a:pt x="0" y="1992"/>
                    <a:pt x="365" y="3542"/>
                  </a:cubicBezTo>
                  <a:cubicBezTo>
                    <a:pt x="678" y="4872"/>
                    <a:pt x="1863" y="5777"/>
                    <a:pt x="3173" y="5777"/>
                  </a:cubicBezTo>
                  <a:cubicBezTo>
                    <a:pt x="3390" y="5777"/>
                    <a:pt x="3610" y="5752"/>
                    <a:pt x="3830" y="5701"/>
                  </a:cubicBezTo>
                  <a:cubicBezTo>
                    <a:pt x="5380" y="5336"/>
                    <a:pt x="6353" y="3786"/>
                    <a:pt x="5988" y="2235"/>
                  </a:cubicBezTo>
                  <a:cubicBezTo>
                    <a:pt x="5675" y="906"/>
                    <a:pt x="4490" y="1"/>
                    <a:pt x="3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10;p64">
              <a:extLst>
                <a:ext uri="{FF2B5EF4-FFF2-40B4-BE49-F238E27FC236}">
                  <a16:creationId xmlns:a16="http://schemas.microsoft.com/office/drawing/2014/main" id="{A5253EF6-FF7D-4AE2-BD7E-04640C120FCC}"/>
                </a:ext>
              </a:extLst>
            </p:cNvPr>
            <p:cNvSpPr/>
            <p:nvPr/>
          </p:nvSpPr>
          <p:spPr>
            <a:xfrm>
              <a:off x="1346400" y="3586245"/>
              <a:ext cx="294888" cy="246698"/>
            </a:xfrm>
            <a:custGeom>
              <a:avLst/>
              <a:gdLst/>
              <a:ahLst/>
              <a:cxnLst/>
              <a:rect l="l" t="t" r="r" b="b"/>
              <a:pathLst>
                <a:path w="5776" h="5776" extrusionOk="0">
                  <a:moveTo>
                    <a:pt x="2888" y="0"/>
                  </a:moveTo>
                  <a:cubicBezTo>
                    <a:pt x="1308" y="0"/>
                    <a:pt x="1" y="1307"/>
                    <a:pt x="1" y="2888"/>
                  </a:cubicBezTo>
                  <a:cubicBezTo>
                    <a:pt x="1" y="4468"/>
                    <a:pt x="1308" y="5775"/>
                    <a:pt x="2888" y="5775"/>
                  </a:cubicBezTo>
                  <a:cubicBezTo>
                    <a:pt x="4469" y="5775"/>
                    <a:pt x="5776" y="4468"/>
                    <a:pt x="5776" y="2888"/>
                  </a:cubicBezTo>
                  <a:cubicBezTo>
                    <a:pt x="5776" y="1307"/>
                    <a:pt x="4469" y="0"/>
                    <a:pt x="28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11;p64">
              <a:extLst>
                <a:ext uri="{FF2B5EF4-FFF2-40B4-BE49-F238E27FC236}">
                  <a16:creationId xmlns:a16="http://schemas.microsoft.com/office/drawing/2014/main" id="{08328FA5-683F-4BB9-B350-D73CFDCE667F}"/>
                </a:ext>
              </a:extLst>
            </p:cNvPr>
            <p:cNvSpPr/>
            <p:nvPr/>
          </p:nvSpPr>
          <p:spPr>
            <a:xfrm>
              <a:off x="941378" y="3990002"/>
              <a:ext cx="316637" cy="70558"/>
            </a:xfrm>
            <a:custGeom>
              <a:avLst/>
              <a:gdLst/>
              <a:ahLst/>
              <a:cxnLst/>
              <a:rect l="l" t="t" r="r" b="b"/>
              <a:pathLst>
                <a:path w="6202" h="1652" extrusionOk="0">
                  <a:moveTo>
                    <a:pt x="31" y="0"/>
                  </a:moveTo>
                  <a:lnTo>
                    <a:pt x="0" y="274"/>
                  </a:lnTo>
                  <a:cubicBezTo>
                    <a:pt x="1714" y="1144"/>
                    <a:pt x="3739" y="1652"/>
                    <a:pt x="5715" y="1652"/>
                  </a:cubicBezTo>
                  <a:cubicBezTo>
                    <a:pt x="5878" y="1652"/>
                    <a:pt x="6040" y="1648"/>
                    <a:pt x="6201" y="1641"/>
                  </a:cubicBezTo>
                  <a:lnTo>
                    <a:pt x="6110" y="61"/>
                  </a:lnTo>
                  <a:cubicBezTo>
                    <a:pt x="5130" y="322"/>
                    <a:pt x="4173" y="426"/>
                    <a:pt x="3270" y="426"/>
                  </a:cubicBezTo>
                  <a:cubicBezTo>
                    <a:pt x="2071" y="426"/>
                    <a:pt x="967" y="243"/>
                    <a:pt x="31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12;p64">
              <a:extLst>
                <a:ext uri="{FF2B5EF4-FFF2-40B4-BE49-F238E27FC236}">
                  <a16:creationId xmlns:a16="http://schemas.microsoft.com/office/drawing/2014/main" id="{F794D66D-15B1-4ECE-8B7C-CE536511E3FA}"/>
                </a:ext>
              </a:extLst>
            </p:cNvPr>
            <p:cNvSpPr/>
            <p:nvPr/>
          </p:nvSpPr>
          <p:spPr>
            <a:xfrm>
              <a:off x="75430" y="2737771"/>
              <a:ext cx="1840498" cy="1476687"/>
            </a:xfrm>
            <a:custGeom>
              <a:avLst/>
              <a:gdLst/>
              <a:ahLst/>
              <a:cxnLst/>
              <a:rect l="l" t="t" r="r" b="b"/>
              <a:pathLst>
                <a:path w="36050" h="34574" extrusionOk="0">
                  <a:moveTo>
                    <a:pt x="20268" y="0"/>
                  </a:moveTo>
                  <a:cubicBezTo>
                    <a:pt x="17161" y="0"/>
                    <a:pt x="14451" y="678"/>
                    <a:pt x="13496" y="1141"/>
                  </a:cubicBezTo>
                  <a:cubicBezTo>
                    <a:pt x="11369" y="2205"/>
                    <a:pt x="11855" y="3755"/>
                    <a:pt x="11855" y="3755"/>
                  </a:cubicBezTo>
                  <a:cubicBezTo>
                    <a:pt x="11855" y="3755"/>
                    <a:pt x="11184" y="3303"/>
                    <a:pt x="10064" y="3303"/>
                  </a:cubicBezTo>
                  <a:cubicBezTo>
                    <a:pt x="8973" y="3303"/>
                    <a:pt x="7455" y="3732"/>
                    <a:pt x="5715" y="5427"/>
                  </a:cubicBezTo>
                  <a:cubicBezTo>
                    <a:pt x="2219" y="8831"/>
                    <a:pt x="1" y="27464"/>
                    <a:pt x="2280" y="32054"/>
                  </a:cubicBezTo>
                  <a:cubicBezTo>
                    <a:pt x="2747" y="32986"/>
                    <a:pt x="6979" y="34573"/>
                    <a:pt x="10800" y="34573"/>
                  </a:cubicBezTo>
                  <a:cubicBezTo>
                    <a:pt x="11711" y="34573"/>
                    <a:pt x="12598" y="34483"/>
                    <a:pt x="13405" y="34273"/>
                  </a:cubicBezTo>
                  <a:cubicBezTo>
                    <a:pt x="13496" y="34273"/>
                    <a:pt x="13557" y="34303"/>
                    <a:pt x="13648" y="34303"/>
                  </a:cubicBezTo>
                  <a:cubicBezTo>
                    <a:pt x="13932" y="34348"/>
                    <a:pt x="14214" y="34369"/>
                    <a:pt x="14490" y="34369"/>
                  </a:cubicBezTo>
                  <a:cubicBezTo>
                    <a:pt x="15519" y="34369"/>
                    <a:pt x="16473" y="34085"/>
                    <a:pt x="17144" y="33725"/>
                  </a:cubicBezTo>
                  <a:cubicBezTo>
                    <a:pt x="17630" y="33421"/>
                    <a:pt x="17995" y="33087"/>
                    <a:pt x="17995" y="32814"/>
                  </a:cubicBezTo>
                  <a:cubicBezTo>
                    <a:pt x="18025" y="32662"/>
                    <a:pt x="17478" y="32358"/>
                    <a:pt x="16718" y="31689"/>
                  </a:cubicBezTo>
                  <a:cubicBezTo>
                    <a:pt x="15958" y="30990"/>
                    <a:pt x="14955" y="29896"/>
                    <a:pt x="14043" y="28224"/>
                  </a:cubicBezTo>
                  <a:cubicBezTo>
                    <a:pt x="12980" y="26248"/>
                    <a:pt x="12068" y="23391"/>
                    <a:pt x="11764" y="19379"/>
                  </a:cubicBezTo>
                  <a:cubicBezTo>
                    <a:pt x="11308" y="12692"/>
                    <a:pt x="13800" y="6187"/>
                    <a:pt x="13800" y="6187"/>
                  </a:cubicBezTo>
                  <a:lnTo>
                    <a:pt x="13952" y="6187"/>
                  </a:lnTo>
                  <a:cubicBezTo>
                    <a:pt x="14226" y="7585"/>
                    <a:pt x="15107" y="11415"/>
                    <a:pt x="16840" y="12722"/>
                  </a:cubicBezTo>
                  <a:cubicBezTo>
                    <a:pt x="17783" y="13410"/>
                    <a:pt x="18882" y="13601"/>
                    <a:pt x="19813" y="13601"/>
                  </a:cubicBezTo>
                  <a:cubicBezTo>
                    <a:pt x="20982" y="13601"/>
                    <a:pt x="21885" y="13300"/>
                    <a:pt x="21885" y="13300"/>
                  </a:cubicBezTo>
                  <a:cubicBezTo>
                    <a:pt x="21885" y="13300"/>
                    <a:pt x="20031" y="10382"/>
                    <a:pt x="19697" y="8801"/>
                  </a:cubicBezTo>
                  <a:lnTo>
                    <a:pt x="19697" y="8801"/>
                  </a:lnTo>
                  <a:cubicBezTo>
                    <a:pt x="19697" y="8802"/>
                    <a:pt x="21886" y="12783"/>
                    <a:pt x="22737" y="13330"/>
                  </a:cubicBezTo>
                  <a:cubicBezTo>
                    <a:pt x="23721" y="13939"/>
                    <a:pt x="25328" y="14094"/>
                    <a:pt x="26731" y="14094"/>
                  </a:cubicBezTo>
                  <a:cubicBezTo>
                    <a:pt x="27710" y="14094"/>
                    <a:pt x="28589" y="14018"/>
                    <a:pt x="29089" y="13968"/>
                  </a:cubicBezTo>
                  <a:lnTo>
                    <a:pt x="29089" y="13968"/>
                  </a:lnTo>
                  <a:cubicBezTo>
                    <a:pt x="29089" y="13968"/>
                    <a:pt x="29728" y="18224"/>
                    <a:pt x="28968" y="22661"/>
                  </a:cubicBezTo>
                  <a:cubicBezTo>
                    <a:pt x="28725" y="24090"/>
                    <a:pt x="28481" y="25306"/>
                    <a:pt x="28177" y="26339"/>
                  </a:cubicBezTo>
                  <a:cubicBezTo>
                    <a:pt x="26597" y="31871"/>
                    <a:pt x="24469" y="32662"/>
                    <a:pt x="24469" y="32662"/>
                  </a:cubicBezTo>
                  <a:cubicBezTo>
                    <a:pt x="24469" y="32662"/>
                    <a:pt x="26142" y="33350"/>
                    <a:pt x="27223" y="33350"/>
                  </a:cubicBezTo>
                  <a:cubicBezTo>
                    <a:pt x="27485" y="33350"/>
                    <a:pt x="27713" y="33310"/>
                    <a:pt x="27873" y="33209"/>
                  </a:cubicBezTo>
                  <a:cubicBezTo>
                    <a:pt x="27902" y="33209"/>
                    <a:pt x="27932" y="33210"/>
                    <a:pt x="27962" y="33210"/>
                  </a:cubicBezTo>
                  <a:cubicBezTo>
                    <a:pt x="29405" y="33210"/>
                    <a:pt x="31866" y="32500"/>
                    <a:pt x="32402" y="32023"/>
                  </a:cubicBezTo>
                  <a:cubicBezTo>
                    <a:pt x="36050" y="28741"/>
                    <a:pt x="35564" y="11476"/>
                    <a:pt x="31004" y="4728"/>
                  </a:cubicBezTo>
                  <a:cubicBezTo>
                    <a:pt x="28507" y="1024"/>
                    <a:pt x="24087" y="0"/>
                    <a:pt x="202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13;p64">
              <a:extLst>
                <a:ext uri="{FF2B5EF4-FFF2-40B4-BE49-F238E27FC236}">
                  <a16:creationId xmlns:a16="http://schemas.microsoft.com/office/drawing/2014/main" id="{D14B12E9-1A95-45B6-B67A-904DF800ADCF}"/>
                </a:ext>
              </a:extLst>
            </p:cNvPr>
            <p:cNvSpPr/>
            <p:nvPr/>
          </p:nvSpPr>
          <p:spPr>
            <a:xfrm>
              <a:off x="315951" y="4148378"/>
              <a:ext cx="1592223" cy="995121"/>
            </a:xfrm>
            <a:custGeom>
              <a:avLst/>
              <a:gdLst/>
              <a:ahLst/>
              <a:cxnLst/>
              <a:rect l="l" t="t" r="r" b="b"/>
              <a:pathLst>
                <a:path w="31187" h="23299" extrusionOk="0">
                  <a:moveTo>
                    <a:pt x="18542" y="0"/>
                  </a:moveTo>
                  <a:cubicBezTo>
                    <a:pt x="18542" y="0"/>
                    <a:pt x="18178" y="1125"/>
                    <a:pt x="15351" y="1216"/>
                  </a:cubicBezTo>
                  <a:cubicBezTo>
                    <a:pt x="15297" y="1217"/>
                    <a:pt x="15245" y="1218"/>
                    <a:pt x="15192" y="1218"/>
                  </a:cubicBezTo>
                  <a:cubicBezTo>
                    <a:pt x="14022" y="1218"/>
                    <a:pt x="13106" y="901"/>
                    <a:pt x="12524" y="639"/>
                  </a:cubicBezTo>
                  <a:cubicBezTo>
                    <a:pt x="11853" y="998"/>
                    <a:pt x="10880" y="1282"/>
                    <a:pt x="9844" y="1282"/>
                  </a:cubicBezTo>
                  <a:cubicBezTo>
                    <a:pt x="9565" y="1282"/>
                    <a:pt x="9281" y="1261"/>
                    <a:pt x="8998" y="1216"/>
                  </a:cubicBezTo>
                  <a:cubicBezTo>
                    <a:pt x="7752" y="1763"/>
                    <a:pt x="6293" y="2554"/>
                    <a:pt x="5077" y="3800"/>
                  </a:cubicBezTo>
                  <a:cubicBezTo>
                    <a:pt x="2281" y="6535"/>
                    <a:pt x="1" y="19545"/>
                    <a:pt x="1" y="19545"/>
                  </a:cubicBezTo>
                  <a:cubicBezTo>
                    <a:pt x="1" y="19545"/>
                    <a:pt x="2281" y="21216"/>
                    <a:pt x="6779" y="22311"/>
                  </a:cubicBezTo>
                  <a:cubicBezTo>
                    <a:pt x="9001" y="22866"/>
                    <a:pt x="11770" y="23298"/>
                    <a:pt x="15098" y="23298"/>
                  </a:cubicBezTo>
                  <a:cubicBezTo>
                    <a:pt x="16141" y="23298"/>
                    <a:pt x="17238" y="23256"/>
                    <a:pt x="18390" y="23162"/>
                  </a:cubicBezTo>
                  <a:cubicBezTo>
                    <a:pt x="29150" y="22311"/>
                    <a:pt x="31187" y="18846"/>
                    <a:pt x="31187" y="18846"/>
                  </a:cubicBezTo>
                  <a:cubicBezTo>
                    <a:pt x="31187" y="18846"/>
                    <a:pt x="30275" y="8086"/>
                    <a:pt x="25351" y="3070"/>
                  </a:cubicBezTo>
                  <a:cubicBezTo>
                    <a:pt x="24713" y="2432"/>
                    <a:pt x="22433" y="274"/>
                    <a:pt x="185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14;p64">
              <a:extLst>
                <a:ext uri="{FF2B5EF4-FFF2-40B4-BE49-F238E27FC236}">
                  <a16:creationId xmlns:a16="http://schemas.microsoft.com/office/drawing/2014/main" id="{A5454394-AE4C-4458-A719-EF67C1DA6F26}"/>
                </a:ext>
              </a:extLst>
            </p:cNvPr>
            <p:cNvSpPr/>
            <p:nvPr/>
          </p:nvSpPr>
          <p:spPr>
            <a:xfrm>
              <a:off x="1321588" y="3703062"/>
              <a:ext cx="405063" cy="464822"/>
            </a:xfrm>
            <a:custGeom>
              <a:avLst/>
              <a:gdLst/>
              <a:ahLst/>
              <a:cxnLst/>
              <a:rect l="l" t="t" r="r" b="b"/>
              <a:pathLst>
                <a:path w="7934" h="10883" extrusionOk="0">
                  <a:moveTo>
                    <a:pt x="7842" y="1"/>
                  </a:moveTo>
                  <a:cubicBezTo>
                    <a:pt x="7812" y="1"/>
                    <a:pt x="7782" y="1"/>
                    <a:pt x="7782" y="31"/>
                  </a:cubicBezTo>
                  <a:cubicBezTo>
                    <a:pt x="7630" y="1308"/>
                    <a:pt x="7386" y="2554"/>
                    <a:pt x="7143" y="3770"/>
                  </a:cubicBezTo>
                  <a:cubicBezTo>
                    <a:pt x="6870" y="4986"/>
                    <a:pt x="6414" y="6201"/>
                    <a:pt x="5836" y="7296"/>
                  </a:cubicBezTo>
                  <a:cubicBezTo>
                    <a:pt x="5715" y="7569"/>
                    <a:pt x="5532" y="7843"/>
                    <a:pt x="5380" y="8086"/>
                  </a:cubicBezTo>
                  <a:cubicBezTo>
                    <a:pt x="5228" y="8359"/>
                    <a:pt x="5046" y="8633"/>
                    <a:pt x="4864" y="8846"/>
                  </a:cubicBezTo>
                  <a:cubicBezTo>
                    <a:pt x="4651" y="9089"/>
                    <a:pt x="4468" y="9302"/>
                    <a:pt x="4256" y="9545"/>
                  </a:cubicBezTo>
                  <a:cubicBezTo>
                    <a:pt x="4043" y="9758"/>
                    <a:pt x="3800" y="9970"/>
                    <a:pt x="3557" y="10153"/>
                  </a:cubicBezTo>
                  <a:lnTo>
                    <a:pt x="3374" y="10305"/>
                  </a:lnTo>
                  <a:cubicBezTo>
                    <a:pt x="3344" y="10366"/>
                    <a:pt x="3253" y="10366"/>
                    <a:pt x="3222" y="10426"/>
                  </a:cubicBezTo>
                  <a:cubicBezTo>
                    <a:pt x="3131" y="10426"/>
                    <a:pt x="3101" y="10457"/>
                    <a:pt x="3040" y="10457"/>
                  </a:cubicBezTo>
                  <a:cubicBezTo>
                    <a:pt x="2949" y="10487"/>
                    <a:pt x="2888" y="10487"/>
                    <a:pt x="2797" y="10487"/>
                  </a:cubicBezTo>
                  <a:cubicBezTo>
                    <a:pt x="2739" y="10493"/>
                    <a:pt x="2681" y="10495"/>
                    <a:pt x="2623" y="10495"/>
                  </a:cubicBezTo>
                  <a:cubicBezTo>
                    <a:pt x="2377" y="10495"/>
                    <a:pt x="2131" y="10451"/>
                    <a:pt x="1885" y="10426"/>
                  </a:cubicBezTo>
                  <a:cubicBezTo>
                    <a:pt x="1277" y="10305"/>
                    <a:pt x="669" y="10153"/>
                    <a:pt x="61" y="9940"/>
                  </a:cubicBezTo>
                  <a:cubicBezTo>
                    <a:pt x="31" y="9940"/>
                    <a:pt x="0" y="9940"/>
                    <a:pt x="0" y="10001"/>
                  </a:cubicBezTo>
                  <a:cubicBezTo>
                    <a:pt x="0" y="10031"/>
                    <a:pt x="0" y="10062"/>
                    <a:pt x="31" y="10062"/>
                  </a:cubicBezTo>
                  <a:cubicBezTo>
                    <a:pt x="608" y="10335"/>
                    <a:pt x="1155" y="10578"/>
                    <a:pt x="1824" y="10730"/>
                  </a:cubicBezTo>
                  <a:cubicBezTo>
                    <a:pt x="2158" y="10791"/>
                    <a:pt x="2462" y="10882"/>
                    <a:pt x="2797" y="10882"/>
                  </a:cubicBezTo>
                  <a:lnTo>
                    <a:pt x="3070" y="10882"/>
                  </a:lnTo>
                  <a:cubicBezTo>
                    <a:pt x="3131" y="10882"/>
                    <a:pt x="3253" y="10882"/>
                    <a:pt x="3344" y="10821"/>
                  </a:cubicBezTo>
                  <a:cubicBezTo>
                    <a:pt x="3465" y="10791"/>
                    <a:pt x="3526" y="10761"/>
                    <a:pt x="3617" y="10730"/>
                  </a:cubicBezTo>
                  <a:lnTo>
                    <a:pt x="3800" y="10578"/>
                  </a:lnTo>
                  <a:cubicBezTo>
                    <a:pt x="4073" y="10335"/>
                    <a:pt x="4317" y="10153"/>
                    <a:pt x="4560" y="9910"/>
                  </a:cubicBezTo>
                  <a:cubicBezTo>
                    <a:pt x="4772" y="9697"/>
                    <a:pt x="5016" y="9454"/>
                    <a:pt x="5198" y="9211"/>
                  </a:cubicBezTo>
                  <a:cubicBezTo>
                    <a:pt x="5380" y="8937"/>
                    <a:pt x="5593" y="8663"/>
                    <a:pt x="5745" y="8390"/>
                  </a:cubicBezTo>
                  <a:cubicBezTo>
                    <a:pt x="5897" y="8147"/>
                    <a:pt x="6079" y="7873"/>
                    <a:pt x="6201" y="7569"/>
                  </a:cubicBezTo>
                  <a:cubicBezTo>
                    <a:pt x="6748" y="6414"/>
                    <a:pt x="7143" y="5168"/>
                    <a:pt x="7447" y="3952"/>
                  </a:cubicBezTo>
                  <a:cubicBezTo>
                    <a:pt x="7751" y="2706"/>
                    <a:pt x="7934" y="1460"/>
                    <a:pt x="7934" y="153"/>
                  </a:cubicBezTo>
                  <a:cubicBezTo>
                    <a:pt x="7934" y="122"/>
                    <a:pt x="7934" y="122"/>
                    <a:pt x="78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15;p64">
              <a:extLst>
                <a:ext uri="{FF2B5EF4-FFF2-40B4-BE49-F238E27FC236}">
                  <a16:creationId xmlns:a16="http://schemas.microsoft.com/office/drawing/2014/main" id="{24FD3D27-54E2-43C7-8A0F-1AAE92796F40}"/>
                </a:ext>
              </a:extLst>
            </p:cNvPr>
            <p:cNvSpPr/>
            <p:nvPr/>
          </p:nvSpPr>
          <p:spPr>
            <a:xfrm>
              <a:off x="419951" y="3639464"/>
              <a:ext cx="577319" cy="571258"/>
            </a:xfrm>
            <a:custGeom>
              <a:avLst/>
              <a:gdLst/>
              <a:ahLst/>
              <a:cxnLst/>
              <a:rect l="l" t="t" r="r" b="b"/>
              <a:pathLst>
                <a:path w="11308" h="13375" extrusionOk="0">
                  <a:moveTo>
                    <a:pt x="61" y="0"/>
                  </a:moveTo>
                  <a:cubicBezTo>
                    <a:pt x="61" y="0"/>
                    <a:pt x="31" y="0"/>
                    <a:pt x="31" y="61"/>
                  </a:cubicBezTo>
                  <a:cubicBezTo>
                    <a:pt x="0" y="608"/>
                    <a:pt x="0" y="1186"/>
                    <a:pt x="0" y="1763"/>
                  </a:cubicBezTo>
                  <a:lnTo>
                    <a:pt x="92" y="3465"/>
                  </a:lnTo>
                  <a:cubicBezTo>
                    <a:pt x="213" y="4043"/>
                    <a:pt x="244" y="4620"/>
                    <a:pt x="365" y="5168"/>
                  </a:cubicBezTo>
                  <a:cubicBezTo>
                    <a:pt x="487" y="5745"/>
                    <a:pt x="608" y="6323"/>
                    <a:pt x="791" y="6839"/>
                  </a:cubicBezTo>
                  <a:cubicBezTo>
                    <a:pt x="1095" y="7964"/>
                    <a:pt x="1581" y="9028"/>
                    <a:pt x="2219" y="9970"/>
                  </a:cubicBezTo>
                  <a:cubicBezTo>
                    <a:pt x="2432" y="10183"/>
                    <a:pt x="2584" y="10426"/>
                    <a:pt x="2766" y="10639"/>
                  </a:cubicBezTo>
                  <a:cubicBezTo>
                    <a:pt x="2979" y="10882"/>
                    <a:pt x="3131" y="11095"/>
                    <a:pt x="3374" y="11307"/>
                  </a:cubicBezTo>
                  <a:cubicBezTo>
                    <a:pt x="3800" y="11703"/>
                    <a:pt x="4256" y="12098"/>
                    <a:pt x="4773" y="12371"/>
                  </a:cubicBezTo>
                  <a:lnTo>
                    <a:pt x="4742" y="12371"/>
                  </a:lnTo>
                  <a:cubicBezTo>
                    <a:pt x="5320" y="12827"/>
                    <a:pt x="5988" y="13131"/>
                    <a:pt x="6687" y="13283"/>
                  </a:cubicBezTo>
                  <a:cubicBezTo>
                    <a:pt x="7083" y="13344"/>
                    <a:pt x="7508" y="13374"/>
                    <a:pt x="7964" y="13374"/>
                  </a:cubicBezTo>
                  <a:cubicBezTo>
                    <a:pt x="8420" y="13374"/>
                    <a:pt x="8846" y="13314"/>
                    <a:pt x="9271" y="13192"/>
                  </a:cubicBezTo>
                  <a:cubicBezTo>
                    <a:pt x="9666" y="13070"/>
                    <a:pt x="10092" y="12918"/>
                    <a:pt x="10487" y="12706"/>
                  </a:cubicBezTo>
                  <a:cubicBezTo>
                    <a:pt x="10669" y="12554"/>
                    <a:pt x="10852" y="12432"/>
                    <a:pt x="11004" y="12280"/>
                  </a:cubicBezTo>
                  <a:cubicBezTo>
                    <a:pt x="11156" y="12128"/>
                    <a:pt x="11308" y="11946"/>
                    <a:pt x="11308" y="11672"/>
                  </a:cubicBezTo>
                  <a:cubicBezTo>
                    <a:pt x="11308" y="11655"/>
                    <a:pt x="11308" y="11637"/>
                    <a:pt x="11273" y="11637"/>
                  </a:cubicBezTo>
                  <a:cubicBezTo>
                    <a:pt x="11247" y="11637"/>
                    <a:pt x="11202" y="11646"/>
                    <a:pt x="11125" y="11672"/>
                  </a:cubicBezTo>
                  <a:cubicBezTo>
                    <a:pt x="11095" y="11672"/>
                    <a:pt x="11034" y="11672"/>
                    <a:pt x="11034" y="11703"/>
                  </a:cubicBezTo>
                  <a:cubicBezTo>
                    <a:pt x="11034" y="11855"/>
                    <a:pt x="10882" y="12067"/>
                    <a:pt x="10730" y="12159"/>
                  </a:cubicBezTo>
                  <a:cubicBezTo>
                    <a:pt x="10578" y="12310"/>
                    <a:pt x="10426" y="12402"/>
                    <a:pt x="10244" y="12523"/>
                  </a:cubicBezTo>
                  <a:cubicBezTo>
                    <a:pt x="9879" y="12706"/>
                    <a:pt x="9484" y="12858"/>
                    <a:pt x="9058" y="12918"/>
                  </a:cubicBezTo>
                  <a:cubicBezTo>
                    <a:pt x="8694" y="13010"/>
                    <a:pt x="8268" y="13070"/>
                    <a:pt x="7843" y="13070"/>
                  </a:cubicBezTo>
                  <a:cubicBezTo>
                    <a:pt x="7727" y="13088"/>
                    <a:pt x="7608" y="13096"/>
                    <a:pt x="7489" y="13096"/>
                  </a:cubicBezTo>
                  <a:cubicBezTo>
                    <a:pt x="7201" y="13096"/>
                    <a:pt x="6906" y="13053"/>
                    <a:pt x="6627" y="13010"/>
                  </a:cubicBezTo>
                  <a:cubicBezTo>
                    <a:pt x="5958" y="12858"/>
                    <a:pt x="5350" y="12584"/>
                    <a:pt x="4803" y="12159"/>
                  </a:cubicBezTo>
                  <a:cubicBezTo>
                    <a:pt x="4347" y="11915"/>
                    <a:pt x="3891" y="11551"/>
                    <a:pt x="3526" y="11155"/>
                  </a:cubicBezTo>
                  <a:cubicBezTo>
                    <a:pt x="3283" y="10943"/>
                    <a:pt x="3131" y="10730"/>
                    <a:pt x="2949" y="10487"/>
                  </a:cubicBezTo>
                  <a:cubicBezTo>
                    <a:pt x="2766" y="10274"/>
                    <a:pt x="2614" y="10031"/>
                    <a:pt x="2462" y="9818"/>
                  </a:cubicBezTo>
                  <a:cubicBezTo>
                    <a:pt x="1855" y="8906"/>
                    <a:pt x="1429" y="7842"/>
                    <a:pt x="1095" y="6778"/>
                  </a:cubicBezTo>
                  <a:cubicBezTo>
                    <a:pt x="760" y="5715"/>
                    <a:pt x="548" y="4560"/>
                    <a:pt x="365" y="3465"/>
                  </a:cubicBezTo>
                  <a:lnTo>
                    <a:pt x="213" y="1763"/>
                  </a:lnTo>
                  <a:lnTo>
                    <a:pt x="92" y="61"/>
                  </a:lnTo>
                  <a:cubicBezTo>
                    <a:pt x="92" y="61"/>
                    <a:pt x="92" y="0"/>
                    <a:pt x="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16;p64">
              <a:extLst>
                <a:ext uri="{FF2B5EF4-FFF2-40B4-BE49-F238E27FC236}">
                  <a16:creationId xmlns:a16="http://schemas.microsoft.com/office/drawing/2014/main" id="{7736A3BC-209B-4F91-8605-B3D9AE467821}"/>
                </a:ext>
              </a:extLst>
            </p:cNvPr>
            <p:cNvSpPr/>
            <p:nvPr/>
          </p:nvSpPr>
          <p:spPr>
            <a:xfrm>
              <a:off x="1076370" y="2996221"/>
              <a:ext cx="516820" cy="351468"/>
            </a:xfrm>
            <a:custGeom>
              <a:avLst/>
              <a:gdLst/>
              <a:ahLst/>
              <a:cxnLst/>
              <a:rect l="l" t="t" r="r" b="b"/>
              <a:pathLst>
                <a:path w="10123" h="8229" extrusionOk="0">
                  <a:moveTo>
                    <a:pt x="6286" y="1"/>
                  </a:moveTo>
                  <a:cubicBezTo>
                    <a:pt x="6259" y="1"/>
                    <a:pt x="6232" y="14"/>
                    <a:pt x="6232" y="14"/>
                  </a:cubicBezTo>
                  <a:cubicBezTo>
                    <a:pt x="6202" y="45"/>
                    <a:pt x="6202" y="106"/>
                    <a:pt x="6232" y="106"/>
                  </a:cubicBezTo>
                  <a:cubicBezTo>
                    <a:pt x="6779" y="592"/>
                    <a:pt x="7144" y="1200"/>
                    <a:pt x="7509" y="1838"/>
                  </a:cubicBezTo>
                  <a:cubicBezTo>
                    <a:pt x="7843" y="2507"/>
                    <a:pt x="8086" y="3145"/>
                    <a:pt x="8360" y="3814"/>
                  </a:cubicBezTo>
                  <a:cubicBezTo>
                    <a:pt x="8633" y="4513"/>
                    <a:pt x="8846" y="5182"/>
                    <a:pt x="9089" y="5881"/>
                  </a:cubicBezTo>
                  <a:cubicBezTo>
                    <a:pt x="9280" y="6480"/>
                    <a:pt x="9470" y="7128"/>
                    <a:pt x="9639" y="7759"/>
                  </a:cubicBezTo>
                  <a:lnTo>
                    <a:pt x="9639" y="7759"/>
                  </a:lnTo>
                  <a:cubicBezTo>
                    <a:pt x="8676" y="7864"/>
                    <a:pt x="7714" y="7917"/>
                    <a:pt x="6779" y="7917"/>
                  </a:cubicBezTo>
                  <a:cubicBezTo>
                    <a:pt x="5746" y="7887"/>
                    <a:pt x="4712" y="7796"/>
                    <a:pt x="3770" y="7461"/>
                  </a:cubicBezTo>
                  <a:cubicBezTo>
                    <a:pt x="3527" y="7370"/>
                    <a:pt x="3314" y="7249"/>
                    <a:pt x="3132" y="7127"/>
                  </a:cubicBezTo>
                  <a:cubicBezTo>
                    <a:pt x="2919" y="7005"/>
                    <a:pt x="2767" y="6793"/>
                    <a:pt x="2615" y="6610"/>
                  </a:cubicBezTo>
                  <a:cubicBezTo>
                    <a:pt x="2341" y="6215"/>
                    <a:pt x="2037" y="5759"/>
                    <a:pt x="1764" y="5334"/>
                  </a:cubicBezTo>
                  <a:cubicBezTo>
                    <a:pt x="1217" y="4483"/>
                    <a:pt x="700" y="3601"/>
                    <a:pt x="122" y="2720"/>
                  </a:cubicBezTo>
                  <a:cubicBezTo>
                    <a:pt x="92" y="2689"/>
                    <a:pt x="92" y="2689"/>
                    <a:pt x="62" y="2689"/>
                  </a:cubicBezTo>
                  <a:cubicBezTo>
                    <a:pt x="1" y="2689"/>
                    <a:pt x="1" y="2720"/>
                    <a:pt x="1" y="2750"/>
                  </a:cubicBezTo>
                  <a:lnTo>
                    <a:pt x="41" y="2831"/>
                  </a:lnTo>
                  <a:lnTo>
                    <a:pt x="41" y="2831"/>
                  </a:lnTo>
                  <a:lnTo>
                    <a:pt x="1" y="2841"/>
                  </a:lnTo>
                  <a:cubicBezTo>
                    <a:pt x="457" y="3753"/>
                    <a:pt x="973" y="4665"/>
                    <a:pt x="1521" y="5546"/>
                  </a:cubicBezTo>
                  <a:cubicBezTo>
                    <a:pt x="1825" y="5972"/>
                    <a:pt x="2098" y="6398"/>
                    <a:pt x="2432" y="6823"/>
                  </a:cubicBezTo>
                  <a:cubicBezTo>
                    <a:pt x="2645" y="7005"/>
                    <a:pt x="2797" y="7218"/>
                    <a:pt x="3010" y="7401"/>
                  </a:cubicBezTo>
                  <a:cubicBezTo>
                    <a:pt x="3253" y="7553"/>
                    <a:pt x="3466" y="7613"/>
                    <a:pt x="3739" y="7735"/>
                  </a:cubicBezTo>
                  <a:cubicBezTo>
                    <a:pt x="4712" y="8069"/>
                    <a:pt x="5776" y="8191"/>
                    <a:pt x="6809" y="8221"/>
                  </a:cubicBezTo>
                  <a:cubicBezTo>
                    <a:pt x="6987" y="8226"/>
                    <a:pt x="7165" y="8229"/>
                    <a:pt x="7344" y="8229"/>
                  </a:cubicBezTo>
                  <a:cubicBezTo>
                    <a:pt x="8207" y="8229"/>
                    <a:pt x="9084" y="8170"/>
                    <a:pt x="9940" y="8069"/>
                  </a:cubicBezTo>
                  <a:lnTo>
                    <a:pt x="9971" y="8069"/>
                  </a:lnTo>
                  <a:cubicBezTo>
                    <a:pt x="10031" y="8039"/>
                    <a:pt x="10123" y="7948"/>
                    <a:pt x="10092" y="7857"/>
                  </a:cubicBezTo>
                  <a:cubicBezTo>
                    <a:pt x="9879" y="7127"/>
                    <a:pt x="9697" y="6398"/>
                    <a:pt x="9484" y="5729"/>
                  </a:cubicBezTo>
                  <a:cubicBezTo>
                    <a:pt x="9241" y="5030"/>
                    <a:pt x="9028" y="4361"/>
                    <a:pt x="8724" y="3662"/>
                  </a:cubicBezTo>
                  <a:cubicBezTo>
                    <a:pt x="8451" y="2993"/>
                    <a:pt x="8147" y="2325"/>
                    <a:pt x="7752" y="1686"/>
                  </a:cubicBezTo>
                  <a:cubicBezTo>
                    <a:pt x="7387" y="1078"/>
                    <a:pt x="6931" y="440"/>
                    <a:pt x="6323" y="14"/>
                  </a:cubicBezTo>
                  <a:cubicBezTo>
                    <a:pt x="6313" y="4"/>
                    <a:pt x="6299" y="1"/>
                    <a:pt x="6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17;p64">
              <a:extLst>
                <a:ext uri="{FF2B5EF4-FFF2-40B4-BE49-F238E27FC236}">
                  <a16:creationId xmlns:a16="http://schemas.microsoft.com/office/drawing/2014/main" id="{5EC7E66F-25C2-46BF-BE83-3632A32CF0E7}"/>
                </a:ext>
              </a:extLst>
            </p:cNvPr>
            <p:cNvSpPr/>
            <p:nvPr/>
          </p:nvSpPr>
          <p:spPr>
            <a:xfrm>
              <a:off x="783108" y="2974737"/>
              <a:ext cx="415938" cy="348393"/>
            </a:xfrm>
            <a:custGeom>
              <a:avLst/>
              <a:gdLst/>
              <a:ahLst/>
              <a:cxnLst/>
              <a:rect l="l" t="t" r="r" b="b"/>
              <a:pathLst>
                <a:path w="8147" h="8157" extrusionOk="0">
                  <a:moveTo>
                    <a:pt x="61" y="1"/>
                  </a:moveTo>
                  <a:cubicBezTo>
                    <a:pt x="61" y="1"/>
                    <a:pt x="0" y="31"/>
                    <a:pt x="0" y="62"/>
                  </a:cubicBezTo>
                  <a:cubicBezTo>
                    <a:pt x="91" y="1125"/>
                    <a:pt x="365" y="2220"/>
                    <a:pt x="699" y="3253"/>
                  </a:cubicBezTo>
                  <a:cubicBezTo>
                    <a:pt x="1064" y="4287"/>
                    <a:pt x="1459" y="5320"/>
                    <a:pt x="2067" y="6262"/>
                  </a:cubicBezTo>
                  <a:cubicBezTo>
                    <a:pt x="2371" y="6718"/>
                    <a:pt x="2796" y="7174"/>
                    <a:pt x="3283" y="7448"/>
                  </a:cubicBezTo>
                  <a:cubicBezTo>
                    <a:pt x="3769" y="7752"/>
                    <a:pt x="4316" y="7934"/>
                    <a:pt x="4894" y="8056"/>
                  </a:cubicBezTo>
                  <a:cubicBezTo>
                    <a:pt x="5214" y="8127"/>
                    <a:pt x="5535" y="8156"/>
                    <a:pt x="5861" y="8156"/>
                  </a:cubicBezTo>
                  <a:cubicBezTo>
                    <a:pt x="6092" y="8156"/>
                    <a:pt x="6326" y="8142"/>
                    <a:pt x="6565" y="8116"/>
                  </a:cubicBezTo>
                  <a:cubicBezTo>
                    <a:pt x="7082" y="8056"/>
                    <a:pt x="7629" y="7964"/>
                    <a:pt x="8146" y="7752"/>
                  </a:cubicBezTo>
                  <a:lnTo>
                    <a:pt x="8146" y="7660"/>
                  </a:lnTo>
                  <a:lnTo>
                    <a:pt x="8085" y="7600"/>
                  </a:lnTo>
                  <a:lnTo>
                    <a:pt x="7994" y="7600"/>
                  </a:lnTo>
                  <a:cubicBezTo>
                    <a:pt x="7964" y="7630"/>
                    <a:pt x="7964" y="7630"/>
                    <a:pt x="7964" y="7660"/>
                  </a:cubicBezTo>
                  <a:lnTo>
                    <a:pt x="7974" y="7702"/>
                  </a:lnTo>
                  <a:lnTo>
                    <a:pt x="7974" y="7702"/>
                  </a:lnTo>
                  <a:cubicBezTo>
                    <a:pt x="7371" y="7837"/>
                    <a:pt x="6759" y="7912"/>
                    <a:pt x="6154" y="7912"/>
                  </a:cubicBezTo>
                  <a:cubicBezTo>
                    <a:pt x="5708" y="7912"/>
                    <a:pt x="5265" y="7871"/>
                    <a:pt x="4833" y="7782"/>
                  </a:cubicBezTo>
                  <a:cubicBezTo>
                    <a:pt x="3830" y="7569"/>
                    <a:pt x="2857" y="7022"/>
                    <a:pt x="2249" y="6141"/>
                  </a:cubicBezTo>
                  <a:cubicBezTo>
                    <a:pt x="1641" y="5320"/>
                    <a:pt x="1185" y="4287"/>
                    <a:pt x="881" y="3253"/>
                  </a:cubicBezTo>
                  <a:cubicBezTo>
                    <a:pt x="578" y="2189"/>
                    <a:pt x="334" y="1156"/>
                    <a:pt x="61" y="122"/>
                  </a:cubicBezTo>
                  <a:cubicBezTo>
                    <a:pt x="61" y="62"/>
                    <a:pt x="30" y="62"/>
                    <a:pt x="61" y="1"/>
                  </a:cubicBezTo>
                  <a:close/>
                </a:path>
              </a:pathLst>
            </a:custGeom>
            <a:solidFill>
              <a:srgbClr val="2A2D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18;p64">
              <a:extLst>
                <a:ext uri="{FF2B5EF4-FFF2-40B4-BE49-F238E27FC236}">
                  <a16:creationId xmlns:a16="http://schemas.microsoft.com/office/drawing/2014/main" id="{4F47C8F6-F04E-4F4F-A020-655EA7060D46}"/>
                </a:ext>
              </a:extLst>
            </p:cNvPr>
            <p:cNvSpPr/>
            <p:nvPr/>
          </p:nvSpPr>
          <p:spPr>
            <a:xfrm>
              <a:off x="1155505" y="2853990"/>
              <a:ext cx="577370" cy="472596"/>
            </a:xfrm>
            <a:custGeom>
              <a:avLst/>
              <a:gdLst/>
              <a:ahLst/>
              <a:cxnLst/>
              <a:rect l="l" t="t" r="r" b="b"/>
              <a:pathLst>
                <a:path w="11309" h="11065" extrusionOk="0">
                  <a:moveTo>
                    <a:pt x="31" y="92"/>
                  </a:moveTo>
                  <a:cubicBezTo>
                    <a:pt x="1" y="153"/>
                    <a:pt x="1" y="168"/>
                    <a:pt x="12" y="168"/>
                  </a:cubicBezTo>
                  <a:cubicBezTo>
                    <a:pt x="24" y="168"/>
                    <a:pt x="47" y="153"/>
                    <a:pt x="62" y="153"/>
                  </a:cubicBezTo>
                  <a:cubicBezTo>
                    <a:pt x="155" y="136"/>
                    <a:pt x="248" y="121"/>
                    <a:pt x="341" y="106"/>
                  </a:cubicBezTo>
                  <a:lnTo>
                    <a:pt x="341" y="106"/>
                  </a:lnTo>
                  <a:cubicBezTo>
                    <a:pt x="258" y="111"/>
                    <a:pt x="175" y="117"/>
                    <a:pt x="92" y="123"/>
                  </a:cubicBezTo>
                  <a:cubicBezTo>
                    <a:pt x="62" y="123"/>
                    <a:pt x="31" y="92"/>
                    <a:pt x="31" y="92"/>
                  </a:cubicBezTo>
                  <a:close/>
                  <a:moveTo>
                    <a:pt x="1747" y="1"/>
                  </a:moveTo>
                  <a:cubicBezTo>
                    <a:pt x="1277" y="1"/>
                    <a:pt x="807" y="36"/>
                    <a:pt x="341" y="106"/>
                  </a:cubicBezTo>
                  <a:lnTo>
                    <a:pt x="341" y="106"/>
                  </a:lnTo>
                  <a:cubicBezTo>
                    <a:pt x="609" y="91"/>
                    <a:pt x="877" y="84"/>
                    <a:pt x="1144" y="84"/>
                  </a:cubicBezTo>
                  <a:cubicBezTo>
                    <a:pt x="2461" y="84"/>
                    <a:pt x="3761" y="274"/>
                    <a:pt x="4986" y="730"/>
                  </a:cubicBezTo>
                  <a:cubicBezTo>
                    <a:pt x="5807" y="1034"/>
                    <a:pt x="6506" y="1460"/>
                    <a:pt x="7114" y="1977"/>
                  </a:cubicBezTo>
                  <a:lnTo>
                    <a:pt x="7570" y="2402"/>
                  </a:lnTo>
                  <a:cubicBezTo>
                    <a:pt x="7691" y="2554"/>
                    <a:pt x="7813" y="2706"/>
                    <a:pt x="7965" y="2858"/>
                  </a:cubicBezTo>
                  <a:cubicBezTo>
                    <a:pt x="8238" y="3162"/>
                    <a:pt x="8421" y="3527"/>
                    <a:pt x="8633" y="3892"/>
                  </a:cubicBezTo>
                  <a:cubicBezTo>
                    <a:pt x="9028" y="4591"/>
                    <a:pt x="9363" y="5411"/>
                    <a:pt x="9667" y="6171"/>
                  </a:cubicBezTo>
                  <a:cubicBezTo>
                    <a:pt x="9971" y="6931"/>
                    <a:pt x="10244" y="7721"/>
                    <a:pt x="10457" y="8512"/>
                  </a:cubicBezTo>
                  <a:cubicBezTo>
                    <a:pt x="10579" y="8937"/>
                    <a:pt x="10700" y="9302"/>
                    <a:pt x="10822" y="9728"/>
                  </a:cubicBezTo>
                  <a:cubicBezTo>
                    <a:pt x="10883" y="9940"/>
                    <a:pt x="10913" y="10153"/>
                    <a:pt x="10974" y="10335"/>
                  </a:cubicBezTo>
                  <a:cubicBezTo>
                    <a:pt x="11004" y="10396"/>
                    <a:pt x="11004" y="10457"/>
                    <a:pt x="11004" y="10487"/>
                  </a:cubicBezTo>
                  <a:lnTo>
                    <a:pt x="11004" y="10579"/>
                  </a:lnTo>
                  <a:lnTo>
                    <a:pt x="11004" y="10609"/>
                  </a:lnTo>
                  <a:cubicBezTo>
                    <a:pt x="11004" y="10609"/>
                    <a:pt x="11004" y="10579"/>
                    <a:pt x="11035" y="10579"/>
                  </a:cubicBezTo>
                  <a:lnTo>
                    <a:pt x="11004" y="10609"/>
                  </a:lnTo>
                  <a:cubicBezTo>
                    <a:pt x="10913" y="10609"/>
                    <a:pt x="10883" y="10639"/>
                    <a:pt x="10852" y="10639"/>
                  </a:cubicBezTo>
                  <a:cubicBezTo>
                    <a:pt x="10457" y="10731"/>
                    <a:pt x="10062" y="10761"/>
                    <a:pt x="9636" y="10791"/>
                  </a:cubicBezTo>
                  <a:lnTo>
                    <a:pt x="9028" y="10791"/>
                  </a:lnTo>
                  <a:cubicBezTo>
                    <a:pt x="8785" y="10791"/>
                    <a:pt x="8603" y="10791"/>
                    <a:pt x="8421" y="10731"/>
                  </a:cubicBezTo>
                  <a:cubicBezTo>
                    <a:pt x="8390" y="10731"/>
                    <a:pt x="8329" y="10731"/>
                    <a:pt x="8329" y="10761"/>
                  </a:cubicBezTo>
                  <a:cubicBezTo>
                    <a:pt x="8329" y="10791"/>
                    <a:pt x="8329" y="10852"/>
                    <a:pt x="8390" y="10852"/>
                  </a:cubicBezTo>
                  <a:cubicBezTo>
                    <a:pt x="8755" y="11065"/>
                    <a:pt x="9211" y="11065"/>
                    <a:pt x="9636" y="11065"/>
                  </a:cubicBezTo>
                  <a:cubicBezTo>
                    <a:pt x="10092" y="11065"/>
                    <a:pt x="10518" y="11035"/>
                    <a:pt x="10913" y="10943"/>
                  </a:cubicBezTo>
                  <a:cubicBezTo>
                    <a:pt x="10974" y="10943"/>
                    <a:pt x="11004" y="10913"/>
                    <a:pt x="11065" y="10913"/>
                  </a:cubicBezTo>
                  <a:lnTo>
                    <a:pt x="11187" y="10883"/>
                  </a:lnTo>
                  <a:cubicBezTo>
                    <a:pt x="11247" y="10852"/>
                    <a:pt x="11308" y="10761"/>
                    <a:pt x="11308" y="10731"/>
                  </a:cubicBezTo>
                  <a:lnTo>
                    <a:pt x="11308" y="10639"/>
                  </a:lnTo>
                  <a:lnTo>
                    <a:pt x="11308" y="10609"/>
                  </a:lnTo>
                  <a:lnTo>
                    <a:pt x="11308" y="10548"/>
                  </a:lnTo>
                  <a:cubicBezTo>
                    <a:pt x="11247" y="10487"/>
                    <a:pt x="11247" y="10427"/>
                    <a:pt x="11247" y="10396"/>
                  </a:cubicBezTo>
                  <a:cubicBezTo>
                    <a:pt x="11217" y="10183"/>
                    <a:pt x="11187" y="9971"/>
                    <a:pt x="11156" y="9788"/>
                  </a:cubicBezTo>
                  <a:cubicBezTo>
                    <a:pt x="11065" y="9363"/>
                    <a:pt x="10943" y="8968"/>
                    <a:pt x="10852" y="8542"/>
                  </a:cubicBezTo>
                  <a:cubicBezTo>
                    <a:pt x="10396" y="6962"/>
                    <a:pt x="9788" y="5381"/>
                    <a:pt x="8937" y="3892"/>
                  </a:cubicBezTo>
                  <a:cubicBezTo>
                    <a:pt x="8664" y="3496"/>
                    <a:pt x="8481" y="3132"/>
                    <a:pt x="8177" y="2828"/>
                  </a:cubicBezTo>
                  <a:cubicBezTo>
                    <a:pt x="8025" y="2645"/>
                    <a:pt x="7904" y="2493"/>
                    <a:pt x="7752" y="2341"/>
                  </a:cubicBezTo>
                  <a:lnTo>
                    <a:pt x="7266" y="1916"/>
                  </a:lnTo>
                  <a:cubicBezTo>
                    <a:pt x="6597" y="1369"/>
                    <a:pt x="5867" y="913"/>
                    <a:pt x="5077" y="609"/>
                  </a:cubicBezTo>
                  <a:cubicBezTo>
                    <a:pt x="4003" y="204"/>
                    <a:pt x="2875" y="1"/>
                    <a:pt x="1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19;p64">
              <a:extLst>
                <a:ext uri="{FF2B5EF4-FFF2-40B4-BE49-F238E27FC236}">
                  <a16:creationId xmlns:a16="http://schemas.microsoft.com/office/drawing/2014/main" id="{05319070-E0C0-4753-B719-69FB73546F3E}"/>
                </a:ext>
              </a:extLst>
            </p:cNvPr>
            <p:cNvSpPr/>
            <p:nvPr/>
          </p:nvSpPr>
          <p:spPr>
            <a:xfrm>
              <a:off x="652711" y="4489349"/>
              <a:ext cx="158370" cy="621059"/>
            </a:xfrm>
            <a:custGeom>
              <a:avLst/>
              <a:gdLst/>
              <a:ahLst/>
              <a:cxnLst/>
              <a:rect l="l" t="t" r="r" b="b"/>
              <a:pathLst>
                <a:path w="3102" h="14541" extrusionOk="0">
                  <a:moveTo>
                    <a:pt x="2873" y="0"/>
                  </a:moveTo>
                  <a:cubicBezTo>
                    <a:pt x="2801" y="0"/>
                    <a:pt x="2760" y="40"/>
                    <a:pt x="2736" y="133"/>
                  </a:cubicBezTo>
                  <a:cubicBezTo>
                    <a:pt x="2524" y="710"/>
                    <a:pt x="2372" y="1318"/>
                    <a:pt x="2220" y="1896"/>
                  </a:cubicBezTo>
                  <a:lnTo>
                    <a:pt x="1825" y="3628"/>
                  </a:lnTo>
                  <a:cubicBezTo>
                    <a:pt x="1551" y="4814"/>
                    <a:pt x="1277" y="5999"/>
                    <a:pt x="1065" y="7154"/>
                  </a:cubicBezTo>
                  <a:cubicBezTo>
                    <a:pt x="821" y="8340"/>
                    <a:pt x="639" y="9556"/>
                    <a:pt x="457" y="10741"/>
                  </a:cubicBezTo>
                  <a:cubicBezTo>
                    <a:pt x="244" y="11957"/>
                    <a:pt x="92" y="13142"/>
                    <a:pt x="1" y="14358"/>
                  </a:cubicBezTo>
                  <a:cubicBezTo>
                    <a:pt x="1" y="14419"/>
                    <a:pt x="62" y="14510"/>
                    <a:pt x="153" y="14540"/>
                  </a:cubicBezTo>
                  <a:cubicBezTo>
                    <a:pt x="244" y="14540"/>
                    <a:pt x="335" y="14510"/>
                    <a:pt x="366" y="14388"/>
                  </a:cubicBezTo>
                  <a:cubicBezTo>
                    <a:pt x="517" y="13781"/>
                    <a:pt x="609" y="13173"/>
                    <a:pt x="761" y="12595"/>
                  </a:cubicBezTo>
                  <a:lnTo>
                    <a:pt x="1095" y="10802"/>
                  </a:lnTo>
                  <a:lnTo>
                    <a:pt x="1825" y="7276"/>
                  </a:lnTo>
                  <a:lnTo>
                    <a:pt x="2493" y="3750"/>
                  </a:lnTo>
                  <a:lnTo>
                    <a:pt x="2797" y="1957"/>
                  </a:lnTo>
                  <a:cubicBezTo>
                    <a:pt x="2919" y="1349"/>
                    <a:pt x="3040" y="771"/>
                    <a:pt x="3101" y="163"/>
                  </a:cubicBezTo>
                  <a:cubicBezTo>
                    <a:pt x="3101" y="103"/>
                    <a:pt x="3071" y="11"/>
                    <a:pt x="2949" y="11"/>
                  </a:cubicBezTo>
                  <a:cubicBezTo>
                    <a:pt x="2920" y="4"/>
                    <a:pt x="2895" y="0"/>
                    <a:pt x="2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20;p64">
              <a:extLst>
                <a:ext uri="{FF2B5EF4-FFF2-40B4-BE49-F238E27FC236}">
                  <a16:creationId xmlns:a16="http://schemas.microsoft.com/office/drawing/2014/main" id="{BAB6C828-C59B-4E1F-A107-A2C4EE183195}"/>
                </a:ext>
              </a:extLst>
            </p:cNvPr>
            <p:cNvSpPr/>
            <p:nvPr/>
          </p:nvSpPr>
          <p:spPr>
            <a:xfrm>
              <a:off x="1396077" y="4350235"/>
              <a:ext cx="221932" cy="740693"/>
            </a:xfrm>
            <a:custGeom>
              <a:avLst/>
              <a:gdLst/>
              <a:ahLst/>
              <a:cxnLst/>
              <a:rect l="l" t="t" r="r" b="b"/>
              <a:pathLst>
                <a:path w="4347" h="17342" extrusionOk="0">
                  <a:moveTo>
                    <a:pt x="186" y="1"/>
                  </a:moveTo>
                  <a:cubicBezTo>
                    <a:pt x="152" y="1"/>
                    <a:pt x="122" y="16"/>
                    <a:pt x="122" y="46"/>
                  </a:cubicBezTo>
                  <a:cubicBezTo>
                    <a:pt x="61" y="138"/>
                    <a:pt x="0" y="229"/>
                    <a:pt x="91" y="320"/>
                  </a:cubicBezTo>
                  <a:cubicBezTo>
                    <a:pt x="547" y="898"/>
                    <a:pt x="1003" y="1505"/>
                    <a:pt x="1429" y="2113"/>
                  </a:cubicBezTo>
                  <a:cubicBezTo>
                    <a:pt x="1824" y="2721"/>
                    <a:pt x="2219" y="3360"/>
                    <a:pt x="2493" y="3998"/>
                  </a:cubicBezTo>
                  <a:cubicBezTo>
                    <a:pt x="2554" y="4150"/>
                    <a:pt x="2645" y="4332"/>
                    <a:pt x="2675" y="4484"/>
                  </a:cubicBezTo>
                  <a:cubicBezTo>
                    <a:pt x="2736" y="4636"/>
                    <a:pt x="2797" y="4849"/>
                    <a:pt x="2827" y="5001"/>
                  </a:cubicBezTo>
                  <a:cubicBezTo>
                    <a:pt x="2858" y="5153"/>
                    <a:pt x="2858" y="5335"/>
                    <a:pt x="2888" y="5487"/>
                  </a:cubicBezTo>
                  <a:cubicBezTo>
                    <a:pt x="2949" y="5639"/>
                    <a:pt x="2949" y="5822"/>
                    <a:pt x="2949" y="6004"/>
                  </a:cubicBezTo>
                  <a:cubicBezTo>
                    <a:pt x="2979" y="6733"/>
                    <a:pt x="2949" y="7463"/>
                    <a:pt x="2888" y="8223"/>
                  </a:cubicBezTo>
                  <a:lnTo>
                    <a:pt x="2858" y="9317"/>
                  </a:lnTo>
                  <a:lnTo>
                    <a:pt x="2827" y="9895"/>
                  </a:lnTo>
                  <a:lnTo>
                    <a:pt x="2827" y="10047"/>
                  </a:lnTo>
                  <a:lnTo>
                    <a:pt x="2827" y="10138"/>
                  </a:lnTo>
                  <a:lnTo>
                    <a:pt x="2827" y="10229"/>
                  </a:lnTo>
                  <a:lnTo>
                    <a:pt x="2858" y="10503"/>
                  </a:lnTo>
                  <a:cubicBezTo>
                    <a:pt x="2979" y="11262"/>
                    <a:pt x="3101" y="11992"/>
                    <a:pt x="3192" y="12752"/>
                  </a:cubicBezTo>
                  <a:cubicBezTo>
                    <a:pt x="3465" y="14211"/>
                    <a:pt x="3709" y="15700"/>
                    <a:pt x="4013" y="17190"/>
                  </a:cubicBezTo>
                  <a:cubicBezTo>
                    <a:pt x="4013" y="17311"/>
                    <a:pt x="4104" y="17342"/>
                    <a:pt x="4195" y="17342"/>
                  </a:cubicBezTo>
                  <a:cubicBezTo>
                    <a:pt x="4256" y="17342"/>
                    <a:pt x="4347" y="17250"/>
                    <a:pt x="4347" y="17159"/>
                  </a:cubicBezTo>
                  <a:cubicBezTo>
                    <a:pt x="4195" y="15670"/>
                    <a:pt x="4043" y="14180"/>
                    <a:pt x="3861" y="12691"/>
                  </a:cubicBezTo>
                  <a:cubicBezTo>
                    <a:pt x="3739" y="11992"/>
                    <a:pt x="3648" y="11232"/>
                    <a:pt x="3557" y="10503"/>
                  </a:cubicBezTo>
                  <a:lnTo>
                    <a:pt x="3496" y="10229"/>
                  </a:lnTo>
                  <a:lnTo>
                    <a:pt x="3496" y="10168"/>
                  </a:lnTo>
                  <a:lnTo>
                    <a:pt x="3496" y="10107"/>
                  </a:lnTo>
                  <a:lnTo>
                    <a:pt x="3496" y="9955"/>
                  </a:lnTo>
                  <a:lnTo>
                    <a:pt x="3557" y="9408"/>
                  </a:lnTo>
                  <a:lnTo>
                    <a:pt x="3617" y="8253"/>
                  </a:lnTo>
                  <a:cubicBezTo>
                    <a:pt x="3617" y="7493"/>
                    <a:pt x="3678" y="6733"/>
                    <a:pt x="3617" y="5974"/>
                  </a:cubicBezTo>
                  <a:cubicBezTo>
                    <a:pt x="3617" y="5791"/>
                    <a:pt x="3617" y="5609"/>
                    <a:pt x="3587" y="5396"/>
                  </a:cubicBezTo>
                  <a:cubicBezTo>
                    <a:pt x="3557" y="5214"/>
                    <a:pt x="3557" y="5001"/>
                    <a:pt x="3465" y="4788"/>
                  </a:cubicBezTo>
                  <a:cubicBezTo>
                    <a:pt x="3344" y="4423"/>
                    <a:pt x="3253" y="4028"/>
                    <a:pt x="3040" y="3694"/>
                  </a:cubicBezTo>
                  <a:cubicBezTo>
                    <a:pt x="2341" y="2296"/>
                    <a:pt x="1399" y="1110"/>
                    <a:pt x="274" y="46"/>
                  </a:cubicBezTo>
                  <a:cubicBezTo>
                    <a:pt x="259" y="16"/>
                    <a:pt x="221" y="1"/>
                    <a:pt x="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21;p64">
              <a:extLst>
                <a:ext uri="{FF2B5EF4-FFF2-40B4-BE49-F238E27FC236}">
                  <a16:creationId xmlns:a16="http://schemas.microsoft.com/office/drawing/2014/main" id="{0D6CC12D-5DC1-4958-9DD4-35497A083BFF}"/>
                </a:ext>
              </a:extLst>
            </p:cNvPr>
            <p:cNvSpPr/>
            <p:nvPr/>
          </p:nvSpPr>
          <p:spPr>
            <a:xfrm>
              <a:off x="516190" y="2782832"/>
              <a:ext cx="120131" cy="63383"/>
            </a:xfrm>
            <a:custGeom>
              <a:avLst/>
              <a:gdLst/>
              <a:ahLst/>
              <a:cxnLst/>
              <a:rect l="l" t="t" r="r" b="b"/>
              <a:pathLst>
                <a:path w="2353" h="1484" extrusionOk="0">
                  <a:moveTo>
                    <a:pt x="681" y="0"/>
                  </a:moveTo>
                  <a:cubicBezTo>
                    <a:pt x="518" y="0"/>
                    <a:pt x="375" y="77"/>
                    <a:pt x="274" y="269"/>
                  </a:cubicBezTo>
                  <a:cubicBezTo>
                    <a:pt x="1" y="765"/>
                    <a:pt x="1266" y="1483"/>
                    <a:pt x="1939" y="1483"/>
                  </a:cubicBezTo>
                  <a:cubicBezTo>
                    <a:pt x="2091" y="1483"/>
                    <a:pt x="2213" y="1447"/>
                    <a:pt x="2280" y="1363"/>
                  </a:cubicBezTo>
                  <a:cubicBezTo>
                    <a:pt x="2353" y="1290"/>
                    <a:pt x="1347" y="0"/>
                    <a:pt x="681" y="0"/>
                  </a:cubicBezTo>
                  <a:close/>
                </a:path>
              </a:pathLst>
            </a:custGeom>
            <a:solidFill>
              <a:srgbClr val="17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22;p64">
              <a:extLst>
                <a:ext uri="{FF2B5EF4-FFF2-40B4-BE49-F238E27FC236}">
                  <a16:creationId xmlns:a16="http://schemas.microsoft.com/office/drawing/2014/main" id="{91CC2A0D-633E-4097-A45E-15A88CA49EA0}"/>
                </a:ext>
              </a:extLst>
            </p:cNvPr>
            <p:cNvSpPr/>
            <p:nvPr/>
          </p:nvSpPr>
          <p:spPr>
            <a:xfrm>
              <a:off x="569543" y="2706762"/>
              <a:ext cx="109970" cy="115363"/>
            </a:xfrm>
            <a:custGeom>
              <a:avLst/>
              <a:gdLst/>
              <a:ahLst/>
              <a:cxnLst/>
              <a:rect l="l" t="t" r="r" b="b"/>
              <a:pathLst>
                <a:path w="2154" h="2701" extrusionOk="0">
                  <a:moveTo>
                    <a:pt x="1193" y="1"/>
                  </a:moveTo>
                  <a:cubicBezTo>
                    <a:pt x="1130" y="1"/>
                    <a:pt x="1063" y="14"/>
                    <a:pt x="991" y="44"/>
                  </a:cubicBezTo>
                  <a:cubicBezTo>
                    <a:pt x="0" y="394"/>
                    <a:pt x="1386" y="2701"/>
                    <a:pt x="1796" y="2701"/>
                  </a:cubicBezTo>
                  <a:cubicBezTo>
                    <a:pt x="1813" y="2701"/>
                    <a:pt x="1829" y="2697"/>
                    <a:pt x="1843" y="2688"/>
                  </a:cubicBezTo>
                  <a:cubicBezTo>
                    <a:pt x="2154" y="2490"/>
                    <a:pt x="2044" y="1"/>
                    <a:pt x="1193" y="1"/>
                  </a:cubicBezTo>
                  <a:close/>
                </a:path>
              </a:pathLst>
            </a:custGeom>
            <a:solidFill>
              <a:srgbClr val="1719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23;p64">
              <a:extLst>
                <a:ext uri="{FF2B5EF4-FFF2-40B4-BE49-F238E27FC236}">
                  <a16:creationId xmlns:a16="http://schemas.microsoft.com/office/drawing/2014/main" id="{71F96D85-30FE-4811-BEBB-F83A2DBC5EC7}"/>
                </a:ext>
              </a:extLst>
            </p:cNvPr>
            <p:cNvSpPr/>
            <p:nvPr/>
          </p:nvSpPr>
          <p:spPr>
            <a:xfrm>
              <a:off x="797045" y="3456187"/>
              <a:ext cx="175421" cy="115020"/>
            </a:xfrm>
            <a:custGeom>
              <a:avLst/>
              <a:gdLst/>
              <a:ahLst/>
              <a:cxnLst/>
              <a:rect l="l" t="t" r="r" b="b"/>
              <a:pathLst>
                <a:path w="3436" h="2693" extrusionOk="0">
                  <a:moveTo>
                    <a:pt x="166" y="0"/>
                  </a:moveTo>
                  <a:cubicBezTo>
                    <a:pt x="161" y="0"/>
                    <a:pt x="156" y="2"/>
                    <a:pt x="153" y="6"/>
                  </a:cubicBezTo>
                  <a:cubicBezTo>
                    <a:pt x="92" y="97"/>
                    <a:pt x="1" y="887"/>
                    <a:pt x="639" y="1525"/>
                  </a:cubicBezTo>
                  <a:cubicBezTo>
                    <a:pt x="700" y="1981"/>
                    <a:pt x="1064" y="2407"/>
                    <a:pt x="1703" y="2589"/>
                  </a:cubicBezTo>
                  <a:cubicBezTo>
                    <a:pt x="1939" y="2662"/>
                    <a:pt x="2165" y="2692"/>
                    <a:pt x="2369" y="2692"/>
                  </a:cubicBezTo>
                  <a:cubicBezTo>
                    <a:pt x="2927" y="2692"/>
                    <a:pt x="3330" y="2471"/>
                    <a:pt x="3374" y="2316"/>
                  </a:cubicBezTo>
                  <a:cubicBezTo>
                    <a:pt x="3435" y="2072"/>
                    <a:pt x="3162" y="1009"/>
                    <a:pt x="2250" y="644"/>
                  </a:cubicBezTo>
                  <a:cubicBezTo>
                    <a:pt x="2002" y="552"/>
                    <a:pt x="1781" y="511"/>
                    <a:pt x="1592" y="511"/>
                  </a:cubicBezTo>
                  <a:cubicBezTo>
                    <a:pt x="1340" y="511"/>
                    <a:pt x="1142" y="583"/>
                    <a:pt x="1004" y="705"/>
                  </a:cubicBezTo>
                  <a:lnTo>
                    <a:pt x="760" y="583"/>
                  </a:lnTo>
                  <a:cubicBezTo>
                    <a:pt x="560" y="440"/>
                    <a:pt x="252" y="0"/>
                    <a:pt x="1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24;p64">
              <a:extLst>
                <a:ext uri="{FF2B5EF4-FFF2-40B4-BE49-F238E27FC236}">
                  <a16:creationId xmlns:a16="http://schemas.microsoft.com/office/drawing/2014/main" id="{178FF67C-617D-48B9-AB2C-5DC10FAA5135}"/>
                </a:ext>
              </a:extLst>
            </p:cNvPr>
            <p:cNvSpPr/>
            <p:nvPr/>
          </p:nvSpPr>
          <p:spPr>
            <a:xfrm>
              <a:off x="1318473" y="3427399"/>
              <a:ext cx="169192" cy="125015"/>
            </a:xfrm>
            <a:custGeom>
              <a:avLst/>
              <a:gdLst/>
              <a:ahLst/>
              <a:cxnLst/>
              <a:rect l="l" t="t" r="r" b="b"/>
              <a:pathLst>
                <a:path w="3314" h="2927" extrusionOk="0">
                  <a:moveTo>
                    <a:pt x="3023" y="1"/>
                  </a:moveTo>
                  <a:cubicBezTo>
                    <a:pt x="2938" y="1"/>
                    <a:pt x="2692" y="481"/>
                    <a:pt x="2523" y="649"/>
                  </a:cubicBezTo>
                  <a:cubicBezTo>
                    <a:pt x="2432" y="710"/>
                    <a:pt x="2371" y="771"/>
                    <a:pt x="2280" y="801"/>
                  </a:cubicBezTo>
                  <a:cubicBezTo>
                    <a:pt x="2163" y="736"/>
                    <a:pt x="2019" y="699"/>
                    <a:pt x="1849" y="699"/>
                  </a:cubicBezTo>
                  <a:cubicBezTo>
                    <a:pt x="1621" y="699"/>
                    <a:pt x="1347" y="766"/>
                    <a:pt x="1034" y="923"/>
                  </a:cubicBezTo>
                  <a:cubicBezTo>
                    <a:pt x="183" y="1379"/>
                    <a:pt x="1" y="2442"/>
                    <a:pt x="122" y="2655"/>
                  </a:cubicBezTo>
                  <a:cubicBezTo>
                    <a:pt x="181" y="2772"/>
                    <a:pt x="526" y="2926"/>
                    <a:pt x="990" y="2926"/>
                  </a:cubicBezTo>
                  <a:cubicBezTo>
                    <a:pt x="1250" y="2926"/>
                    <a:pt x="1549" y="2878"/>
                    <a:pt x="1855" y="2746"/>
                  </a:cubicBezTo>
                  <a:cubicBezTo>
                    <a:pt x="2463" y="2473"/>
                    <a:pt x="2797" y="2017"/>
                    <a:pt x="2767" y="1561"/>
                  </a:cubicBezTo>
                  <a:cubicBezTo>
                    <a:pt x="3314" y="831"/>
                    <a:pt x="3131" y="41"/>
                    <a:pt x="3040" y="11"/>
                  </a:cubicBezTo>
                  <a:cubicBezTo>
                    <a:pt x="3035" y="4"/>
                    <a:pt x="3030" y="1"/>
                    <a:pt x="30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25;p64">
              <a:extLst>
                <a:ext uri="{FF2B5EF4-FFF2-40B4-BE49-F238E27FC236}">
                  <a16:creationId xmlns:a16="http://schemas.microsoft.com/office/drawing/2014/main" id="{FAF320C9-F2E6-4417-BFE3-F6F797E3D4E3}"/>
                </a:ext>
              </a:extLst>
            </p:cNvPr>
            <p:cNvSpPr/>
            <p:nvPr/>
          </p:nvSpPr>
          <p:spPr>
            <a:xfrm>
              <a:off x="741190" y="3276326"/>
              <a:ext cx="178485" cy="114080"/>
            </a:xfrm>
            <a:custGeom>
              <a:avLst/>
              <a:gdLst/>
              <a:ahLst/>
              <a:cxnLst/>
              <a:rect l="l" t="t" r="r" b="b"/>
              <a:pathLst>
                <a:path w="3496" h="2671" extrusionOk="0">
                  <a:moveTo>
                    <a:pt x="2646" y="1"/>
                  </a:moveTo>
                  <a:cubicBezTo>
                    <a:pt x="2252" y="1"/>
                    <a:pt x="1777" y="114"/>
                    <a:pt x="1368" y="326"/>
                  </a:cubicBezTo>
                  <a:cubicBezTo>
                    <a:pt x="304" y="903"/>
                    <a:pt x="0" y="1694"/>
                    <a:pt x="31" y="2150"/>
                  </a:cubicBezTo>
                  <a:cubicBezTo>
                    <a:pt x="31" y="2535"/>
                    <a:pt x="279" y="2671"/>
                    <a:pt x="529" y="2671"/>
                  </a:cubicBezTo>
                  <a:cubicBezTo>
                    <a:pt x="556" y="2671"/>
                    <a:pt x="582" y="2669"/>
                    <a:pt x="608" y="2666"/>
                  </a:cubicBezTo>
                  <a:cubicBezTo>
                    <a:pt x="791" y="2666"/>
                    <a:pt x="1003" y="2423"/>
                    <a:pt x="1003" y="2423"/>
                  </a:cubicBezTo>
                  <a:cubicBezTo>
                    <a:pt x="1003" y="2423"/>
                    <a:pt x="1155" y="2241"/>
                    <a:pt x="1216" y="2180"/>
                  </a:cubicBezTo>
                  <a:cubicBezTo>
                    <a:pt x="1368" y="1967"/>
                    <a:pt x="1611" y="1785"/>
                    <a:pt x="1854" y="1602"/>
                  </a:cubicBezTo>
                  <a:cubicBezTo>
                    <a:pt x="1976" y="1511"/>
                    <a:pt x="2128" y="1451"/>
                    <a:pt x="2250" y="1359"/>
                  </a:cubicBezTo>
                  <a:cubicBezTo>
                    <a:pt x="2310" y="1329"/>
                    <a:pt x="2371" y="1329"/>
                    <a:pt x="2432" y="1299"/>
                  </a:cubicBezTo>
                  <a:cubicBezTo>
                    <a:pt x="2462" y="1238"/>
                    <a:pt x="2554" y="1238"/>
                    <a:pt x="2584" y="1207"/>
                  </a:cubicBezTo>
                  <a:cubicBezTo>
                    <a:pt x="2827" y="1147"/>
                    <a:pt x="3496" y="1086"/>
                    <a:pt x="3465" y="478"/>
                  </a:cubicBezTo>
                  <a:cubicBezTo>
                    <a:pt x="3449" y="152"/>
                    <a:pt x="3101" y="1"/>
                    <a:pt x="26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26;p64">
              <a:extLst>
                <a:ext uri="{FF2B5EF4-FFF2-40B4-BE49-F238E27FC236}">
                  <a16:creationId xmlns:a16="http://schemas.microsoft.com/office/drawing/2014/main" id="{8FECB475-8A7D-4AD0-9BEC-7F331F07FB1B}"/>
                </a:ext>
              </a:extLst>
            </p:cNvPr>
            <p:cNvSpPr/>
            <p:nvPr/>
          </p:nvSpPr>
          <p:spPr>
            <a:xfrm>
              <a:off x="969664" y="3658514"/>
              <a:ext cx="375247" cy="151026"/>
            </a:xfrm>
            <a:custGeom>
              <a:avLst/>
              <a:gdLst/>
              <a:ahLst/>
              <a:cxnLst/>
              <a:rect l="l" t="t" r="r" b="b"/>
              <a:pathLst>
                <a:path w="7350" h="3536" extrusionOk="0">
                  <a:moveTo>
                    <a:pt x="6683" y="0"/>
                  </a:moveTo>
                  <a:cubicBezTo>
                    <a:pt x="6195" y="0"/>
                    <a:pt x="5611" y="475"/>
                    <a:pt x="4067" y="588"/>
                  </a:cubicBezTo>
                  <a:cubicBezTo>
                    <a:pt x="3762" y="608"/>
                    <a:pt x="3485" y="616"/>
                    <a:pt x="3231" y="616"/>
                  </a:cubicBezTo>
                  <a:cubicBezTo>
                    <a:pt x="1900" y="616"/>
                    <a:pt x="1240" y="384"/>
                    <a:pt x="866" y="384"/>
                  </a:cubicBezTo>
                  <a:cubicBezTo>
                    <a:pt x="772" y="384"/>
                    <a:pt x="696" y="398"/>
                    <a:pt x="632" y="436"/>
                  </a:cubicBezTo>
                  <a:cubicBezTo>
                    <a:pt x="1" y="809"/>
                    <a:pt x="994" y="3536"/>
                    <a:pt x="3815" y="3536"/>
                  </a:cubicBezTo>
                  <a:cubicBezTo>
                    <a:pt x="3983" y="3536"/>
                    <a:pt x="4158" y="3526"/>
                    <a:pt x="4340" y="3506"/>
                  </a:cubicBezTo>
                  <a:cubicBezTo>
                    <a:pt x="6924" y="3202"/>
                    <a:pt x="7349" y="132"/>
                    <a:pt x="6802" y="10"/>
                  </a:cubicBezTo>
                  <a:cubicBezTo>
                    <a:pt x="6763" y="3"/>
                    <a:pt x="6723" y="0"/>
                    <a:pt x="66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27;p64">
              <a:extLst>
                <a:ext uri="{FF2B5EF4-FFF2-40B4-BE49-F238E27FC236}">
                  <a16:creationId xmlns:a16="http://schemas.microsoft.com/office/drawing/2014/main" id="{81F61475-85A0-46D3-B31E-4F6DD6D79A14}"/>
                </a:ext>
              </a:extLst>
            </p:cNvPr>
            <p:cNvSpPr/>
            <p:nvPr/>
          </p:nvSpPr>
          <p:spPr>
            <a:xfrm>
              <a:off x="624784" y="3321303"/>
              <a:ext cx="485779" cy="401269"/>
            </a:xfrm>
            <a:custGeom>
              <a:avLst/>
              <a:gdLst/>
              <a:ahLst/>
              <a:cxnLst/>
              <a:rect l="l" t="t" r="r" b="b"/>
              <a:pathLst>
                <a:path w="9515" h="9395" extrusionOk="0">
                  <a:moveTo>
                    <a:pt x="4742" y="732"/>
                  </a:moveTo>
                  <a:cubicBezTo>
                    <a:pt x="5776" y="732"/>
                    <a:pt x="6718" y="1157"/>
                    <a:pt x="7508" y="1826"/>
                  </a:cubicBezTo>
                  <a:cubicBezTo>
                    <a:pt x="8268" y="2586"/>
                    <a:pt x="8694" y="3559"/>
                    <a:pt x="8724" y="4592"/>
                  </a:cubicBezTo>
                  <a:cubicBezTo>
                    <a:pt x="8724" y="5656"/>
                    <a:pt x="8359" y="6659"/>
                    <a:pt x="7630" y="7419"/>
                  </a:cubicBezTo>
                  <a:cubicBezTo>
                    <a:pt x="6900" y="8179"/>
                    <a:pt x="5928" y="8604"/>
                    <a:pt x="4864" y="8635"/>
                  </a:cubicBezTo>
                  <a:cubicBezTo>
                    <a:pt x="3800" y="8635"/>
                    <a:pt x="2827" y="8240"/>
                    <a:pt x="2068" y="7540"/>
                  </a:cubicBezTo>
                  <a:cubicBezTo>
                    <a:pt x="1308" y="6781"/>
                    <a:pt x="882" y="5838"/>
                    <a:pt x="821" y="4774"/>
                  </a:cubicBezTo>
                  <a:cubicBezTo>
                    <a:pt x="761" y="2586"/>
                    <a:pt x="2493" y="762"/>
                    <a:pt x="4682" y="732"/>
                  </a:cubicBezTo>
                  <a:close/>
                  <a:moveTo>
                    <a:pt x="4798" y="1"/>
                  </a:moveTo>
                  <a:cubicBezTo>
                    <a:pt x="4760" y="1"/>
                    <a:pt x="4721" y="1"/>
                    <a:pt x="4682" y="2"/>
                  </a:cubicBezTo>
                  <a:cubicBezTo>
                    <a:pt x="2098" y="63"/>
                    <a:pt x="1" y="2221"/>
                    <a:pt x="92" y="4805"/>
                  </a:cubicBezTo>
                  <a:cubicBezTo>
                    <a:pt x="122" y="6051"/>
                    <a:pt x="609" y="7237"/>
                    <a:pt x="1520" y="8118"/>
                  </a:cubicBezTo>
                  <a:cubicBezTo>
                    <a:pt x="2402" y="8939"/>
                    <a:pt x="3527" y="9395"/>
                    <a:pt x="4742" y="9395"/>
                  </a:cubicBezTo>
                  <a:lnTo>
                    <a:pt x="4864" y="9395"/>
                  </a:lnTo>
                  <a:cubicBezTo>
                    <a:pt x="6110" y="9364"/>
                    <a:pt x="7296" y="8878"/>
                    <a:pt x="8177" y="7966"/>
                  </a:cubicBezTo>
                  <a:cubicBezTo>
                    <a:pt x="9028" y="7054"/>
                    <a:pt x="9514" y="5869"/>
                    <a:pt x="9454" y="4622"/>
                  </a:cubicBezTo>
                  <a:cubicBezTo>
                    <a:pt x="9423" y="3346"/>
                    <a:pt x="8937" y="2160"/>
                    <a:pt x="8025" y="1309"/>
                  </a:cubicBezTo>
                  <a:cubicBezTo>
                    <a:pt x="7142" y="456"/>
                    <a:pt x="6002" y="1"/>
                    <a:pt x="4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28;p64">
              <a:extLst>
                <a:ext uri="{FF2B5EF4-FFF2-40B4-BE49-F238E27FC236}">
                  <a16:creationId xmlns:a16="http://schemas.microsoft.com/office/drawing/2014/main" id="{842886E1-6115-41B5-8B7A-EF3C25002478}"/>
                </a:ext>
              </a:extLst>
            </p:cNvPr>
            <p:cNvSpPr/>
            <p:nvPr/>
          </p:nvSpPr>
          <p:spPr>
            <a:xfrm>
              <a:off x="1206764" y="3310924"/>
              <a:ext cx="485728" cy="399988"/>
            </a:xfrm>
            <a:custGeom>
              <a:avLst/>
              <a:gdLst/>
              <a:ahLst/>
              <a:cxnLst/>
              <a:rect l="l" t="t" r="r" b="b"/>
              <a:pathLst>
                <a:path w="9514" h="9365" extrusionOk="0">
                  <a:moveTo>
                    <a:pt x="4742" y="762"/>
                  </a:moveTo>
                  <a:cubicBezTo>
                    <a:pt x="6930" y="762"/>
                    <a:pt x="8663" y="2464"/>
                    <a:pt x="8663" y="4592"/>
                  </a:cubicBezTo>
                  <a:cubicBezTo>
                    <a:pt x="8754" y="6750"/>
                    <a:pt x="6991" y="8574"/>
                    <a:pt x="4833" y="8604"/>
                  </a:cubicBezTo>
                  <a:lnTo>
                    <a:pt x="4742" y="8604"/>
                  </a:lnTo>
                  <a:cubicBezTo>
                    <a:pt x="2614" y="8604"/>
                    <a:pt x="851" y="6902"/>
                    <a:pt x="790" y="4774"/>
                  </a:cubicBezTo>
                  <a:cubicBezTo>
                    <a:pt x="790" y="3710"/>
                    <a:pt x="1185" y="2738"/>
                    <a:pt x="1915" y="1978"/>
                  </a:cubicBezTo>
                  <a:cubicBezTo>
                    <a:pt x="2614" y="1218"/>
                    <a:pt x="3617" y="792"/>
                    <a:pt x="4681" y="762"/>
                  </a:cubicBezTo>
                  <a:close/>
                  <a:moveTo>
                    <a:pt x="4762" y="1"/>
                  </a:moveTo>
                  <a:cubicBezTo>
                    <a:pt x="4725" y="1"/>
                    <a:pt x="4688" y="1"/>
                    <a:pt x="4651" y="2"/>
                  </a:cubicBezTo>
                  <a:cubicBezTo>
                    <a:pt x="3374" y="33"/>
                    <a:pt x="2189" y="519"/>
                    <a:pt x="1337" y="1431"/>
                  </a:cubicBezTo>
                  <a:cubicBezTo>
                    <a:pt x="456" y="2343"/>
                    <a:pt x="0" y="3528"/>
                    <a:pt x="30" y="4774"/>
                  </a:cubicBezTo>
                  <a:cubicBezTo>
                    <a:pt x="122" y="7328"/>
                    <a:pt x="2189" y="9364"/>
                    <a:pt x="4742" y="9364"/>
                  </a:cubicBezTo>
                  <a:lnTo>
                    <a:pt x="4833" y="9364"/>
                  </a:lnTo>
                  <a:cubicBezTo>
                    <a:pt x="7417" y="9334"/>
                    <a:pt x="9514" y="7176"/>
                    <a:pt x="9423" y="4592"/>
                  </a:cubicBezTo>
                  <a:cubicBezTo>
                    <a:pt x="9393" y="2045"/>
                    <a:pt x="7296" y="1"/>
                    <a:pt x="47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29;p64">
              <a:extLst>
                <a:ext uri="{FF2B5EF4-FFF2-40B4-BE49-F238E27FC236}">
                  <a16:creationId xmlns:a16="http://schemas.microsoft.com/office/drawing/2014/main" id="{25DF641D-F894-4654-B710-C1B3341113B3}"/>
                </a:ext>
              </a:extLst>
            </p:cNvPr>
            <p:cNvSpPr/>
            <p:nvPr/>
          </p:nvSpPr>
          <p:spPr>
            <a:xfrm>
              <a:off x="1065546" y="3456230"/>
              <a:ext cx="187777" cy="69021"/>
            </a:xfrm>
            <a:custGeom>
              <a:avLst/>
              <a:gdLst/>
              <a:ahLst/>
              <a:cxnLst/>
              <a:rect l="l" t="t" r="r" b="b"/>
              <a:pathLst>
                <a:path w="3678" h="1616" extrusionOk="0">
                  <a:moveTo>
                    <a:pt x="2103" y="0"/>
                  </a:moveTo>
                  <a:cubicBezTo>
                    <a:pt x="1091" y="0"/>
                    <a:pt x="385" y="591"/>
                    <a:pt x="122" y="1008"/>
                  </a:cubicBezTo>
                  <a:cubicBezTo>
                    <a:pt x="0" y="1190"/>
                    <a:pt x="30" y="1403"/>
                    <a:pt x="213" y="1524"/>
                  </a:cubicBezTo>
                  <a:cubicBezTo>
                    <a:pt x="304" y="1555"/>
                    <a:pt x="365" y="1615"/>
                    <a:pt x="456" y="1615"/>
                  </a:cubicBezTo>
                  <a:cubicBezTo>
                    <a:pt x="578" y="1615"/>
                    <a:pt x="669" y="1555"/>
                    <a:pt x="760" y="1403"/>
                  </a:cubicBezTo>
                  <a:cubicBezTo>
                    <a:pt x="783" y="1380"/>
                    <a:pt x="1234" y="757"/>
                    <a:pt x="2101" y="757"/>
                  </a:cubicBezTo>
                  <a:cubicBezTo>
                    <a:pt x="2388" y="757"/>
                    <a:pt x="2722" y="826"/>
                    <a:pt x="3100" y="1008"/>
                  </a:cubicBezTo>
                  <a:cubicBezTo>
                    <a:pt x="3152" y="1022"/>
                    <a:pt x="3204" y="1030"/>
                    <a:pt x="3254" y="1030"/>
                  </a:cubicBezTo>
                  <a:cubicBezTo>
                    <a:pt x="3409" y="1030"/>
                    <a:pt x="3548" y="956"/>
                    <a:pt x="3617" y="795"/>
                  </a:cubicBezTo>
                  <a:cubicBezTo>
                    <a:pt x="3678" y="612"/>
                    <a:pt x="3617" y="400"/>
                    <a:pt x="3404" y="308"/>
                  </a:cubicBezTo>
                  <a:cubicBezTo>
                    <a:pt x="2930" y="88"/>
                    <a:pt x="2494" y="0"/>
                    <a:pt x="21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30;p64">
              <a:extLst>
                <a:ext uri="{FF2B5EF4-FFF2-40B4-BE49-F238E27FC236}">
                  <a16:creationId xmlns:a16="http://schemas.microsoft.com/office/drawing/2014/main" id="{4D72FB9D-C43B-417D-847B-3FAAF6348EBA}"/>
                </a:ext>
              </a:extLst>
            </p:cNvPr>
            <p:cNvSpPr/>
            <p:nvPr/>
          </p:nvSpPr>
          <p:spPr>
            <a:xfrm>
              <a:off x="1099651" y="3508124"/>
              <a:ext cx="152142" cy="103617"/>
            </a:xfrm>
            <a:custGeom>
              <a:avLst/>
              <a:gdLst/>
              <a:ahLst/>
              <a:cxnLst/>
              <a:rect l="l" t="t" r="r" b="b"/>
              <a:pathLst>
                <a:path w="2980" h="2426" extrusionOk="0">
                  <a:moveTo>
                    <a:pt x="1498" y="1"/>
                  </a:moveTo>
                  <a:cubicBezTo>
                    <a:pt x="1456" y="1"/>
                    <a:pt x="1412" y="2"/>
                    <a:pt x="1369" y="5"/>
                  </a:cubicBezTo>
                  <a:cubicBezTo>
                    <a:pt x="517" y="127"/>
                    <a:pt x="1" y="1039"/>
                    <a:pt x="153" y="1647"/>
                  </a:cubicBezTo>
                  <a:cubicBezTo>
                    <a:pt x="318" y="2119"/>
                    <a:pt x="758" y="2426"/>
                    <a:pt x="1387" y="2426"/>
                  </a:cubicBezTo>
                  <a:cubicBezTo>
                    <a:pt x="1569" y="2426"/>
                    <a:pt x="1766" y="2400"/>
                    <a:pt x="1976" y="2346"/>
                  </a:cubicBezTo>
                  <a:cubicBezTo>
                    <a:pt x="2858" y="2163"/>
                    <a:pt x="2980" y="1343"/>
                    <a:pt x="2888" y="948"/>
                  </a:cubicBezTo>
                  <a:cubicBezTo>
                    <a:pt x="2859" y="515"/>
                    <a:pt x="2284" y="1"/>
                    <a:pt x="14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10806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941" y="1163355"/>
            <a:ext cx="9450824" cy="410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6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85C19E8F-2FE3-4FC4-AF29-F041FB8D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181" y="4114763"/>
            <a:ext cx="2025539" cy="25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y the Mole | Baamboozle">
            <a:extLst>
              <a:ext uri="{FF2B5EF4-FFF2-40B4-BE49-F238E27FC236}">
                <a16:creationId xmlns:a16="http://schemas.microsoft.com/office/drawing/2014/main" id="{64B0D465-848C-48E7-BD68-4E68FEC68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357" y="188"/>
            <a:ext cx="1418830" cy="14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Birds | Cartoon birds, Cute birds, Disney birds">
            <a:extLst>
              <a:ext uri="{FF2B5EF4-FFF2-40B4-BE49-F238E27FC236}">
                <a16:creationId xmlns:a16="http://schemas.microsoft.com/office/drawing/2014/main" id="{1652F743-0042-4571-8220-066D50BA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8" y="730917"/>
            <a:ext cx="1355236" cy="10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 transparent bird GIF on GIFER - by Kulalen">
            <a:extLst>
              <a:ext uri="{FF2B5EF4-FFF2-40B4-BE49-F238E27FC236}">
                <a16:creationId xmlns:a16="http://schemas.microsoft.com/office/drawing/2014/main" id="{AA22EDC8-7D0A-4B46-A6C3-1AA532F96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02475"/>
            <a:ext cx="3024917" cy="25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oy Sweep Trash Stock Illustrations – 71 Boy Sweep Trash Stock  Illustrations, Vectors &amp;amp; Clipart - Dreamstime">
            <a:extLst>
              <a:ext uri="{FF2B5EF4-FFF2-40B4-BE49-F238E27FC236}">
                <a16:creationId xmlns:a16="http://schemas.microsoft.com/office/drawing/2014/main" id="{1851F2B4-5DE7-402E-886E-FB520B350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50" b="99750" l="10000" r="90000">
                        <a14:foregroundMark x1="58250" y1="81375" x2="63500" y2="88000"/>
                        <a14:foregroundMark x1="69375" y1="87750" x2="58875" y2="80500"/>
                        <a14:foregroundMark x1="69500" y1="88250" x2="58875" y2="89125"/>
                        <a14:foregroundMark x1="52250" y1="29125" x2="50875" y2="2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1111"/>
          <a:stretch/>
        </p:blipFill>
        <p:spPr bwMode="auto">
          <a:xfrm>
            <a:off x="1633348" y="2753922"/>
            <a:ext cx="2047189" cy="392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Slide 6" descr="Bag, cartoon, full, plastic, refuse, sack, trash icon - Download on  Iconfinder">
            <a:hlinkClick r:id="rId13" action="ppaction://hlinksldjump"/>
            <a:extLst>
              <a:ext uri="{FF2B5EF4-FFF2-40B4-BE49-F238E27FC236}">
                <a16:creationId xmlns:a16="http://schemas.microsoft.com/office/drawing/2014/main" id="{5D19895E-FF83-4463-82A5-8F4FA0E7F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51" y="4084285"/>
            <a:ext cx="1447721" cy="14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Slide 3" descr="Eaten Watermelon Slice Icon, Cartoon Style Stock Vector - Illustration of  color, health: 143825159">
            <a:hlinkClick r:id="rId15" action="ppaction://hlinksldjump"/>
            <a:extLst>
              <a:ext uri="{FF2B5EF4-FFF2-40B4-BE49-F238E27FC236}">
                <a16:creationId xmlns:a16="http://schemas.microsoft.com/office/drawing/2014/main" id="{4391FA05-0D0B-480D-9279-ABD717166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4157457" y="5641252"/>
            <a:ext cx="1713299" cy="81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8 Yes GIF ideas | gif, animation, cute gif" hidden="1">
            <a:extLst>
              <a:ext uri="{FF2B5EF4-FFF2-40B4-BE49-F238E27FC236}">
                <a16:creationId xmlns:a16="http://schemas.microsoft.com/office/drawing/2014/main" id="{153B6F03-8F4F-490E-A0B2-B7205031E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65" y="1802420"/>
            <a:ext cx="5289895" cy="437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_Children Voice Clip 5 - SFX Producer">
            <a:hlinkClick r:id="" action="ppaction://media"/>
            <a:extLst>
              <a:ext uri="{FF2B5EF4-FFF2-40B4-BE49-F238E27FC236}">
                <a16:creationId xmlns:a16="http://schemas.microsoft.com/office/drawing/2014/main" id="{E2FF51EE-6306-4898-A054-E7A40C377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63152" y="4379097"/>
            <a:ext cx="609566" cy="609566"/>
          </a:xfrm>
          <a:prstGeom prst="rect">
            <a:avLst/>
          </a:prstGeom>
        </p:spPr>
      </p:pic>
      <p:pic>
        <p:nvPicPr>
          <p:cNvPr id="14" name="audioblocks-happy-acoustic-story-60-sec_SWn3cuNlP_NWM">
            <a:hlinkClick r:id="" action="ppaction://media"/>
            <a:extLst>
              <a:ext uri="{FF2B5EF4-FFF2-40B4-BE49-F238E27FC236}">
                <a16:creationId xmlns:a16="http://schemas.microsoft.com/office/drawing/2014/main" id="{13F06F23-5504-4259-8385-4242413F06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819245" y="609755"/>
            <a:ext cx="609566" cy="60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27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42">
        <p:fade/>
      </p:transition>
    </mc:Choice>
    <mc:Fallback xmlns="">
      <p:transition spd="med" advTm="12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55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4388 -0.14328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38503 0.0375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45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" objId="14"/>
        <p14:playEvt time="12" objId="13"/>
        <p14:stopEvt time="3233" objId="13"/>
        <p14:stopEvt time="12142" objId="14"/>
      </p14:showEvt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D0AA98E-0C38-40D7-BC33-BA16A97F4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5622" y="748500"/>
            <a:ext cx="96432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1219170">
              <a:spcBef>
                <a:spcPct val="0"/>
              </a:spcBef>
              <a:buClr>
                <a:srgbClr val="000000"/>
              </a:buClr>
              <a:buNone/>
              <a:tabLst>
                <a:tab pos="304792" algn="l"/>
              </a:tabLst>
            </a:pP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HS </a:t>
            </a:r>
            <a:r>
              <a:rPr lang="en-US" altLang="vi-VN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chuyện</a:t>
            </a: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vi-VN" b="1" kern="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gợi</a:t>
            </a:r>
            <a:r>
              <a:rPr lang="en-US" altLang="vi-VN" b="1" kern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ý.</a:t>
            </a:r>
            <a:endParaRPr lang="en-US" altLang="vi-VN" b="1" i="1" kern="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7226071" y="2100365"/>
            <a:ext cx="4486318" cy="3133438"/>
            <a:chOff x="432" y="240"/>
            <a:chExt cx="5088" cy="3981"/>
          </a:xfrm>
        </p:grpSpPr>
        <p:pic>
          <p:nvPicPr>
            <p:cNvPr id="13" name="Picture 6" descr="CIMG0484"/>
            <p:cNvPicPr>
              <a:picLocks noChangeAspect="1" noChangeArrowheads="1"/>
            </p:cNvPicPr>
            <p:nvPr/>
          </p:nvPicPr>
          <p:blipFill>
            <a:blip r:embed="rId2">
              <a:lum bright="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" r="5287"/>
            <a:stretch>
              <a:fillRect/>
            </a:stretch>
          </p:blipFill>
          <p:spPr bwMode="auto">
            <a:xfrm>
              <a:off x="432" y="240"/>
              <a:ext cx="5088" cy="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7" descr="CIMG0484"/>
            <p:cNvPicPr>
              <a:picLocks noChangeAspect="1" noChangeArrowheads="1"/>
            </p:cNvPicPr>
            <p:nvPr/>
          </p:nvPicPr>
          <p:blipFill>
            <a:blip r:embed="rId2">
              <a:lum bright="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1920" y="768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8" descr="CIMG0484"/>
            <p:cNvPicPr>
              <a:picLocks noChangeAspect="1" noChangeArrowheads="1"/>
            </p:cNvPicPr>
            <p:nvPr/>
          </p:nvPicPr>
          <p:blipFill>
            <a:blip r:embed="rId2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1392" y="672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9" descr="CIMG0484"/>
            <p:cNvPicPr>
              <a:picLocks noChangeAspect="1" noChangeArrowheads="1"/>
            </p:cNvPicPr>
            <p:nvPr/>
          </p:nvPicPr>
          <p:blipFill>
            <a:blip r:embed="rId2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3072" y="86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2"/>
          <p:cNvSpPr txBox="1">
            <a:spLocks noChangeArrowheads="1"/>
          </p:cNvSpPr>
          <p:nvPr/>
        </p:nvSpPr>
        <p:spPr bwMode="auto">
          <a:xfrm>
            <a:off x="1046544" y="1917171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3"/>
          <p:cNvSpPr txBox="1">
            <a:spLocks noChangeArrowheads="1"/>
          </p:cNvSpPr>
          <p:nvPr/>
        </p:nvSpPr>
        <p:spPr bwMode="auto">
          <a:xfrm>
            <a:off x="1046544" y="2715545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4"/>
          <p:cNvSpPr txBox="1">
            <a:spLocks noChangeArrowheads="1"/>
          </p:cNvSpPr>
          <p:nvPr/>
        </p:nvSpPr>
        <p:spPr bwMode="auto">
          <a:xfrm>
            <a:off x="1046544" y="3553745"/>
            <a:ext cx="545950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hụt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/>
          <p:cNvSpPr txBox="1">
            <a:spLocks noChangeArrowheads="1"/>
          </p:cNvSpPr>
          <p:nvPr/>
        </p:nvSpPr>
        <p:spPr bwMode="auto">
          <a:xfrm>
            <a:off x="1046544" y="4739265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Quắm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6"/>
          <p:cNvSpPr txBox="1">
            <a:spLocks noChangeArrowheads="1"/>
          </p:cNvSpPr>
          <p:nvPr/>
        </p:nvSpPr>
        <p:spPr bwMode="auto">
          <a:xfrm>
            <a:off x="1046544" y="5557057"/>
            <a:ext cx="800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keo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24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2E2935A4-F2ED-46A6-81FD-6A96D76AF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73863" y="226237"/>
            <a:ext cx="2447422" cy="776945"/>
          </a:xfrm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4FAF63-D4C8-42BD-9405-612C3F38A403}"/>
              </a:ext>
            </a:extLst>
          </p:cNvPr>
          <p:cNvSpPr/>
          <p:nvPr/>
        </p:nvSpPr>
        <p:spPr>
          <a:xfrm>
            <a:off x="806554" y="1148166"/>
            <a:ext cx="10688760" cy="1108076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A36128-5617-4A63-AF04-42E777781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330" y="1185989"/>
            <a:ext cx="10202488" cy="53491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sới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lường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keo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khố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ND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Cuộc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hấp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dẫn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giữa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hai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thúc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thắng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xứng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trầm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tĩnh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giàu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kinh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nghiệm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trước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chàng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đô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trẻ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xốc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nổi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Kể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</a:t>
            </a:r>
            <a:r>
              <a:rPr kumimoji="0" lang="en-US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Hội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vật</a:t>
            </a:r>
            <a:r>
              <a:rPr kumimoji="0" lang="en-US" alt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A5F9CF3-44B9-48B9-86B3-85D506589E93}"/>
              </a:ext>
            </a:extLst>
          </p:cNvPr>
          <p:cNvSpPr/>
          <p:nvPr/>
        </p:nvSpPr>
        <p:spPr>
          <a:xfrm>
            <a:off x="806554" y="2571458"/>
            <a:ext cx="10688760" cy="1157580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D28351-44B3-431D-A6C0-AD0B0B60B8AD}"/>
              </a:ext>
            </a:extLst>
          </p:cNvPr>
          <p:cNvSpPr/>
          <p:nvPr/>
        </p:nvSpPr>
        <p:spPr>
          <a:xfrm>
            <a:off x="741570" y="3986186"/>
            <a:ext cx="10688760" cy="1550318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6B04E-929B-4684-98EE-AA38577E052A}"/>
              </a:ext>
            </a:extLst>
          </p:cNvPr>
          <p:cNvSpPr/>
          <p:nvPr/>
        </p:nvSpPr>
        <p:spPr>
          <a:xfrm>
            <a:off x="741570" y="5848661"/>
            <a:ext cx="10688760" cy="815059"/>
          </a:xfrm>
          <a:prstGeom prst="round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22CA6C3D-B316-4945-9476-56CEB6D6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575" y="1179143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2962281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5525" y="4295329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E14F057B-34DA-47C0-A417-B9A585E70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021" y="5370710"/>
            <a:ext cx="883593" cy="88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864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0" name="Google Shape;800;p8"/>
          <p:cNvGrpSpPr/>
          <p:nvPr/>
        </p:nvGrpSpPr>
        <p:grpSpPr>
          <a:xfrm>
            <a:off x="6565200" y="4739795"/>
            <a:ext cx="7270357" cy="1498563"/>
            <a:chOff x="7648523" y="1705121"/>
            <a:chExt cx="1366427" cy="1123922"/>
          </a:xfrm>
        </p:grpSpPr>
        <p:sp>
          <p:nvSpPr>
            <p:cNvPr id="801" name="Google Shape;801;p8"/>
            <p:cNvSpPr txBox="1"/>
            <p:nvPr/>
          </p:nvSpPr>
          <p:spPr>
            <a:xfrm>
              <a:off x="7662959" y="2125993"/>
              <a:ext cx="1351990" cy="7030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50" rIns="121900" bIns="6095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33904"/>
                </a:lnSpc>
                <a:spcBef>
                  <a:spcPts val="0"/>
                </a:spcBef>
                <a:spcAft>
                  <a:spcPts val="0"/>
                </a:spcAft>
                <a:buClr>
                  <a:srgbClr val="CC0099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8"/>
            <p:cNvSpPr txBox="1"/>
            <p:nvPr/>
          </p:nvSpPr>
          <p:spPr>
            <a:xfrm>
              <a:off x="7648523" y="1705121"/>
              <a:ext cx="7067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667"/>
                <a:buFont typeface="Arial"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文本框 3">
            <a:extLst>
              <a:ext uri="{FF2B5EF4-FFF2-40B4-BE49-F238E27FC236}">
                <a16:creationId xmlns:a16="http://schemas.microsoft.com/office/drawing/2014/main" id="{04879328-9580-4DFF-8951-D7D8E2358063}"/>
              </a:ext>
            </a:extLst>
          </p:cNvPr>
          <p:cNvSpPr txBox="1"/>
          <p:nvPr/>
        </p:nvSpPr>
        <p:spPr>
          <a:xfrm>
            <a:off x="1195060" y="2324672"/>
            <a:ext cx="10207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Kể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lại câu </a:t>
            </a:r>
            <a:r>
              <a:rPr kumimoji="0" lang="vi-VN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chuyện </a:t>
            </a:r>
            <a:r>
              <a:rPr kumimoji="0" lang="en-US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Hội</a:t>
            </a:r>
            <a:r>
              <a:rPr kumimoji="0" lang="en-US" altLang="zh-CN" sz="3600" b="1" i="0" u="none" strike="noStrike" kern="1200" cap="none" spc="0" normalizeH="0" noProof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 vật </a:t>
            </a:r>
            <a:r>
              <a:rPr kumimoji="0" lang="vi-VN" altLang="zh-CN" sz="3600" b="1" i="0" u="none" strike="noStrike" kern="1200" cap="none" spc="0" normalizeH="0" baseline="0" noProof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cho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người thân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nghe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.</a:t>
            </a:r>
            <a:endParaRPr kumimoji="0" lang="en-US" altLang="zh-CN" sz="3600" b="1" i="0" u="none" strike="noStrike" kern="1200" cap="none" spc="0" normalizeH="0" baseline="0" noProof="0" dirty="0" smtClean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Arial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195061" y="2931785"/>
            <a:ext cx="96267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9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   </a:t>
            </a:r>
            <a:r>
              <a:rPr lang="en-US" altLang="en-US" sz="3600" b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Đọc và </a:t>
            </a:r>
            <a:r>
              <a:rPr lang="en-US" altLang="en-US" sz="3600" b="1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c</a:t>
            </a: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huẩn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bị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sau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lang="en-US" altLang="en-US" sz="3600" b="1" i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3600" b="1" i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đua</a:t>
            </a:r>
            <a:r>
              <a:rPr lang="en-US" altLang="en-US" sz="3600" b="1" i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voi</a:t>
            </a:r>
            <a:r>
              <a:rPr lang="en-US" altLang="en-US" sz="3600" b="1" i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3600" b="1" i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3600" b="1" i="1" dirty="0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 smtClean="0">
                <a:solidFill>
                  <a:srgbClr val="CA666F">
                    <a:lumMod val="75000"/>
                  </a:srgbClr>
                </a:solidFill>
                <a:latin typeface="Times New Roman" panose="02020603050405020304" pitchFamily="18" charset="0"/>
              </a:rPr>
              <a:t>Nguyên</a:t>
            </a:r>
            <a:r>
              <a:rPr kumimoji="0" lang="en-US" altLang="en-US" sz="3600" b="1" i="1" u="none" strike="noStrike" kern="1200" cap="none" spc="0" normalizeH="0" noProof="0" dirty="0" smtClean="0">
                <a:ln>
                  <a:noFill/>
                </a:ln>
                <a:solidFill>
                  <a:srgbClr val="CA666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CA666F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文本框 9">
            <a:extLst>
              <a:ext uri="{FF2B5EF4-FFF2-40B4-BE49-F238E27FC236}">
                <a16:creationId xmlns:a16="http://schemas.microsoft.com/office/drawing/2014/main" id="{D812DC7F-83B9-4C82-B069-E1E381C6D6E6}"/>
              </a:ext>
            </a:extLst>
          </p:cNvPr>
          <p:cNvSpPr txBox="1"/>
          <p:nvPr/>
        </p:nvSpPr>
        <p:spPr>
          <a:xfrm>
            <a:off x="2003543" y="1055839"/>
            <a:ext cx="7221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C.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dụng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,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kết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 new ro"/>
                <a:ea typeface="字魂17号-萌趣果冻体" panose="02000000000000000000" pitchFamily="2" charset="-122"/>
                <a:cs typeface="+mn-cs"/>
              </a:rPr>
              <a:t>nối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 new ro"/>
              <a:ea typeface="字魂17号-萌趣果冻体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1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b4e2b2963786013a0e29a8e310116bb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384675"/>
            <a:ext cx="12230100" cy="2524125"/>
          </a:xfrm>
          <a:prstGeom prst="rect">
            <a:avLst/>
          </a:prstGeom>
        </p:spPr>
      </p:pic>
      <p:pic>
        <p:nvPicPr>
          <p:cNvPr id="13" name="图片 12" descr="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050" y="5005705"/>
            <a:ext cx="12233910" cy="190309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22767">
            <a:off x="4722495" y="3349625"/>
            <a:ext cx="1430655" cy="157543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70041">
            <a:off x="8030201" y="259657"/>
            <a:ext cx="704215" cy="915670"/>
          </a:xfrm>
          <a:prstGeom prst="rect">
            <a:avLst/>
          </a:prstGeom>
        </p:spPr>
      </p:pic>
      <p:pic>
        <p:nvPicPr>
          <p:cNvPr id="12" name="图片 11" descr="36f9a2a7dc2088575b3175c2c9b2462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380" y="4874895"/>
            <a:ext cx="2874010" cy="1515745"/>
          </a:xfrm>
          <a:prstGeom prst="rect">
            <a:avLst/>
          </a:prstGeom>
        </p:spPr>
      </p:pic>
      <p:pic>
        <p:nvPicPr>
          <p:cNvPr id="15" name="图片 14" descr="图片包含 植物&#10;&#10;已生成高可信度的说明">
            <a:extLst>
              <a:ext uri="{FF2B5EF4-FFF2-40B4-BE49-F238E27FC236}">
                <a16:creationId xmlns:a16="http://schemas.microsoft.com/office/drawing/2014/main" id="{B09EEE4B-B4EE-4E8E-B41A-18161211C0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1548" y="239863"/>
            <a:ext cx="4625368" cy="57173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C6193C4-463C-498E-8059-1646B83D188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747" y="3338490"/>
            <a:ext cx="1970514" cy="3247326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11181161" y="319911"/>
            <a:ext cx="464185" cy="373611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4485324" y="1407006"/>
            <a:ext cx="6592918" cy="16712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Xin </a:t>
            </a:r>
            <a:r>
              <a:rPr kumimoji="0" lang="en-US" sz="2000" b="1" i="1" u="none" strike="noStrike" kern="10" cap="none" spc="0" normalizeH="0" baseline="0" noProof="0" dirty="0" err="1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chào</a:t>
            </a: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 </a:t>
            </a:r>
            <a:r>
              <a:rPr kumimoji="0" lang="en-US" sz="2000" b="1" i="1" u="none" strike="noStrike" kern="10" cap="none" spc="0" normalizeH="0" baseline="0" noProof="0" dirty="0" err="1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và</a:t>
            </a: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 </a:t>
            </a:r>
            <a:r>
              <a:rPr kumimoji="0" lang="en-US" sz="2000" b="1" i="1" u="none" strike="noStrike" kern="10" cap="none" spc="0" normalizeH="0" baseline="0" noProof="0" dirty="0" err="1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hẹn</a:t>
            </a: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 </a:t>
            </a:r>
            <a:r>
              <a:rPr kumimoji="0" lang="en-US" sz="2000" b="1" i="1" u="none" strike="noStrike" kern="10" cap="none" spc="0" normalizeH="0" baseline="0" noProof="0" dirty="0" err="1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gặp</a:t>
            </a: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 </a:t>
            </a:r>
            <a:r>
              <a:rPr kumimoji="0" lang="en-US" sz="2000" b="1" i="1" u="none" strike="noStrike" kern="10" cap="none" spc="0" normalizeH="0" baseline="0" noProof="0" dirty="0" err="1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lại</a:t>
            </a:r>
            <a:r>
              <a:rPr kumimoji="0" lang="en-US" sz="2000" b="1" i="1" u="none" strike="noStrike" kern="10" cap="none" spc="0" normalizeH="0" baseline="0" noProof="0" dirty="0">
                <a:ln>
                  <a:noFill/>
                </a:ln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Microsoft YaHei" panose="020B0503020204020204" pitchFamily="34" charset="-122"/>
                <a:cs typeface="Times New Roman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0564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ipe clean besom broom public domain image - FreeIMG">
            <a:hlinkClick r:id="rId11" action="ppaction://hlinksldjump"/>
            <a:extLst>
              <a:ext uri="{FF2B5EF4-FFF2-40B4-BE49-F238E27FC236}">
                <a16:creationId xmlns:a16="http://schemas.microsoft.com/office/drawing/2014/main" id="{345F5695-33B2-43FE-BA0A-163533AB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230" y="2263623"/>
            <a:ext cx="1037277" cy="10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y the Mole | Baamboozle">
            <a:extLst>
              <a:ext uri="{FF2B5EF4-FFF2-40B4-BE49-F238E27FC236}">
                <a16:creationId xmlns:a16="http://schemas.microsoft.com/office/drawing/2014/main" id="{64B0D465-848C-48E7-BD68-4E68FEC68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357" y="188"/>
            <a:ext cx="1418830" cy="14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Birds | Cartoon birds, Cute birds, Disney birds">
            <a:extLst>
              <a:ext uri="{FF2B5EF4-FFF2-40B4-BE49-F238E27FC236}">
                <a16:creationId xmlns:a16="http://schemas.microsoft.com/office/drawing/2014/main" id="{1652F743-0042-4571-8220-066D50BA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8" y="730917"/>
            <a:ext cx="1355236" cy="10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 transparent bird GIF on GIFER - by Kulalen">
            <a:extLst>
              <a:ext uri="{FF2B5EF4-FFF2-40B4-BE49-F238E27FC236}">
                <a16:creationId xmlns:a16="http://schemas.microsoft.com/office/drawing/2014/main" id="{AA22EDC8-7D0A-4B46-A6C3-1AA532F96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02475"/>
            <a:ext cx="3024917" cy="25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D8F38E-ABB7-4B9F-BC0B-EE06E63538B1}"/>
              </a:ext>
            </a:extLst>
          </p:cNvPr>
          <p:cNvSpPr/>
          <p:nvPr/>
        </p:nvSpPr>
        <p:spPr>
          <a:xfrm>
            <a:off x="6371451" y="3298064"/>
            <a:ext cx="4682936" cy="13341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7BCC1-BF9D-4CAD-AD4A-366DC01E9E79}"/>
              </a:ext>
            </a:extLst>
          </p:cNvPr>
          <p:cNvSpPr/>
          <p:nvPr/>
        </p:nvSpPr>
        <p:spPr>
          <a:xfrm>
            <a:off x="672984" y="5098166"/>
            <a:ext cx="4752051" cy="13341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449B84-EFF6-40D4-80D0-2EA644B3E8E5}"/>
              </a:ext>
            </a:extLst>
          </p:cNvPr>
          <p:cNvSpPr/>
          <p:nvPr/>
        </p:nvSpPr>
        <p:spPr>
          <a:xfrm>
            <a:off x="6371451" y="5098166"/>
            <a:ext cx="4682936" cy="13341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1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A46285-D507-4C60-9403-36E160C87CA2}"/>
              </a:ext>
            </a:extLst>
          </p:cNvPr>
          <p:cNvSpPr/>
          <p:nvPr/>
        </p:nvSpPr>
        <p:spPr>
          <a:xfrm>
            <a:off x="646812" y="3343160"/>
            <a:ext cx="4752050" cy="13341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653306F-4A11-4EFB-AA8C-B7BF8DB4D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69673" y="5178501"/>
            <a:ext cx="1339350" cy="11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ACB3F5-5359-4BBE-933E-75547C54D3B9}"/>
              </a:ext>
            </a:extLst>
          </p:cNvPr>
          <p:cNvSpPr/>
          <p:nvPr/>
        </p:nvSpPr>
        <p:spPr>
          <a:xfrm>
            <a:off x="2063950" y="486114"/>
            <a:ext cx="8135224" cy="21410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9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4" name="Picture 6" descr="35,686 BEST Cartoon Broom IMAGES, STOCK PHOTOS &amp;amp; VECTORS | Adobe Stock">
            <a:extLst>
              <a:ext uri="{FF2B5EF4-FFF2-40B4-BE49-F238E27FC236}">
                <a16:creationId xmlns:a16="http://schemas.microsoft.com/office/drawing/2014/main" id="{DCDD3734-53D6-4AC8-ACD2-146B500ED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67" b="94167" l="4208" r="96535">
                        <a14:foregroundMark x1="82921" y1="80278" x2="82921" y2="80278"/>
                        <a14:foregroundMark x1="82921" y1="80000" x2="84901" y2="75000"/>
                        <a14:foregroundMark x1="39604" y1="82222" x2="37624" y2="70278"/>
                        <a14:foregroundMark x1="27475" y1="46944" x2="26238" y2="30000"/>
                        <a14:foregroundMark x1="24752" y1="16667" x2="21535" y2="13333"/>
                        <a14:foregroundMark x1="24505" y1="26389" x2="23020" y2="24444"/>
                        <a14:foregroundMark x1="34653" y1="26111" x2="31931" y2="20000"/>
                        <a14:foregroundMark x1="22772" y1="26389" x2="21535" y2="20556"/>
                        <a14:foregroundMark x1="21535" y1="43056" x2="25248" y2="58056"/>
                        <a14:foregroundMark x1="20792" y1="42778" x2="20545" y2="33889"/>
                        <a14:foregroundMark x1="27475" y1="37500" x2="33911" y2="45000"/>
                        <a14:foregroundMark x1="20792" y1="55833" x2="21287" y2="68889"/>
                        <a14:foregroundMark x1="19059" y1="56667" x2="20050" y2="49444"/>
                        <a14:foregroundMark x1="40842" y1="55278" x2="40842" y2="73056"/>
                        <a14:foregroundMark x1="78465" y1="29722" x2="75990" y2="25000"/>
                        <a14:foregroundMark x1="65594" y1="30000" x2="65347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131" y="2934555"/>
            <a:ext cx="4682936" cy="417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9C9EBD6E-82F9-428B-A09A-7EED09A299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50651" y="3581392"/>
            <a:ext cx="609566" cy="609566"/>
          </a:xfrm>
          <a:prstGeom prst="rect">
            <a:avLst/>
          </a:prstGeom>
        </p:spPr>
      </p:pic>
      <p:pic>
        <p:nvPicPr>
          <p:cNvPr id="3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E44F2E0E-9832-444B-819C-8E62C4E668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068158" y="1461644"/>
            <a:ext cx="609566" cy="609566"/>
          </a:xfrm>
          <a:prstGeom prst="rect">
            <a:avLst/>
          </a:prstGeom>
        </p:spPr>
      </p:pic>
      <p:pic>
        <p:nvPicPr>
          <p:cNvPr id="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D8DAB91-A475-4E06-8C71-AAD1A95F8F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25030" y="401771"/>
            <a:ext cx="609566" cy="609566"/>
          </a:xfrm>
          <a:prstGeom prst="rect">
            <a:avLst/>
          </a:prstGeom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/>
          </p:nvPr>
        </p:nvGraphicFramePr>
        <p:xfrm>
          <a:off x="6371451" y="1034766"/>
          <a:ext cx="279964" cy="46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Equation" r:id="rId20" imgW="114151" imgH="215619" progId="Equation.3">
                  <p:embed/>
                </p:oleObj>
              </mc:Choice>
              <mc:Fallback>
                <p:oleObj name="Equation" r:id="rId20" imgW="114151" imgH="215619" progId="Equation.3">
                  <p:embed/>
                  <p:pic>
                    <p:nvPicPr>
                      <p:cNvPr id="23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1451" y="1034766"/>
                        <a:ext cx="279964" cy="4635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75555" y="1093401"/>
            <a:ext cx="792879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đàn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”,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hủy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chuẩn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bị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A334B-6B88-4F71-A6E9-AB3AB455807F}"/>
              </a:ext>
            </a:extLst>
          </p:cNvPr>
          <p:cNvSpPr txBox="1"/>
          <p:nvPr/>
        </p:nvSpPr>
        <p:spPr>
          <a:xfrm>
            <a:off x="826328" y="3621478"/>
            <a:ext cx="45987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noProof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422867-509A-47FC-B7E5-1E558422450F}"/>
              </a:ext>
            </a:extLst>
          </p:cNvPr>
          <p:cNvSpPr txBox="1"/>
          <p:nvPr/>
        </p:nvSpPr>
        <p:spPr>
          <a:xfrm>
            <a:off x="792744" y="5312758"/>
            <a:ext cx="454289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934D4C5-4266-423C-830B-95AA19281345}"/>
              </a:ext>
            </a:extLst>
          </p:cNvPr>
          <p:cNvSpPr txBox="1"/>
          <p:nvPr/>
        </p:nvSpPr>
        <p:spPr>
          <a:xfrm>
            <a:off x="6861934" y="3579347"/>
            <a:ext cx="480398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2B6DA3-4D58-4003-A5F2-EFDDF68D937A}"/>
              </a:ext>
            </a:extLst>
          </p:cNvPr>
          <p:cNvSpPr txBox="1"/>
          <p:nvPr/>
        </p:nvSpPr>
        <p:spPr>
          <a:xfrm>
            <a:off x="6724004" y="5376596"/>
            <a:ext cx="388790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i="0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vài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</a:t>
            </a:r>
            <a:r>
              <a:rPr kumimoji="0" lang="en-US" sz="2800" i="0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i="0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</a:t>
            </a:r>
            <a:endParaRPr kumimoji="0" lang="en-US" sz="2800" i="0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30428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114">
        <p:fade/>
      </p:transition>
    </mc:Choice>
    <mc:Fallback xmlns="">
      <p:transition spd="med" advTm="251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7" grpId="0"/>
      <p:bldP spid="7" grpId="1"/>
      <p:bldP spid="26" grpId="0"/>
      <p:bldP spid="28" grpId="0"/>
      <p:bldP spid="28" grpId="1"/>
      <p:bldP spid="30" grpId="0"/>
      <p:bldP spid="30" grpId="1"/>
    </p:bldLst>
  </p:timing>
  <p:extLst mod="1">
    <p:ext uri="{E180D4A7-C9FB-4DFB-919C-405C955672EB}">
      <p14:showEvtLst xmlns:p14="http://schemas.microsoft.com/office/powerpoint/2010/main">
        <p14:playEvt time="18264" objId="2"/>
        <p14:stopEvt time="2138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85C19E8F-2FE3-4FC4-AF29-F041FB8D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181" y="4114763"/>
            <a:ext cx="2025539" cy="25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y the Mole | Baamboozle">
            <a:extLst>
              <a:ext uri="{FF2B5EF4-FFF2-40B4-BE49-F238E27FC236}">
                <a16:creationId xmlns:a16="http://schemas.microsoft.com/office/drawing/2014/main" id="{64B0D465-848C-48E7-BD68-4E68FEC68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357" y="188"/>
            <a:ext cx="1418830" cy="14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Birds | Cartoon birds, Cute birds, Disney birds">
            <a:extLst>
              <a:ext uri="{FF2B5EF4-FFF2-40B4-BE49-F238E27FC236}">
                <a16:creationId xmlns:a16="http://schemas.microsoft.com/office/drawing/2014/main" id="{1652F743-0042-4571-8220-066D50BA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8" y="730917"/>
            <a:ext cx="1355236" cy="10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 transparent bird GIF on GIFER - by Kulalen">
            <a:extLst>
              <a:ext uri="{FF2B5EF4-FFF2-40B4-BE49-F238E27FC236}">
                <a16:creationId xmlns:a16="http://schemas.microsoft.com/office/drawing/2014/main" id="{AA22EDC8-7D0A-4B46-A6C3-1AA532F96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02475"/>
            <a:ext cx="3024917" cy="25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oy Sweep Trash Stock Illustrations – 71 Boy Sweep Trash Stock  Illustrations, Vectors &amp;amp; Clipart - Dreamstime">
            <a:extLst>
              <a:ext uri="{FF2B5EF4-FFF2-40B4-BE49-F238E27FC236}">
                <a16:creationId xmlns:a16="http://schemas.microsoft.com/office/drawing/2014/main" id="{1851F2B4-5DE7-402E-886E-FB520B350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50" b="99750" l="10000" r="90000">
                        <a14:foregroundMark x1="58250" y1="81375" x2="63500" y2="88000"/>
                        <a14:foregroundMark x1="69375" y1="87750" x2="58875" y2="80500"/>
                        <a14:foregroundMark x1="69500" y1="88250" x2="58875" y2="89125"/>
                        <a14:foregroundMark x1="52250" y1="29125" x2="50875" y2="2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1111"/>
          <a:stretch/>
        </p:blipFill>
        <p:spPr bwMode="auto">
          <a:xfrm>
            <a:off x="1633348" y="2753922"/>
            <a:ext cx="2047189" cy="392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Slide 3" descr="Eaten Watermelon Slice Icon, Cartoon Style Stock Vector - Illustration of  color, health: 143825159">
            <a:hlinkClick r:id="rId13" action="ppaction://hlinksldjump"/>
            <a:extLst>
              <a:ext uri="{FF2B5EF4-FFF2-40B4-BE49-F238E27FC236}">
                <a16:creationId xmlns:a16="http://schemas.microsoft.com/office/drawing/2014/main" id="{4391FA05-0D0B-480D-9279-ABD717166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4157457" y="5641252"/>
            <a:ext cx="1713299" cy="81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8 Yes GIF ideas | gif, animation, cute gif" hidden="1">
            <a:extLst>
              <a:ext uri="{FF2B5EF4-FFF2-40B4-BE49-F238E27FC236}">
                <a16:creationId xmlns:a16="http://schemas.microsoft.com/office/drawing/2014/main" id="{153B6F03-8F4F-490E-A0B2-B7205031E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65" y="1802420"/>
            <a:ext cx="5289895" cy="437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_Children Voice Clip 5 - SFX Producer">
            <a:hlinkClick r:id="" action="ppaction://media"/>
            <a:extLst>
              <a:ext uri="{FF2B5EF4-FFF2-40B4-BE49-F238E27FC236}">
                <a16:creationId xmlns:a16="http://schemas.microsoft.com/office/drawing/2014/main" id="{E2FF51EE-6306-4898-A054-E7A40C377D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463152" y="4379097"/>
            <a:ext cx="609566" cy="609566"/>
          </a:xfrm>
          <a:prstGeom prst="rect">
            <a:avLst/>
          </a:prstGeom>
        </p:spPr>
      </p:pic>
      <p:pic>
        <p:nvPicPr>
          <p:cNvPr id="14" name="audioblocks-happy-acoustic-story-60-sec_SWn3cuNlP_NWM">
            <a:hlinkClick r:id="" action="ppaction://media"/>
            <a:extLst>
              <a:ext uri="{FF2B5EF4-FFF2-40B4-BE49-F238E27FC236}">
                <a16:creationId xmlns:a16="http://schemas.microsoft.com/office/drawing/2014/main" id="{13F06F23-5504-4259-8385-4242413F06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2819245" y="609755"/>
            <a:ext cx="609566" cy="60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1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142">
        <p:fade/>
      </p:transition>
    </mc:Choice>
    <mc:Fallback xmlns="">
      <p:transition spd="med" advTm="121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0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55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4388 -0.14328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" objId="14"/>
        <p14:playEvt time="12" objId="13"/>
        <p14:stopEvt time="3233" objId="13"/>
        <p14:stopEvt time="12142" objId="1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ipe clean besom broom public domain image - FreeIMG">
            <a:hlinkClick r:id="rId11" action="ppaction://hlinksldjump"/>
            <a:extLst>
              <a:ext uri="{FF2B5EF4-FFF2-40B4-BE49-F238E27FC236}">
                <a16:creationId xmlns:a16="http://schemas.microsoft.com/office/drawing/2014/main" id="{345F5695-33B2-43FE-BA0A-163533AB7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6135" y="2588600"/>
            <a:ext cx="1037277" cy="10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y the Mole | Baamboozle">
            <a:extLst>
              <a:ext uri="{FF2B5EF4-FFF2-40B4-BE49-F238E27FC236}">
                <a16:creationId xmlns:a16="http://schemas.microsoft.com/office/drawing/2014/main" id="{64B0D465-848C-48E7-BD68-4E68FEC68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357" y="188"/>
            <a:ext cx="1418830" cy="14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Birds | Cartoon birds, Cute birds, Disney birds">
            <a:extLst>
              <a:ext uri="{FF2B5EF4-FFF2-40B4-BE49-F238E27FC236}">
                <a16:creationId xmlns:a16="http://schemas.microsoft.com/office/drawing/2014/main" id="{1652F743-0042-4571-8220-066D50BA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8" y="730917"/>
            <a:ext cx="1355236" cy="10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 transparent bird GIF on GIFER - by Kulalen">
            <a:extLst>
              <a:ext uri="{FF2B5EF4-FFF2-40B4-BE49-F238E27FC236}">
                <a16:creationId xmlns:a16="http://schemas.microsoft.com/office/drawing/2014/main" id="{AA22EDC8-7D0A-4B46-A6C3-1AA532F96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02475"/>
            <a:ext cx="3024917" cy="25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DD8F38E-ABB7-4B9F-BC0B-EE06E63538B1}"/>
              </a:ext>
            </a:extLst>
          </p:cNvPr>
          <p:cNvSpPr/>
          <p:nvPr/>
        </p:nvSpPr>
        <p:spPr>
          <a:xfrm>
            <a:off x="712785" y="5297529"/>
            <a:ext cx="4682936" cy="13341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77BCC1-BF9D-4CAD-AD4A-366DC01E9E79}"/>
              </a:ext>
            </a:extLst>
          </p:cNvPr>
          <p:cNvSpPr/>
          <p:nvPr/>
        </p:nvSpPr>
        <p:spPr>
          <a:xfrm>
            <a:off x="6395006" y="5272582"/>
            <a:ext cx="4752051" cy="13341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449B84-EFF6-40D4-80D0-2EA644B3E8E5}"/>
              </a:ext>
            </a:extLst>
          </p:cNvPr>
          <p:cNvSpPr/>
          <p:nvPr/>
        </p:nvSpPr>
        <p:spPr>
          <a:xfrm>
            <a:off x="6429564" y="3721389"/>
            <a:ext cx="4682936" cy="13341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41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A46285-D507-4C60-9403-36E160C87CA2}"/>
              </a:ext>
            </a:extLst>
          </p:cNvPr>
          <p:cNvSpPr/>
          <p:nvPr/>
        </p:nvSpPr>
        <p:spPr>
          <a:xfrm>
            <a:off x="692556" y="3690110"/>
            <a:ext cx="4752050" cy="13341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VNVeneer" panose="02000806000000000000" pitchFamily="2" charset="0"/>
              <a:ea typeface="Tahoma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B653306F-4A11-4EFB-AA8C-B7BF8DB4D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408190" y="5319629"/>
            <a:ext cx="1339350" cy="11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0ACB3F5-5359-4BBE-933E-75547C54D3B9}"/>
              </a:ext>
            </a:extLst>
          </p:cNvPr>
          <p:cNvSpPr/>
          <p:nvPr/>
        </p:nvSpPr>
        <p:spPr>
          <a:xfrm>
            <a:off x="2063950" y="486114"/>
            <a:ext cx="8135224" cy="214101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9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4" name="Picture 6" descr="35,686 BEST Cartoon Broom IMAGES, STOCK PHOTOS &amp;amp; VECTORS | Adobe Stock">
            <a:extLst>
              <a:ext uri="{FF2B5EF4-FFF2-40B4-BE49-F238E27FC236}">
                <a16:creationId xmlns:a16="http://schemas.microsoft.com/office/drawing/2014/main" id="{DCDD3734-53D6-4AC8-ACD2-146B500ED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667" b="94167" l="4208" r="96535">
                        <a14:foregroundMark x1="82921" y1="80278" x2="82921" y2="80278"/>
                        <a14:foregroundMark x1="82921" y1="80000" x2="84901" y2="75000"/>
                        <a14:foregroundMark x1="39604" y1="82222" x2="37624" y2="70278"/>
                        <a14:foregroundMark x1="27475" y1="46944" x2="26238" y2="30000"/>
                        <a14:foregroundMark x1="24752" y1="16667" x2="21535" y2="13333"/>
                        <a14:foregroundMark x1="24505" y1="26389" x2="23020" y2="24444"/>
                        <a14:foregroundMark x1="34653" y1="26111" x2="31931" y2="20000"/>
                        <a14:foregroundMark x1="22772" y1="26389" x2="21535" y2="20556"/>
                        <a14:foregroundMark x1="21535" y1="43056" x2="25248" y2="58056"/>
                        <a14:foregroundMark x1="20792" y1="42778" x2="20545" y2="33889"/>
                        <a14:foregroundMark x1="27475" y1="37500" x2="33911" y2="45000"/>
                        <a14:foregroundMark x1="20792" y1="55833" x2="21287" y2="68889"/>
                        <a14:foregroundMark x1="19059" y1="56667" x2="20050" y2="49444"/>
                        <a14:foregroundMark x1="40842" y1="55278" x2="40842" y2="73056"/>
                        <a14:foregroundMark x1="78465" y1="29722" x2="75990" y2="25000"/>
                        <a14:foregroundMark x1="65594" y1="30000" x2="65347" y2="25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33" y="3386600"/>
            <a:ext cx="4232981" cy="37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blocks-happy-pop-ding-success_SY4-7pZIRPU_NWM">
            <a:hlinkClick r:id="" action="ppaction://media"/>
            <a:extLst>
              <a:ext uri="{FF2B5EF4-FFF2-40B4-BE49-F238E27FC236}">
                <a16:creationId xmlns:a16="http://schemas.microsoft.com/office/drawing/2014/main" id="{9C9EBD6E-82F9-428B-A09A-7EED09A299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50651" y="3581392"/>
            <a:ext cx="609566" cy="609566"/>
          </a:xfrm>
          <a:prstGeom prst="rect">
            <a:avLst/>
          </a:prstGeom>
        </p:spPr>
      </p:pic>
      <p:pic>
        <p:nvPicPr>
          <p:cNvPr id="3" name="drum-and-marimba-lost-hits_fkJk_HVO_NWM">
            <a:hlinkClick r:id="" action="ppaction://media"/>
            <a:extLst>
              <a:ext uri="{FF2B5EF4-FFF2-40B4-BE49-F238E27FC236}">
                <a16:creationId xmlns:a16="http://schemas.microsoft.com/office/drawing/2014/main" id="{E44F2E0E-9832-444B-819C-8E62C4E668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068158" y="1461644"/>
            <a:ext cx="609566" cy="609566"/>
          </a:xfrm>
          <a:prstGeom prst="rect">
            <a:avLst/>
          </a:prstGeom>
        </p:spPr>
      </p:pic>
      <p:pic>
        <p:nvPicPr>
          <p:cNvPr id="4" name="my-dog-skippy_GJubc8rO_NWM">
            <a:hlinkClick r:id="" action="ppaction://media"/>
            <a:extLst>
              <a:ext uri="{FF2B5EF4-FFF2-40B4-BE49-F238E27FC236}">
                <a16:creationId xmlns:a16="http://schemas.microsoft.com/office/drawing/2014/main" id="{2D8DAB91-A475-4E06-8C71-AAD1A95F8F1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725030" y="401771"/>
            <a:ext cx="609566" cy="609566"/>
          </a:xfrm>
          <a:prstGeom prst="rect">
            <a:avLst/>
          </a:prstGeom>
        </p:spPr>
      </p:pic>
      <p:graphicFrame>
        <p:nvGraphicFramePr>
          <p:cNvPr id="23" name="Object 56"/>
          <p:cNvGraphicFramePr>
            <a:graphicFrameLocks noChangeAspect="1"/>
          </p:cNvGraphicFramePr>
          <p:nvPr>
            <p:extLst/>
          </p:nvPr>
        </p:nvGraphicFramePr>
        <p:xfrm>
          <a:off x="6371451" y="1034766"/>
          <a:ext cx="279964" cy="4635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20" imgW="114151" imgH="215619" progId="Equation.3">
                  <p:embed/>
                </p:oleObj>
              </mc:Choice>
              <mc:Fallback>
                <p:oleObj name="Equation" r:id="rId20" imgW="114151" imgH="215619" progId="Equation.3">
                  <p:embed/>
                  <p:pic>
                    <p:nvPicPr>
                      <p:cNvPr id="23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1451" y="1034766"/>
                        <a:ext cx="279964" cy="4635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FFFF9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63950" y="778045"/>
            <a:ext cx="7928797" cy="15758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2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Nội</a:t>
            </a:r>
            <a:r>
              <a:rPr kumimoji="0" lang="en-US" sz="512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dung </a:t>
            </a:r>
            <a:r>
              <a:rPr kumimoji="0" lang="en-US" sz="512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sz="512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12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tập</a:t>
            </a:r>
            <a:r>
              <a:rPr kumimoji="0" lang="en-US" sz="512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12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đọc</a:t>
            </a:r>
            <a:r>
              <a:rPr kumimoji="0" lang="en-US" sz="512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“</a:t>
            </a:r>
            <a:r>
              <a:rPr kumimoji="0" lang="en-US" sz="512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</a:t>
            </a:r>
            <a:r>
              <a:rPr kumimoji="0" lang="en-US" sz="512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12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đàn</a:t>
            </a:r>
            <a:r>
              <a:rPr kumimoji="0" lang="en-US" sz="512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” </a:t>
            </a:r>
            <a:r>
              <a:rPr kumimoji="0" lang="en-US" sz="512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là</a:t>
            </a:r>
            <a:r>
              <a:rPr kumimoji="0" lang="en-US" sz="512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5120" b="1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gì</a:t>
            </a:r>
            <a:r>
              <a:rPr kumimoji="0" lang="en-US" sz="5120" b="1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?</a:t>
            </a:r>
            <a:endParaRPr kumimoji="0" lang="en-US" sz="512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8A334B-6B88-4F71-A6E9-AB3AB455807F}"/>
              </a:ext>
            </a:extLst>
          </p:cNvPr>
          <p:cNvSpPr txBox="1"/>
          <p:nvPr/>
        </p:nvSpPr>
        <p:spPr>
          <a:xfrm>
            <a:off x="876150" y="4005824"/>
            <a:ext cx="391700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trẻo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23B487C-F8DE-4986-B552-7CB7C7303E98}"/>
              </a:ext>
            </a:extLst>
          </p:cNvPr>
          <p:cNvSpPr txBox="1"/>
          <p:nvPr/>
        </p:nvSpPr>
        <p:spPr>
          <a:xfrm>
            <a:off x="864866" y="5715905"/>
            <a:ext cx="4579740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đàn</a:t>
            </a:r>
            <a:r>
              <a:rPr lang="en-US" sz="2500" b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5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5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5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F387C9B-127A-47F5-BD81-4E308DB3CFE1}"/>
              </a:ext>
            </a:extLst>
          </p:cNvPr>
          <p:cNvSpPr txBox="1"/>
          <p:nvPr/>
        </p:nvSpPr>
        <p:spPr>
          <a:xfrm>
            <a:off x="6713746" y="3877150"/>
            <a:ext cx="4879962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5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25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B3A3E6-4723-42FC-B291-5FCA2F4577AC}"/>
              </a:ext>
            </a:extLst>
          </p:cNvPr>
          <p:cNvSpPr txBox="1"/>
          <p:nvPr/>
        </p:nvSpPr>
        <p:spPr>
          <a:xfrm>
            <a:off x="6573791" y="5667549"/>
            <a:ext cx="4573266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8026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187">
        <p:fade/>
      </p:transition>
    </mc:Choice>
    <mc:Fallback xmlns="">
      <p:transition spd="med" advTm="181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  <p:bldP spid="7" grpId="0"/>
      <p:bldP spid="7" grpId="1"/>
      <p:bldP spid="32" grpId="0"/>
      <p:bldP spid="32" grpId="1"/>
      <p:bldP spid="33" grpId="0"/>
      <p:bldP spid="33" grpId="1"/>
      <p:bldP spid="34" grpId="0"/>
    </p:bldLst>
  </p:timing>
  <p:extLst mod="1">
    <p:ext uri="{E180D4A7-C9FB-4DFB-919C-405C955672EB}">
      <p14:showEvtLst xmlns:p14="http://schemas.microsoft.com/office/powerpoint/2010/main">
        <p14:playEvt time="14800" objId="2"/>
        <p14:stopEvt time="1792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sh can cartoon - Google Search | Can clipart, Rubbish bin, Trash can">
            <a:extLst>
              <a:ext uri="{FF2B5EF4-FFF2-40B4-BE49-F238E27FC236}">
                <a16:creationId xmlns:a16="http://schemas.microsoft.com/office/drawing/2014/main" id="{85C19E8F-2FE3-4FC4-AF29-F041FB8D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181" y="4114763"/>
            <a:ext cx="2025539" cy="25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ssy the Mole | Baamboozle">
            <a:hlinkClick r:id="rId9" action="ppaction://hlinksldjump"/>
            <a:extLst>
              <a:ext uri="{FF2B5EF4-FFF2-40B4-BE49-F238E27FC236}">
                <a16:creationId xmlns:a16="http://schemas.microsoft.com/office/drawing/2014/main" id="{64B0D465-848C-48E7-BD68-4E68FEC684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357" y="188"/>
            <a:ext cx="1418830" cy="14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Birds | Cartoon birds, Cute birds, Disney birds">
            <a:extLst>
              <a:ext uri="{FF2B5EF4-FFF2-40B4-BE49-F238E27FC236}">
                <a16:creationId xmlns:a16="http://schemas.microsoft.com/office/drawing/2014/main" id="{1652F743-0042-4571-8220-066D50BA75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88" y="730917"/>
            <a:ext cx="1355236" cy="107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rd s transparent bird GIF on GIFER - by Kulalen">
            <a:extLst>
              <a:ext uri="{FF2B5EF4-FFF2-40B4-BE49-F238E27FC236}">
                <a16:creationId xmlns:a16="http://schemas.microsoft.com/office/drawing/2014/main" id="{AA22EDC8-7D0A-4B46-A6C3-1AA532F96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-102475"/>
            <a:ext cx="3024917" cy="251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oy Sweep Trash Stock Illustrations – 71 Boy Sweep Trash Stock  Illustrations, Vectors &amp;amp; Clipart - Dreamstime">
            <a:extLst>
              <a:ext uri="{FF2B5EF4-FFF2-40B4-BE49-F238E27FC236}">
                <a16:creationId xmlns:a16="http://schemas.microsoft.com/office/drawing/2014/main" id="{1851F2B4-5DE7-402E-886E-FB520B350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250" b="99750" l="10000" r="90000">
                        <a14:foregroundMark x1="58250" y1="81375" x2="63500" y2="88000"/>
                        <a14:foregroundMark x1="69375" y1="87750" x2="58875" y2="80500"/>
                        <a14:foregroundMark x1="69500" y1="88250" x2="58875" y2="89125"/>
                        <a14:foregroundMark x1="52250" y1="29125" x2="50875" y2="20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r="21111"/>
          <a:stretch/>
        </p:blipFill>
        <p:spPr bwMode="auto">
          <a:xfrm>
            <a:off x="1633348" y="2753922"/>
            <a:ext cx="2047189" cy="392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Slide 6" descr="Bag, cartoon, full, plastic, refuse, sack, trash icon - Download on  Iconfinder">
            <a:hlinkClick r:id="rId15" action="ppaction://hlinksldjump"/>
            <a:extLst>
              <a:ext uri="{FF2B5EF4-FFF2-40B4-BE49-F238E27FC236}">
                <a16:creationId xmlns:a16="http://schemas.microsoft.com/office/drawing/2014/main" id="{5D19895E-FF83-4463-82A5-8F4FA0E7F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051" y="4084285"/>
            <a:ext cx="1447721" cy="144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Slide 3" descr="Eaten Watermelon Slice Icon, Cartoon Style Stock Vector - Illustration of  color, health: 143825159">
            <a:hlinkClick r:id="rId17" action="ppaction://hlinksldjump"/>
            <a:extLst>
              <a:ext uri="{FF2B5EF4-FFF2-40B4-BE49-F238E27FC236}">
                <a16:creationId xmlns:a16="http://schemas.microsoft.com/office/drawing/2014/main" id="{4391FA05-0D0B-480D-9279-ABD717166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6500" b="72875" l="2500" r="9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281" b="26142"/>
          <a:stretch/>
        </p:blipFill>
        <p:spPr bwMode="auto">
          <a:xfrm rot="947147">
            <a:off x="4157457" y="5641252"/>
            <a:ext cx="1713299" cy="81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8 Yes GIF ideas | gif, animation, cute gif" hidden="1">
            <a:extLst>
              <a:ext uri="{FF2B5EF4-FFF2-40B4-BE49-F238E27FC236}">
                <a16:creationId xmlns:a16="http://schemas.microsoft.com/office/drawing/2014/main" id="{153B6F03-8F4F-490E-A0B2-B7205031E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365" y="1802420"/>
            <a:ext cx="5289895" cy="437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_Children Voice Clip 5 - SFX Producer">
            <a:hlinkClick r:id="" action="ppaction://media"/>
            <a:extLst>
              <a:ext uri="{FF2B5EF4-FFF2-40B4-BE49-F238E27FC236}">
                <a16:creationId xmlns:a16="http://schemas.microsoft.com/office/drawing/2014/main" id="{E2FF51EE-6306-4898-A054-E7A40C377D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463152" y="4379097"/>
            <a:ext cx="609566" cy="609566"/>
          </a:xfrm>
          <a:prstGeom prst="rect">
            <a:avLst/>
          </a:prstGeom>
        </p:spPr>
      </p:pic>
      <p:pic>
        <p:nvPicPr>
          <p:cNvPr id="14" name="audioblocks-happy-acoustic-story-60-sec_SWn3cuNlP_NWM">
            <a:hlinkClick r:id="" action="ppaction://media"/>
            <a:extLst>
              <a:ext uri="{FF2B5EF4-FFF2-40B4-BE49-F238E27FC236}">
                <a16:creationId xmlns:a16="http://schemas.microsoft.com/office/drawing/2014/main" id="{13F06F23-5504-4259-8385-4242413F061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2819245" y="609755"/>
            <a:ext cx="609566" cy="6095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71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651">
        <p:fade/>
      </p:transition>
    </mc:Choice>
    <mc:Fallback xmlns="">
      <p:transition spd="med" advTm="156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7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9089 0.04004 C 0.10977 0.04907 0.13816 0.05393 0.16797 0.05393 C 0.20183 0.05393 0.22904 0.04907 0.24792 0.04004 L 0.33894 2.59259E-6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11562 0.05579 C 0.13958 0.06829 0.17539 0.07222 0.21211 0.06643 C 0.25391 0.05995 0.28711 0.0456 0.3095 0.02569 L 0.41836 -0.06505 " pathEditMode="relative" rAng="21300000" ptsTypes="AAAAA">
                                      <p:cBhvr>
                                        <p:cTn id="28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4" objId="13"/>
        <p14:stopEvt time="3317" objId="1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581" y="209538"/>
            <a:ext cx="4899942" cy="6487003"/>
          </a:xfrm>
          <a:prstGeom prst="rect">
            <a:avLst/>
          </a:prstGeom>
        </p:spPr>
      </p:pic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585194" y="1933692"/>
            <a:ext cx="4625600" cy="3446782"/>
            <a:chOff x="432" y="240"/>
            <a:chExt cx="5088" cy="3981"/>
          </a:xfrm>
        </p:grpSpPr>
        <p:pic>
          <p:nvPicPr>
            <p:cNvPr id="4" name="Picture 6" descr="CIMG0484"/>
            <p:cNvPicPr>
              <a:picLocks noChangeAspect="1" noChangeArrowheads="1"/>
            </p:cNvPicPr>
            <p:nvPr/>
          </p:nvPicPr>
          <p:blipFill>
            <a:blip r:embed="rId3">
              <a:lum bright="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" r="5287"/>
            <a:stretch>
              <a:fillRect/>
            </a:stretch>
          </p:blipFill>
          <p:spPr bwMode="auto">
            <a:xfrm>
              <a:off x="432" y="240"/>
              <a:ext cx="5088" cy="3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CIMG0484"/>
            <p:cNvPicPr>
              <a:picLocks noChangeAspect="1" noChangeArrowheads="1"/>
            </p:cNvPicPr>
            <p:nvPr/>
          </p:nvPicPr>
          <p:blipFill>
            <a:blip r:embed="rId3">
              <a:lum bright="6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1920" y="768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8" descr="CIMG0484"/>
            <p:cNvPicPr>
              <a:picLocks noChangeAspect="1" noChangeArrowheads="1"/>
            </p:cNvPicPr>
            <p:nvPr/>
          </p:nvPicPr>
          <p:blipFill>
            <a:blip r:embed="rId3">
              <a:lum bright="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1392" y="672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CIMG0484"/>
            <p:cNvPicPr>
              <a:picLocks noChangeAspect="1" noChangeArrowheads="1"/>
            </p:cNvPicPr>
            <p:nvPr/>
          </p:nvPicPr>
          <p:blipFill>
            <a:blip r:embed="rId3">
              <a:lum bright="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55" t="30975" r="88385" b="61876"/>
            <a:stretch>
              <a:fillRect/>
            </a:stretch>
          </p:blipFill>
          <p:spPr bwMode="auto">
            <a:xfrm>
              <a:off x="3072" y="864"/>
              <a:ext cx="2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DEDEA8C-170F-45A2-8F66-1747067552F1}"/>
              </a:ext>
            </a:extLst>
          </p:cNvPr>
          <p:cNvSpPr txBox="1"/>
          <p:nvPr/>
        </p:nvSpPr>
        <p:spPr>
          <a:xfrm>
            <a:off x="7937964" y="1289710"/>
            <a:ext cx="37470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8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1.7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.6|0.9|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Phonics Subject for High School - 9th Grade: Spanish by Slidesgo">
  <a:themeElements>
    <a:clrScheme name="Simple Light">
      <a:dk1>
        <a:srgbClr val="451700"/>
      </a:dk1>
      <a:lt1>
        <a:srgbClr val="FFFFFF"/>
      </a:lt1>
      <a:dk2>
        <a:srgbClr val="D68C60"/>
      </a:dk2>
      <a:lt2>
        <a:srgbClr val="FC9DB8"/>
      </a:lt2>
      <a:accent1>
        <a:srgbClr val="FFCA66"/>
      </a:accent1>
      <a:accent2>
        <a:srgbClr val="49D5E8"/>
      </a:accent2>
      <a:accent3>
        <a:srgbClr val="004968"/>
      </a:accent3>
      <a:accent4>
        <a:srgbClr val="76BC5A"/>
      </a:accent4>
      <a:accent5>
        <a:srgbClr val="F8637C"/>
      </a:accent5>
      <a:accent6>
        <a:srgbClr val="FFF6F0"/>
      </a:accent6>
      <a:hlink>
        <a:srgbClr val="004968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2_Office Theme">
  <a:themeElements>
    <a:clrScheme name="Flat Fina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82874858-0721-407C-8F5B-FD70AF48C69B}" vid="{F00BFC39-CF7C-48D7-9090-2328E9ACCA0F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lippy Cute Daily Activities by Slidesgo">
  <a:themeElements>
    <a:clrScheme name="Simple Light">
      <a:dk1>
        <a:srgbClr val="786992"/>
      </a:dk1>
      <a:lt1>
        <a:srgbClr val="FFFFFF"/>
      </a:lt1>
      <a:dk2>
        <a:srgbClr val="261E35"/>
      </a:dk2>
      <a:lt2>
        <a:srgbClr val="C9DAF8"/>
      </a:lt2>
      <a:accent1>
        <a:srgbClr val="CA666F"/>
      </a:accent1>
      <a:accent2>
        <a:srgbClr val="D47D95"/>
      </a:accent2>
      <a:accent3>
        <a:srgbClr val="E7BF61"/>
      </a:accent3>
      <a:accent4>
        <a:srgbClr val="6E9094"/>
      </a:accent4>
      <a:accent5>
        <a:srgbClr val="D4782A"/>
      </a:accent5>
      <a:accent6>
        <a:srgbClr val="F2D9C9"/>
      </a:accent6>
      <a:hlink>
        <a:srgbClr val="261E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eading Comprehension Worksheets by Slidesgo">
  <a:themeElements>
    <a:clrScheme name="Simple Light">
      <a:dk1>
        <a:srgbClr val="0A2246"/>
      </a:dk1>
      <a:lt1>
        <a:srgbClr val="FFFFFF"/>
      </a:lt1>
      <a:dk2>
        <a:srgbClr val="B9CCEA"/>
      </a:dk2>
      <a:lt2>
        <a:srgbClr val="FDB724"/>
      </a:lt2>
      <a:accent1>
        <a:srgbClr val="34A299"/>
      </a:accent1>
      <a:accent2>
        <a:srgbClr val="404AA9"/>
      </a:accent2>
      <a:accent3>
        <a:srgbClr val="99D0CC"/>
      </a:accent3>
      <a:accent4>
        <a:srgbClr val="F16F67"/>
      </a:accent4>
      <a:accent5>
        <a:srgbClr val="404AA9"/>
      </a:accent5>
      <a:accent6>
        <a:srgbClr val="B9CCEA"/>
      </a:accent6>
      <a:hlink>
        <a:srgbClr val="F16F6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Phonics Subject for High School - 9th Grade: Spanish by Slidesgo">
  <a:themeElements>
    <a:clrScheme name="Simple Light">
      <a:dk1>
        <a:srgbClr val="451700"/>
      </a:dk1>
      <a:lt1>
        <a:srgbClr val="FFFFFF"/>
      </a:lt1>
      <a:dk2>
        <a:srgbClr val="D68C60"/>
      </a:dk2>
      <a:lt2>
        <a:srgbClr val="FC9DB8"/>
      </a:lt2>
      <a:accent1>
        <a:srgbClr val="FFCA66"/>
      </a:accent1>
      <a:accent2>
        <a:srgbClr val="49D5E8"/>
      </a:accent2>
      <a:accent3>
        <a:srgbClr val="004968"/>
      </a:accent3>
      <a:accent4>
        <a:srgbClr val="76BC5A"/>
      </a:accent4>
      <a:accent5>
        <a:srgbClr val="F8637C"/>
      </a:accent5>
      <a:accent6>
        <a:srgbClr val="FFF6F0"/>
      </a:accent6>
      <a:hlink>
        <a:srgbClr val="004968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Phonics Subject for High School - 9th Grade: Spanish by Slidesgo">
  <a:themeElements>
    <a:clrScheme name="Simple Light">
      <a:dk1>
        <a:srgbClr val="451700"/>
      </a:dk1>
      <a:lt1>
        <a:srgbClr val="FFFFFF"/>
      </a:lt1>
      <a:dk2>
        <a:srgbClr val="D68C60"/>
      </a:dk2>
      <a:lt2>
        <a:srgbClr val="FC9DB8"/>
      </a:lt2>
      <a:accent1>
        <a:srgbClr val="FFCA66"/>
      </a:accent1>
      <a:accent2>
        <a:srgbClr val="49D5E8"/>
      </a:accent2>
      <a:accent3>
        <a:srgbClr val="004968"/>
      </a:accent3>
      <a:accent4>
        <a:srgbClr val="76BC5A"/>
      </a:accent4>
      <a:accent5>
        <a:srgbClr val="F8637C"/>
      </a:accent5>
      <a:accent6>
        <a:srgbClr val="FFF6F0"/>
      </a:accent6>
      <a:hlink>
        <a:srgbClr val="004968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Phonics Subject for High School - 9th Grade: Spanish by Slidesgo">
  <a:themeElements>
    <a:clrScheme name="Simple Light">
      <a:dk1>
        <a:srgbClr val="451700"/>
      </a:dk1>
      <a:lt1>
        <a:srgbClr val="FFFFFF"/>
      </a:lt1>
      <a:dk2>
        <a:srgbClr val="D68C60"/>
      </a:dk2>
      <a:lt2>
        <a:srgbClr val="FC9DB8"/>
      </a:lt2>
      <a:accent1>
        <a:srgbClr val="FFCA66"/>
      </a:accent1>
      <a:accent2>
        <a:srgbClr val="49D5E8"/>
      </a:accent2>
      <a:accent3>
        <a:srgbClr val="004968"/>
      </a:accent3>
      <a:accent4>
        <a:srgbClr val="76BC5A"/>
      </a:accent4>
      <a:accent5>
        <a:srgbClr val="F8637C"/>
      </a:accent5>
      <a:accent6>
        <a:srgbClr val="FFF6F0"/>
      </a:accent6>
      <a:hlink>
        <a:srgbClr val="004968"/>
      </a:hlink>
      <a:folHlink>
        <a:srgbClr val="0097A7"/>
      </a:folHlink>
    </a:clrScheme>
    <a:fontScheme name="Custom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2386</TotalTime>
  <Words>975</Words>
  <Application>Microsoft Office PowerPoint</Application>
  <PresentationFormat>Widescreen</PresentationFormat>
  <Paragraphs>113</Paragraphs>
  <Slides>43</Slides>
  <Notes>13</Notes>
  <HiddenSlides>0</HiddenSlides>
  <MMClips>13</MMClips>
  <ScaleCrop>false</ScaleCrop>
  <HeadingPairs>
    <vt:vector size="8" baseType="variant">
      <vt:variant>
        <vt:lpstr>Fonts Used</vt:lpstr>
      </vt:variant>
      <vt:variant>
        <vt:i4>24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80" baseType="lpstr">
      <vt:lpstr>Arial</vt:lpstr>
      <vt:lpstr>#9Slide02 Noi dung dai</vt:lpstr>
      <vt:lpstr>#9Slide07 SVNVeneer</vt:lpstr>
      <vt:lpstr>Berlin Sans FB Demi</vt:lpstr>
      <vt:lpstr>Quicksand</vt:lpstr>
      <vt:lpstr>Microsoft YaHei</vt:lpstr>
      <vt:lpstr>Calibri</vt:lpstr>
      <vt:lpstr>幼圆</vt:lpstr>
      <vt:lpstr>Time new ro</vt:lpstr>
      <vt:lpstr>#9Slide02 Tieu de dai</vt:lpstr>
      <vt:lpstr>#9Slide07 SVNHogfish</vt:lpstr>
      <vt:lpstr>Wingdings</vt:lpstr>
      <vt:lpstr>等线</vt:lpstr>
      <vt:lpstr>Manrope</vt:lpstr>
      <vt:lpstr>Tahoma</vt:lpstr>
      <vt:lpstr>Cambria</vt:lpstr>
      <vt:lpstr>Chelsea Market</vt:lpstr>
      <vt:lpstr>Fredoka One</vt:lpstr>
      <vt:lpstr>Bowlby One</vt:lpstr>
      <vt:lpstr>Calibri Light</vt:lpstr>
      <vt:lpstr>SimSun</vt:lpstr>
      <vt:lpstr>Darker Grotesque SemiBold</vt:lpstr>
      <vt:lpstr>字魂17号-萌趣果冻体</vt:lpstr>
      <vt:lpstr>Times New Roman</vt:lpstr>
      <vt:lpstr>Office Theme</vt:lpstr>
      <vt:lpstr>4_Office Theme</vt:lpstr>
      <vt:lpstr>Flippy Cute Daily Activities by Slidesgo</vt:lpstr>
      <vt:lpstr>3_Office Theme</vt:lpstr>
      <vt:lpstr>Reading Comprehension Worksheets by Slidesgo</vt:lpstr>
      <vt:lpstr>6_Office Theme</vt:lpstr>
      <vt:lpstr>Phonics Subject for High School - 9th Grade: Spanish by Slidesgo</vt:lpstr>
      <vt:lpstr>1_Phonics Subject for High School - 9th Grade: Spanish by Slidesgo</vt:lpstr>
      <vt:lpstr>2_Phonics Subject for High School - 9th Grade: Spanish by Slidesgo</vt:lpstr>
      <vt:lpstr>3_Phonics Subject for High School - 9th Grade: Spanish by Slidesgo</vt:lpstr>
      <vt:lpstr>1_Office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  <vt:lpstr>PowerPoint Presentation</vt:lpstr>
      <vt:lpstr>MỤC TIÊU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Minhthangpc.VN</cp:lastModifiedBy>
  <cp:revision>214</cp:revision>
  <dcterms:created xsi:type="dcterms:W3CDTF">2019-03-13T16:43:13Z</dcterms:created>
  <dcterms:modified xsi:type="dcterms:W3CDTF">2022-03-07T02:24:49Z</dcterms:modified>
</cp:coreProperties>
</file>