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53" r:id="rId2"/>
    <p:sldMasterId id="2147483837" r:id="rId3"/>
    <p:sldMasterId id="2147484094" r:id="rId4"/>
    <p:sldMasterId id="2147484106" r:id="rId5"/>
    <p:sldMasterId id="2147484118" r:id="rId6"/>
    <p:sldMasterId id="2147484131" r:id="rId7"/>
    <p:sldMasterId id="2147484144" r:id="rId8"/>
    <p:sldMasterId id="2147484157" r:id="rId9"/>
    <p:sldMasterId id="2147484170" r:id="rId10"/>
  </p:sldMasterIdLst>
  <p:notesMasterIdLst>
    <p:notesMasterId r:id="rId38"/>
  </p:notesMasterIdLst>
  <p:sldIdLst>
    <p:sldId id="675" r:id="rId11"/>
    <p:sldId id="676" r:id="rId12"/>
    <p:sldId id="677" r:id="rId13"/>
    <p:sldId id="502" r:id="rId14"/>
    <p:sldId id="579" r:id="rId15"/>
    <p:sldId id="678" r:id="rId16"/>
    <p:sldId id="688" r:id="rId17"/>
    <p:sldId id="689" r:id="rId18"/>
    <p:sldId id="266" r:id="rId19"/>
    <p:sldId id="470" r:id="rId20"/>
    <p:sldId id="472" r:id="rId21"/>
    <p:sldId id="460" r:id="rId22"/>
    <p:sldId id="690" r:id="rId23"/>
    <p:sldId id="667" r:id="rId24"/>
    <p:sldId id="691" r:id="rId25"/>
    <p:sldId id="692" r:id="rId26"/>
    <p:sldId id="681" r:id="rId27"/>
    <p:sldId id="521" r:id="rId28"/>
    <p:sldId id="693" r:id="rId29"/>
    <p:sldId id="694" r:id="rId30"/>
    <p:sldId id="685" r:id="rId31"/>
    <p:sldId id="686" r:id="rId32"/>
    <p:sldId id="697" r:id="rId33"/>
    <p:sldId id="695" r:id="rId34"/>
    <p:sldId id="696" r:id="rId35"/>
    <p:sldId id="485" r:id="rId36"/>
    <p:sldId id="486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9D5CEC-22D5-4350-8F3B-21B6F1C7C9F9}">
          <p14:sldIdLst>
            <p14:sldId id="675"/>
            <p14:sldId id="676"/>
            <p14:sldId id="677"/>
            <p14:sldId id="502"/>
            <p14:sldId id="579"/>
            <p14:sldId id="678"/>
            <p14:sldId id="688"/>
            <p14:sldId id="689"/>
            <p14:sldId id="266"/>
            <p14:sldId id="470"/>
            <p14:sldId id="472"/>
            <p14:sldId id="460"/>
            <p14:sldId id="690"/>
            <p14:sldId id="667"/>
            <p14:sldId id="691"/>
            <p14:sldId id="692"/>
          </p14:sldIdLst>
        </p14:section>
        <p14:section name="Tìm hiểu bài" id="{5A1A0C56-AEC7-431E-ACF0-A456445D0826}">
          <p14:sldIdLst>
            <p14:sldId id="681"/>
            <p14:sldId id="521"/>
            <p14:sldId id="693"/>
            <p14:sldId id="694"/>
            <p14:sldId id="685"/>
            <p14:sldId id="686"/>
            <p14:sldId id="697"/>
            <p14:sldId id="695"/>
            <p14:sldId id="696"/>
            <p14:sldId id="485"/>
            <p14:sldId id="4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5050"/>
    <a:srgbClr val="66FFFF"/>
    <a:srgbClr val="00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D466C-118D-44EC-A06B-035C5AB50A4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3D3C5-7820-4753-B215-7E46A3918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A505C4-6322-4777-8978-C968A9E3A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12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384F1-7C2E-4FAC-AC5B-A0748932B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宋体" panose="02010600030101010101" pitchFamily="2" charset="-122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5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384F1-7C2E-4FAC-AC5B-A0748932B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宋体" panose="02010600030101010101" pitchFamily="2" charset="-122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03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702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384F1-7C2E-4FAC-AC5B-A0748932B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宋体" panose="02010600030101010101" pitchFamily="2" charset="-122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4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9384F1-7C2E-4FAC-AC5B-A0748932B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宋体" panose="02010600030101010101" pitchFamily="2" charset="-122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01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25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34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7"/>
          <p:cNvSpPr/>
          <p:nvPr/>
        </p:nvSpPr>
        <p:spPr>
          <a:xfrm rot="10800000" flipH="1">
            <a:off x="-471699" y="-457461"/>
            <a:ext cx="12970604" cy="7455428"/>
          </a:xfrm>
          <a:custGeom>
            <a:avLst/>
            <a:gdLst/>
            <a:ahLst/>
            <a:cxnLst/>
            <a:rect l="l" t="t" r="r" b="b"/>
            <a:pathLst>
              <a:path w="325268" h="177948" extrusionOk="0">
                <a:moveTo>
                  <a:pt x="164369" y="0"/>
                </a:moveTo>
                <a:cubicBezTo>
                  <a:pt x="124940" y="0"/>
                  <a:pt x="117839" y="15517"/>
                  <a:pt x="113063" y="24295"/>
                </a:cubicBezTo>
                <a:cubicBezTo>
                  <a:pt x="112323" y="25651"/>
                  <a:pt x="110735" y="26161"/>
                  <a:pt x="108459" y="26161"/>
                </a:cubicBezTo>
                <a:cubicBezTo>
                  <a:pt x="101547" y="26161"/>
                  <a:pt x="88292" y="21456"/>
                  <a:pt x="73188" y="21456"/>
                </a:cubicBezTo>
                <a:cubicBezTo>
                  <a:pt x="60128" y="21456"/>
                  <a:pt x="45685" y="24974"/>
                  <a:pt x="32767" y="38094"/>
                </a:cubicBezTo>
                <a:cubicBezTo>
                  <a:pt x="1" y="71384"/>
                  <a:pt x="18837" y="117044"/>
                  <a:pt x="18837" y="117044"/>
                </a:cubicBezTo>
                <a:cubicBezTo>
                  <a:pt x="22107" y="140216"/>
                  <a:pt x="48895" y="157017"/>
                  <a:pt x="66235" y="157017"/>
                </a:cubicBezTo>
                <a:cubicBezTo>
                  <a:pt x="70608" y="157017"/>
                  <a:pt x="74380" y="155948"/>
                  <a:pt x="77022" y="153644"/>
                </a:cubicBezTo>
                <a:cubicBezTo>
                  <a:pt x="79095" y="151839"/>
                  <a:pt x="81290" y="151068"/>
                  <a:pt x="83592" y="151068"/>
                </a:cubicBezTo>
                <a:cubicBezTo>
                  <a:pt x="95851" y="151068"/>
                  <a:pt x="111135" y="172935"/>
                  <a:pt x="126993" y="176944"/>
                </a:cubicBezTo>
                <a:cubicBezTo>
                  <a:pt x="129738" y="177638"/>
                  <a:pt x="132552" y="177948"/>
                  <a:pt x="135382" y="177948"/>
                </a:cubicBezTo>
                <a:cubicBezTo>
                  <a:pt x="151988" y="177948"/>
                  <a:pt x="169155" y="167278"/>
                  <a:pt x="176154" y="160788"/>
                </a:cubicBezTo>
                <a:cubicBezTo>
                  <a:pt x="176976" y="160022"/>
                  <a:pt x="177947" y="159689"/>
                  <a:pt x="179086" y="159689"/>
                </a:cubicBezTo>
                <a:cubicBezTo>
                  <a:pt x="186763" y="159689"/>
                  <a:pt x="202077" y="174828"/>
                  <a:pt x="230874" y="174828"/>
                </a:cubicBezTo>
                <a:cubicBezTo>
                  <a:pt x="240330" y="174828"/>
                  <a:pt x="251238" y="173196"/>
                  <a:pt x="263808" y="168860"/>
                </a:cubicBezTo>
                <a:cubicBezTo>
                  <a:pt x="320350" y="149370"/>
                  <a:pt x="264629" y="129867"/>
                  <a:pt x="292490" y="127486"/>
                </a:cubicBezTo>
                <a:cubicBezTo>
                  <a:pt x="320350" y="125105"/>
                  <a:pt x="325268" y="68991"/>
                  <a:pt x="293692" y="34713"/>
                </a:cubicBezTo>
                <a:cubicBezTo>
                  <a:pt x="275738" y="15222"/>
                  <a:pt x="259274" y="9293"/>
                  <a:pt x="247504" y="9293"/>
                </a:cubicBezTo>
                <a:cubicBezTo>
                  <a:pt x="238574" y="9293"/>
                  <a:pt x="232347" y="12706"/>
                  <a:pt x="230220" y="16198"/>
                </a:cubicBezTo>
                <a:cubicBezTo>
                  <a:pt x="229494" y="17393"/>
                  <a:pt x="228555" y="17904"/>
                  <a:pt x="227343" y="17904"/>
                </a:cubicBezTo>
                <a:cubicBezTo>
                  <a:pt x="220345" y="17904"/>
                  <a:pt x="204274" y="854"/>
                  <a:pt x="167950" y="42"/>
                </a:cubicBezTo>
                <a:cubicBezTo>
                  <a:pt x="166728" y="14"/>
                  <a:pt x="165534" y="0"/>
                  <a:pt x="164369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7"/>
          <p:cNvSpPr/>
          <p:nvPr/>
        </p:nvSpPr>
        <p:spPr>
          <a:xfrm>
            <a:off x="647958" y="2191776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39" y="1"/>
                </a:moveTo>
                <a:cubicBezTo>
                  <a:pt x="1596" y="1"/>
                  <a:pt x="1274" y="1763"/>
                  <a:pt x="1274" y="1763"/>
                </a:cubicBezTo>
                <a:cubicBezTo>
                  <a:pt x="1274" y="1763"/>
                  <a:pt x="167" y="2299"/>
                  <a:pt x="84" y="2418"/>
                </a:cubicBezTo>
                <a:cubicBezTo>
                  <a:pt x="0" y="2561"/>
                  <a:pt x="1298" y="2811"/>
                  <a:pt x="1298" y="2811"/>
                </a:cubicBezTo>
                <a:cubicBezTo>
                  <a:pt x="1298" y="2811"/>
                  <a:pt x="1869" y="4323"/>
                  <a:pt x="1977" y="4418"/>
                </a:cubicBezTo>
                <a:cubicBezTo>
                  <a:pt x="1979" y="4420"/>
                  <a:pt x="1982" y="4421"/>
                  <a:pt x="1985" y="4421"/>
                </a:cubicBezTo>
                <a:cubicBezTo>
                  <a:pt x="2104" y="4421"/>
                  <a:pt x="2503" y="2855"/>
                  <a:pt x="2608" y="2715"/>
                </a:cubicBezTo>
                <a:cubicBezTo>
                  <a:pt x="2703" y="2584"/>
                  <a:pt x="3572" y="2382"/>
                  <a:pt x="3715" y="2168"/>
                </a:cubicBezTo>
                <a:cubicBezTo>
                  <a:pt x="3870" y="1965"/>
                  <a:pt x="2584" y="1763"/>
                  <a:pt x="2465" y="1620"/>
                </a:cubicBezTo>
                <a:cubicBezTo>
                  <a:pt x="2381" y="1525"/>
                  <a:pt x="1893" y="1"/>
                  <a:pt x="17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1701746" y="4845972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51" y="1"/>
                </a:moveTo>
                <a:cubicBezTo>
                  <a:pt x="1596" y="1"/>
                  <a:pt x="1286" y="1775"/>
                  <a:pt x="1286" y="1775"/>
                </a:cubicBezTo>
                <a:cubicBezTo>
                  <a:pt x="1286" y="1775"/>
                  <a:pt x="179" y="2298"/>
                  <a:pt x="96" y="2429"/>
                </a:cubicBezTo>
                <a:cubicBezTo>
                  <a:pt x="1" y="2560"/>
                  <a:pt x="1298" y="2810"/>
                  <a:pt x="1298" y="2810"/>
                </a:cubicBezTo>
                <a:cubicBezTo>
                  <a:pt x="1298" y="2810"/>
                  <a:pt x="1882" y="4334"/>
                  <a:pt x="1977" y="4418"/>
                </a:cubicBezTo>
                <a:cubicBezTo>
                  <a:pt x="1980" y="4420"/>
                  <a:pt x="1983" y="4422"/>
                  <a:pt x="1987" y="4422"/>
                </a:cubicBezTo>
                <a:cubicBezTo>
                  <a:pt x="2107" y="4422"/>
                  <a:pt x="2504" y="2854"/>
                  <a:pt x="2608" y="2727"/>
                </a:cubicBezTo>
                <a:cubicBezTo>
                  <a:pt x="2715" y="2596"/>
                  <a:pt x="3572" y="2382"/>
                  <a:pt x="3727" y="2179"/>
                </a:cubicBezTo>
                <a:cubicBezTo>
                  <a:pt x="3870" y="1965"/>
                  <a:pt x="2596" y="1775"/>
                  <a:pt x="2477" y="1620"/>
                </a:cubicBezTo>
                <a:cubicBezTo>
                  <a:pt x="2382" y="1536"/>
                  <a:pt x="1894" y="1"/>
                  <a:pt x="17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7"/>
          <p:cNvSpPr/>
          <p:nvPr/>
        </p:nvSpPr>
        <p:spPr>
          <a:xfrm>
            <a:off x="1131307" y="3269581"/>
            <a:ext cx="165391" cy="188939"/>
          </a:xfrm>
          <a:custGeom>
            <a:avLst/>
            <a:gdLst/>
            <a:ahLst/>
            <a:cxnLst/>
            <a:rect l="l" t="t" r="r" b="b"/>
            <a:pathLst>
              <a:path w="3870" h="4421" extrusionOk="0">
                <a:moveTo>
                  <a:pt x="1750" y="0"/>
                </a:moveTo>
                <a:cubicBezTo>
                  <a:pt x="1596" y="0"/>
                  <a:pt x="1286" y="1762"/>
                  <a:pt x="1286" y="1762"/>
                </a:cubicBezTo>
                <a:cubicBezTo>
                  <a:pt x="1286" y="1762"/>
                  <a:pt x="179" y="2298"/>
                  <a:pt x="95" y="2417"/>
                </a:cubicBezTo>
                <a:cubicBezTo>
                  <a:pt x="0" y="2560"/>
                  <a:pt x="1298" y="2810"/>
                  <a:pt x="1298" y="2810"/>
                </a:cubicBezTo>
                <a:cubicBezTo>
                  <a:pt x="1298" y="2810"/>
                  <a:pt x="1881" y="4322"/>
                  <a:pt x="1989" y="4418"/>
                </a:cubicBezTo>
                <a:cubicBezTo>
                  <a:pt x="1991" y="4420"/>
                  <a:pt x="1993" y="4421"/>
                  <a:pt x="1996" y="4421"/>
                </a:cubicBezTo>
                <a:cubicBezTo>
                  <a:pt x="2104" y="4421"/>
                  <a:pt x="2503" y="2854"/>
                  <a:pt x="2608" y="2715"/>
                </a:cubicBezTo>
                <a:cubicBezTo>
                  <a:pt x="2715" y="2584"/>
                  <a:pt x="3572" y="2382"/>
                  <a:pt x="3727" y="2167"/>
                </a:cubicBezTo>
                <a:cubicBezTo>
                  <a:pt x="3870" y="1953"/>
                  <a:pt x="2596" y="1762"/>
                  <a:pt x="2477" y="1620"/>
                </a:cubicBezTo>
                <a:cubicBezTo>
                  <a:pt x="2381" y="1524"/>
                  <a:pt x="1893" y="0"/>
                  <a:pt x="17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7"/>
          <p:cNvSpPr/>
          <p:nvPr/>
        </p:nvSpPr>
        <p:spPr>
          <a:xfrm>
            <a:off x="2046573" y="1873082"/>
            <a:ext cx="165433" cy="189452"/>
          </a:xfrm>
          <a:custGeom>
            <a:avLst/>
            <a:gdLst/>
            <a:ahLst/>
            <a:cxnLst/>
            <a:rect l="l" t="t" r="r" b="b"/>
            <a:pathLst>
              <a:path w="3871" h="4433" extrusionOk="0">
                <a:moveTo>
                  <a:pt x="1739" y="0"/>
                </a:moveTo>
                <a:cubicBezTo>
                  <a:pt x="1596" y="0"/>
                  <a:pt x="1275" y="1774"/>
                  <a:pt x="1275" y="1774"/>
                </a:cubicBezTo>
                <a:cubicBezTo>
                  <a:pt x="1275" y="1774"/>
                  <a:pt x="167" y="2298"/>
                  <a:pt x="84" y="2429"/>
                </a:cubicBezTo>
                <a:cubicBezTo>
                  <a:pt x="1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29"/>
                </a:cubicBezTo>
                <a:cubicBezTo>
                  <a:pt x="1980" y="4431"/>
                  <a:pt x="1983" y="4432"/>
                  <a:pt x="1986" y="4432"/>
                </a:cubicBezTo>
                <a:cubicBezTo>
                  <a:pt x="2105" y="4432"/>
                  <a:pt x="2504" y="2855"/>
                  <a:pt x="2608" y="2727"/>
                </a:cubicBezTo>
                <a:cubicBezTo>
                  <a:pt x="2703" y="2596"/>
                  <a:pt x="3573" y="2393"/>
                  <a:pt x="3715" y="2179"/>
                </a:cubicBezTo>
                <a:cubicBezTo>
                  <a:pt x="3870" y="1965"/>
                  <a:pt x="2584" y="1774"/>
                  <a:pt x="2465" y="1631"/>
                </a:cubicBezTo>
                <a:cubicBezTo>
                  <a:pt x="2382" y="1536"/>
                  <a:pt x="1894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17"/>
          <p:cNvGrpSpPr/>
          <p:nvPr/>
        </p:nvGrpSpPr>
        <p:grpSpPr>
          <a:xfrm rot="-1674015">
            <a:off x="5355779" y="721835"/>
            <a:ext cx="1618279" cy="1053725"/>
            <a:chOff x="5640092" y="225779"/>
            <a:chExt cx="1213796" cy="790351"/>
          </a:xfrm>
        </p:grpSpPr>
        <p:sp>
          <p:nvSpPr>
            <p:cNvPr id="15" name="Google Shape;15;p17"/>
            <p:cNvSpPr/>
            <p:nvPr/>
          </p:nvSpPr>
          <p:spPr>
            <a:xfrm>
              <a:off x="5897545" y="509964"/>
              <a:ext cx="546495" cy="404278"/>
            </a:xfrm>
            <a:custGeom>
              <a:avLst/>
              <a:gdLst/>
              <a:ahLst/>
              <a:cxnLst/>
              <a:rect l="l" t="t" r="r" b="b"/>
              <a:pathLst>
                <a:path w="17050" h="12613" extrusionOk="0">
                  <a:moveTo>
                    <a:pt x="8646" y="0"/>
                  </a:moveTo>
                  <a:cubicBezTo>
                    <a:pt x="4474" y="0"/>
                    <a:pt x="1389" y="3882"/>
                    <a:pt x="0" y="6028"/>
                  </a:cubicBezTo>
                  <a:cubicBezTo>
                    <a:pt x="1119" y="6600"/>
                    <a:pt x="2012" y="6993"/>
                    <a:pt x="2334" y="6993"/>
                  </a:cubicBezTo>
                  <a:cubicBezTo>
                    <a:pt x="3247" y="6983"/>
                    <a:pt x="5961" y="2583"/>
                    <a:pt x="8931" y="2583"/>
                  </a:cubicBezTo>
                  <a:cubicBezTo>
                    <a:pt x="9484" y="2583"/>
                    <a:pt x="10047" y="2736"/>
                    <a:pt x="10609" y="3099"/>
                  </a:cubicBezTo>
                  <a:cubicBezTo>
                    <a:pt x="14180" y="5409"/>
                    <a:pt x="11525" y="10291"/>
                    <a:pt x="12418" y="11434"/>
                  </a:cubicBezTo>
                  <a:cubicBezTo>
                    <a:pt x="12645" y="11731"/>
                    <a:pt x="13287" y="12148"/>
                    <a:pt x="14097" y="12613"/>
                  </a:cubicBezTo>
                  <a:cubicBezTo>
                    <a:pt x="15133" y="9886"/>
                    <a:pt x="17050" y="3052"/>
                    <a:pt x="11633" y="659"/>
                  </a:cubicBezTo>
                  <a:cubicBezTo>
                    <a:pt x="10586" y="198"/>
                    <a:pt x="9588" y="0"/>
                    <a:pt x="8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5809751" y="400502"/>
              <a:ext cx="744964" cy="563355"/>
            </a:xfrm>
            <a:custGeom>
              <a:avLst/>
              <a:gdLst/>
              <a:ahLst/>
              <a:cxnLst/>
              <a:rect l="l" t="t" r="r" b="b"/>
              <a:pathLst>
                <a:path w="23242" h="17576" extrusionOk="0">
                  <a:moveTo>
                    <a:pt x="11893" y="1"/>
                  </a:moveTo>
                  <a:cubicBezTo>
                    <a:pt x="5974" y="1"/>
                    <a:pt x="1473" y="5802"/>
                    <a:pt x="1" y="7967"/>
                  </a:cubicBezTo>
                  <a:cubicBezTo>
                    <a:pt x="941" y="8491"/>
                    <a:pt x="1906" y="9015"/>
                    <a:pt x="2739" y="9443"/>
                  </a:cubicBezTo>
                  <a:cubicBezTo>
                    <a:pt x="4128" y="7306"/>
                    <a:pt x="7215" y="3416"/>
                    <a:pt x="11389" y="3416"/>
                  </a:cubicBezTo>
                  <a:cubicBezTo>
                    <a:pt x="12330" y="3416"/>
                    <a:pt x="13327" y="3614"/>
                    <a:pt x="14372" y="4074"/>
                  </a:cubicBezTo>
                  <a:cubicBezTo>
                    <a:pt x="19789" y="6455"/>
                    <a:pt x="17860" y="13301"/>
                    <a:pt x="16848" y="16004"/>
                  </a:cubicBezTo>
                  <a:cubicBezTo>
                    <a:pt x="17765" y="16516"/>
                    <a:pt x="18896" y="17063"/>
                    <a:pt x="20003" y="17575"/>
                  </a:cubicBezTo>
                  <a:cubicBezTo>
                    <a:pt x="20813" y="14849"/>
                    <a:pt x="23242" y="4848"/>
                    <a:pt x="16646" y="1276"/>
                  </a:cubicBezTo>
                  <a:cubicBezTo>
                    <a:pt x="14988" y="374"/>
                    <a:pt x="13395" y="1"/>
                    <a:pt x="1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7"/>
            <p:cNvSpPr/>
            <p:nvPr/>
          </p:nvSpPr>
          <p:spPr>
            <a:xfrm>
              <a:off x="5721219" y="305720"/>
              <a:ext cx="903336" cy="695539"/>
            </a:xfrm>
            <a:custGeom>
              <a:avLst/>
              <a:gdLst/>
              <a:ahLst/>
              <a:cxnLst/>
              <a:rect l="l" t="t" r="r" b="b"/>
              <a:pathLst>
                <a:path w="28183" h="21700" extrusionOk="0">
                  <a:moveTo>
                    <a:pt x="14802" y="1"/>
                  </a:moveTo>
                  <a:cubicBezTo>
                    <a:pt x="13783" y="1"/>
                    <a:pt x="12730" y="123"/>
                    <a:pt x="11657" y="387"/>
                  </a:cubicBezTo>
                  <a:cubicBezTo>
                    <a:pt x="5525" y="1911"/>
                    <a:pt x="1286" y="7471"/>
                    <a:pt x="0" y="9340"/>
                  </a:cubicBezTo>
                  <a:cubicBezTo>
                    <a:pt x="762" y="9781"/>
                    <a:pt x="1751" y="10353"/>
                    <a:pt x="2775" y="10912"/>
                  </a:cubicBezTo>
                  <a:cubicBezTo>
                    <a:pt x="4238" y="8755"/>
                    <a:pt x="8749" y="2952"/>
                    <a:pt x="14668" y="2952"/>
                  </a:cubicBezTo>
                  <a:cubicBezTo>
                    <a:pt x="16167" y="2952"/>
                    <a:pt x="17755" y="3324"/>
                    <a:pt x="19408" y="4221"/>
                  </a:cubicBezTo>
                  <a:cubicBezTo>
                    <a:pt x="26004" y="7793"/>
                    <a:pt x="23575" y="17794"/>
                    <a:pt x="22753" y="20532"/>
                  </a:cubicBezTo>
                  <a:cubicBezTo>
                    <a:pt x="23777" y="20985"/>
                    <a:pt x="24777" y="21425"/>
                    <a:pt x="25563" y="21699"/>
                  </a:cubicBezTo>
                  <a:cubicBezTo>
                    <a:pt x="26492" y="18592"/>
                    <a:pt x="28183" y="11257"/>
                    <a:pt x="25706" y="6483"/>
                  </a:cubicBezTo>
                  <a:cubicBezTo>
                    <a:pt x="23796" y="2810"/>
                    <a:pt x="19679" y="1"/>
                    <a:pt x="14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5640092" y="225779"/>
              <a:ext cx="1213796" cy="790351"/>
            </a:xfrm>
            <a:custGeom>
              <a:avLst/>
              <a:gdLst/>
              <a:ahLst/>
              <a:cxnLst/>
              <a:rect l="l" t="t" r="r" b="b"/>
              <a:pathLst>
                <a:path w="37869" h="24658" extrusionOk="0">
                  <a:moveTo>
                    <a:pt x="16682" y="0"/>
                  </a:moveTo>
                  <a:cubicBezTo>
                    <a:pt x="6315" y="0"/>
                    <a:pt x="0" y="10284"/>
                    <a:pt x="1067" y="10965"/>
                  </a:cubicBezTo>
                  <a:cubicBezTo>
                    <a:pt x="1067" y="10965"/>
                    <a:pt x="1650" y="11311"/>
                    <a:pt x="2531" y="11834"/>
                  </a:cubicBezTo>
                  <a:cubicBezTo>
                    <a:pt x="3817" y="9965"/>
                    <a:pt x="8032" y="4405"/>
                    <a:pt x="14188" y="2881"/>
                  </a:cubicBezTo>
                  <a:cubicBezTo>
                    <a:pt x="15263" y="2617"/>
                    <a:pt x="16318" y="2494"/>
                    <a:pt x="17340" y="2494"/>
                  </a:cubicBezTo>
                  <a:cubicBezTo>
                    <a:pt x="22213" y="2494"/>
                    <a:pt x="26328" y="5296"/>
                    <a:pt x="28237" y="8977"/>
                  </a:cubicBezTo>
                  <a:cubicBezTo>
                    <a:pt x="30714" y="13763"/>
                    <a:pt x="29023" y="21086"/>
                    <a:pt x="28118" y="24229"/>
                  </a:cubicBezTo>
                  <a:cubicBezTo>
                    <a:pt x="28785" y="24479"/>
                    <a:pt x="29309" y="24646"/>
                    <a:pt x="29523" y="24658"/>
                  </a:cubicBezTo>
                  <a:cubicBezTo>
                    <a:pt x="29525" y="24658"/>
                    <a:pt x="29526" y="24658"/>
                    <a:pt x="29528" y="24658"/>
                  </a:cubicBezTo>
                  <a:cubicBezTo>
                    <a:pt x="30584" y="24658"/>
                    <a:pt x="37868" y="7573"/>
                    <a:pt x="23558" y="1476"/>
                  </a:cubicBezTo>
                  <a:cubicBezTo>
                    <a:pt x="21114" y="435"/>
                    <a:pt x="18812" y="0"/>
                    <a:pt x="16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17"/>
          <p:cNvGrpSpPr/>
          <p:nvPr/>
        </p:nvGrpSpPr>
        <p:grpSpPr>
          <a:xfrm rot="775931">
            <a:off x="-3566" y="-478027"/>
            <a:ext cx="3992723" cy="2297080"/>
            <a:chOff x="-22388" y="-12378"/>
            <a:chExt cx="2221316" cy="1278053"/>
          </a:xfrm>
        </p:grpSpPr>
        <p:sp>
          <p:nvSpPr>
            <p:cNvPr id="20" name="Google Shape;20;p17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7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7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7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7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7"/>
          <p:cNvSpPr/>
          <p:nvPr/>
        </p:nvSpPr>
        <p:spPr>
          <a:xfrm>
            <a:off x="523780" y="3932966"/>
            <a:ext cx="124193" cy="142612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9549891" y="6082414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/>
          <p:nvPr/>
        </p:nvSpPr>
        <p:spPr>
          <a:xfrm>
            <a:off x="11467295" y="3243106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/>
          <p:nvPr/>
        </p:nvSpPr>
        <p:spPr>
          <a:xfrm>
            <a:off x="9634241" y="5181770"/>
            <a:ext cx="165391" cy="188981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/>
          <p:nvPr/>
        </p:nvSpPr>
        <p:spPr>
          <a:xfrm>
            <a:off x="10601219" y="2956243"/>
            <a:ext cx="201973" cy="145091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7"/>
          <p:cNvSpPr/>
          <p:nvPr/>
        </p:nvSpPr>
        <p:spPr>
          <a:xfrm>
            <a:off x="11206091" y="2191547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7"/>
          <p:cNvSpPr/>
          <p:nvPr/>
        </p:nvSpPr>
        <p:spPr>
          <a:xfrm>
            <a:off x="10117825" y="1822114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7"/>
          <p:cNvGrpSpPr/>
          <p:nvPr/>
        </p:nvGrpSpPr>
        <p:grpSpPr>
          <a:xfrm rot="9621805">
            <a:off x="5758827" y="5354716"/>
            <a:ext cx="771101" cy="739931"/>
            <a:chOff x="16870550" y="-1013100"/>
            <a:chExt cx="417325" cy="306025"/>
          </a:xfrm>
        </p:grpSpPr>
        <p:sp>
          <p:nvSpPr>
            <p:cNvPr id="34" name="Google Shape;34;p17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7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7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2424400" y="2177867"/>
            <a:ext cx="7343200" cy="1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60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ubTitle" idx="1"/>
          </p:nvPr>
        </p:nvSpPr>
        <p:spPr>
          <a:xfrm>
            <a:off x="2711200" y="4088933"/>
            <a:ext cx="6769600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grpSp>
        <p:nvGrpSpPr>
          <p:cNvPr id="39" name="Google Shape;39;p17"/>
          <p:cNvGrpSpPr/>
          <p:nvPr/>
        </p:nvGrpSpPr>
        <p:grpSpPr>
          <a:xfrm rot="-775931" flipH="1">
            <a:off x="8299601" y="-478027"/>
            <a:ext cx="3992723" cy="2297080"/>
            <a:chOff x="-22388" y="-12378"/>
            <a:chExt cx="2221316" cy="1278053"/>
          </a:xfrm>
        </p:grpSpPr>
        <p:sp>
          <p:nvSpPr>
            <p:cNvPr id="40" name="Google Shape;40;p17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7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7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7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7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7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6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53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9C420-7137-4F3A-BC20-B79BC9CBF5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577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8D3C1-41FD-4721-918C-C2512F7F0D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90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DE0D20-DC54-4429-AE4F-821E773CA9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964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110455-8CC7-48A7-8795-63F3D13A3D0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20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B7195-F988-479F-B6D2-B2205C7936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623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CCB0D-34A3-4A2A-8A7B-43BA7CFEA37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881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90BF04-2B84-42A9-AB3C-6F7AF372A88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488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854CB-3C50-441F-970E-58B85869D5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707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819A5-7352-4AED-BC49-FDF06F1F7E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218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F20D1-E345-483D-8FD2-92660ED21D1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7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83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8C085-CCB2-444E-95FD-0861FA908F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404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34B51-4464-48A3-B8D4-9DB7F9899FB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797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9C420-7137-4F3A-BC20-B79BC9CBF5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217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8D3C1-41FD-4721-918C-C2512F7F0D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589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DE0D20-DC54-4429-AE4F-821E773CA9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609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110455-8CC7-48A7-8795-63F3D13A3D0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186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B7195-F988-479F-B6D2-B2205C7936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093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CCB0D-34A3-4A2A-8A7B-43BA7CFEA37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670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90BF04-2B84-42A9-AB3C-6F7AF372A88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28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854CB-3C50-441F-970E-58B85869D5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96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819A5-7352-4AED-BC49-FDF06F1F7E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215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F20D1-E345-483D-8FD2-92660ED21D1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912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8C085-CCB2-444E-95FD-0861FA908F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430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34B51-4464-48A3-B8D4-9DB7F9899FB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74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9C420-7137-4F3A-BC20-B79BC9CBF5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801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88D3C1-41FD-4721-918C-C2512F7F0D0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40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DE0D20-DC54-4429-AE4F-821E773CA9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554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110455-8CC7-48A7-8795-63F3D13A3D0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033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B7195-F988-479F-B6D2-B2205C7936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594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CCB0D-34A3-4A2A-8A7B-43BA7CFEA37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0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42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90BF04-2B84-42A9-AB3C-6F7AF372A88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006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854CB-3C50-441F-970E-58B85869D5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360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819A5-7352-4AED-BC49-FDF06F1F7E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708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F20D1-E345-483D-8FD2-92660ED21D1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77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8C085-CCB2-444E-95FD-0861FA908F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369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34B51-4464-48A3-B8D4-9DB7F9899FB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89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83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29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68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96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82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21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133217" y="2386900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title" idx="2"/>
          </p:nvPr>
        </p:nvSpPr>
        <p:spPr>
          <a:xfrm>
            <a:off x="4588951" y="2386900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ubTitle" idx="1"/>
          </p:nvPr>
        </p:nvSpPr>
        <p:spPr>
          <a:xfrm>
            <a:off x="2325584" y="2386900"/>
            <a:ext cx="2016000" cy="7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ubTitle" idx="3"/>
          </p:nvPr>
        </p:nvSpPr>
        <p:spPr>
          <a:xfrm>
            <a:off x="5782551" y="2396567"/>
            <a:ext cx="2016000" cy="7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title" idx="5"/>
          </p:nvPr>
        </p:nvSpPr>
        <p:spPr>
          <a:xfrm>
            <a:off x="1133219" y="4587833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title" idx="6"/>
          </p:nvPr>
        </p:nvSpPr>
        <p:spPr>
          <a:xfrm>
            <a:off x="4589084" y="4587833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ubTitle" idx="7"/>
          </p:nvPr>
        </p:nvSpPr>
        <p:spPr>
          <a:xfrm>
            <a:off x="2325584" y="4587833"/>
            <a:ext cx="17604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ubTitle" idx="8"/>
          </p:nvPr>
        </p:nvSpPr>
        <p:spPr>
          <a:xfrm>
            <a:off x="5782551" y="4597367"/>
            <a:ext cx="2016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title" idx="9"/>
          </p:nvPr>
        </p:nvSpPr>
        <p:spPr>
          <a:xfrm>
            <a:off x="8053657" y="2386900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3"/>
          </p:nvPr>
        </p:nvSpPr>
        <p:spPr>
          <a:xfrm>
            <a:off x="9247116" y="2396567"/>
            <a:ext cx="2016000" cy="7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title" idx="14"/>
          </p:nvPr>
        </p:nvSpPr>
        <p:spPr>
          <a:xfrm>
            <a:off x="8053657" y="4587833"/>
            <a:ext cx="743200" cy="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ubTitle" idx="15"/>
          </p:nvPr>
        </p:nvSpPr>
        <p:spPr>
          <a:xfrm>
            <a:off x="9247116" y="4597367"/>
            <a:ext cx="2016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90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63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/>
          <p:nvPr/>
        </p:nvSpPr>
        <p:spPr>
          <a:xfrm>
            <a:off x="8200125" y="6462381"/>
            <a:ext cx="165391" cy="189452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742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782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subTitle" idx="1"/>
          </p:nvPr>
        </p:nvSpPr>
        <p:spPr>
          <a:xfrm>
            <a:off x="2148000" y="2084333"/>
            <a:ext cx="7896000" cy="3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title"/>
          </p:nvPr>
        </p:nvSpPr>
        <p:spPr>
          <a:xfrm>
            <a:off x="2629600" y="593367"/>
            <a:ext cx="693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6138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334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395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7650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890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/>
          <p:nvPr/>
        </p:nvSpPr>
        <p:spPr>
          <a:xfrm>
            <a:off x="134" y="68"/>
            <a:ext cx="2746140" cy="7442073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1"/>
          <p:cNvSpPr/>
          <p:nvPr/>
        </p:nvSpPr>
        <p:spPr>
          <a:xfrm flipH="1">
            <a:off x="9445861" y="68"/>
            <a:ext cx="2746140" cy="7442073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31"/>
          <p:cNvGrpSpPr/>
          <p:nvPr/>
        </p:nvGrpSpPr>
        <p:grpSpPr>
          <a:xfrm>
            <a:off x="10050258" y="813304"/>
            <a:ext cx="1895861" cy="4212929"/>
            <a:chOff x="7521693" y="305177"/>
            <a:chExt cx="1421896" cy="3159697"/>
          </a:xfrm>
        </p:grpSpPr>
        <p:sp>
          <p:nvSpPr>
            <p:cNvPr id="87" name="Google Shape;87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1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31"/>
          <p:cNvGrpSpPr/>
          <p:nvPr/>
        </p:nvGrpSpPr>
        <p:grpSpPr>
          <a:xfrm flipH="1">
            <a:off x="245858" y="813303"/>
            <a:ext cx="1641573" cy="2877408"/>
            <a:chOff x="7712409" y="305177"/>
            <a:chExt cx="1231180" cy="2158056"/>
          </a:xfrm>
        </p:grpSpPr>
        <p:sp>
          <p:nvSpPr>
            <p:cNvPr id="94" name="Google Shape;94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85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/>
          <p:nvPr/>
        </p:nvSpPr>
        <p:spPr>
          <a:xfrm>
            <a:off x="8496667" y="-525634"/>
            <a:ext cx="3695333" cy="2135667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2"/>
          <p:cNvSpPr/>
          <p:nvPr/>
        </p:nvSpPr>
        <p:spPr>
          <a:xfrm>
            <a:off x="-3217466" y="4952467"/>
            <a:ext cx="4781567" cy="1905533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97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63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1953-43D7-40DE-80AD-F4544D838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1AAD0-2FCB-4B1C-98B8-9D7799F2C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693DC-0AB3-48C7-99E7-C22023BF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106E6-DC2A-4FCB-9E9B-CEB140E8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BD59B-9A8D-42D4-B074-9C1FCDF9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755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F881B-3188-4239-97E4-59DC9AA3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D9005-DBC8-4F2A-A8C0-6B33D6316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FD8C-2044-4DE9-9289-627B0958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AD93F-26B6-4AF9-8355-5C4F04C5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1A7D2-5F4D-4134-9B2E-0D44A51D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534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D2B2-C7EB-42A5-A78A-71BD3687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0E6FA-C1DD-45E1-9512-E330346FC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DD0E-69CF-4EE8-ACA7-65D570E0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204CF-838B-48A5-9798-76F05A98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4F43D-DEC3-4B2C-8031-7778C7F7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364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011D-311E-4035-B291-1A8DDF0D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5DC24-9580-41A3-BF14-16BC51D86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A3384-D777-40BD-BC9B-6E8EE1AC8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84C44-8714-4E8B-8BB5-DB24BF0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5C747-B32D-44DD-9B2B-B5E824C1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76311-DEB6-49B8-8AD0-32C9C8F6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7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3AAD-D773-47C0-9F2C-3FCA2ED1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37017-E437-4AC9-B2FC-D9F01B504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FA31E-23A6-4370-A642-DEF919C8F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D3575-45EC-4256-9DD1-7B2027C15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6EB5B-7560-4E23-AD1A-F9775CDB7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A4851-4E39-4B85-9249-3D18C2E8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897E2-E783-498D-B2AA-9ED30B51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2D3BF-A62F-4CC1-907A-72AED3B2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0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551F-38BA-47CD-A942-4ECCBBF4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72332-8A74-44E6-A110-1CAB8404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42E16-23F4-420C-84C6-D52DA0304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77CDF-A68F-4335-B88B-24146397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702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E51B3-BFF1-4F66-B15F-2D20592E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1907D-9372-4EE2-A022-61C8FF64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91495-E45B-43EB-8235-4782A092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05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1ED0-29F5-493B-A4EB-5989B3DE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49DF-B186-4E67-BD3E-03F24E3A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AB176-D593-4F3D-8C42-EB8EC9CD8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F40EB-B3E6-4539-AB2E-E3F5EB8B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672A5-ADAF-438D-B002-9F43B553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3DF6C-F79C-4085-B35C-4DEBC2A2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980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FA06-D157-4543-BF74-6BD64983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2C01-313A-4244-9AF2-2A5D65C22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F63F5-19D3-492E-8E89-9481722F5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C46E1-59B6-4565-8E09-DA74A528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A981E-07E7-47F9-AAB3-8360F5E7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03965-867E-4B72-9298-62E9360D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889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B8D89-47DE-48F7-8C7A-4E155ABD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BB886-BA92-49E4-9A1C-296317802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C34B-AFEF-4D83-B475-7B503B5A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CD21-54B7-466E-937D-DBD04F61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53D19-5D7C-4296-913D-2998DB13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3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40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45E75-A0A7-4209-81CE-F049A0AD6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E5417-E663-442F-87AF-2D3DC0E1F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C0573-5D78-4970-BCBF-794360DCD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7F697-F09B-49F6-A6FC-668FE09D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9BBE7-561E-4781-AEBA-5D308632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742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03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4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3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8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82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54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88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94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8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1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1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43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310701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161738-FE30-4E55-B2E7-4E5A0D54B1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28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83F257-112E-4A0F-AA58-234DB949E93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56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0B8D85-E21A-4A59-B5EE-A0855E15FE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19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B35604-5B15-48C3-BB24-298B9C61C7B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44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EE2402-060C-4331-B957-0967048F50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19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D327F2-B1EF-4F6E-B01D-A0968FFC3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6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CD2C80-61C6-4EF1-B2C0-0B04DC6D5D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89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45D7BF-D5ED-4CCF-9777-A63C39CC5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24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356BA0-6321-406B-903C-0BAADD295A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525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519B3C-52BE-4FA2-859A-9871D270C5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55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E7A1C-7BD8-4E06-A44C-32F1C85315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106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161738-FE30-4E55-B2E7-4E5A0D54B1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52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83F257-112E-4A0F-AA58-234DB949E93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565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0B8D85-E21A-4A59-B5EE-A0855E15FE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39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B35604-5B15-48C3-BB24-298B9C61C7B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505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EE2402-060C-4331-B957-0967048F50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3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68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D327F2-B1EF-4F6E-B01D-A0968FFC3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11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CD2C80-61C6-4EF1-B2C0-0B04DC6D5D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60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45D7BF-D5ED-4CCF-9777-A63C39CC5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40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356BA0-6321-406B-903C-0BAADD295A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669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519B3C-52BE-4FA2-859A-9871D270C5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062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E7A1C-7BD8-4E06-A44C-32F1C85315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246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161738-FE30-4E55-B2E7-4E5A0D54B1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438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83F257-112E-4A0F-AA58-234DB949E93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301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0B8D85-E21A-4A59-B5EE-A0855E15FE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701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B35604-5B15-48C3-BB24-298B9C61C7B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4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39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EE2402-060C-4331-B957-0967048F50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126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6D327F2-B1EF-4F6E-B01D-A0968FFC35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744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CD2C80-61C6-4EF1-B2C0-0B04DC6D5D6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58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45D7BF-D5ED-4CCF-9777-A63C39CC5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447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356BA0-6321-406B-903C-0BAADD295A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208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519B3C-52BE-4FA2-859A-9871D270C5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57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E7A1C-7BD8-4E06-A44C-32F1C85315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754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2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9" y="5461980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80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5769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034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 rot="10800000" flipH="1">
            <a:off x="1" y="-24421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2"/>
          <p:cNvSpPr/>
          <p:nvPr/>
        </p:nvSpPr>
        <p:spPr>
          <a:xfrm flipH="1">
            <a:off x="10566768" y="5461979"/>
            <a:ext cx="1803033" cy="2005621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80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7286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3735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9677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0042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3947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316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40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2426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2781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833770"/>
            <a:ext cx="12192000" cy="20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319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3454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6" r:id="rId3"/>
    <p:sldLayoutId id="2147484045" r:id="rId4"/>
    <p:sldLayoutId id="2147484043" r:id="rId5"/>
    <p:sldLayoutId id="2147484042" r:id="rId6"/>
    <p:sldLayoutId id="2147484041" r:id="rId7"/>
    <p:sldLayoutId id="2147484040" r:id="rId8"/>
    <p:sldLayoutId id="2147484039" r:id="rId9"/>
    <p:sldLayoutId id="2147484038" r:id="rId10"/>
    <p:sldLayoutId id="2147484037" r:id="rId11"/>
    <p:sldLayoutId id="2147484036" r:id="rId12"/>
    <p:sldLayoutId id="2147484035" r:id="rId13"/>
    <p:sldLayoutId id="2147484034" r:id="rId14"/>
    <p:sldLayoutId id="2147484033" r:id="rId15"/>
    <p:sldLayoutId id="2147484032" r:id="rId16"/>
    <p:sldLayoutId id="2147484031" r:id="rId17"/>
    <p:sldLayoutId id="2147484030" r:id="rId18"/>
    <p:sldLayoutId id="2147484029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FBA71-26B2-4CD6-AF41-3F1DD6FD0C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2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C1962-34B8-4CC1-9600-5E8F193C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0B1DB-2F84-4813-B990-1849E677E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713BC-E2D6-4F8B-B767-5A2AB7FB8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2B402-CA7F-4460-83EC-F74FA158BE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83FEC-2A3B-4AC3-BC67-804120542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F5B5E-A008-4599-BDDE-EE86202E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871D-C6BB-4E4D-8CED-0C476FB14C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15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1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4044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78A34-B13C-429A-A9F4-88135504EB0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8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78A34-B13C-429A-A9F4-88135504EB0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6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78A34-B13C-429A-A9F4-88135504EB0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 pitchFamily="18" charset="0"/>
              </a:rPr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7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8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</p:sldLayoutIdLst>
  <p:transition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FBA71-26B2-4CD6-AF41-3F1DD6FD0C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3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FBA71-26B2-4CD6-AF41-3F1DD6FD0C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9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9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16C2E7-7E33-453C-B8DD-E7147E07A68C}"/>
              </a:ext>
            </a:extLst>
          </p:cNvPr>
          <p:cNvSpPr txBox="1"/>
          <p:nvPr/>
        </p:nvSpPr>
        <p:spPr>
          <a:xfrm>
            <a:off x="4175787" y="2564904"/>
            <a:ext cx="8977733" cy="313746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CHÀO MỪNG CÁC CON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ĐẾN VỚI TIẾT HỌC</a:t>
            </a:r>
            <a:r>
              <a:rPr lang="en-US" sz="3200" b="1" dirty="0">
                <a:ln/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DEA8C-170F-45A2-8F66-1747067552F1}"/>
              </a:ext>
            </a:extLst>
          </p:cNvPr>
          <p:cNvSpPr txBox="1"/>
          <p:nvPr/>
        </p:nvSpPr>
        <p:spPr>
          <a:xfrm>
            <a:off x="7440150" y="3140969"/>
            <a:ext cx="2768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2065" y="44851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78" y="1768091"/>
            <a:ext cx="8514948" cy="2439418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ECA7EC09-71AC-4125-BF3C-940FDCBCEECB}"/>
              </a:ext>
            </a:extLst>
          </p:cNvPr>
          <p:cNvSpPr txBox="1"/>
          <p:nvPr/>
        </p:nvSpPr>
        <p:spPr>
          <a:xfrm>
            <a:off x="2619944" y="656433"/>
            <a:ext cx="7121527" cy="58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4950"/>
              </a:lnSpc>
            </a:pPr>
            <a:r>
              <a:rPr lang="en-US" sz="36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dirty="0">
              <a:solidFill>
                <a:srgbClr val="CD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223979" y="2987800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746755" y="3309182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80" y="1944756"/>
            <a:ext cx="7699020" cy="1855017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10CA698-769E-4E1F-916F-B50D0CF5DF1D}"/>
              </a:ext>
            </a:extLst>
          </p:cNvPr>
          <p:cNvSpPr txBox="1"/>
          <p:nvPr/>
        </p:nvSpPr>
        <p:spPr>
          <a:xfrm>
            <a:off x="2650451" y="607376"/>
            <a:ext cx="6629400" cy="58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457200">
              <a:lnSpc>
                <a:spcPts val="4950"/>
              </a:lnSpc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D434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23004" y="2733483"/>
            <a:ext cx="91440" cy="3265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31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183" y="3883120"/>
            <a:ext cx="5563570" cy="3613055"/>
          </a:xfrm>
          <a:prstGeom prst="ellipse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331986" y="76428"/>
            <a:ext cx="2535555" cy="2363470"/>
            <a:chOff x="13633" y="617"/>
            <a:chExt cx="3993" cy="3722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08" y="1864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993" y="1374"/>
              <a:ext cx="268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字体管家棉花糖" panose="00020600040101010101" charset="-122"/>
                  <a:ea typeface="字体管家棉花糖" panose="00020600040101010101" charset="-122"/>
                  <a:cs typeface="+mn-cs"/>
                </a:rPr>
                <a:t>目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字体管家棉花糖" panose="00020600040101010101" charset="-122"/>
                <a:ea typeface="字体管家棉花糖" panose="00020600040101010101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1" i="0" u="none" strike="noStrike" kern="1200" cap="none" spc="2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字体管家棉花糖" panose="00020600040101010101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20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字体管家棉花糖" panose="00020600040101010101" charset="-122"/>
                  <a:cs typeface="+mn-cs"/>
                </a:rPr>
                <a:t>HOẠT ĐỘNG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3318" y="1494971"/>
            <a:ext cx="10458410" cy="4945199"/>
            <a:chOff x="7770" y="3574"/>
            <a:chExt cx="8694" cy="7144"/>
          </a:xfrm>
        </p:grpSpPr>
        <p:grpSp>
          <p:nvGrpSpPr>
            <p:cNvPr id="11" name="组合 10"/>
            <p:cNvGrpSpPr/>
            <p:nvPr/>
          </p:nvGrpSpPr>
          <p:grpSpPr>
            <a:xfrm>
              <a:off x="7770" y="3574"/>
              <a:ext cx="8249" cy="3211"/>
              <a:chOff x="7770" y="3574"/>
              <a:chExt cx="8249" cy="3211"/>
            </a:xfrm>
          </p:grpSpPr>
          <p:sp>
            <p:nvSpPr>
              <p:cNvPr id="9" name="云形 8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927" y="5585"/>
                <a:ext cx="7620" cy="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1. Luyện đọc</a:t>
                </a: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đoạn</a:t>
                </a: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(</a:t>
                </a:r>
                <a:r>
                  <a:rPr kumimoji="0" lang="en-US" altLang="zh-CN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lần</a:t>
                </a:r>
                <a:r>
                  <a:rPr kumimoji="0" lang="en-US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2)</a:t>
                </a:r>
                <a:endParaRPr kumimoji="0" lang="zh-CN" altLang="en-US" sz="4800" b="1" i="0" u="none" strike="noStrike" kern="1200" cap="none" spc="300" normalizeH="0" baseline="0" noProof="0" dirty="0">
                  <a:ln>
                    <a:noFill/>
                  </a:ln>
                  <a:solidFill>
                    <a:srgbClr val="2E7E3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云形 15"/>
            <p:cNvSpPr/>
            <p:nvPr/>
          </p:nvSpPr>
          <p:spPr>
            <a:xfrm>
              <a:off x="7809" y="7335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云形 25"/>
            <p:cNvSpPr/>
            <p:nvPr/>
          </p:nvSpPr>
          <p:spPr>
            <a:xfrm>
              <a:off x="8215" y="9115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53054" y="5817"/>
            <a:ext cx="4719320" cy="25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73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8" y="1434683"/>
            <a:ext cx="7150308" cy="2217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8" y="1509990"/>
            <a:ext cx="7150308" cy="2217653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ECA7EC09-71AC-4125-BF3C-940FDCBCEECB}"/>
              </a:ext>
            </a:extLst>
          </p:cNvPr>
          <p:cNvSpPr txBox="1"/>
          <p:nvPr/>
        </p:nvSpPr>
        <p:spPr>
          <a:xfrm>
            <a:off x="1214940" y="487769"/>
            <a:ext cx="7121527" cy="58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D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65399" y="1915323"/>
            <a:ext cx="6625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4198" y="4318377"/>
            <a:ext cx="10681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61425" y="2533535"/>
            <a:ext cx="506072" cy="9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7745360" y="761340"/>
            <a:ext cx="4278751" cy="3544389"/>
            <a:chOff x="1152" y="768"/>
            <a:chExt cx="3838" cy="2784"/>
          </a:xfrm>
        </p:grpSpPr>
        <p:pic>
          <p:nvPicPr>
            <p:cNvPr id="13" name="Picture 7" descr="Viol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2545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3168" y="1890"/>
              <a:ext cx="1412" cy="702"/>
            </a:xfrm>
            <a:prstGeom prst="line">
              <a:avLst/>
            </a:prstGeom>
            <a:noFill/>
            <a:ln w="76200" cmpd="tri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3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956" y="1265"/>
              <a:ext cx="1034" cy="43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i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Ắc-sê</a:t>
              </a:r>
              <a:endPara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74198" y="5122944"/>
            <a:ext cx="7637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Ắc-sê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29" y="1852005"/>
            <a:ext cx="8468922" cy="204051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10CA698-769E-4E1F-916F-B50D0CF5DF1D}"/>
              </a:ext>
            </a:extLst>
          </p:cNvPr>
          <p:cNvSpPr txBox="1"/>
          <p:nvPr/>
        </p:nvSpPr>
        <p:spPr>
          <a:xfrm>
            <a:off x="2869809" y="631383"/>
            <a:ext cx="6629400" cy="5890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284836" y="3056587"/>
            <a:ext cx="1034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91999" y="4400492"/>
            <a:ext cx="952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8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-228600"/>
            <a:ext cx="91440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2590800"/>
            <a:ext cx="9121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2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E2935A4-F2ED-46A6-81FD-6A96D76A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6164" y="215437"/>
            <a:ext cx="2447422" cy="77694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4FAF63-D4C8-42BD-9405-612C3F38A403}"/>
              </a:ext>
            </a:extLst>
          </p:cNvPr>
          <p:cNvSpPr/>
          <p:nvPr/>
        </p:nvSpPr>
        <p:spPr>
          <a:xfrm>
            <a:off x="1136468" y="1477590"/>
            <a:ext cx="10449891" cy="1194023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6128-5617-4A63-AF04-42E77778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936" y="1477590"/>
            <a:ext cx="10256424" cy="42904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chảy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dễ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nghỉ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ắc-sê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3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alt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r>
              <a:rPr kumimoji="0" lang="en-US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ND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đàn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Thủy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trẻo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tuổi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hòa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khung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thiên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cuộc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xung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quanh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5F9CF3-44B9-48B9-86B3-85D506589E93}"/>
              </a:ext>
            </a:extLst>
          </p:cNvPr>
          <p:cNvSpPr/>
          <p:nvPr/>
        </p:nvSpPr>
        <p:spPr>
          <a:xfrm>
            <a:off x="1096488" y="2953593"/>
            <a:ext cx="10449891" cy="1004454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A5A37-6125-4C13-AC57-B527E306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278" y="12210"/>
            <a:ext cx="1660550" cy="1183401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3A5F9CF3-44B9-48B9-86B3-85D506589E93}"/>
              </a:ext>
            </a:extLst>
          </p:cNvPr>
          <p:cNvSpPr/>
          <p:nvPr/>
        </p:nvSpPr>
        <p:spPr>
          <a:xfrm>
            <a:off x="1054528" y="4101737"/>
            <a:ext cx="10613770" cy="1869197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2412A26F-6E6E-480D-9243-2821102D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481" y="1477590"/>
            <a:ext cx="971952" cy="9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2412A26F-6E6E-480D-9243-2821102D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383" y="3055250"/>
            <a:ext cx="971952" cy="10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96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0418" y="-996950"/>
            <a:ext cx="10610851" cy="867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21750"/>
          <a:stretch>
            <a:fillRect/>
          </a:stretch>
        </p:blipFill>
        <p:spPr bwMode="auto">
          <a:xfrm>
            <a:off x="0" y="4397376"/>
            <a:ext cx="12192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2029884" y="-190499"/>
            <a:ext cx="265641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9209619" y="-171449"/>
            <a:ext cx="329776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04308" y="2249989"/>
            <a:ext cx="36722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 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Tìm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hiểu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bài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Segoe UI Black"/>
              <a:cs typeface="Times New Roman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4884" y="2130426"/>
            <a:ext cx="3299883" cy="502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92991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79919" y="942535"/>
            <a:ext cx="1855612" cy="80788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Đọc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thầm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đoạn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1</a:t>
            </a:r>
            <a:endParaRPr lang="en-US" sz="2400" dirty="0">
              <a:solidFill>
                <a:schemeClr val="bg2"/>
              </a:solidFill>
              <a:latin typeface="Time new ro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038026" y="2772740"/>
            <a:ext cx="8817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A659FA-1624-492F-A0C2-ED6E299F0489}"/>
              </a:ext>
            </a:extLst>
          </p:cNvPr>
          <p:cNvSpPr/>
          <p:nvPr/>
        </p:nvSpPr>
        <p:spPr>
          <a:xfrm>
            <a:off x="760420" y="3595434"/>
            <a:ext cx="9706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vài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nốt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440" y="329510"/>
            <a:ext cx="7150308" cy="2217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062" y="4379832"/>
            <a:ext cx="9092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23254" y="5164230"/>
            <a:ext cx="9504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trẻo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vút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7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79919" y="942535"/>
            <a:ext cx="1855612" cy="80788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Đọc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thầm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đoạn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1</a:t>
            </a:r>
            <a:endParaRPr lang="en-US" sz="2400" dirty="0">
              <a:solidFill>
                <a:schemeClr val="bg2"/>
              </a:solidFill>
              <a:latin typeface="Time new ro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79919" y="2746786"/>
            <a:ext cx="106070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?</a:t>
            </a:r>
            <a:endParaRPr lang="en-US" altLang="en-US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440" y="329510"/>
            <a:ext cx="7150308" cy="2217653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763736" y="3698271"/>
            <a:ext cx="9110590" cy="2558335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trán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tái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rung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–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gò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ửng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sẫm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mi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rậm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cong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khẽ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rung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1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0418" y="-996950"/>
            <a:ext cx="10610851" cy="867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21750"/>
          <a:stretch>
            <a:fillRect/>
          </a:stretch>
        </p:blipFill>
        <p:spPr bwMode="auto">
          <a:xfrm>
            <a:off x="0" y="4397376"/>
            <a:ext cx="12192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2029884" y="-190499"/>
            <a:ext cx="265641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9209619" y="-171449"/>
            <a:ext cx="329776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58092" y="2249989"/>
            <a:ext cx="31646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0070C0"/>
                </a:solidFill>
                <a:latin typeface="Times New Roman" pitchFamily="18" charset="0"/>
                <a:ea typeface="Segoe UI Black"/>
                <a:cs typeface="Times New Roman" pitchFamily="18" charset="0"/>
              </a:rPr>
              <a:t>  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itchFamily="18" charset="0"/>
                <a:ea typeface="Segoe UI Black"/>
                <a:cs typeface="Times New Roman" pitchFamily="18" charset="0"/>
              </a:rPr>
              <a:t>Khởi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itchFamily="18" charset="0"/>
                <a:ea typeface="Segoe UI Black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itchFamily="18" charset="0"/>
                <a:ea typeface="Segoe UI Black"/>
                <a:cs typeface="Times New Roman" pitchFamily="18" charset="0"/>
              </a:rPr>
              <a:t>động</a:t>
            </a:r>
            <a:endParaRPr lang="en-US" altLang="zh-CN" sz="4400" b="1" dirty="0">
              <a:solidFill>
                <a:srgbClr val="0070C0"/>
              </a:solidFill>
              <a:latin typeface="Times New Roman" pitchFamily="18" charset="0"/>
              <a:ea typeface="Segoe UI Black"/>
              <a:cs typeface="Times New Roman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4884" y="2130426"/>
            <a:ext cx="3299883" cy="502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6858098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15685" y="942534"/>
            <a:ext cx="1855612" cy="807888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Đọc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thầm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Time new ro"/>
              </a:rPr>
              <a:t>đoạn</a:t>
            </a:r>
            <a:r>
              <a:rPr lang="en-US" sz="2400" dirty="0" smtClean="0">
                <a:solidFill>
                  <a:schemeClr val="bg2"/>
                </a:solidFill>
                <a:latin typeface="Time new ro"/>
              </a:rPr>
              <a:t> 2</a:t>
            </a:r>
            <a:endParaRPr lang="en-US" sz="2400" dirty="0">
              <a:solidFill>
                <a:schemeClr val="bg2"/>
              </a:solidFill>
              <a:latin typeface="Time new ro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84961" y="2466696"/>
            <a:ext cx="106070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khung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749668" y="3981157"/>
            <a:ext cx="9110590" cy="2036299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Vài</a:t>
            </a:r>
            <a:r>
              <a:rPr lang="en-US" alt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lan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rụng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rượi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lũ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rủ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thả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chiếc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thuyền</a:t>
            </a:r>
            <a:endParaRPr lang="en-US" altLang="en-US" sz="28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vũng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chài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tung</a:t>
            </a:r>
            <a:endParaRPr lang="en-US" altLang="en-US" sz="28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nở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lối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ven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35" y="339557"/>
            <a:ext cx="8468922" cy="204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3">
            <a:extLst>
              <a:ext uri="{FF2B5EF4-FFF2-40B4-BE49-F238E27FC236}">
                <a16:creationId xmlns:a16="http://schemas.microsoft.com/office/drawing/2014/main" id="{4B4AF2EA-B12E-44BA-96D3-2C915AECF78A}"/>
              </a:ext>
            </a:extLst>
          </p:cNvPr>
          <p:cNvSpPr/>
          <p:nvPr/>
        </p:nvSpPr>
        <p:spPr>
          <a:xfrm>
            <a:off x="1837049" y="3134730"/>
            <a:ext cx="10062078" cy="1988493"/>
          </a:xfrm>
          <a:prstGeom prst="roundRect">
            <a:avLst/>
          </a:prstGeom>
          <a:solidFill>
            <a:srgbClr val="FDE1A9">
              <a:alpha val="87000"/>
            </a:srgbClr>
          </a:solidFill>
        </p:spPr>
        <p:txBody>
          <a:bodyPr wrap="square">
            <a:spAutoFit/>
          </a:bodyPr>
          <a:lstStyle/>
          <a:p>
            <a:pPr defTabSz="914377"/>
            <a:endParaRPr lang="en-US" sz="7200" dirty="0">
              <a:solidFill>
                <a:srgbClr val="000000"/>
              </a:solidFill>
              <a:latin typeface="VNI-Avo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C8802A-837E-459F-B5A2-9A8BEBD3D1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900" r="96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5277"/>
          <a:stretch/>
        </p:blipFill>
        <p:spPr>
          <a:xfrm>
            <a:off x="3939612" y="-196128"/>
            <a:ext cx="3167433" cy="16173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B3C818-10B1-4168-A5C6-C39800574152}"/>
              </a:ext>
            </a:extLst>
          </p:cNvPr>
          <p:cNvSpPr/>
          <p:nvPr/>
        </p:nvSpPr>
        <p:spPr>
          <a:xfrm>
            <a:off x="1837049" y="5384942"/>
            <a:ext cx="8352689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endParaRPr lang="en-US" sz="5867" b="1" dirty="0">
              <a:solidFill>
                <a:prstClr val="black"/>
              </a:solidFill>
              <a:latin typeface="VNI-Avo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609285-2F9F-459E-947F-12A9C1786452}"/>
              </a:ext>
            </a:extLst>
          </p:cNvPr>
          <p:cNvGrpSpPr/>
          <p:nvPr/>
        </p:nvGrpSpPr>
        <p:grpSpPr>
          <a:xfrm>
            <a:off x="1652947" y="1625132"/>
            <a:ext cx="8720891" cy="1464232"/>
            <a:chOff x="2054293" y="1635445"/>
            <a:chExt cx="6264517" cy="1340598"/>
          </a:xfrm>
          <a:noFill/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2A649A8-57BF-4803-84C2-302D870705E2}"/>
                </a:ext>
              </a:extLst>
            </p:cNvPr>
            <p:cNvGrpSpPr/>
            <p:nvPr/>
          </p:nvGrpSpPr>
          <p:grpSpPr>
            <a:xfrm>
              <a:off x="2054293" y="1635445"/>
              <a:ext cx="6264517" cy="1340598"/>
              <a:chOff x="1560044" y="1142346"/>
              <a:chExt cx="8995704" cy="1662459"/>
            </a:xfrm>
            <a:grpFill/>
          </p:grpSpPr>
          <p:sp>
            <p:nvSpPr>
              <p:cNvPr id="25" name="Rounded Rectangle 23">
                <a:extLst>
                  <a:ext uri="{FF2B5EF4-FFF2-40B4-BE49-F238E27FC236}">
                    <a16:creationId xmlns:a16="http://schemas.microsoft.com/office/drawing/2014/main" id="{4B4AF2EA-B12E-44BA-96D3-2C915AECF78A}"/>
                  </a:ext>
                </a:extLst>
              </p:cNvPr>
              <p:cNvSpPr/>
              <p:nvPr/>
            </p:nvSpPr>
            <p:spPr>
              <a:xfrm>
                <a:off x="1733167" y="1142346"/>
                <a:ext cx="8649458" cy="1662459"/>
              </a:xfrm>
              <a:prstGeom prst="round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defTabSz="914377"/>
                <a:endParaRPr lang="en-US" sz="8000" dirty="0">
                  <a:solidFill>
                    <a:srgbClr val="000000"/>
                  </a:solidFill>
                  <a:latin typeface="VNI-Avo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2DD0CB8-E3B3-47A4-99F9-14357C78F24D}"/>
                  </a:ext>
                </a:extLst>
              </p:cNvPr>
              <p:cNvSpPr/>
              <p:nvPr/>
            </p:nvSpPr>
            <p:spPr>
              <a:xfrm>
                <a:off x="1560044" y="1513624"/>
                <a:ext cx="8995704" cy="112994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defTabSz="914377"/>
                <a:endParaRPr lang="en-US" sz="5867" b="1" dirty="0">
                  <a:solidFill>
                    <a:prstClr val="black"/>
                  </a:solidFill>
                  <a:latin typeface="VNI-Avo" pitchFamily="2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1E1F1A-7F06-4265-8C54-394A3567FEF9}"/>
                </a:ext>
              </a:extLst>
            </p:cNvPr>
            <p:cNvSpPr txBox="1"/>
            <p:nvPr/>
          </p:nvSpPr>
          <p:spPr>
            <a:xfrm>
              <a:off x="2186541" y="1669975"/>
              <a:ext cx="6132269" cy="98626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Qua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</a:rPr>
                <a:t>tập</a:t>
              </a:r>
              <a:r>
                <a:rPr lang="en-US" altLang="en-US" sz="3200" b="1" dirty="0" smtClean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</a:rPr>
                <a:t>đọc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cảm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nhận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được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điều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về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tiếng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đàn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Thủy</a:t>
              </a:r>
              <a:r>
                <a:rPr lang="en-US" altLang="en-US" sz="32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E8E10612-73DA-4B38-BA90-AD2C4D7120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4" t="14246" r="19393" b="7977"/>
          <a:stretch/>
        </p:blipFill>
        <p:spPr>
          <a:xfrm rot="20117925">
            <a:off x="108713" y="2007170"/>
            <a:ext cx="1433507" cy="1449591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815" b="96481" l="74306" r="99722">
                        <a14:foregroundMark x1="81111" y1="71667" x2="81111" y2="71667"/>
                        <a14:foregroundMark x1="85417" y1="65000" x2="85694" y2="63704"/>
                        <a14:foregroundMark x1="85694" y1="63704" x2="87083" y2="59815"/>
                        <a14:backgroundMark x1="86389" y1="61481" x2="85139" y2="65000"/>
                        <a14:backgroundMark x1="86806" y1="60556" x2="85139" y2="65185"/>
                        <a14:backgroundMark x1="74861" y1="95000" x2="85833" y2="95185"/>
                        <a14:backgroundMark x1="90972" y1="94630" x2="94306" y2="95185"/>
                        <a14:backgroundMark x1="95694" y1="95556" x2="99722" y2="95370"/>
                        <a14:backgroundMark x1="86944" y1="60556" x2="85417" y2="6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32" t="60370" b="3678"/>
          <a:stretch/>
        </p:blipFill>
        <p:spPr bwMode="auto">
          <a:xfrm>
            <a:off x="9956800" y="-69528"/>
            <a:ext cx="2357120" cy="246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18B6F2-17A8-4532-BDE3-3A23AA6A7265}"/>
              </a:ext>
            </a:extLst>
          </p:cNvPr>
          <p:cNvSpPr txBox="1"/>
          <p:nvPr/>
        </p:nvSpPr>
        <p:spPr>
          <a:xfrm>
            <a:off x="2420129" y="3252078"/>
            <a:ext cx="9373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9B36695E-CB16-4773-BB00-42B8705A9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478" y="542637"/>
            <a:ext cx="2713567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/>
            <a:r>
              <a:rPr lang="en-US" altLang="vi-VN" sz="4267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149995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0418" y="-996950"/>
            <a:ext cx="10610851" cy="867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21750"/>
          <a:stretch>
            <a:fillRect/>
          </a:stretch>
        </p:blipFill>
        <p:spPr bwMode="auto">
          <a:xfrm>
            <a:off x="0" y="4397376"/>
            <a:ext cx="12192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2029884" y="-190499"/>
            <a:ext cx="265641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9209619" y="-171449"/>
            <a:ext cx="329776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05435" y="2249989"/>
            <a:ext cx="38699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 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Luyện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đọc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lại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Segoe UI Black"/>
              <a:cs typeface="Times New Roman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4884" y="2130426"/>
            <a:ext cx="3299883" cy="502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243769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8"/>
          <p:cNvGrpSpPr/>
          <p:nvPr/>
        </p:nvGrpSpPr>
        <p:grpSpPr>
          <a:xfrm>
            <a:off x="6369257" y="4739795"/>
            <a:ext cx="7270357" cy="1498563"/>
            <a:chOff x="7648523" y="1705121"/>
            <a:chExt cx="1366427" cy="1123922"/>
          </a:xfrm>
        </p:grpSpPr>
        <p:sp>
          <p:nvSpPr>
            <p:cNvPr id="801" name="Google Shape;801;p8"/>
            <p:cNvSpPr txBox="1"/>
            <p:nvPr/>
          </p:nvSpPr>
          <p:spPr>
            <a:xfrm>
              <a:off x="7662959" y="2125993"/>
              <a:ext cx="1351990" cy="70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t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3904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8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  <a:tabLst/>
                <a:defRPr/>
              </a:pPr>
              <a:endParaRPr kumimoji="0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EBB001D-B6AF-4618-BDC6-646C8A01023A}"/>
              </a:ext>
            </a:extLst>
          </p:cNvPr>
          <p:cNvSpPr txBox="1"/>
          <p:nvPr/>
        </p:nvSpPr>
        <p:spPr>
          <a:xfrm>
            <a:off x="3105639" y="1324614"/>
            <a:ext cx="8569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E9391-2D5B-4AF6-BBE7-25A0E9EE4121}"/>
              </a:ext>
            </a:extLst>
          </p:cNvPr>
          <p:cNvSpPr txBox="1"/>
          <p:nvPr/>
        </p:nvSpPr>
        <p:spPr>
          <a:xfrm>
            <a:off x="2730146" y="2236136"/>
            <a:ext cx="8944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8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34" y="1301554"/>
            <a:ext cx="10468766" cy="3246866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6456997" y="2343444"/>
            <a:ext cx="99888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9123547" y="2359515"/>
            <a:ext cx="12954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7871009" y="3312975"/>
            <a:ext cx="3172129" cy="159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8507279" y="3736184"/>
            <a:ext cx="602200" cy="10351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7624690" y="2844977"/>
            <a:ext cx="133643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3819819" y="4183405"/>
            <a:ext cx="1357092" cy="10644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/>
          <p:nvPr/>
        </p:nvCxnSpPr>
        <p:spPr>
          <a:xfrm flipH="1">
            <a:off x="9123547" y="3362311"/>
            <a:ext cx="143680" cy="384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64326" y="2994187"/>
            <a:ext cx="111588" cy="318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4133411" y="3332025"/>
            <a:ext cx="1043500" cy="16086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8961120" y="4213044"/>
            <a:ext cx="2082018" cy="1633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1118822" y="4255247"/>
            <a:ext cx="1357092" cy="10644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3">
            <a:extLst>
              <a:ext uri="{FF2B5EF4-FFF2-40B4-BE49-F238E27FC236}">
                <a16:creationId xmlns:a16="http://schemas.microsoft.com/office/drawing/2014/main" id="{ECA7EC09-71AC-4125-BF3C-940FDCBCEECB}"/>
              </a:ext>
            </a:extLst>
          </p:cNvPr>
          <p:cNvSpPr txBox="1"/>
          <p:nvPr/>
        </p:nvSpPr>
        <p:spPr>
          <a:xfrm>
            <a:off x="2649720" y="105754"/>
            <a:ext cx="712152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D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E2935A4-F2ED-46A6-81FD-6A96D76A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6164" y="215437"/>
            <a:ext cx="2447422" cy="77694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4FAF63-D4C8-42BD-9405-612C3F38A403}"/>
              </a:ext>
            </a:extLst>
          </p:cNvPr>
          <p:cNvSpPr/>
          <p:nvPr/>
        </p:nvSpPr>
        <p:spPr>
          <a:xfrm>
            <a:off x="1136468" y="1477590"/>
            <a:ext cx="10449891" cy="1194023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6128-5617-4A63-AF04-42E77778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936" y="1477590"/>
            <a:ext cx="10256424" cy="42904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chảy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dễ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ngắt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nghỉ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lí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ắc-sê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3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alt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r>
              <a:rPr kumimoji="0" lang="en-US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ND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đàn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Thủy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trẻo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tuổi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hòa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khung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thiên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nhiên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cuộc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sống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xung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quanh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5F9CF3-44B9-48B9-86B3-85D506589E93}"/>
              </a:ext>
            </a:extLst>
          </p:cNvPr>
          <p:cNvSpPr/>
          <p:nvPr/>
        </p:nvSpPr>
        <p:spPr>
          <a:xfrm>
            <a:off x="1096488" y="2953593"/>
            <a:ext cx="10449891" cy="1004454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A5A37-6125-4C13-AC57-B527E306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278" y="12210"/>
            <a:ext cx="1660550" cy="1183401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3A5F9CF3-44B9-48B9-86B3-85D506589E93}"/>
              </a:ext>
            </a:extLst>
          </p:cNvPr>
          <p:cNvSpPr/>
          <p:nvPr/>
        </p:nvSpPr>
        <p:spPr>
          <a:xfrm>
            <a:off x="1054528" y="4101737"/>
            <a:ext cx="10613770" cy="1869197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2412A26F-6E6E-480D-9243-2821102D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429" y="1820963"/>
            <a:ext cx="971952" cy="9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2412A26F-6E6E-480D-9243-2821102D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05" y="2961257"/>
            <a:ext cx="971952" cy="103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6B1D9800-A1C4-4C94-9CDB-745C0226E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207" y="4500653"/>
            <a:ext cx="1069147" cy="10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45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8"/>
          <p:cNvGrpSpPr/>
          <p:nvPr/>
        </p:nvGrpSpPr>
        <p:grpSpPr>
          <a:xfrm>
            <a:off x="6355810" y="4678812"/>
            <a:ext cx="7270357" cy="1498563"/>
            <a:chOff x="7648523" y="1705121"/>
            <a:chExt cx="1366427" cy="1123922"/>
          </a:xfrm>
        </p:grpSpPr>
        <p:sp>
          <p:nvSpPr>
            <p:cNvPr id="801" name="Google Shape;801;p8"/>
            <p:cNvSpPr txBox="1"/>
            <p:nvPr/>
          </p:nvSpPr>
          <p:spPr>
            <a:xfrm>
              <a:off x="7662959" y="2125993"/>
              <a:ext cx="1351990" cy="70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t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3904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99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8"/>
            <p:cNvSpPr txBox="1"/>
            <p:nvPr/>
          </p:nvSpPr>
          <p:spPr>
            <a:xfrm>
              <a:off x="7648523" y="1705121"/>
              <a:ext cx="7067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67"/>
                <a:buFont typeface="Arial"/>
                <a:buNone/>
                <a:tabLst/>
                <a:defRPr/>
              </a:pPr>
              <a:endParaRPr kumimoji="0" sz="26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799161-DF92-4FF9-9AF4-0457E2AFB84C}"/>
              </a:ext>
            </a:extLst>
          </p:cNvPr>
          <p:cNvSpPr txBox="1"/>
          <p:nvPr/>
        </p:nvSpPr>
        <p:spPr>
          <a:xfrm>
            <a:off x="2904401" y="2173444"/>
            <a:ext cx="109908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Chuẩn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Hội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id="{D812DC7F-83B9-4C82-B069-E1E381C6D6E6}"/>
              </a:ext>
            </a:extLst>
          </p:cNvPr>
          <p:cNvSpPr txBox="1"/>
          <p:nvPr/>
        </p:nvSpPr>
        <p:spPr>
          <a:xfrm>
            <a:off x="2456225" y="1083848"/>
            <a:ext cx="728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 new ro"/>
                <a:ea typeface="字魂17号-萌趣果冻体" panose="02000000000000000000" pitchFamily="2" charset="-122"/>
              </a:rPr>
              <a:t>C.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 new ro"/>
                <a:ea typeface="字魂17号-萌趣果冻体" panose="02000000000000000000" pitchFamily="2" charset="-122"/>
              </a:rPr>
              <a:t>Vận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 new ro"/>
                <a:ea typeface="字魂17号-萌趣果冻体" panose="020000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 new ro"/>
                <a:ea typeface="字魂17号-萌趣果冻体" panose="02000000000000000000" pitchFamily="2" charset="-122"/>
              </a:rPr>
              <a:t>dụng</a:t>
            </a:r>
            <a:r>
              <a:rPr lang="en-US" altLang="zh-CN" sz="3600" b="1" dirty="0">
                <a:solidFill>
                  <a:srgbClr val="002060"/>
                </a:solidFill>
                <a:latin typeface="Time new ro"/>
                <a:ea typeface="字魂17号-萌趣果冻体" panose="02000000000000000000" pitchFamily="2" charset="-122"/>
              </a:rPr>
              <a:t>,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 new ro"/>
                <a:ea typeface="字魂17号-萌趣果冻体" panose="02000000000000000000" pitchFamily="2" charset="-122"/>
              </a:rPr>
              <a:t>kết</a:t>
            </a:r>
            <a:r>
              <a:rPr lang="en-US" altLang="zh-CN" sz="3600" b="1" dirty="0" smtClean="0">
                <a:solidFill>
                  <a:srgbClr val="002060"/>
                </a:solidFill>
                <a:latin typeface="Time new ro"/>
                <a:ea typeface="字魂17号-萌趣果冻体" panose="020000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 new ro"/>
                <a:ea typeface="字魂17号-萌趣果冻体" panose="02000000000000000000" pitchFamily="2" charset="-122"/>
              </a:rPr>
              <a:t>nối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 new ro"/>
              <a:ea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46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0021" y="981900"/>
            <a:ext cx="55919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458471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viol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3974" y="350768"/>
            <a:ext cx="8696302" cy="59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EBB394-4C4C-404A-8ECD-97B5F436CB57}"/>
              </a:ext>
            </a:extLst>
          </p:cNvPr>
          <p:cNvSpPr/>
          <p:nvPr/>
        </p:nvSpPr>
        <p:spPr>
          <a:xfrm>
            <a:off x="3323188" y="216698"/>
            <a:ext cx="5884944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51435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2D72D-9EA1-4D2B-BC9E-50854CD44BF8}"/>
              </a:ext>
            </a:extLst>
          </p:cNvPr>
          <p:cNvSpPr/>
          <p:nvPr/>
        </p:nvSpPr>
        <p:spPr>
          <a:xfrm>
            <a:off x="3827346" y="781874"/>
            <a:ext cx="5175737" cy="797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1A171F-DBC5-42CA-BB9F-E80637DED3BD}"/>
              </a:ext>
            </a:extLst>
          </p:cNvPr>
          <p:cNvSpPr/>
          <p:nvPr/>
        </p:nvSpPr>
        <p:spPr>
          <a:xfrm>
            <a:off x="5243002" y="1461249"/>
            <a:ext cx="2729210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(54)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2D72D-9EA1-4D2B-BC9E-50854CD44BF8}"/>
              </a:ext>
            </a:extLst>
          </p:cNvPr>
          <p:cNvSpPr/>
          <p:nvPr/>
        </p:nvSpPr>
        <p:spPr>
          <a:xfrm>
            <a:off x="7402214" y="2002652"/>
            <a:ext cx="5175737" cy="797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Quang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 descr="Tieng 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65" y="3008404"/>
            <a:ext cx="5334000" cy="3278187"/>
          </a:xfrm>
          <a:prstGeom prst="rect">
            <a:avLst/>
          </a:prstGeom>
          <a:noFill/>
          <a:ln w="76200" cmpd="tri">
            <a:solidFill>
              <a:srgbClr val="EE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E2935A4-F2ED-46A6-81FD-6A96D76A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6164" y="215437"/>
            <a:ext cx="2447422" cy="77694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4FAF63-D4C8-42BD-9405-612C3F38A403}"/>
              </a:ext>
            </a:extLst>
          </p:cNvPr>
          <p:cNvSpPr/>
          <p:nvPr/>
        </p:nvSpPr>
        <p:spPr>
          <a:xfrm>
            <a:off x="1136468" y="1477590"/>
            <a:ext cx="10449891" cy="1194023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6128-5617-4A63-AF04-42E777781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936" y="1477590"/>
            <a:ext cx="10256424" cy="42904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trôi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dễ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âm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ngắt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nghỉ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hơi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Tx/>
              <a:buAutoNum type="arabicPeriod"/>
              <a:defRPr/>
            </a:pP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1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1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ắc-sê</a:t>
            </a:r>
            <a:r>
              <a:rPr lang="en-US" sz="31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1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noProof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chài</a:t>
            </a:r>
            <a:r>
              <a:rPr lang="en-US" sz="310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Tx/>
              <a:buAutoNum type="arabicPeriod"/>
              <a:defRPr/>
            </a:pPr>
            <a:endParaRPr kumimoji="0" lang="en-US" altLang="en-US" sz="31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  <a:defRPr/>
            </a:pP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en-US" altLang="en-US" sz="3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Hiểu</a:t>
            </a:r>
            <a:r>
              <a:rPr kumimoji="0" lang="en-US" alt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ND</a:t>
            </a:r>
            <a:r>
              <a:rPr kumimoji="0" lang="en-US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: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Tiếng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đàn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Thủy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trong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trẻo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hồn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nhiên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như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tuổi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thơ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em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Nó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hòa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hợp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khung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cảnh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thiên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nhiên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cuộc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sống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xung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1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quanh</a:t>
            </a:r>
            <a:r>
              <a:rPr kumimoji="0" lang="en-US" altLang="en-US" sz="31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endParaRPr lang="en-US" altLang="en-US" sz="31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5F9CF3-44B9-48B9-86B3-85D506589E93}"/>
              </a:ext>
            </a:extLst>
          </p:cNvPr>
          <p:cNvSpPr/>
          <p:nvPr/>
        </p:nvSpPr>
        <p:spPr>
          <a:xfrm>
            <a:off x="1096488" y="2953593"/>
            <a:ext cx="10449891" cy="1004454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2A5A37-6125-4C13-AC57-B527E306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278" y="12210"/>
            <a:ext cx="1660550" cy="1183401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3A5F9CF3-44B9-48B9-86B3-85D506589E93}"/>
              </a:ext>
            </a:extLst>
          </p:cNvPr>
          <p:cNvSpPr/>
          <p:nvPr/>
        </p:nvSpPr>
        <p:spPr>
          <a:xfrm>
            <a:off x="1054528" y="4101737"/>
            <a:ext cx="10613770" cy="1869197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99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0418" y="-996950"/>
            <a:ext cx="10610851" cy="867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21750"/>
          <a:stretch>
            <a:fillRect/>
          </a:stretch>
        </p:blipFill>
        <p:spPr bwMode="auto">
          <a:xfrm>
            <a:off x="0" y="4397376"/>
            <a:ext cx="12192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2029884" y="-190499"/>
            <a:ext cx="2656416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t="37500" r="51894" b="32813"/>
          <a:stretch>
            <a:fillRect/>
          </a:stretch>
        </p:blipFill>
        <p:spPr bwMode="auto">
          <a:xfrm>
            <a:off x="9209619" y="-171449"/>
            <a:ext cx="329776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58093" y="2249989"/>
            <a:ext cx="31646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 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Khám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Segoe UI Black"/>
                <a:cs typeface="Times New Roman" pitchFamily="18" charset="0"/>
              </a:rPr>
              <a:t>phá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Segoe UI Black"/>
              <a:cs typeface="Times New Roman" pitchFamily="18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14884" y="2130426"/>
            <a:ext cx="3299883" cy="502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121169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-228600"/>
            <a:ext cx="914400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2590800"/>
            <a:ext cx="9121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9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057400" y="1066800"/>
            <a:ext cx="8229600" cy="2819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đoạn: 2 đoạn</a:t>
            </a:r>
          </a:p>
          <a:p>
            <a:pPr marL="0" indent="0" eaLnBrk="1" hangingPunct="1"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Đoạn 1 : “ </a:t>
            </a: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đầu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…khẽ rung động”</a:t>
            </a:r>
          </a:p>
          <a:p>
            <a:pPr marL="0" indent="0" eaLnBrk="1" hangingPunct="1"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Đoạn 2:	   </a:t>
            </a: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</a:p>
        </p:txBody>
      </p:sp>
    </p:spTree>
    <p:extLst>
      <p:ext uri="{BB962C8B-B14F-4D97-AF65-F5344CB8AC3E}">
        <p14:creationId xmlns:p14="http://schemas.microsoft.com/office/powerpoint/2010/main" val="37658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183" y="3883120"/>
            <a:ext cx="5563570" cy="3613055"/>
          </a:xfrm>
          <a:prstGeom prst="ellipse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331986" y="76428"/>
            <a:ext cx="2535555" cy="2363470"/>
            <a:chOff x="13633" y="617"/>
            <a:chExt cx="3993" cy="3722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08" y="1864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3993" y="1374"/>
              <a:ext cx="268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字体管家棉花糖" panose="00020600040101010101" charset="-122"/>
                  <a:ea typeface="字体管家棉花糖" panose="00020600040101010101" charset="-122"/>
                  <a:cs typeface="+mn-cs"/>
                </a:rPr>
                <a:t>目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字体管家棉花糖" panose="00020600040101010101" charset="-122"/>
                <a:ea typeface="字体管家棉花糖" panose="00020600040101010101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1" i="0" u="none" strike="noStrike" kern="1200" cap="none" spc="20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字体管家棉花糖" panose="00020600040101010101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20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字体管家棉花糖" panose="00020600040101010101" charset="-122"/>
                  <a:cs typeface="+mn-cs"/>
                </a:rPr>
                <a:t>HOẠT ĐỘNG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3318" y="1494971"/>
            <a:ext cx="10458410" cy="4945199"/>
            <a:chOff x="7770" y="3574"/>
            <a:chExt cx="8694" cy="7144"/>
          </a:xfrm>
        </p:grpSpPr>
        <p:grpSp>
          <p:nvGrpSpPr>
            <p:cNvPr id="11" name="组合 10"/>
            <p:cNvGrpSpPr/>
            <p:nvPr/>
          </p:nvGrpSpPr>
          <p:grpSpPr>
            <a:xfrm>
              <a:off x="7770" y="3574"/>
              <a:ext cx="8249" cy="3211"/>
              <a:chOff x="7770" y="3574"/>
              <a:chExt cx="8249" cy="3211"/>
            </a:xfrm>
          </p:grpSpPr>
          <p:sp>
            <p:nvSpPr>
              <p:cNvPr id="9" name="云形 8"/>
              <p:cNvSpPr/>
              <p:nvPr/>
            </p:nvSpPr>
            <p:spPr>
              <a:xfrm>
                <a:off x="7770" y="3574"/>
                <a:ext cx="8249" cy="1603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srgbClr val="A0D4E1">
                    <a:alpha val="6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927" y="5585"/>
                <a:ext cx="7620" cy="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1. Luyện</a:t>
                </a:r>
                <a:r>
                  <a:rPr kumimoji="0" lang="vi-VN" altLang="zh-CN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đọc</a:t>
                </a:r>
                <a:r>
                  <a:rPr kumimoji="0" lang="en-US" altLang="zh-CN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4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2E7E38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đoạn</a:t>
                </a:r>
                <a:r>
                  <a:rPr lang="en-US" altLang="zh-CN" sz="4800" b="1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4800" b="1" dirty="0" err="1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lần</a:t>
                </a:r>
                <a:r>
                  <a:rPr lang="en-US" altLang="zh-CN" sz="4800" b="1" dirty="0">
                    <a:solidFill>
                      <a:srgbClr val="2E7E38"/>
                    </a:solidFill>
                    <a:latin typeface="Times New Roman" panose="02020603050405020304" pitchFamily="18" charset="0"/>
                    <a:ea typeface="字体管家棉花糖" panose="00020600040101010101" charset="-122"/>
                    <a:cs typeface="Times New Roman" panose="02020603050405020304" pitchFamily="18" charset="0"/>
                  </a:rPr>
                  <a:t> 1)</a:t>
                </a:r>
                <a:endParaRPr kumimoji="0" lang="zh-CN" altLang="en-US" sz="4800" b="1" i="0" u="none" strike="noStrike" kern="1200" cap="none" spc="300" normalizeH="0" baseline="0" noProof="0" dirty="0">
                  <a:ln>
                    <a:noFill/>
                  </a:ln>
                  <a:solidFill>
                    <a:srgbClr val="2E7E3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体管家天蝎座" panose="0002060004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云形 15"/>
            <p:cNvSpPr/>
            <p:nvPr/>
          </p:nvSpPr>
          <p:spPr>
            <a:xfrm>
              <a:off x="7809" y="7335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云形 25"/>
            <p:cNvSpPr/>
            <p:nvPr/>
          </p:nvSpPr>
          <p:spPr>
            <a:xfrm>
              <a:off x="8215" y="9115"/>
              <a:ext cx="8249" cy="160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rgbClr val="A0D4E1">
                  <a:alpha val="6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53054" y="5817"/>
            <a:ext cx="4719320" cy="25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44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1269511"/>
</p:tagLst>
</file>

<file path=ppt/theme/theme1.xml><?xml version="1.0" encoding="utf-8"?>
<a:theme xmlns:a="http://schemas.openxmlformats.org/drawingml/2006/main" name="Flippy Cute Daily Activities by Slidesgo">
  <a:themeElements>
    <a:clrScheme name="Simple Light">
      <a:dk1>
        <a:srgbClr val="786992"/>
      </a:dk1>
      <a:lt1>
        <a:srgbClr val="FFFFFF"/>
      </a:lt1>
      <a:dk2>
        <a:srgbClr val="261E35"/>
      </a:dk2>
      <a:lt2>
        <a:srgbClr val="C9DAF8"/>
      </a:lt2>
      <a:accent1>
        <a:srgbClr val="CA666F"/>
      </a:accent1>
      <a:accent2>
        <a:srgbClr val="D47D95"/>
      </a:accent2>
      <a:accent3>
        <a:srgbClr val="E7BF61"/>
      </a:accent3>
      <a:accent4>
        <a:srgbClr val="6E9094"/>
      </a:accent4>
      <a:accent5>
        <a:srgbClr val="D4782A"/>
      </a:accent5>
      <a:accent6>
        <a:srgbClr val="F2D9C9"/>
      </a:accent6>
      <a:hlink>
        <a:srgbClr val="261E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685</Words>
  <Application>Microsoft Office PowerPoint</Application>
  <PresentationFormat>Widescreen</PresentationFormat>
  <Paragraphs>84</Paragraphs>
  <Slides>27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51" baseType="lpstr">
      <vt:lpstr>宋体</vt:lpstr>
      <vt:lpstr>Arial</vt:lpstr>
      <vt:lpstr>Calibri</vt:lpstr>
      <vt:lpstr>Calibri Light</vt:lpstr>
      <vt:lpstr>等线</vt:lpstr>
      <vt:lpstr>等线 Light</vt:lpstr>
      <vt:lpstr>Garamond</vt:lpstr>
      <vt:lpstr>Segoe UI Black</vt:lpstr>
      <vt:lpstr>Time new ro</vt:lpstr>
      <vt:lpstr>Times New Roman</vt:lpstr>
      <vt:lpstr>VNI-Avo</vt:lpstr>
      <vt:lpstr>字体管家天蝎座</vt:lpstr>
      <vt:lpstr>字体管家棉花糖</vt:lpstr>
      <vt:lpstr>字魂17号-萌趣果冻体</vt:lpstr>
      <vt:lpstr>Flippy Cute Daily Activities by Slidesgo</vt:lpstr>
      <vt:lpstr>1_Office Theme</vt:lpstr>
      <vt:lpstr>3_Office Theme</vt:lpstr>
      <vt:lpstr>5_Office Theme</vt:lpstr>
      <vt:lpstr>6_Office Theme</vt:lpstr>
      <vt:lpstr>7_Office Theme</vt:lpstr>
      <vt:lpstr>Office 主题​​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PCPC2</dc:creator>
  <cp:lastModifiedBy>Admin</cp:lastModifiedBy>
  <cp:revision>198</cp:revision>
  <dcterms:created xsi:type="dcterms:W3CDTF">2021-08-28T08:23:14Z</dcterms:created>
  <dcterms:modified xsi:type="dcterms:W3CDTF">2022-02-26T09:20:55Z</dcterms:modified>
</cp:coreProperties>
</file>