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786" r:id="rId3"/>
  </p:sldMasterIdLst>
  <p:notesMasterIdLst>
    <p:notesMasterId r:id="rId22"/>
  </p:notesMasterIdLst>
  <p:sldIdLst>
    <p:sldId id="442" r:id="rId4"/>
    <p:sldId id="318" r:id="rId5"/>
    <p:sldId id="365" r:id="rId6"/>
    <p:sldId id="343" r:id="rId7"/>
    <p:sldId id="369" r:id="rId8"/>
    <p:sldId id="443" r:id="rId9"/>
    <p:sldId id="328" r:id="rId10"/>
    <p:sldId id="329" r:id="rId11"/>
    <p:sldId id="394" r:id="rId12"/>
    <p:sldId id="270" r:id="rId13"/>
    <p:sldId id="444" r:id="rId14"/>
    <p:sldId id="445" r:id="rId15"/>
    <p:sldId id="271" r:id="rId16"/>
    <p:sldId id="446" r:id="rId17"/>
    <p:sldId id="448" r:id="rId18"/>
    <p:sldId id="449" r:id="rId19"/>
    <p:sldId id="337" r:id="rId20"/>
    <p:sldId id="348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SimSun" panose="02010600030101010101" pitchFamily="2" charset="-122"/>
      <p:regular r:id="rId25"/>
    </p:embeddedFont>
    <p:embeddedFont>
      <p:font typeface="HP001 5 hàng 1 ô ly" panose="020B0603050302020204" pitchFamily="34" charset="0"/>
      <p:bold r:id="rId26"/>
    </p:embeddedFont>
    <p:embeddedFont>
      <p:font typeface="等线" panose="020B0604020202020204" charset="0"/>
      <p:regular r:id="rId27"/>
      <p:bold r:id="rId28"/>
    </p:embeddedFont>
    <p:embeddedFont>
      <p:font typeface="HP001 5 hàng" panose="020B0603050302020204" pitchFamily="34" charset="0"/>
      <p:regular r:id="rId29"/>
      <p:bold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.VnBlack" panose="020B7200000000000000" pitchFamily="34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442"/>
          </p14:sldIdLst>
        </p14:section>
        <p14:section name="Hoạt động khởi động" id="{ACE75654-AEAB-471F-BB19-8859A9A7A302}">
          <p14:sldIdLst>
            <p14:sldId id="318"/>
            <p14:sldId id="365"/>
          </p14:sldIdLst>
        </p14:section>
        <p14:section name="Viết CT" id="{ECD83A58-E948-41EE-9481-20D841790872}">
          <p14:sldIdLst>
            <p14:sldId id="343"/>
            <p14:sldId id="369"/>
            <p14:sldId id="443"/>
            <p14:sldId id="328"/>
            <p14:sldId id="329"/>
            <p14:sldId id="394"/>
          </p14:sldIdLst>
        </p14:section>
        <p14:section name="HĐ chấm và nhận xét bài" id="{6AF5AF7A-8264-4034-9151-106191F39552}">
          <p14:sldIdLst>
            <p14:sldId id="270"/>
            <p14:sldId id="444"/>
            <p14:sldId id="445"/>
          </p14:sldIdLst>
        </p14:section>
        <p14:section name="Hoạt động làm bài tập" id="{918E7CBC-F4CD-4C8B-B99A-2EFDDE16790E}">
          <p14:sldIdLst>
            <p14:sldId id="271"/>
            <p14:sldId id="446"/>
            <p14:sldId id="448"/>
            <p14:sldId id="449"/>
          </p14:sldIdLst>
        </p14:section>
        <p14:section name="vận dụng" id="{3298BD3A-2E2D-4622-B899-2DEA8F4CE757}">
          <p14:sldIdLst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  <a:srgbClr val="44546A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531E3-D420-429E-9000-5FE0A6856508}" type="slidenum">
              <a:rPr kumimoji="0" lang="zh-CN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2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5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1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1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5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1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0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6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4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3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0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0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9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8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429D50C-A2DB-44AE-B0B0-6D63494B570D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74E41-7BDA-40A7-A2A4-41561CA6940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000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C30264CF-3DE1-4CE0-A451-3F1656BC0291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8183E9-95C8-4E17-930A-98AFD31DA8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50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4A8A7F98-7441-4411-AC74-A34DEF125D2D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F468D-BE21-4E4D-8E95-4CA4CFDD6E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7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BA47B6E0-6763-4499-B7B6-1EC30211133A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381BA-4348-4C82-9802-E41306A6E85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63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902B0625-03E9-41F6-A63D-39397EEB8861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DDF58-0927-4206-A559-3EDAC20BB8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530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5856C1A9-F41B-4EF4-90A4-A8EE4BF47700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540B28-A5E0-4CF3-90DE-96FB0D47A75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574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95D092-C684-477A-8F9D-79BF8B806AC9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DA8C1-3444-47BE-91F5-C6780979317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37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9F0C902-5333-4B63-B1E2-4C679E3D6647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8891D-74CC-4427-9EA2-B9EEC0C3077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19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0DAF063F-D29D-4585-91A5-581B93D34366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83FF3-DED7-41BC-A0B7-746A8231063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10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211EA3-EB34-482E-9AB7-C7A6460F1BA6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D2266-DB09-4B44-9557-885657EC36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934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6E5E442-6EF0-452A-8EEC-FA97E3ACEBC8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D9C38-A1B9-4C10-9F94-3BC67E697C6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2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4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56" r:id="rId53"/>
    <p:sldLayoutId id="2147483657" r:id="rId54"/>
    <p:sldLayoutId id="2147483658" r:id="rId55"/>
    <p:sldLayoutId id="2147483659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28" r:id="rId14"/>
    <p:sldLayoutId id="2147483698" r:id="rId15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fld id="{4FD84FAA-D786-4BD1-A4D2-17FC2C8D2D90}" type="datetimeFigureOut">
              <a:rPr lang="en-US" smtClean="0"/>
              <a:pPr>
                <a:defRPr/>
              </a:pPr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i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850B9-D51E-48A7-A285-39E77C26E6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7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" y="0"/>
            <a:ext cx="12099985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210550" y="1316038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1524000" y="50800"/>
            <a:ext cx="10760013" cy="60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9277350" y="3670300"/>
            <a:ext cx="1390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1524000" y="4914900"/>
            <a:ext cx="15811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703388" y="50800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2700339" y="1693864"/>
            <a:ext cx="80962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6" y="361950"/>
            <a:ext cx="862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0" y="4143375"/>
            <a:ext cx="3276600" cy="2581853"/>
            <a:chOff x="-2835757" y="2735568"/>
            <a:chExt cx="4464496" cy="2850813"/>
          </a:xfrm>
        </p:grpSpPr>
        <p:pic>
          <p:nvPicPr>
            <p:cNvPr id="4404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>
              <a:fillRect/>
            </a:stretch>
          </p:blipFill>
          <p:spPr bwMode="auto">
            <a:xfrm>
              <a:off x="-2835757" y="2735568"/>
              <a:ext cx="4464496" cy="28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61731" y="4445419"/>
              <a:ext cx="2619238" cy="5046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7" b="1" i="1" dirty="0">
                  <a:solidFill>
                    <a:srgbClr val="FF0000"/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Arial" pitchFamily="34" charset="0"/>
                </a:rPr>
                <a:t>XIN CHÀO</a:t>
              </a:r>
              <a:endParaRPr lang="zh-CN" altLang="en-US" sz="2667" b="1" i="1" dirty="0">
                <a:solidFill>
                  <a:srgbClr val="FF00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56006" y="36703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TUẦN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0020" y="4797549"/>
            <a:ext cx="1947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Ê-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xơn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Ê-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diệu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óp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ta.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60125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cụ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giàu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16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68103" y="1709055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Ê-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18925" y="4515742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uốn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điều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tốt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68103" y="5061787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Ê-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xơn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1" y="183983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343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8007" y="308373"/>
            <a:ext cx="10306595" cy="12763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052326" y="322026"/>
            <a:ext cx="97579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736810" y="2069582"/>
            <a:ext cx="739408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òn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gay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lơ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433854" y="4351177"/>
            <a:ext cx="252534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3348" y="205280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239" y="3042116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864" y="3530249"/>
            <a:ext cx="572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144231" y="9865942"/>
            <a:ext cx="232595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giếng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84" y="1584685"/>
            <a:ext cx="1008063" cy="126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930515" y="1973159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946292" y="1973159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962069" y="199189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960386" y="1982524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937562" y="199114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958214" y="199114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175697" y="5061652"/>
            <a:ext cx="487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641" y="2611186"/>
            <a:ext cx="3471491" cy="2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78007" y="308373"/>
            <a:ext cx="10306595" cy="127631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1052326" y="322026"/>
            <a:ext cx="97579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altLang="en-U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736810" y="2069582"/>
            <a:ext cx="739408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hôi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đia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433854" y="4351177"/>
            <a:ext cx="252534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144231" y="9865942"/>
            <a:ext cx="232595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giếng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115" descr="ALRMCLO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84" y="1584685"/>
            <a:ext cx="1008063" cy="126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930515" y="1973159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10946292" y="1973159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962069" y="199189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960386" y="1982524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937562" y="199114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958214" y="1991140"/>
            <a:ext cx="533400" cy="554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588629" y="5694733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534" y="1982555"/>
            <a:ext cx="141714" cy="2125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015" y="2994347"/>
            <a:ext cx="141714" cy="212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13" y="3545216"/>
            <a:ext cx="141714" cy="2125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383" y="3518322"/>
            <a:ext cx="257211" cy="13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008" y="3206918"/>
            <a:ext cx="3105273" cy="25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Ê-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xơn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11" y="175478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74" y="3726193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06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88" y="3793971"/>
            <a:ext cx="3132953" cy="3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938" y="2058511"/>
            <a:ext cx="108065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9507" y="2661314"/>
            <a:ext cx="804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7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Ê-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xơn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: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dấu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đố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97535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3056709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61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Ê-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-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xơn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vĩ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đại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Bằng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lao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cần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cù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áng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tạo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kì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diệu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đã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cống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hiến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loài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người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hơn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một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ngàn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sáng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chế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óp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phần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thay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đổi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cuộc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sống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trên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trái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đất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chúng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ta.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Câu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chuyện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60125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bác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học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cụ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thấy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rất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giàu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sáng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kiến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và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luôn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16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68103" y="1709055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Ê-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</a:t>
            </a:r>
            <a:r>
              <a:rPr lang="en-US" sz="28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-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847237" y="5034545"/>
            <a:ext cx="10133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715389" y="5613070"/>
            <a:ext cx="10761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Ê-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xơn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18925" y="4515742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uốn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mang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lại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điều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tốt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cho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con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10343" y="2657401"/>
            <a:ext cx="1254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70757" y="2690157"/>
            <a:ext cx="995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44149" y="3828704"/>
            <a:ext cx="592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0423" y="4349931"/>
            <a:ext cx="786674" cy="27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Ê-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diệu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óp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ta.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65634" y="3960125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cụ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giàu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16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68103" y="1709055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Ê-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xơn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847237" y="5034545"/>
            <a:ext cx="10133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Ê-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xơn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715389" y="5613070"/>
            <a:ext cx="107612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gạch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18925" y="4515742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uốn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điều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tốt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10343" y="2657401"/>
            <a:ext cx="12540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6147344" y="2684296"/>
            <a:ext cx="2746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Ê-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đi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-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xơn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16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968103" y="1709055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Ê-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</a:t>
            </a:r>
            <a:r>
              <a:rPr lang="en-US" sz="2800" b="1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-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xơn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3853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691</Words>
  <Application>Microsoft Office PowerPoint</Application>
  <PresentationFormat>Widescreen</PresentationFormat>
  <Paragraphs>104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Calibri Light</vt:lpstr>
      <vt:lpstr>Arial</vt:lpstr>
      <vt:lpstr>SimSun</vt:lpstr>
      <vt:lpstr>HP001 5 hàng 1 ô ly</vt:lpstr>
      <vt:lpstr>等线</vt:lpstr>
      <vt:lpstr>HP001 5 hàng</vt:lpstr>
      <vt:lpstr>HP001 4 hàng</vt:lpstr>
      <vt:lpstr>Yu Mincho Demibold</vt:lpstr>
      <vt:lpstr>Tahoma</vt:lpstr>
      <vt:lpstr>Segoe UI Black</vt:lpstr>
      <vt:lpstr>Microsoft YaHei</vt:lpstr>
      <vt:lpstr>Calibri</vt:lpstr>
      <vt:lpstr>Times New Roman</vt:lpstr>
      <vt:lpstr>Cambria</vt:lpstr>
      <vt:lpstr>.VnBlack</vt:lpstr>
      <vt:lpstr>Office Theme</vt:lpstr>
      <vt:lpstr>3_默认设计模板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Admin</cp:lastModifiedBy>
  <cp:revision>132</cp:revision>
  <dcterms:created xsi:type="dcterms:W3CDTF">2021-08-28T14:45:05Z</dcterms:created>
  <dcterms:modified xsi:type="dcterms:W3CDTF">2022-02-10T13:54:57Z</dcterms:modified>
</cp:coreProperties>
</file>