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745" r:id="rId3"/>
    <p:sldMasterId id="2147483786" r:id="rId4"/>
  </p:sldMasterIdLst>
  <p:notesMasterIdLst>
    <p:notesMasterId r:id="rId23"/>
  </p:notesMasterIdLst>
  <p:sldIdLst>
    <p:sldId id="442" r:id="rId5"/>
    <p:sldId id="318" r:id="rId6"/>
    <p:sldId id="365" r:id="rId7"/>
    <p:sldId id="343" r:id="rId8"/>
    <p:sldId id="369" r:id="rId9"/>
    <p:sldId id="438" r:id="rId10"/>
    <p:sldId id="328" r:id="rId11"/>
    <p:sldId id="329" r:id="rId12"/>
    <p:sldId id="394" r:id="rId13"/>
    <p:sldId id="270" r:id="rId14"/>
    <p:sldId id="439" r:id="rId15"/>
    <p:sldId id="440" r:id="rId16"/>
    <p:sldId id="271" r:id="rId17"/>
    <p:sldId id="435" r:id="rId18"/>
    <p:sldId id="436" r:id="rId19"/>
    <p:sldId id="441" r:id="rId20"/>
    <p:sldId id="337" r:id="rId21"/>
    <p:sldId id="348" r:id="rId22"/>
  </p:sldIdLst>
  <p:sldSz cx="12192000" cy="6858000"/>
  <p:notesSz cx="6858000" cy="9144000"/>
  <p:embeddedFontLst>
    <p:embeddedFont>
      <p:font typeface="等线" panose="020B0604020202020204" charset="0"/>
      <p:regular r:id="rId24"/>
      <p:bold r:id="rId25"/>
    </p:embeddedFont>
    <p:embeddedFont>
      <p:font typeface="Segoe UI Black" panose="020B0A02040204020203" pitchFamily="34" charset="0"/>
      <p:bold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HP001 5 hàng" panose="020B0603050302020204" pitchFamily="34" charset="0"/>
      <p:regular r:id="rId30"/>
      <p:bold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HP001 5 hàng 1 ô ly" panose="020B0603050302020204" pitchFamily="34" charset="0"/>
      <p:bold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SimSun" panose="02010600030101010101" pitchFamily="2" charset="-122"/>
      <p:regular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E8A138-D4B5-4380-B992-B644D9746BAD}">
          <p14:sldIdLst>
            <p14:sldId id="442"/>
          </p14:sldIdLst>
        </p14:section>
        <p14:section name="Hoạt động khởi động" id="{ACE75654-AEAB-471F-BB19-8859A9A7A302}">
          <p14:sldIdLst>
            <p14:sldId id="318"/>
            <p14:sldId id="365"/>
          </p14:sldIdLst>
        </p14:section>
        <p14:section name="Viết CT" id="{ECD83A58-E948-41EE-9481-20D841790872}">
          <p14:sldIdLst>
            <p14:sldId id="343"/>
            <p14:sldId id="369"/>
            <p14:sldId id="438"/>
            <p14:sldId id="328"/>
            <p14:sldId id="329"/>
            <p14:sldId id="394"/>
          </p14:sldIdLst>
        </p14:section>
        <p14:section name="HĐ chấm và nhận xét bài" id="{6AF5AF7A-8264-4034-9151-106191F39552}">
          <p14:sldIdLst>
            <p14:sldId id="270"/>
            <p14:sldId id="439"/>
            <p14:sldId id="440"/>
          </p14:sldIdLst>
        </p14:section>
        <p14:section name="Hoạt động làm bài tập" id="{918E7CBC-F4CD-4C8B-B99A-2EFDDE16790E}">
          <p14:sldIdLst>
            <p14:sldId id="271"/>
            <p14:sldId id="435"/>
            <p14:sldId id="436"/>
            <p14:sldId id="441"/>
          </p14:sldIdLst>
        </p14:section>
        <p14:section name="vận dụng" id="{3298BD3A-2E2D-4622-B899-2DEA8F4CE757}">
          <p14:sldIdLst>
            <p14:sldId id="337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C3300"/>
    <a:srgbClr val="44546A"/>
    <a:srgbClr val="FFD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6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9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1534-2022-4653-B963-A564802A52A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54C9-09FD-4B62-A30E-F89B957A2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531E3-D420-429E-9000-5FE0A6856508}" type="slidenum">
              <a:rPr kumimoji="0" lang="zh-CN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29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1A68-3CF3-4A5F-9D19-7B8F255A2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246B0-7984-45DC-82AF-569A98DF5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8B411-DE76-4F5F-B6E5-30EF45AA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A2C4-8505-4E91-83F7-047A44EF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C2A4-7E8F-4687-A554-8EB16B1C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6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249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302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98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1399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2421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3708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38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721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1A06-0059-49C2-BFAD-4C53572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4BA9-31E6-475D-94F3-D5A85A2A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B6E0E-77C5-4836-A35C-996706E26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9388-C101-4CA2-920B-F88E63F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695D9-F142-4FDC-86EF-07794071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0C4-4951-4765-87AA-4E1A387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639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D809-B240-457B-801F-39995FE0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968-73D8-45A4-AC25-59116C21D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29089-B590-45D1-84C7-B544E7B13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122E-9CAF-4D54-84CA-4080B56C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86B6A-51E5-42C7-AA7D-029460C2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281A-63AE-430B-A29E-F400F73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F3B6-1F20-4DD6-93B9-BDA17C25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6E5FC-0A48-478C-9156-8EFD5E131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5C5B-0B24-4582-B6D6-938591B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85758-10C4-44DB-8A58-5C4FD75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4050-6BDD-4A71-A85F-D8DD4D16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562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E246E-0ADE-44A2-880F-DD66313BE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73B16-DD03-43C4-B8EB-D05F0DF5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545A-8248-4FB6-B34B-8FFFA167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B6-BE6F-4E8E-9257-D071B25C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52E7-B3EA-44AD-8B1C-46157746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582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3429D50C-A2DB-44AE-B0B0-6D63494B570D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74E41-7BDA-40A7-A2A4-41561CA6940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0005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C30264CF-3DE1-4CE0-A451-3F1656BC0291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8183E9-95C8-4E17-930A-98AFD31DA83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7502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4A8A7F98-7441-4411-AC74-A34DEF125D2D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F468D-BE21-4E4D-8E95-4CA4CFDD6E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075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BA47B6E0-6763-4499-B7B6-1EC30211133A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5381BA-4348-4C82-9802-E41306A6E85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2635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902B0625-03E9-41F6-A63D-39397EEB8861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1DDF58-0927-4206-A559-3EDAC20BB84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5308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5856C1A9-F41B-4EF4-90A4-A8EE4BF47700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540B28-A5E0-4CF3-90DE-96FB0D47A75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5745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2495D092-C684-477A-8F9D-79BF8B806AC9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9DA8C1-3444-47BE-91F5-C6780979317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3373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39F0C902-5333-4B63-B1E2-4C679E3D6647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8891D-74CC-4427-9EA2-B9EEC0C3077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19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0DAF063F-D29D-4585-91A5-581B93D34366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083FF3-DED7-41BC-A0B7-746A8231063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5106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24211EA3-EB34-482E-9AB7-C7A6460F1BA6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ED2266-DB09-4B44-9557-885657EC360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9342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26E5E442-6EF0-452A-8EEC-FA97E3ACEBC8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D9C38-A1B9-4C10-9F94-3BC67E697C6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425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7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8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4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0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CDE2-DC3A-4E92-A557-27783939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45E3-E6E6-4C7C-922F-8186B623F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82FB-3F7F-41F1-830C-1E0D7575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2145-CC3B-4E93-B7EA-A8C14DCA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D752-ED48-41E8-BA5F-013B0A50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0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52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4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3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1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1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25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12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1DAD-F869-4925-95D5-7655AD2C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5F89-4F2F-48B0-9E30-A5A2A9BB6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82653-7135-4D99-AFED-19EC6A56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1660-FFB0-4248-8D0D-F47461F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9274E-7841-4307-A424-7444BF64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5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04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06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24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1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5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9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0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91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2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5B72-A628-405F-929B-C37F6C0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CED9-1365-4CB7-8FC8-E5D10833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BA08D-CD47-499C-B951-2452D2778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6E9B1-BF39-4BDC-B135-E60CC43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17076-FAB0-424A-B27B-6222CEF2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C680-360C-41AB-9EDD-82C9EE5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2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27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2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83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70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7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10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80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9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6E21-E779-4ED0-9C56-2E639031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E061D-4852-401D-8D97-331879E4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69C5F-C47A-4DE5-9D8A-370205FB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A0053-4DC2-4306-938B-9E33C514B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8A5C-AE1B-477D-A5F8-C3B3BDA05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507D1-E21D-4246-8292-5C79A4BE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A5D02-3416-487C-A6DB-49F7A866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5A274-BD6E-4AB6-ABF9-803038A3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65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1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4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78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1A06-0059-49C2-BFAD-4C53572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4BA9-31E6-475D-94F3-D5A85A2A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B6E0E-77C5-4836-A35C-996706E26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9388-C101-4CA2-920B-F88E63F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695D9-F142-4FDC-86EF-07794071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0C4-4951-4765-87AA-4E1A387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D809-B240-457B-801F-39995FE0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968-73D8-45A4-AC25-59116C21D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29089-B590-45D1-84C7-B544E7B13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122E-9CAF-4D54-84CA-4080B56C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86B6A-51E5-42C7-AA7D-029460C2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281A-63AE-430B-A29E-F400F73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5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F3B6-1F20-4DD6-93B9-BDA17C25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6E5FC-0A48-478C-9156-8EFD5E131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5C5B-0B24-4582-B6D6-938591B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85758-10C4-44DB-8A58-5C4FD75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4050-6BDD-4A71-A85F-D8DD4D16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4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E246E-0ADE-44A2-880F-DD66313BE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73B16-DD03-43C4-B8EB-D05F0DF5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545A-8248-4FB6-B34B-8FFFA167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B6-BE6F-4E8E-9257-D071B25C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52E7-B3EA-44AD-8B1C-46157746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15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4115249"/>
      </p:ext>
    </p:extLst>
  </p:cSld>
  <p:clrMapOvr>
    <a:masterClrMapping/>
  </p:clrMapOvr>
  <p:transition advClick="0" advTm="300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8488166"/>
      </p:ext>
    </p:extLst>
  </p:cSld>
  <p:clrMapOvr>
    <a:masterClrMapping/>
  </p:clrMapOvr>
  <p:transition advClick="0" advTm="300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99244855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C336-E59C-4F65-87AC-F8031AAD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35A88-135F-4298-A460-A3837E3A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4F298-27B3-4D05-8B41-6483C13D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7419A-2C7D-4701-A934-E29C60BB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56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1281809"/>
      </p:ext>
    </p:extLst>
  </p:cSld>
  <p:clrMapOvr>
    <a:masterClrMapping/>
  </p:clrMapOvr>
  <p:transition advClick="0" advTm="300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0072373"/>
      </p:ext>
    </p:extLst>
  </p:cSld>
  <p:clrMapOvr>
    <a:masterClrMapping/>
  </p:clrMapOvr>
  <p:transition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1805613"/>
      </p:ext>
    </p:extLst>
  </p:cSld>
  <p:clrMapOvr>
    <a:masterClrMapping/>
  </p:clrMapOvr>
  <p:transition advClick="0" advTm="300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827900"/>
      </p:ext>
    </p:extLst>
  </p:cSld>
  <p:clrMapOvr>
    <a:masterClrMapping/>
  </p:clrMapOvr>
  <p:transition advClick="0" advTm="300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6591376"/>
      </p:ext>
    </p:extLst>
  </p:cSld>
  <p:clrMapOvr>
    <a:masterClrMapping/>
  </p:clrMapOvr>
  <p:transition advClick="0" advTm="300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6420465"/>
      </p:ext>
    </p:extLst>
  </p:cSld>
  <p:clrMapOvr>
    <a:masterClrMapping/>
  </p:clrMapOvr>
  <p:transition advClick="0" advTm="300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883712"/>
      </p:ext>
    </p:extLst>
  </p:cSld>
  <p:clrMapOvr>
    <a:masterClrMapping/>
  </p:clrMapOvr>
  <p:transition advClick="0" advTm="300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2743367"/>
      </p:ext>
    </p:extLst>
  </p:cSld>
  <p:clrMapOvr>
    <a:masterClrMapping/>
  </p:clrMapOvr>
  <p:transition advClick="0" advTm="300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10895368"/>
      </p:ext>
    </p:extLst>
  </p:cSld>
  <p:clrMapOvr>
    <a:masterClrMapping/>
  </p:clrMapOvr>
  <p:transition advClick="0" advTm="300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346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1A68-3CF3-4A5F-9D19-7B8F255A2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246B0-7984-45DC-82AF-569A98DF5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8B411-DE76-4F5F-B6E5-30EF45AA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A2C4-8505-4E91-83F7-047A44EF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C2A4-7E8F-4687-A554-8EB16B1C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982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CDE2-DC3A-4E92-A557-27783939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45E3-E6E6-4C7C-922F-8186B623F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82FB-3F7F-41F1-830C-1E0D7575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2145-CC3B-4E93-B7EA-A8C14DCA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D752-ED48-41E8-BA5F-013B0A50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7090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1DAD-F869-4925-95D5-7655AD2C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5F89-4F2F-48B0-9E30-A5A2A9BB6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82653-7135-4D99-AFED-19EC6A56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1660-FFB0-4248-8D0D-F47461F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9274E-7841-4307-A424-7444BF64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0644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5B72-A628-405F-929B-C37F6C0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CED9-1365-4CB7-8FC8-E5D10833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BA08D-CD47-499C-B951-2452D2778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6E9B1-BF39-4BDC-B135-E60CC43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17076-FAB0-424A-B27B-6222CEF2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C680-360C-41AB-9EDD-82C9EE5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229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6E21-E779-4ED0-9C56-2E639031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E061D-4852-401D-8D97-331879E4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69C5F-C47A-4DE5-9D8A-370205FB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A0053-4DC2-4306-938B-9E33C514B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8A5C-AE1B-477D-A5F8-C3B3BDA05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507D1-E21D-4246-8292-5C79A4BE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A5D02-3416-487C-A6DB-49F7A866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5A274-BD6E-4AB6-ABF9-803038A3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164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C336-E59C-4F65-87AC-F8031AAD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35A88-135F-4298-A460-A3837E3A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4F298-27B3-4D05-8B41-6483C13D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7419A-2C7D-4701-A934-E29C60BB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537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1307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3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0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7777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454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3484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234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7936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3093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9093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1150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3209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03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1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012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705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2767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891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4530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7782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7947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455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1487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7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image" Target="../media/image2.jpeg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261FF-E268-4032-A48A-1078817BB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CA218-4651-4AE5-985F-D459667F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C51E6-D95B-409F-9FAB-1740742F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8FAE6-5647-4345-B346-5CD6BD476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E715D-DC5F-4048-B7D0-F6D8AE1EC37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DA10-E7E2-476B-8019-7E0AECD5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223C-0624-4ECD-9576-F3C492BB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4" r:id="rId8"/>
    <p:sldLayoutId id="2147483743" r:id="rId9"/>
    <p:sldLayoutId id="2147483742" r:id="rId10"/>
    <p:sldLayoutId id="2147483741" r:id="rId11"/>
    <p:sldLayoutId id="2147483740" r:id="rId12"/>
    <p:sldLayoutId id="2147483739" r:id="rId13"/>
    <p:sldLayoutId id="2147483738" r:id="rId14"/>
    <p:sldLayoutId id="2147483737" r:id="rId15"/>
    <p:sldLayoutId id="2147483736" r:id="rId16"/>
    <p:sldLayoutId id="2147483735" r:id="rId17"/>
    <p:sldLayoutId id="2147483734" r:id="rId18"/>
    <p:sldLayoutId id="2147483733" r:id="rId19"/>
    <p:sldLayoutId id="2147483732" r:id="rId20"/>
    <p:sldLayoutId id="2147483731" r:id="rId21"/>
    <p:sldLayoutId id="2147483730" r:id="rId22"/>
    <p:sldLayoutId id="2147483729" r:id="rId23"/>
    <p:sldLayoutId id="2147483727" r:id="rId24"/>
    <p:sldLayoutId id="2147483726" r:id="rId25"/>
    <p:sldLayoutId id="2147483725" r:id="rId26"/>
    <p:sldLayoutId id="2147483724" r:id="rId27"/>
    <p:sldLayoutId id="2147483723" r:id="rId28"/>
    <p:sldLayoutId id="2147483722" r:id="rId29"/>
    <p:sldLayoutId id="2147483721" r:id="rId30"/>
    <p:sldLayoutId id="2147483720" r:id="rId31"/>
    <p:sldLayoutId id="2147483719" r:id="rId32"/>
    <p:sldLayoutId id="2147483718" r:id="rId33"/>
    <p:sldLayoutId id="2147483717" r:id="rId34"/>
    <p:sldLayoutId id="2147483716" r:id="rId35"/>
    <p:sldLayoutId id="2147483715" r:id="rId36"/>
    <p:sldLayoutId id="2147483714" r:id="rId37"/>
    <p:sldLayoutId id="2147483713" r:id="rId38"/>
    <p:sldLayoutId id="2147483712" r:id="rId39"/>
    <p:sldLayoutId id="2147483711" r:id="rId40"/>
    <p:sldLayoutId id="2147483710" r:id="rId41"/>
    <p:sldLayoutId id="2147483709" r:id="rId42"/>
    <p:sldLayoutId id="2147483708" r:id="rId43"/>
    <p:sldLayoutId id="2147483707" r:id="rId44"/>
    <p:sldLayoutId id="2147483706" r:id="rId45"/>
    <p:sldLayoutId id="2147483705" r:id="rId46"/>
    <p:sldLayoutId id="2147483704" r:id="rId47"/>
    <p:sldLayoutId id="2147483703" r:id="rId48"/>
    <p:sldLayoutId id="2147483702" r:id="rId49"/>
    <p:sldLayoutId id="2147483701" r:id="rId50"/>
    <p:sldLayoutId id="2147483700" r:id="rId51"/>
    <p:sldLayoutId id="2147483699" r:id="rId52"/>
    <p:sldLayoutId id="2147483656" r:id="rId53"/>
    <p:sldLayoutId id="2147483657" r:id="rId54"/>
    <p:sldLayoutId id="2147483658" r:id="rId55"/>
    <p:sldLayoutId id="2147483659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5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28" r:id="rId14"/>
    <p:sldLayoutId id="2147483698" r:id="rId15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261FF-E268-4032-A48A-1078817BB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CA218-4651-4AE5-985F-D459667F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C51E6-D95B-409F-9FAB-1740742F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8FAE6-5647-4345-B346-5CD6BD476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E715D-DC5F-4048-B7D0-F6D8AE1EC3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DA10-E7E2-476B-8019-7E0AECD5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223C-0624-4ECD-9576-F3C492BB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C466C-ADAD-4301-A23C-E88244981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0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4" r:id="rId39"/>
    <p:sldLayoutId id="2147483785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+mn-cs"/>
              </a:defRPr>
            </a:lvl1pPr>
          </a:lstStyle>
          <a:p>
            <a:pPr>
              <a:defRPr/>
            </a:pPr>
            <a:fld id="{4FD84FAA-D786-4BD1-A4D2-17FC2C8D2D90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i="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B850B9-D51E-48A7-A285-39E77C26E64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77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4" y="0"/>
            <a:ext cx="12099985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8210550" y="1316038"/>
            <a:ext cx="24574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037" r="6248"/>
          <a:stretch>
            <a:fillRect/>
          </a:stretch>
        </p:blipFill>
        <p:spPr bwMode="auto">
          <a:xfrm>
            <a:off x="1524000" y="50800"/>
            <a:ext cx="10760013" cy="605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2" t="53519" r="2" b="6482"/>
          <a:stretch>
            <a:fillRect/>
          </a:stretch>
        </p:blipFill>
        <p:spPr bwMode="auto">
          <a:xfrm>
            <a:off x="9277350" y="3670300"/>
            <a:ext cx="13906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9" b="15370"/>
          <a:stretch>
            <a:fillRect/>
          </a:stretch>
        </p:blipFill>
        <p:spPr bwMode="auto">
          <a:xfrm>
            <a:off x="1524000" y="4914900"/>
            <a:ext cx="15811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1703388" y="50800"/>
            <a:ext cx="24574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934">
            <a:off x="2700339" y="1693864"/>
            <a:ext cx="809625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6" y="361950"/>
            <a:ext cx="862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0" y="4143375"/>
            <a:ext cx="3276600" cy="2581853"/>
            <a:chOff x="-2835757" y="2735568"/>
            <a:chExt cx="4464496" cy="2850813"/>
          </a:xfrm>
        </p:grpSpPr>
        <p:pic>
          <p:nvPicPr>
            <p:cNvPr id="4404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>
              <a:fillRect/>
            </a:stretch>
          </p:blipFill>
          <p:spPr bwMode="auto">
            <a:xfrm>
              <a:off x="-2835757" y="2735568"/>
              <a:ext cx="4464496" cy="28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-1561731" y="4445419"/>
              <a:ext cx="2619238" cy="50467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7" b="1" i="1" dirty="0">
                  <a:solidFill>
                    <a:srgbClr val="FF0000"/>
                  </a:solidFill>
                  <a:latin typeface="Yu Mincho Demibold" panose="02020600000000000000" pitchFamily="18" charset="-128"/>
                  <a:ea typeface="Yu Mincho Demibold" panose="02020600000000000000" pitchFamily="18" charset="-128"/>
                  <a:cs typeface="Arial" pitchFamily="34" charset="0"/>
                </a:rPr>
                <a:t>XIN CHÀO</a:t>
              </a:r>
              <a:endParaRPr lang="zh-CN" altLang="en-US" sz="2667" b="1" i="1" dirty="0">
                <a:solidFill>
                  <a:srgbClr val="FF00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56006" y="36703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CÁC CON HỌC SINH ĐÃ ĐẾN VỚI TIẾT CHÍNH TẢ TUẦN 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2213" y="4797549"/>
            <a:ext cx="302358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thêu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655779" y="760268"/>
            <a:ext cx="8466425" cy="2191929"/>
            <a:chOff x="1228359" y="2564607"/>
            <a:chExt cx="9735282" cy="25204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2520433"/>
              <a:chOff x="485700" y="4506637"/>
              <a:chExt cx="4765625" cy="1490323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1407698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1407698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180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chấm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50" name="Picture 2" descr="Work Teacher Sticker">
            <a:extLst>
              <a:ext uri="{FF2B5EF4-FFF2-40B4-BE49-F238E27FC236}">
                <a16:creationId xmlns:a16="http://schemas.microsoft.com/office/drawing/2014/main" id="{A8C6C04F-41D8-4EC7-94C6-92BCEA86C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6" y="255721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CD0160-05AE-439C-8163-3CD5E108F756}"/>
              </a:ext>
            </a:extLst>
          </p:cNvPr>
          <p:cNvSpPr txBox="1"/>
          <p:nvPr/>
        </p:nvSpPr>
        <p:spPr>
          <a:xfrm>
            <a:off x="605094" y="3559799"/>
            <a:ext cx="6982691" cy="13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bút chì gạch chân lỗi viết sai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 lại xuống cuối vở bằng bút mực.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ollege Life Work Sticker">
            <a:extLst>
              <a:ext uri="{FF2B5EF4-FFF2-40B4-BE49-F238E27FC236}">
                <a16:creationId xmlns:a16="http://schemas.microsoft.com/office/drawing/2014/main" id="{3C38E8FC-DC01-4DDB-B066-606B4EE98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7" y="7129218"/>
            <a:ext cx="1573546" cy="15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ored Test Sticker">
            <a:extLst>
              <a:ext uri="{FF2B5EF4-FFF2-40B4-BE49-F238E27FC236}">
                <a16:creationId xmlns:a16="http://schemas.microsoft.com/office/drawing/2014/main" id="{34551A82-A097-4F11-AF5F-6B8E1EC531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739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81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103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Hồi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Quốc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ham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47782"/>
            <a:ext cx="1140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đốn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củi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kéo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đèn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bắt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đom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đóm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18925" y="3404942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trứng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lấy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ánh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Chẳng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đỗ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tiến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65634" y="3953538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ồi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quan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to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triều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Lê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9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6040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1299722" y="1723800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tổ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nghề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thêu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968103" y="4516207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Lỗi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814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nghề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thêu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: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97535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3056709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1" y="1839836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615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862787" y="2483306"/>
            <a:ext cx="8466425" cy="1503462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95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16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ork Teacher Sticker">
            <a:extLst>
              <a:ext uri="{FF2B5EF4-FFF2-40B4-BE49-F238E27FC236}">
                <a16:creationId xmlns:a16="http://schemas.microsoft.com/office/drawing/2014/main" id="{BE96B2C2-DA29-4242-AE4D-D37477A62A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1695">
            <a:off x="9217708" y="7001375"/>
            <a:ext cx="2155212" cy="21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5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Bored Test Sticker">
            <a:extLst>
              <a:ext uri="{FF2B5EF4-FFF2-40B4-BE49-F238E27FC236}">
                <a16:creationId xmlns:a16="http://schemas.microsoft.com/office/drawing/2014/main" id="{CAE1CABF-134D-4F46-9088-735FE5F79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707" y="4544291"/>
            <a:ext cx="2313708" cy="23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04679" y="826684"/>
            <a:ext cx="1128335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2.a.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endParaRPr lang="en-US" altLang="en-US" b="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>
                <a:latin typeface="Times New Roman" panose="02020603050405020304" pitchFamily="18" charset="0"/>
              </a:rPr>
              <a:t>	</a:t>
            </a:r>
            <a:r>
              <a:rPr lang="en-US" altLang="en-US" b="0" dirty="0" err="1">
                <a:latin typeface="Times New Roman" panose="02020603050405020304" pitchFamily="18" charset="0"/>
              </a:rPr>
              <a:t>Trần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Quốc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Khái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thông</a:t>
            </a:r>
            <a:r>
              <a:rPr lang="en-US" altLang="en-US" b="0" dirty="0">
                <a:latin typeface="Times New Roman" panose="02020603050405020304" pitchFamily="18" charset="0"/>
              </a:rPr>
              <a:t> minh, </a:t>
            </a:r>
            <a:r>
              <a:rPr lang="en-US" altLang="en-US" b="0" dirty="0" smtClean="0">
                <a:latin typeface="Times New Roman" panose="02020603050405020304" pitchFamily="18" charset="0"/>
              </a:rPr>
              <a:t>….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ăm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chỉ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học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tập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nên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đã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smtClean="0">
                <a:latin typeface="Times New Roman" panose="02020603050405020304" pitchFamily="18" charset="0"/>
              </a:rPr>
              <a:t>…ở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thành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tiến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sĩ</a:t>
            </a:r>
            <a:r>
              <a:rPr lang="en-US" altLang="en-US" b="0" dirty="0">
                <a:latin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</a:rPr>
              <a:t>làm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quan</a:t>
            </a:r>
            <a:r>
              <a:rPr lang="en-US" altLang="en-US" b="0" dirty="0">
                <a:latin typeface="Times New Roman" panose="02020603050405020304" pitchFamily="18" charset="0"/>
              </a:rPr>
              <a:t> to  </a:t>
            </a:r>
            <a:r>
              <a:rPr lang="en-US" altLang="en-US" b="0" dirty="0" smtClean="0">
                <a:latin typeface="Times New Roman" panose="02020603050405020304" pitchFamily="18" charset="0"/>
              </a:rPr>
              <a:t>…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ong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….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iều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đình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nhà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Lê</a:t>
            </a:r>
            <a:r>
              <a:rPr lang="en-US" altLang="en-US" b="0" dirty="0">
                <a:latin typeface="Times New Roman" panose="02020603050405020304" pitchFamily="18" charset="0"/>
              </a:rPr>
              <a:t>. </a:t>
            </a:r>
            <a:r>
              <a:rPr lang="en-US" altLang="en-US" b="0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cử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đi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sứ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Trung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Quốc</a:t>
            </a:r>
            <a:r>
              <a:rPr lang="en-US" altLang="en-US" b="0" dirty="0">
                <a:latin typeface="Times New Roman" panose="02020603050405020304" pitchFamily="18" charset="0"/>
              </a:rPr>
              <a:t>, </a:t>
            </a:r>
            <a:r>
              <a:rPr lang="en-US" altLang="en-US" b="0" dirty="0" smtClean="0">
                <a:latin typeface="Times New Roman" panose="02020603050405020304" pitchFamily="18" charset="0"/>
              </a:rPr>
              <a:t>….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ước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thử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thách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của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vua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nước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láng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giềng</a:t>
            </a:r>
            <a:r>
              <a:rPr lang="en-US" altLang="en-US" b="0" dirty="0">
                <a:latin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</a:rPr>
              <a:t>ông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đã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xử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…í </a:t>
            </a:r>
            <a:r>
              <a:rPr lang="en-US" altLang="en-US" b="0" dirty="0" err="1">
                <a:latin typeface="Times New Roman" panose="02020603050405020304" pitchFamily="18" charset="0"/>
              </a:rPr>
              <a:t>rất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giỏi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làm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….o </a:t>
            </a:r>
            <a:r>
              <a:rPr lang="en-US" altLang="en-US" b="0" dirty="0" err="1">
                <a:latin typeface="Times New Roman" panose="02020603050405020304" pitchFamily="18" charset="0"/>
              </a:rPr>
              <a:t>mọi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người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phải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kính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smtClean="0">
                <a:latin typeface="Times New Roman" panose="02020603050405020304" pitchFamily="18" charset="0"/>
              </a:rPr>
              <a:t>….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ọng</a:t>
            </a:r>
            <a:r>
              <a:rPr lang="en-US" altLang="en-US" b="0" dirty="0" smtClean="0">
                <a:latin typeface="Times New Roman" panose="02020603050405020304" pitchFamily="18" charset="0"/>
              </a:rPr>
              <a:t>. </a:t>
            </a:r>
            <a:r>
              <a:rPr lang="en-US" altLang="en-US" b="0" dirty="0" err="1">
                <a:latin typeface="Times New Roman" panose="02020603050405020304" pitchFamily="18" charset="0"/>
              </a:rPr>
              <a:t>Ông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còn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nhanh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smtClean="0">
                <a:latin typeface="Times New Roman" panose="02020603050405020304" pitchFamily="18" charset="0"/>
              </a:rPr>
              <a:t>….í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học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nghề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thêu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người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Trung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Quốc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để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…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uyền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lại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….o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nhân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dân</a:t>
            </a:r>
            <a:r>
              <a:rPr lang="en-US" altLang="en-US" b="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5275941" y="2018415"/>
            <a:ext cx="504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3543035" y="3012603"/>
            <a:ext cx="649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 flipH="1">
            <a:off x="10838749" y="1558473"/>
            <a:ext cx="15867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206956" y="2534178"/>
            <a:ext cx="504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6515366" y="2037535"/>
            <a:ext cx="504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1014224" y="3486059"/>
            <a:ext cx="504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6609282" y="1558474"/>
            <a:ext cx="649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10982859" y="3486057"/>
            <a:ext cx="649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7869179" y="3012602"/>
            <a:ext cx="504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960577" y="3012604"/>
            <a:ext cx="504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9255390" y="3486058"/>
            <a:ext cx="504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endParaRPr lang="en-US" altLang="en-US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69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Bored Test Sticker">
            <a:extLst>
              <a:ext uri="{FF2B5EF4-FFF2-40B4-BE49-F238E27FC236}">
                <a16:creationId xmlns:a16="http://schemas.microsoft.com/office/drawing/2014/main" id="{CAE1CABF-134D-4F46-9088-735FE5F79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707" y="4544291"/>
            <a:ext cx="2313708" cy="23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37001" y="986989"/>
            <a:ext cx="9003491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2.b.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in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đậm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ngã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0" dirty="0">
                <a:latin typeface="Times New Roman" panose="02020603050405020304" pitchFamily="18" charset="0"/>
              </a:rPr>
              <a:t>	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0" dirty="0">
                <a:latin typeface="Times New Roman" panose="02020603050405020304" pitchFamily="18" charset="0"/>
              </a:rPr>
              <a:t>	</a:t>
            </a:r>
            <a:r>
              <a:rPr lang="en-US" altLang="en-US" b="0" dirty="0" err="1">
                <a:latin typeface="Times New Roman" panose="02020603050405020304" pitchFamily="18" charset="0"/>
              </a:rPr>
              <a:t>Lê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Quý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Đôn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sống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vào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thời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Lê</a:t>
            </a:r>
            <a:r>
              <a:rPr lang="en-US" altLang="en-US" b="0" dirty="0">
                <a:latin typeface="Times New Roman" panose="02020603050405020304" pitchFamily="18" charset="0"/>
              </a:rPr>
              <a:t>. </a:t>
            </a:r>
            <a:r>
              <a:rPr lang="en-US" altLang="en-US" b="0" dirty="0" err="1">
                <a:latin typeface="Times New Roman" panose="02020603050405020304" pitchFamily="18" charset="0"/>
              </a:rPr>
              <a:t>Từ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nho</a:t>
            </a:r>
            <a:r>
              <a:rPr lang="en-US" altLang="en-US" b="0" dirty="0">
                <a:latin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</a:rPr>
              <a:t>ông</a:t>
            </a:r>
            <a:r>
              <a:rPr lang="en-US" altLang="en-US" b="0" dirty="0">
                <a:latin typeface="Times New Roman" panose="02020603050405020304" pitchFamily="18" charset="0"/>
              </a:rPr>
              <a:t> 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đa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nôi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tiếng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thông</a:t>
            </a:r>
            <a:r>
              <a:rPr lang="en-US" altLang="en-US" b="0" dirty="0">
                <a:latin typeface="Times New Roman" panose="02020603050405020304" pitchFamily="18" charset="0"/>
              </a:rPr>
              <a:t> minh. </a:t>
            </a:r>
            <a:r>
              <a:rPr lang="en-US" altLang="en-US" b="0" dirty="0" err="1">
                <a:latin typeface="Times New Roman" panose="02020603050405020304" pitchFamily="18" charset="0"/>
              </a:rPr>
              <a:t>Năm</a:t>
            </a:r>
            <a:r>
              <a:rPr lang="en-US" altLang="en-US" b="0" dirty="0">
                <a:latin typeface="Times New Roman" panose="02020603050405020304" pitchFamily="18" charset="0"/>
              </a:rPr>
              <a:t> 26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tuôi</a:t>
            </a:r>
            <a:r>
              <a:rPr lang="en-US" altLang="en-US" b="0" dirty="0">
                <a:latin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</a:rPr>
              <a:t>ông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đô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tiến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si</a:t>
            </a:r>
            <a:r>
              <a:rPr lang="en-US" altLang="en-US" b="0" dirty="0">
                <a:latin typeface="Times New Roman" panose="02020603050405020304" pitchFamily="18" charset="0"/>
              </a:rPr>
              <a:t>. </a:t>
            </a:r>
            <a:r>
              <a:rPr lang="en-US" altLang="en-US" b="0" dirty="0" err="1">
                <a:latin typeface="Times New Roman" panose="02020603050405020304" pitchFamily="18" charset="0"/>
              </a:rPr>
              <a:t>Ông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đọc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nhiều</a:t>
            </a:r>
            <a:r>
              <a:rPr lang="en-US" altLang="en-US" b="0" dirty="0">
                <a:latin typeface="Times New Roman" panose="02020603050405020304" pitchFamily="18" charset="0"/>
              </a:rPr>
              <a:t>,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hiêu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rộng</a:t>
            </a:r>
            <a:r>
              <a:rPr lang="en-US" altLang="en-US" b="0" dirty="0">
                <a:latin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</a:rPr>
              <a:t>làm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việc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rất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cần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mân</a:t>
            </a:r>
            <a:r>
              <a:rPr lang="en-US" altLang="en-US" b="0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hờ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vậy</a:t>
            </a:r>
            <a:r>
              <a:rPr lang="en-US" altLang="en-US" b="0" dirty="0" smtClean="0">
                <a:latin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</a:rPr>
              <a:t>ông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viết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hàng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chục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cuốn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sách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nghiên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cứu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về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lịch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sư</a:t>
            </a:r>
            <a:r>
              <a:rPr lang="en-US" altLang="en-US" b="0" dirty="0">
                <a:latin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</a:rPr>
              <a:t>địa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lý</a:t>
            </a:r>
            <a:r>
              <a:rPr lang="en-US" altLang="en-US" b="0" dirty="0">
                <a:latin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</a:rPr>
              <a:t>văn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học</a:t>
            </a:r>
            <a:r>
              <a:rPr lang="en-US" altLang="en-US" b="0" dirty="0" smtClean="0">
                <a:latin typeface="Times New Roman" panose="02020603050405020304" pitchFamily="18" charset="0"/>
              </a:rPr>
              <a:t>…, </a:t>
            </a:r>
            <a:r>
              <a:rPr lang="en-US" altLang="en-US" b="0" dirty="0" err="1">
                <a:latin typeface="Times New Roman" panose="02020603050405020304" pitchFamily="18" charset="0"/>
              </a:rPr>
              <a:t>sáng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tác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>
                <a:latin typeface="Times New Roman" panose="02020603050405020304" pitchFamily="18" charset="0"/>
              </a:rPr>
              <a:t>ca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thơ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lân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văn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xuôi</a:t>
            </a:r>
            <a:r>
              <a:rPr lang="en-US" altLang="en-US" b="0" dirty="0" smtClean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Ô</a:t>
            </a:r>
            <a:r>
              <a:rPr lang="en-US" altLang="en-US" b="0" dirty="0" err="1" smtClean="0">
                <a:latin typeface="Times New Roman" panose="02020603050405020304" pitchFamily="18" charset="0"/>
              </a:rPr>
              <a:t>ng</a:t>
            </a:r>
            <a:r>
              <a:rPr lang="en-US" altLang="en-US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coi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là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nhà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bác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học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lớn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nhất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cua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nước</a:t>
            </a:r>
            <a:r>
              <a:rPr lang="en-US" altLang="en-US" b="0" dirty="0">
                <a:latin typeface="Times New Roman" panose="02020603050405020304" pitchFamily="18" charset="0"/>
              </a:rPr>
              <a:t> ta </a:t>
            </a:r>
            <a:r>
              <a:rPr lang="en-US" altLang="en-US" b="0" dirty="0" err="1">
                <a:latin typeface="Times New Roman" panose="02020603050405020304" pitchFamily="18" charset="0"/>
              </a:rPr>
              <a:t>thời</a:t>
            </a:r>
            <a:r>
              <a:rPr lang="en-US" altLang="en-US" b="0" dirty="0">
                <a:latin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</a:rPr>
              <a:t>xưa</a:t>
            </a:r>
            <a:r>
              <a:rPr lang="en-US" altLang="en-US" b="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720" y="1994247"/>
            <a:ext cx="141714" cy="212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3281" y="2051100"/>
            <a:ext cx="257211" cy="13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976" y="2415663"/>
            <a:ext cx="141714" cy="212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557" y="2377007"/>
            <a:ext cx="165533" cy="248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434" y="2450169"/>
            <a:ext cx="257211" cy="1333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3280" y="2479545"/>
            <a:ext cx="257211" cy="1333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96" y="2885644"/>
            <a:ext cx="141714" cy="2125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7788" y="2991929"/>
            <a:ext cx="257211" cy="1333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154" y="3935192"/>
            <a:ext cx="141714" cy="2125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256" y="3935191"/>
            <a:ext cx="141714" cy="2125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4999" y="3935191"/>
            <a:ext cx="257211" cy="1333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788" y="4447686"/>
            <a:ext cx="141714" cy="2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22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814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nghề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thêu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: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97535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3056709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511" y="1754786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574" y="3726193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10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728773" y="369089"/>
            <a:ext cx="8366203" cy="4255879"/>
            <a:chOff x="-764163" y="2627506"/>
            <a:chExt cx="12934910" cy="65911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-764163" y="2627506"/>
              <a:ext cx="12934910" cy="1845827"/>
              <a:chOff x="-489680" y="4543830"/>
              <a:chExt cx="6331909" cy="1091431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-448980" y="4764409"/>
                <a:ext cx="6291209" cy="870852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-489680" y="4543830"/>
                <a:ext cx="6173158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90858" y="7931650"/>
              <a:ext cx="11655590" cy="128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088" y="3793971"/>
            <a:ext cx="3132953" cy="313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78938" y="2058511"/>
            <a:ext cx="1080655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Ê-</a:t>
            </a:r>
            <a:r>
              <a:rPr lang="en-US" sz="4000" b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33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7177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677676" y="482080"/>
            <a:ext cx="6836649" cy="1214048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4249508" y="715619"/>
            <a:ext cx="461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KHỞI ĐỘNG</a:t>
            </a: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9507" y="2661314"/>
            <a:ext cx="804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70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814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tổ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thêu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en-US" sz="2800" i="1" dirty="0" smtClean="0">
              <a:solidFill>
                <a:srgbClr val="44546A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điền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: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hỏi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ngã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97535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3056709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61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4193079" y="1058198"/>
            <a:ext cx="6868853" cy="1370126"/>
            <a:chOff x="600650" y="4161180"/>
            <a:chExt cx="4788073" cy="115364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600650" y="437522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698823" y="416118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6186253" y="1292991"/>
            <a:ext cx="353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79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103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Hồi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còn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nhỏ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cậu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bé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Trần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Quốc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Khái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rất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ham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học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Cậu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học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cả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47782"/>
            <a:ext cx="1140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đốn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củi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lúc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kéo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vó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tôm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Tối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đến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nhà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không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có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đèn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cậu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bắt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đom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đóm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18925" y="3404942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bỏ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vào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vỏ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trứng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lấy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ánh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sáng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đọc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sách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Chẳng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bao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lâu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Khái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đỗ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tiến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sĩ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65634" y="3953538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r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ồi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làm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quan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to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trong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triều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đình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nhà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Lê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9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6040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1299722" y="1723800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Ông</a:t>
            </a: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tổ</a:t>
            </a: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nghề</a:t>
            </a: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thêu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1029357" y="4498954"/>
            <a:ext cx="10133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Hồi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Khái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ham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709119" y="5021034"/>
            <a:ext cx="10761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Khái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đốn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vó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tôm</a:t>
            </a:r>
            <a:r>
              <a:rPr lang="en-US" sz="25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; </a:t>
            </a:r>
            <a:r>
              <a:rPr lang="en-US" sz="25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nhà</a:t>
            </a:r>
            <a:r>
              <a:rPr lang="en-US" sz="25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5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đèn</a:t>
            </a:r>
            <a:r>
              <a:rPr lang="en-US" sz="25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-1088305" y="5595843"/>
            <a:ext cx="10761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ậu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đóm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vỏ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103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Hồi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Quốc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ham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47782"/>
            <a:ext cx="1140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đốn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củi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kéo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đèn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bắt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đom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đóm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18925" y="3404942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trứng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lấy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ánh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Chẳng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đỗ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tiến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65634" y="3953538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ồi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quan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to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triều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Lê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9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6040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1299722" y="1723800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tổ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nghề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thêu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1029357" y="4498954"/>
            <a:ext cx="10133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gồm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mấy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0" y="5018233"/>
            <a:ext cx="10761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24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2864644" y="468214"/>
            <a:ext cx="6462712" cy="1147644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553848" y="2960192"/>
              <a:ext cx="9238992" cy="1066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Hướng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dẫn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khó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2062203"/>
            <a:ext cx="4795797" cy="47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6771412" y="3089245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đốn</a:t>
            </a:r>
            <a:r>
              <a:rPr lang="en-US" sz="5400" b="1" noProof="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củi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26" r="-601" b="11480"/>
          <a:stretch/>
        </p:blipFill>
        <p:spPr>
          <a:xfrm>
            <a:off x="3342235" y="995655"/>
            <a:ext cx="8988448" cy="591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4444266" y="201168"/>
            <a:ext cx="6784384" cy="683466"/>
            <a:chOff x="1073667" y="2564607"/>
            <a:chExt cx="9889974" cy="1831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073667" y="2911472"/>
              <a:ext cx="9238992" cy="148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4059935"/>
            <a:ext cx="2798065" cy="27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97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671467" y="571076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noProof="0" dirty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9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96499" y="1168612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996499" y="1735370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Ông</a:t>
            </a: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tổ</a:t>
            </a: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nghề</a:t>
            </a: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thêu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0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638536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584</Words>
  <Application>Microsoft Office PowerPoint</Application>
  <PresentationFormat>Widescreen</PresentationFormat>
  <Paragraphs>87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</vt:lpstr>
      <vt:lpstr>Segoe UI Black</vt:lpstr>
      <vt:lpstr>Tahoma</vt:lpstr>
      <vt:lpstr>HP001 5 hàng</vt:lpstr>
      <vt:lpstr>Microsoft YaHei</vt:lpstr>
      <vt:lpstr>Calibri</vt:lpstr>
      <vt:lpstr>Yu Mincho Demibold</vt:lpstr>
      <vt:lpstr>HP001 4 hàng</vt:lpstr>
      <vt:lpstr>Times New Roman</vt:lpstr>
      <vt:lpstr>HP001 5 hàng 1 ô ly</vt:lpstr>
      <vt:lpstr>Cambria</vt:lpstr>
      <vt:lpstr>Calibri Light</vt:lpstr>
      <vt:lpstr>Arial</vt:lpstr>
      <vt:lpstr>SimSun</vt:lpstr>
      <vt:lpstr>Office Theme</vt:lpstr>
      <vt:lpstr>3_默认设计模板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Admin</cp:lastModifiedBy>
  <cp:revision>125</cp:revision>
  <dcterms:created xsi:type="dcterms:W3CDTF">2021-08-28T14:45:05Z</dcterms:created>
  <dcterms:modified xsi:type="dcterms:W3CDTF">2022-01-25T16:43:36Z</dcterms:modified>
</cp:coreProperties>
</file>