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22"/>
  </p:notesMasterIdLst>
  <p:sldIdLst>
    <p:sldId id="256" r:id="rId3"/>
    <p:sldId id="367" r:id="rId4"/>
    <p:sldId id="258" r:id="rId5"/>
    <p:sldId id="257" r:id="rId6"/>
    <p:sldId id="312" r:id="rId7"/>
    <p:sldId id="313" r:id="rId8"/>
    <p:sldId id="260" r:id="rId9"/>
    <p:sldId id="314" r:id="rId10"/>
    <p:sldId id="315" r:id="rId11"/>
    <p:sldId id="336" r:id="rId12"/>
    <p:sldId id="262" r:id="rId13"/>
    <p:sldId id="350" r:id="rId14"/>
    <p:sldId id="322" r:id="rId15"/>
    <p:sldId id="363" r:id="rId16"/>
    <p:sldId id="364" r:id="rId17"/>
    <p:sldId id="365" r:id="rId18"/>
    <p:sldId id="263" r:id="rId19"/>
    <p:sldId id="330" r:id="rId20"/>
    <p:sldId id="366" r:id="rId21"/>
  </p:sldIdLst>
  <p:sldSz cx="9144000" cy="5143500" type="screen16x9"/>
  <p:notesSz cx="6858000" cy="9144000"/>
  <p:embeddedFontLst>
    <p:embeddedFont>
      <p:font typeface="Aleo" panose="020B0604020202020204" charset="0"/>
      <p:regular r:id="rId23"/>
      <p:bold r:id="rId24"/>
      <p:italic r:id="rId25"/>
      <p:boldItalic r:id="rId26"/>
    </p:embeddedFont>
    <p:embeddedFont>
      <p:font typeface="Barlow Semi Condensed" panose="00000506000000000000" pitchFamily="2"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aven Pro" panose="020B0604020202020204" charset="0"/>
      <p:regular r:id="rId37"/>
      <p:bold r:id="rId38"/>
    </p:embeddedFont>
    <p:embeddedFont>
      <p:font typeface="Montserrat" panose="00000500000000000000" pitchFamily="2" charset="0"/>
      <p:regular r:id="rId39"/>
      <p:bold r:id="rId40"/>
      <p:italic r:id="rId41"/>
      <p:boldItalic r:id="rId42"/>
    </p:embeddedFont>
    <p:embeddedFont>
      <p:font typeface="Segoe UI Black" panose="020B0A02040204020203" pitchFamily="34" charset="0"/>
      <p:bold r:id="rId43"/>
      <p:boldItalic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FD9142-F8EB-49CE-A6BE-30403B369610}">
  <a:tblStyle styleId="{76FD9142-F8EB-49CE-A6BE-30403B3696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c71a8ccea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71a8ccea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416e35443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416e35443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a2eecd930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a2eecd930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08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416e35443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5416e35443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11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a2eecd930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a2eecd930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5416e35443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5416e35443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3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AA382E"/>
        </a:solidFill>
        <a:effectLst/>
      </p:bgPr>
    </p:bg>
    <p:spTree>
      <p:nvGrpSpPr>
        <p:cNvPr id="1" name="Shape 8"/>
        <p:cNvGrpSpPr/>
        <p:nvPr/>
      </p:nvGrpSpPr>
      <p:grpSpPr>
        <a:xfrm>
          <a:off x="0" y="0"/>
          <a:ext cx="0" cy="0"/>
          <a:chOff x="0" y="0"/>
          <a:chExt cx="0" cy="0"/>
        </a:xfrm>
      </p:grpSpPr>
      <p:sp>
        <p:nvSpPr>
          <p:cNvPr id="9" name="Google Shape;9;p2"/>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836822" y="1149075"/>
            <a:ext cx="2801400" cy="228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Font typeface="Aleo"/>
              <a:buNone/>
              <a:defRPr sz="4800">
                <a:latin typeface="Aleo"/>
                <a:ea typeface="Aleo"/>
                <a:cs typeface="Aleo"/>
                <a:sym typeface="Aleo"/>
              </a:defRPr>
            </a:lvl1pPr>
            <a:lvl2pPr lvl="1" algn="ctr">
              <a:spcBef>
                <a:spcPts val="0"/>
              </a:spcBef>
              <a:spcAft>
                <a:spcPts val="0"/>
              </a:spcAft>
              <a:buSzPts val="5200"/>
              <a:buFont typeface="Aleo"/>
              <a:buNone/>
              <a:defRPr sz="5200">
                <a:latin typeface="Aleo"/>
                <a:ea typeface="Aleo"/>
                <a:cs typeface="Aleo"/>
                <a:sym typeface="Aleo"/>
              </a:defRPr>
            </a:lvl2pPr>
            <a:lvl3pPr lvl="2" algn="ctr">
              <a:spcBef>
                <a:spcPts val="0"/>
              </a:spcBef>
              <a:spcAft>
                <a:spcPts val="0"/>
              </a:spcAft>
              <a:buSzPts val="5200"/>
              <a:buFont typeface="Aleo"/>
              <a:buNone/>
              <a:defRPr sz="5200">
                <a:latin typeface="Aleo"/>
                <a:ea typeface="Aleo"/>
                <a:cs typeface="Aleo"/>
                <a:sym typeface="Aleo"/>
              </a:defRPr>
            </a:lvl3pPr>
            <a:lvl4pPr lvl="3" algn="ctr">
              <a:spcBef>
                <a:spcPts val="0"/>
              </a:spcBef>
              <a:spcAft>
                <a:spcPts val="0"/>
              </a:spcAft>
              <a:buSzPts val="5200"/>
              <a:buFont typeface="Aleo"/>
              <a:buNone/>
              <a:defRPr sz="5200">
                <a:latin typeface="Aleo"/>
                <a:ea typeface="Aleo"/>
                <a:cs typeface="Aleo"/>
                <a:sym typeface="Aleo"/>
              </a:defRPr>
            </a:lvl4pPr>
            <a:lvl5pPr lvl="4" algn="ctr">
              <a:spcBef>
                <a:spcPts val="0"/>
              </a:spcBef>
              <a:spcAft>
                <a:spcPts val="0"/>
              </a:spcAft>
              <a:buSzPts val="5200"/>
              <a:buFont typeface="Aleo"/>
              <a:buNone/>
              <a:defRPr sz="5200">
                <a:latin typeface="Aleo"/>
                <a:ea typeface="Aleo"/>
                <a:cs typeface="Aleo"/>
                <a:sym typeface="Aleo"/>
              </a:defRPr>
            </a:lvl5pPr>
            <a:lvl6pPr lvl="5" algn="ctr">
              <a:spcBef>
                <a:spcPts val="0"/>
              </a:spcBef>
              <a:spcAft>
                <a:spcPts val="0"/>
              </a:spcAft>
              <a:buSzPts val="5200"/>
              <a:buFont typeface="Aleo"/>
              <a:buNone/>
              <a:defRPr sz="5200">
                <a:latin typeface="Aleo"/>
                <a:ea typeface="Aleo"/>
                <a:cs typeface="Aleo"/>
                <a:sym typeface="Aleo"/>
              </a:defRPr>
            </a:lvl6pPr>
            <a:lvl7pPr lvl="6" algn="ctr">
              <a:spcBef>
                <a:spcPts val="0"/>
              </a:spcBef>
              <a:spcAft>
                <a:spcPts val="0"/>
              </a:spcAft>
              <a:buSzPts val="5200"/>
              <a:buFont typeface="Aleo"/>
              <a:buNone/>
              <a:defRPr sz="5200">
                <a:latin typeface="Aleo"/>
                <a:ea typeface="Aleo"/>
                <a:cs typeface="Aleo"/>
                <a:sym typeface="Aleo"/>
              </a:defRPr>
            </a:lvl7pPr>
            <a:lvl8pPr lvl="7" algn="ctr">
              <a:spcBef>
                <a:spcPts val="0"/>
              </a:spcBef>
              <a:spcAft>
                <a:spcPts val="0"/>
              </a:spcAft>
              <a:buSzPts val="5200"/>
              <a:buFont typeface="Aleo"/>
              <a:buNone/>
              <a:defRPr sz="5200">
                <a:latin typeface="Aleo"/>
                <a:ea typeface="Aleo"/>
                <a:cs typeface="Aleo"/>
                <a:sym typeface="Aleo"/>
              </a:defRPr>
            </a:lvl8pPr>
            <a:lvl9pPr lvl="8" algn="ctr">
              <a:spcBef>
                <a:spcPts val="0"/>
              </a:spcBef>
              <a:spcAft>
                <a:spcPts val="0"/>
              </a:spcAft>
              <a:buSzPts val="5200"/>
              <a:buFont typeface="Aleo"/>
              <a:buNone/>
              <a:defRPr sz="5200">
                <a:latin typeface="Aleo"/>
                <a:ea typeface="Aleo"/>
                <a:cs typeface="Aleo"/>
                <a:sym typeface="Aleo"/>
              </a:defRPr>
            </a:lvl9pPr>
          </a:lstStyle>
          <a:p>
            <a:endParaRPr/>
          </a:p>
        </p:txBody>
      </p:sp>
      <p:sp>
        <p:nvSpPr>
          <p:cNvPr id="11" name="Google Shape;11;p2"/>
          <p:cNvSpPr txBox="1">
            <a:spLocks noGrp="1"/>
          </p:cNvSpPr>
          <p:nvPr>
            <p:ph type="subTitle" idx="1"/>
          </p:nvPr>
        </p:nvSpPr>
        <p:spPr>
          <a:xfrm>
            <a:off x="1010975" y="3425825"/>
            <a:ext cx="2453100" cy="52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Montserrat"/>
              <a:buNone/>
              <a:defRPr sz="1600">
                <a:solidFill>
                  <a:schemeClr val="dk1"/>
                </a:solidFill>
                <a:latin typeface="Maven Pro"/>
                <a:ea typeface="Maven Pro"/>
                <a:cs typeface="Maven Pro"/>
                <a:sym typeface="Maven Pr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B090-143B-4E4A-BAD4-D714F7666E7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9800A1B-0C55-4FB6-89AE-97B0B2D64EF4}"/>
              </a:ext>
            </a:extLst>
          </p:cNvPr>
          <p:cNvSpPr>
            <a:spLocks noGrp="1"/>
          </p:cNvSpPr>
          <p:nvPr>
            <p:ph type="subTitle" idx="1"/>
          </p:nvPr>
        </p:nvSpPr>
        <p:spPr>
          <a:xfrm>
            <a:off x="1143000" y="2701528"/>
            <a:ext cx="6858000" cy="1241822"/>
          </a:xfrm>
        </p:spPr>
        <p:txBody>
          <a:bodyPr/>
          <a:lstStyle>
            <a:lvl1pPr marL="0" indent="0" algn="ctr">
              <a:buNone/>
              <a:defRPr sz="1800"/>
            </a:lvl1pPr>
            <a:lvl2pPr marL="342905" indent="0" algn="ctr">
              <a:buNone/>
              <a:defRPr sz="1500"/>
            </a:lvl2pPr>
            <a:lvl3pPr marL="685808" indent="0" algn="ctr">
              <a:buNone/>
              <a:defRPr sz="1350"/>
            </a:lvl3pPr>
            <a:lvl4pPr marL="1028713" indent="0" algn="ctr">
              <a:buNone/>
              <a:defRPr sz="1200"/>
            </a:lvl4pPr>
            <a:lvl5pPr marL="1371617" indent="0" algn="ctr">
              <a:buNone/>
              <a:defRPr sz="1200"/>
            </a:lvl5pPr>
            <a:lvl6pPr marL="1714522" indent="0" algn="ctr">
              <a:buNone/>
              <a:defRPr sz="1200"/>
            </a:lvl6pPr>
            <a:lvl7pPr marL="2057426" indent="0" algn="ctr">
              <a:buNone/>
              <a:defRPr sz="1200"/>
            </a:lvl7pPr>
            <a:lvl8pPr marL="2400330" indent="0" algn="ctr">
              <a:buNone/>
              <a:defRPr sz="1200"/>
            </a:lvl8pPr>
            <a:lvl9pPr marL="274323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DB5A24-F53C-4F68-BA02-0DF1028625BE}"/>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19C119BE-EE56-4070-97AC-2143642E2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7CF3-1CE1-4096-BB7F-04ACC9B0A442}"/>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4145624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B119-3722-498C-BFBB-BD904B6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980F-D870-4EB6-89ED-2731EC477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E20-1965-4E57-AB79-B8844E91CBF2}"/>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5C324BFC-A226-4213-A8B1-215789DB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CFF3F-6A5C-4A0F-80AE-8DF6634E89E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071751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C96-9CBF-4022-9D24-CAE3BAA8A6E7}"/>
              </a:ext>
            </a:extLst>
          </p:cNvPr>
          <p:cNvSpPr>
            <a:spLocks noGrp="1"/>
          </p:cNvSpPr>
          <p:nvPr>
            <p:ph type="title"/>
          </p:nvPr>
        </p:nvSpPr>
        <p:spPr>
          <a:xfrm>
            <a:off x="623889"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4BDC59-1348-4B53-9C3B-83C26059582B}"/>
              </a:ext>
            </a:extLst>
          </p:cNvPr>
          <p:cNvSpPr>
            <a:spLocks noGrp="1"/>
          </p:cNvSpPr>
          <p:nvPr>
            <p:ph type="body" idx="1"/>
          </p:nvPr>
        </p:nvSpPr>
        <p:spPr>
          <a:xfrm>
            <a:off x="623889" y="3442099"/>
            <a:ext cx="7886700" cy="1125140"/>
          </a:xfrm>
        </p:spPr>
        <p:txBody>
          <a:bodyPr/>
          <a:lstStyle>
            <a:lvl1pPr marL="0" indent="0">
              <a:buNone/>
              <a:defRPr sz="1800">
                <a:solidFill>
                  <a:schemeClr val="tx1">
                    <a:tint val="75000"/>
                  </a:schemeClr>
                </a:solidFill>
              </a:defRPr>
            </a:lvl1pPr>
            <a:lvl2pPr marL="342905" indent="0">
              <a:buNone/>
              <a:defRPr sz="1500">
                <a:solidFill>
                  <a:schemeClr val="tx1">
                    <a:tint val="75000"/>
                  </a:schemeClr>
                </a:solidFill>
              </a:defRPr>
            </a:lvl2pPr>
            <a:lvl3pPr marL="685808" indent="0">
              <a:buNone/>
              <a:defRPr sz="1350">
                <a:solidFill>
                  <a:schemeClr val="tx1">
                    <a:tint val="75000"/>
                  </a:schemeClr>
                </a:solidFill>
              </a:defRPr>
            </a:lvl3pPr>
            <a:lvl4pPr marL="1028713" indent="0">
              <a:buNone/>
              <a:defRPr sz="1200">
                <a:solidFill>
                  <a:schemeClr val="tx1">
                    <a:tint val="75000"/>
                  </a:schemeClr>
                </a:solidFill>
              </a:defRPr>
            </a:lvl4pPr>
            <a:lvl5pPr marL="1371617" indent="0">
              <a:buNone/>
              <a:defRPr sz="1200">
                <a:solidFill>
                  <a:schemeClr val="tx1">
                    <a:tint val="75000"/>
                  </a:schemeClr>
                </a:solidFill>
              </a:defRPr>
            </a:lvl5pPr>
            <a:lvl6pPr marL="1714522" indent="0">
              <a:buNone/>
              <a:defRPr sz="1200">
                <a:solidFill>
                  <a:schemeClr val="tx1">
                    <a:tint val="75000"/>
                  </a:schemeClr>
                </a:solidFill>
              </a:defRPr>
            </a:lvl6pPr>
            <a:lvl7pPr marL="2057426" indent="0">
              <a:buNone/>
              <a:defRPr sz="1200">
                <a:solidFill>
                  <a:schemeClr val="tx1">
                    <a:tint val="75000"/>
                  </a:schemeClr>
                </a:solidFill>
              </a:defRPr>
            </a:lvl7pPr>
            <a:lvl8pPr marL="2400330" indent="0">
              <a:buNone/>
              <a:defRPr sz="1200">
                <a:solidFill>
                  <a:schemeClr val="tx1">
                    <a:tint val="75000"/>
                  </a:schemeClr>
                </a:solidFill>
              </a:defRPr>
            </a:lvl8pPr>
            <a:lvl9pPr marL="274323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2A076-B291-4405-9857-4137D1897651}"/>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BF1F8E67-1A7C-4093-B3F5-08E8BEDC5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3B094-A45C-4F21-AD75-ED6C1E6652F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62703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F9C8-42EA-4960-9F44-16598F26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8E0CA-3881-4AE3-B3E5-73FA4300A2DA}"/>
              </a:ext>
            </a:extLst>
          </p:cNvPr>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94C1-9E56-4C71-BD2D-872D35D71D33}"/>
              </a:ext>
            </a:extLst>
          </p:cNvPr>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9B55B-D7BB-4A42-8A55-34B7A083A4CE}"/>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6" name="Footer Placeholder 5">
            <a:extLst>
              <a:ext uri="{FF2B5EF4-FFF2-40B4-BE49-F238E27FC236}">
                <a16:creationId xmlns:a16="http://schemas.microsoft.com/office/drawing/2014/main" id="{7AAD785A-758D-45DD-8877-15CD5F04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E98BB-896B-489C-AFF3-7651B3032530}"/>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64203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6694-36AC-4ADB-8AF9-9A3FFFF46A42}"/>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7AD0E-5B8B-459D-877B-0BD448B5EAF4}"/>
              </a:ext>
            </a:extLst>
          </p:cNvPr>
          <p:cNvSpPr>
            <a:spLocks noGrp="1"/>
          </p:cNvSpPr>
          <p:nvPr>
            <p:ph type="body" idx="1"/>
          </p:nvPr>
        </p:nvSpPr>
        <p:spPr>
          <a:xfrm>
            <a:off x="629842" y="1260872"/>
            <a:ext cx="3868340" cy="617934"/>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ADC7D-1B7A-4E62-A65C-8DE703CF5C5A}"/>
              </a:ext>
            </a:extLst>
          </p:cNvPr>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1D03C-0DAB-40A9-82D2-6BFD9CB8EAA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49F92-2A81-4F40-B2F6-38179C674C91}"/>
              </a:ext>
            </a:extLst>
          </p:cNvPr>
          <p:cNvSpPr>
            <a:spLocks noGrp="1"/>
          </p:cNvSpPr>
          <p:nvPr>
            <p:ph sz="quarter" idx="4"/>
          </p:nvPr>
        </p:nvSpPr>
        <p:spPr>
          <a:xfrm>
            <a:off x="4629152"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9338-54C8-4F37-A683-35E8C7369352}"/>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8" name="Footer Placeholder 7">
            <a:extLst>
              <a:ext uri="{FF2B5EF4-FFF2-40B4-BE49-F238E27FC236}">
                <a16:creationId xmlns:a16="http://schemas.microsoft.com/office/drawing/2014/main" id="{E11DC8DA-5846-496D-BB03-2FE48BD45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5B7DED-38F7-4DA0-96F0-6ECD8D19A199}"/>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188293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641-D55A-4447-9BB8-7FE74B49E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FF596-3983-492A-B58D-5242AE08B386}"/>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4" name="Footer Placeholder 3">
            <a:extLst>
              <a:ext uri="{FF2B5EF4-FFF2-40B4-BE49-F238E27FC236}">
                <a16:creationId xmlns:a16="http://schemas.microsoft.com/office/drawing/2014/main" id="{81DB3FFE-7840-4020-90F4-1BD9C9434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61FCA-7947-461A-9CA0-14A256B7955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778652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D5942-FD1D-49E7-BC6F-2FC0441DFFF0}"/>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3" name="Footer Placeholder 2">
            <a:extLst>
              <a:ext uri="{FF2B5EF4-FFF2-40B4-BE49-F238E27FC236}">
                <a16:creationId xmlns:a16="http://schemas.microsoft.com/office/drawing/2014/main" id="{AAA32575-D84D-4CE9-9C5A-776530AFB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22CB-6A8D-43AC-B403-40453A4D633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563044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F52-C594-49DD-8D5B-55A96B1E148E}"/>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A9B52B3-45EF-4130-83AF-3D5F64720CEF}"/>
              </a:ext>
            </a:extLst>
          </p:cNvPr>
          <p:cNvSpPr>
            <a:spLocks noGrp="1"/>
          </p:cNvSpPr>
          <p:nvPr>
            <p:ph idx="1"/>
          </p:nvPr>
        </p:nvSpPr>
        <p:spPr>
          <a:xfrm>
            <a:off x="3887391" y="740569"/>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CF833-12FE-4FBF-8F05-9A8D0B057921}"/>
              </a:ext>
            </a:extLst>
          </p:cNvPr>
          <p:cNvSpPr>
            <a:spLocks noGrp="1"/>
          </p:cNvSpPr>
          <p:nvPr>
            <p:ph type="body" sz="half" idx="2"/>
          </p:nvPr>
        </p:nvSpPr>
        <p:spPr>
          <a:xfrm>
            <a:off x="629843" y="1543050"/>
            <a:ext cx="2949177" cy="2858691"/>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2" indent="0">
              <a:buNone/>
              <a:defRPr sz="750"/>
            </a:lvl6pPr>
            <a:lvl7pPr marL="2057426" indent="0">
              <a:buNone/>
              <a:defRPr sz="750"/>
            </a:lvl7pPr>
            <a:lvl8pPr marL="2400330" indent="0">
              <a:buNone/>
              <a:defRPr sz="750"/>
            </a:lvl8pPr>
            <a:lvl9pPr marL="2743235"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157B50-03F6-429B-9C32-E8C6147B28DB}"/>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6" name="Footer Placeholder 5">
            <a:extLst>
              <a:ext uri="{FF2B5EF4-FFF2-40B4-BE49-F238E27FC236}">
                <a16:creationId xmlns:a16="http://schemas.microsoft.com/office/drawing/2014/main" id="{E3CFE3B2-F6A7-4B58-B902-3B5D0B886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F479B-2999-4C66-8706-285A012BA00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459857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ADCC-90E2-463F-8E4E-74DF080280B0}"/>
              </a:ext>
            </a:extLst>
          </p:cNvPr>
          <p:cNvSpPr>
            <a:spLocks noGrp="1"/>
          </p:cNvSpPr>
          <p:nvPr>
            <p:ph type="title"/>
          </p:nvPr>
        </p:nvSpPr>
        <p:spPr>
          <a:xfrm>
            <a:off x="629843" y="342900"/>
            <a:ext cx="294917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8F873F-A2F7-4F6C-B8E3-FA524C93B14C}"/>
              </a:ext>
            </a:extLst>
          </p:cNvPr>
          <p:cNvSpPr>
            <a:spLocks noGrp="1"/>
          </p:cNvSpPr>
          <p:nvPr>
            <p:ph type="pic" idx="1"/>
          </p:nvPr>
        </p:nvSpPr>
        <p:spPr>
          <a:xfrm>
            <a:off x="3887391" y="740569"/>
            <a:ext cx="4629151" cy="3655219"/>
          </a:xfrm>
        </p:spPr>
        <p:txBody>
          <a:bodyPr/>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2" indent="0">
              <a:buNone/>
              <a:defRPr sz="1500"/>
            </a:lvl6pPr>
            <a:lvl7pPr marL="2057426" indent="0">
              <a:buNone/>
              <a:defRPr sz="1500"/>
            </a:lvl7pPr>
            <a:lvl8pPr marL="2400330" indent="0">
              <a:buNone/>
              <a:defRPr sz="1500"/>
            </a:lvl8pPr>
            <a:lvl9pPr marL="2743235" indent="0">
              <a:buNone/>
              <a:defRPr sz="1500"/>
            </a:lvl9pPr>
          </a:lstStyle>
          <a:p>
            <a:endParaRPr lang="en-US"/>
          </a:p>
        </p:txBody>
      </p:sp>
      <p:sp>
        <p:nvSpPr>
          <p:cNvPr id="4" name="Text Placeholder 3">
            <a:extLst>
              <a:ext uri="{FF2B5EF4-FFF2-40B4-BE49-F238E27FC236}">
                <a16:creationId xmlns:a16="http://schemas.microsoft.com/office/drawing/2014/main" id="{F94D9F99-5F18-4A7A-932F-7912BC2B0B43}"/>
              </a:ext>
            </a:extLst>
          </p:cNvPr>
          <p:cNvSpPr>
            <a:spLocks noGrp="1"/>
          </p:cNvSpPr>
          <p:nvPr>
            <p:ph type="body" sz="half" idx="2"/>
          </p:nvPr>
        </p:nvSpPr>
        <p:spPr>
          <a:xfrm>
            <a:off x="629843" y="1543050"/>
            <a:ext cx="2949177" cy="2858691"/>
          </a:xfrm>
        </p:spPr>
        <p:txBody>
          <a:bodyPr/>
          <a:lstStyle>
            <a:lvl1pPr marL="0" indent="0">
              <a:buNone/>
              <a:defRPr sz="1200"/>
            </a:lvl1pPr>
            <a:lvl2pPr marL="342905" indent="0">
              <a:buNone/>
              <a:defRPr sz="1050"/>
            </a:lvl2pPr>
            <a:lvl3pPr marL="685808" indent="0">
              <a:buNone/>
              <a:defRPr sz="900"/>
            </a:lvl3pPr>
            <a:lvl4pPr marL="1028713" indent="0">
              <a:buNone/>
              <a:defRPr sz="750"/>
            </a:lvl4pPr>
            <a:lvl5pPr marL="1371617" indent="0">
              <a:buNone/>
              <a:defRPr sz="750"/>
            </a:lvl5pPr>
            <a:lvl6pPr marL="1714522" indent="0">
              <a:buNone/>
              <a:defRPr sz="750"/>
            </a:lvl6pPr>
            <a:lvl7pPr marL="2057426" indent="0">
              <a:buNone/>
              <a:defRPr sz="750"/>
            </a:lvl7pPr>
            <a:lvl8pPr marL="2400330" indent="0">
              <a:buNone/>
              <a:defRPr sz="750"/>
            </a:lvl8pPr>
            <a:lvl9pPr marL="2743235"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C9CE14-E7BE-4D6B-9D33-5E47E6C24635}"/>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6" name="Footer Placeholder 5">
            <a:extLst>
              <a:ext uri="{FF2B5EF4-FFF2-40B4-BE49-F238E27FC236}">
                <a16:creationId xmlns:a16="http://schemas.microsoft.com/office/drawing/2014/main" id="{27C4569D-CA82-4AAF-A0DD-32BA2BEE8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05C6C-11F5-45F6-A3CB-9D3E822BB0F6}"/>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4148714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484E-4F78-4ABA-9344-5CA1CC6E9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7A4B-57E5-4E00-BE3F-28006B040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6781-7211-4DAC-B3E2-2A84BED4E0D3}"/>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D2BCEDB6-F475-4253-9897-0B384BEC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98B7-0760-42E0-A82D-8B454981CD6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63810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2"/>
        <p:cNvGrpSpPr/>
        <p:nvPr/>
      </p:nvGrpSpPr>
      <p:grpSpPr>
        <a:xfrm>
          <a:off x="0" y="0"/>
          <a:ext cx="0" cy="0"/>
          <a:chOff x="0" y="0"/>
          <a:chExt cx="0" cy="0"/>
        </a:xfrm>
      </p:grpSpPr>
      <p:sp>
        <p:nvSpPr>
          <p:cNvPr id="13" name="Google Shape;13;p3"/>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4809725" y="2485463"/>
            <a:ext cx="3617400" cy="594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600"/>
              <a:buNone/>
              <a:defRPr sz="3600"/>
            </a:lvl1pPr>
            <a:lvl2pPr lvl="1" algn="ctr">
              <a:spcBef>
                <a:spcPts val="0"/>
              </a:spcBef>
              <a:spcAft>
                <a:spcPts val="0"/>
              </a:spcAft>
              <a:buClr>
                <a:schemeClr val="accent5"/>
              </a:buClr>
              <a:buSzPts val="3600"/>
              <a:buNone/>
              <a:defRPr sz="3600">
                <a:solidFill>
                  <a:schemeClr val="accent5"/>
                </a:solidFill>
              </a:defRPr>
            </a:lvl2pPr>
            <a:lvl3pPr lvl="2" algn="ctr">
              <a:spcBef>
                <a:spcPts val="0"/>
              </a:spcBef>
              <a:spcAft>
                <a:spcPts val="0"/>
              </a:spcAft>
              <a:buClr>
                <a:schemeClr val="accent5"/>
              </a:buClr>
              <a:buSzPts val="3600"/>
              <a:buNone/>
              <a:defRPr sz="3600">
                <a:solidFill>
                  <a:schemeClr val="accent5"/>
                </a:solidFill>
              </a:defRPr>
            </a:lvl3pPr>
            <a:lvl4pPr lvl="3" algn="ctr">
              <a:spcBef>
                <a:spcPts val="0"/>
              </a:spcBef>
              <a:spcAft>
                <a:spcPts val="0"/>
              </a:spcAft>
              <a:buClr>
                <a:schemeClr val="accent5"/>
              </a:buClr>
              <a:buSzPts val="3600"/>
              <a:buNone/>
              <a:defRPr sz="3600">
                <a:solidFill>
                  <a:schemeClr val="accent5"/>
                </a:solidFill>
              </a:defRPr>
            </a:lvl4pPr>
            <a:lvl5pPr lvl="4" algn="ctr">
              <a:spcBef>
                <a:spcPts val="0"/>
              </a:spcBef>
              <a:spcAft>
                <a:spcPts val="0"/>
              </a:spcAft>
              <a:buClr>
                <a:schemeClr val="accent5"/>
              </a:buClr>
              <a:buSzPts val="3600"/>
              <a:buNone/>
              <a:defRPr sz="3600">
                <a:solidFill>
                  <a:schemeClr val="accent5"/>
                </a:solidFill>
              </a:defRPr>
            </a:lvl5pPr>
            <a:lvl6pPr lvl="5" algn="ctr">
              <a:spcBef>
                <a:spcPts val="0"/>
              </a:spcBef>
              <a:spcAft>
                <a:spcPts val="0"/>
              </a:spcAft>
              <a:buClr>
                <a:schemeClr val="accent5"/>
              </a:buClr>
              <a:buSzPts val="3600"/>
              <a:buNone/>
              <a:defRPr sz="3600">
                <a:solidFill>
                  <a:schemeClr val="accent5"/>
                </a:solidFill>
              </a:defRPr>
            </a:lvl6pPr>
            <a:lvl7pPr lvl="6" algn="ctr">
              <a:spcBef>
                <a:spcPts val="0"/>
              </a:spcBef>
              <a:spcAft>
                <a:spcPts val="0"/>
              </a:spcAft>
              <a:buClr>
                <a:schemeClr val="accent5"/>
              </a:buClr>
              <a:buSzPts val="3600"/>
              <a:buNone/>
              <a:defRPr sz="3600">
                <a:solidFill>
                  <a:schemeClr val="accent5"/>
                </a:solidFill>
              </a:defRPr>
            </a:lvl7pPr>
            <a:lvl8pPr lvl="7" algn="ctr">
              <a:spcBef>
                <a:spcPts val="0"/>
              </a:spcBef>
              <a:spcAft>
                <a:spcPts val="0"/>
              </a:spcAft>
              <a:buClr>
                <a:schemeClr val="accent5"/>
              </a:buClr>
              <a:buSzPts val="3600"/>
              <a:buNone/>
              <a:defRPr sz="3600">
                <a:solidFill>
                  <a:schemeClr val="accent5"/>
                </a:solidFill>
              </a:defRPr>
            </a:lvl8pPr>
            <a:lvl9pPr lvl="8" algn="ctr">
              <a:spcBef>
                <a:spcPts val="0"/>
              </a:spcBef>
              <a:spcAft>
                <a:spcPts val="0"/>
              </a:spcAft>
              <a:buClr>
                <a:schemeClr val="accent5"/>
              </a:buClr>
              <a:buSzPts val="3600"/>
              <a:buNone/>
              <a:defRPr sz="3600">
                <a:solidFill>
                  <a:schemeClr val="accent5"/>
                </a:solidFill>
              </a:defRPr>
            </a:lvl9pPr>
          </a:lstStyle>
          <a:p>
            <a:endParaRPr/>
          </a:p>
        </p:txBody>
      </p:sp>
      <p:sp>
        <p:nvSpPr>
          <p:cNvPr id="15" name="Google Shape;15;p3"/>
          <p:cNvSpPr txBox="1">
            <a:spLocks noGrp="1"/>
          </p:cNvSpPr>
          <p:nvPr>
            <p:ph type="title" idx="2" hasCustomPrompt="1"/>
          </p:nvPr>
        </p:nvSpPr>
        <p:spPr>
          <a:xfrm>
            <a:off x="5945375" y="1423225"/>
            <a:ext cx="1346100" cy="962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7200">
                <a:solidFill>
                  <a:schemeClr val="lt1"/>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16" name="Google Shape;16;p3"/>
          <p:cNvSpPr txBox="1">
            <a:spLocks noGrp="1"/>
          </p:cNvSpPr>
          <p:nvPr>
            <p:ph type="subTitle" idx="1"/>
          </p:nvPr>
        </p:nvSpPr>
        <p:spPr>
          <a:xfrm>
            <a:off x="4809725" y="3091568"/>
            <a:ext cx="3617400" cy="43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11836-E959-4191-956E-8371982EE257}"/>
              </a:ext>
            </a:extLst>
          </p:cNvPr>
          <p:cNvSpPr>
            <a:spLocks noGrp="1"/>
          </p:cNvSpPr>
          <p:nvPr>
            <p:ph type="title" orient="vert"/>
          </p:nvPr>
        </p:nvSpPr>
        <p:spPr>
          <a:xfrm>
            <a:off x="6543674"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1E88-0D50-4805-9085-D69F273827E2}"/>
              </a:ext>
            </a:extLst>
          </p:cNvPr>
          <p:cNvSpPr>
            <a:spLocks noGrp="1"/>
          </p:cNvSpPr>
          <p:nvPr>
            <p:ph type="body" orient="vert" idx="1"/>
          </p:nvPr>
        </p:nvSpPr>
        <p:spPr>
          <a:xfrm>
            <a:off x="628649"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98963-5216-468E-BECD-81B808501B33}"/>
              </a:ext>
            </a:extLst>
          </p:cNvPr>
          <p:cNvSpPr>
            <a:spLocks noGrp="1"/>
          </p:cNvSpPr>
          <p:nvPr>
            <p:ph type="dt" sz="half" idx="10"/>
          </p:nvPr>
        </p:nvSpPr>
        <p:spPr/>
        <p:txBody>
          <a:body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D9546298-607B-47B9-88C3-DE8220FC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FA67-AE86-48A1-BF32-CBD117C0FA37}"/>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69318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17"/>
        <p:cNvGrpSpPr/>
        <p:nvPr/>
      </p:nvGrpSpPr>
      <p:grpSpPr>
        <a:xfrm>
          <a:off x="0" y="0"/>
          <a:ext cx="0" cy="0"/>
          <a:chOff x="0" y="0"/>
          <a:chExt cx="0" cy="0"/>
        </a:xfrm>
      </p:grpSpPr>
      <p:sp>
        <p:nvSpPr>
          <p:cNvPr id="18" name="Google Shape;18;p4"/>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6700" y="368825"/>
            <a:ext cx="7710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16800" y="1029900"/>
            <a:ext cx="77103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4"/>
        </a:solidFill>
        <a:effectLst/>
      </p:bgPr>
    </p:bg>
    <p:spTree>
      <p:nvGrpSpPr>
        <p:cNvPr id="1" name="Shape 21"/>
        <p:cNvGrpSpPr/>
        <p:nvPr/>
      </p:nvGrpSpPr>
      <p:grpSpPr>
        <a:xfrm>
          <a:off x="0" y="0"/>
          <a:ext cx="0" cy="0"/>
          <a:chOff x="0" y="0"/>
          <a:chExt cx="0" cy="0"/>
        </a:xfrm>
      </p:grpSpPr>
      <p:sp>
        <p:nvSpPr>
          <p:cNvPr id="22" name="Google Shape;22;p5"/>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subTitle" idx="1"/>
          </p:nvPr>
        </p:nvSpPr>
        <p:spPr>
          <a:xfrm>
            <a:off x="1853270" y="2585250"/>
            <a:ext cx="2122500" cy="4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Font typeface="Aleo"/>
              <a:buNone/>
              <a:defRPr sz="1800" b="1">
                <a:solidFill>
                  <a:schemeClr val="accent1"/>
                </a:solidFill>
                <a:latin typeface="Aleo"/>
                <a:ea typeface="Aleo"/>
                <a:cs typeface="Aleo"/>
                <a:sym typeface="Aleo"/>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24" name="Google Shape;24;p5"/>
          <p:cNvSpPr txBox="1">
            <a:spLocks noGrp="1"/>
          </p:cNvSpPr>
          <p:nvPr>
            <p:ph type="subTitle" idx="2"/>
          </p:nvPr>
        </p:nvSpPr>
        <p:spPr>
          <a:xfrm>
            <a:off x="1683088" y="2909850"/>
            <a:ext cx="24627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5" name="Google Shape;25;p5"/>
          <p:cNvSpPr txBox="1">
            <a:spLocks noGrp="1"/>
          </p:cNvSpPr>
          <p:nvPr>
            <p:ph type="subTitle" idx="3"/>
          </p:nvPr>
        </p:nvSpPr>
        <p:spPr>
          <a:xfrm>
            <a:off x="5209628" y="2585250"/>
            <a:ext cx="2122200" cy="4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Font typeface="Aleo"/>
              <a:buNone/>
              <a:defRPr sz="1800" b="1">
                <a:solidFill>
                  <a:schemeClr val="accent1"/>
                </a:solidFill>
                <a:latin typeface="Aleo"/>
                <a:ea typeface="Aleo"/>
                <a:cs typeface="Aleo"/>
                <a:sym typeface="Aleo"/>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26" name="Google Shape;26;p5"/>
          <p:cNvSpPr txBox="1">
            <a:spLocks noGrp="1"/>
          </p:cNvSpPr>
          <p:nvPr>
            <p:ph type="subTitle" idx="4"/>
          </p:nvPr>
        </p:nvSpPr>
        <p:spPr>
          <a:xfrm>
            <a:off x="4998213" y="2909852"/>
            <a:ext cx="2462700" cy="9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27" name="Google Shape;27;p5"/>
          <p:cNvSpPr txBox="1">
            <a:spLocks noGrp="1"/>
          </p:cNvSpPr>
          <p:nvPr>
            <p:ph type="title"/>
          </p:nvPr>
        </p:nvSpPr>
        <p:spPr>
          <a:xfrm>
            <a:off x="1983900" y="368825"/>
            <a:ext cx="5176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4"/>
        </a:solidFill>
        <a:effectLst/>
      </p:bgPr>
    </p:bg>
    <p:spTree>
      <p:nvGrpSpPr>
        <p:cNvPr id="1" name="Shape 28"/>
        <p:cNvGrpSpPr/>
        <p:nvPr/>
      </p:nvGrpSpPr>
      <p:grpSpPr>
        <a:xfrm>
          <a:off x="0" y="0"/>
          <a:ext cx="0" cy="0"/>
          <a:chOff x="0" y="0"/>
          <a:chExt cx="0" cy="0"/>
        </a:xfrm>
      </p:grpSpPr>
      <p:sp>
        <p:nvSpPr>
          <p:cNvPr id="29" name="Google Shape;29;p6"/>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6700" y="368825"/>
            <a:ext cx="771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38"/>
        <p:cNvGrpSpPr/>
        <p:nvPr/>
      </p:nvGrpSpPr>
      <p:grpSpPr>
        <a:xfrm>
          <a:off x="0" y="0"/>
          <a:ext cx="0" cy="0"/>
          <a:chOff x="0" y="0"/>
          <a:chExt cx="0" cy="0"/>
        </a:xfrm>
      </p:grpSpPr>
      <p:sp>
        <p:nvSpPr>
          <p:cNvPr id="39" name="Google Shape;39;p9"/>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759525" y="1384375"/>
            <a:ext cx="3551100" cy="98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7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844875" y="2901575"/>
            <a:ext cx="3380400" cy="57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no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5644700" y="362025"/>
            <a:ext cx="2933400" cy="1930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44" name="Google Shape;44;p10"/>
          <p:cNvSpPr/>
          <p:nvPr/>
        </p:nvSpPr>
        <p:spPr>
          <a:xfrm>
            <a:off x="0" y="0"/>
            <a:ext cx="9143732" cy="5143345"/>
          </a:xfrm>
          <a:custGeom>
            <a:avLst/>
            <a:gdLst/>
            <a:ahLst/>
            <a:cxnLst/>
            <a:rect l="l" t="t" r="r" b="b"/>
            <a:pathLst>
              <a:path w="285474" h="160579" extrusionOk="0">
                <a:moveTo>
                  <a:pt x="275776" y="9483"/>
                </a:moveTo>
                <a:lnTo>
                  <a:pt x="275776" y="150881"/>
                </a:lnTo>
                <a:lnTo>
                  <a:pt x="9483" y="150881"/>
                </a:lnTo>
                <a:lnTo>
                  <a:pt x="9483" y="9483"/>
                </a:lnTo>
                <a:close/>
                <a:moveTo>
                  <a:pt x="0" y="0"/>
                </a:moveTo>
                <a:lnTo>
                  <a:pt x="0" y="160579"/>
                </a:lnTo>
                <a:lnTo>
                  <a:pt x="285473" y="160579"/>
                </a:lnTo>
                <a:lnTo>
                  <a:pt x="2854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accent4"/>
        </a:solidFill>
        <a:effectLst/>
      </p:bgPr>
    </p:bg>
    <p:spTree>
      <p:nvGrpSpPr>
        <p:cNvPr id="1" name="Shape 113"/>
        <p:cNvGrpSpPr/>
        <p:nvPr/>
      </p:nvGrpSpPr>
      <p:grpSpPr>
        <a:xfrm>
          <a:off x="0" y="0"/>
          <a:ext cx="0" cy="0"/>
          <a:chOff x="0" y="0"/>
          <a:chExt cx="0" cy="0"/>
        </a:xfrm>
      </p:grpSpPr>
      <p:sp>
        <p:nvSpPr>
          <p:cNvPr id="114" name="Google Shape;114;p18"/>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txBox="1">
            <a:spLocks noGrp="1"/>
          </p:cNvSpPr>
          <p:nvPr>
            <p:ph type="title"/>
          </p:nvPr>
        </p:nvSpPr>
        <p:spPr>
          <a:xfrm>
            <a:off x="2561100" y="3364175"/>
            <a:ext cx="4021800" cy="3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1800"/>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116" name="Google Shape;116;p18"/>
          <p:cNvSpPr txBox="1">
            <a:spLocks noGrp="1"/>
          </p:cNvSpPr>
          <p:nvPr>
            <p:ph type="subTitle" idx="1"/>
          </p:nvPr>
        </p:nvSpPr>
        <p:spPr>
          <a:xfrm>
            <a:off x="2495400" y="1328050"/>
            <a:ext cx="4153200" cy="18729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600"/>
            </a:lvl1pPr>
            <a:lvl2pPr lvl="1" algn="ctr">
              <a:spcBef>
                <a:spcPts val="1600"/>
              </a:spcBef>
              <a:spcAft>
                <a:spcPts val="0"/>
              </a:spcAft>
              <a:buSzPts val="2400"/>
              <a:buNone/>
              <a:defRPr sz="2400"/>
            </a:lvl2pPr>
            <a:lvl3pPr lvl="2" algn="ctr">
              <a:spcBef>
                <a:spcPts val="1600"/>
              </a:spcBef>
              <a:spcAft>
                <a:spcPts val="0"/>
              </a:spcAft>
              <a:buSzPts val="2400"/>
              <a:buNone/>
              <a:defRPr sz="2400"/>
            </a:lvl3pPr>
            <a:lvl4pPr lvl="3" algn="ctr">
              <a:spcBef>
                <a:spcPts val="1600"/>
              </a:spcBef>
              <a:spcAft>
                <a:spcPts val="0"/>
              </a:spcAft>
              <a:buSzPts val="2400"/>
              <a:buNone/>
              <a:defRPr sz="2400"/>
            </a:lvl4pPr>
            <a:lvl5pPr lvl="4" algn="ctr">
              <a:spcBef>
                <a:spcPts val="1600"/>
              </a:spcBef>
              <a:spcAft>
                <a:spcPts val="0"/>
              </a:spcAft>
              <a:buSzPts val="2400"/>
              <a:buNone/>
              <a:defRPr sz="2400"/>
            </a:lvl5pPr>
            <a:lvl6pPr lvl="5" algn="ctr">
              <a:spcBef>
                <a:spcPts val="1600"/>
              </a:spcBef>
              <a:spcAft>
                <a:spcPts val="0"/>
              </a:spcAft>
              <a:buSzPts val="2400"/>
              <a:buNone/>
              <a:defRPr sz="2400"/>
            </a:lvl6pPr>
            <a:lvl7pPr lvl="6" algn="ctr">
              <a:spcBef>
                <a:spcPts val="1600"/>
              </a:spcBef>
              <a:spcAft>
                <a:spcPts val="0"/>
              </a:spcAft>
              <a:buSzPts val="2400"/>
              <a:buNone/>
              <a:defRPr sz="2400"/>
            </a:lvl7pPr>
            <a:lvl8pPr lvl="7" algn="ctr">
              <a:spcBef>
                <a:spcPts val="1600"/>
              </a:spcBef>
              <a:spcAft>
                <a:spcPts val="0"/>
              </a:spcAft>
              <a:buSzPts val="2400"/>
              <a:buNone/>
              <a:defRPr sz="2400"/>
            </a:lvl8pPr>
            <a:lvl9pPr lvl="8" algn="ctr">
              <a:spcBef>
                <a:spcPts val="1600"/>
              </a:spcBef>
              <a:spcAft>
                <a:spcPts val="160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_1_1_1_1">
    <p:bg>
      <p:bgPr>
        <a:solidFill>
          <a:schemeClr val="accent4"/>
        </a:solidFill>
        <a:effectLst/>
      </p:bgPr>
    </p:bg>
    <p:spTree>
      <p:nvGrpSpPr>
        <p:cNvPr id="1" name="Shape 154"/>
        <p:cNvGrpSpPr/>
        <p:nvPr/>
      </p:nvGrpSpPr>
      <p:grpSpPr>
        <a:xfrm>
          <a:off x="0" y="0"/>
          <a:ext cx="0" cy="0"/>
          <a:chOff x="0" y="0"/>
          <a:chExt cx="0" cy="0"/>
        </a:xfrm>
      </p:grpSpPr>
      <p:sp>
        <p:nvSpPr>
          <p:cNvPr id="155" name="Google Shape;155;p26"/>
          <p:cNvSpPr/>
          <p:nvPr/>
        </p:nvSpPr>
        <p:spPr>
          <a:xfrm>
            <a:off x="310200" y="312000"/>
            <a:ext cx="8523600" cy="45195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1pPr>
            <a:lvl2pPr lvl="1">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2pPr>
            <a:lvl3pPr lvl="2">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3pPr>
            <a:lvl4pPr lvl="3">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4pPr>
            <a:lvl5pPr lvl="4">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5pPr>
            <a:lvl6pPr lvl="5">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6pPr>
            <a:lvl7pPr lvl="6">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7pPr>
            <a:lvl8pPr lvl="7">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8pPr>
            <a:lvl9pPr lvl="8">
              <a:spcBef>
                <a:spcPts val="0"/>
              </a:spcBef>
              <a:spcAft>
                <a:spcPts val="0"/>
              </a:spcAft>
              <a:buClr>
                <a:schemeClr val="accent1"/>
              </a:buClr>
              <a:buSzPts val="2800"/>
              <a:buFont typeface="Aleo"/>
              <a:buNone/>
              <a:defRPr sz="2800" b="1">
                <a:solidFill>
                  <a:schemeClr val="accent1"/>
                </a:solidFill>
                <a:latin typeface="Aleo"/>
                <a:ea typeface="Aleo"/>
                <a:cs typeface="Aleo"/>
                <a:sym typeface="Ale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1pPr>
            <a:lvl2pPr marL="914400" lvl="1"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2pPr>
            <a:lvl3pPr marL="1371600" lvl="2"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3pPr>
            <a:lvl4pPr marL="1828800" lvl="3"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4pPr>
            <a:lvl5pPr marL="2286000" lvl="4"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5pPr>
            <a:lvl6pPr marL="2743200" lvl="5"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6pPr>
            <a:lvl7pPr marL="3200400" lvl="6"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7pPr>
            <a:lvl8pPr marL="3657600" lvl="7" indent="-317500">
              <a:lnSpc>
                <a:spcPct val="115000"/>
              </a:lnSpc>
              <a:spcBef>
                <a:spcPts val="160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8pPr>
            <a:lvl9pPr marL="4114800" lvl="8" indent="-317500">
              <a:lnSpc>
                <a:spcPct val="115000"/>
              </a:lnSpc>
              <a:spcBef>
                <a:spcPts val="1600"/>
              </a:spcBef>
              <a:spcAft>
                <a:spcPts val="160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64" r:id="rId8"/>
    <p:sldLayoutId id="214748367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4B85-9B73-4DDD-B280-5995255ADD5A}"/>
              </a:ext>
            </a:extLst>
          </p:cNvPr>
          <p:cNvSpPr>
            <a:spLocks noGrp="1"/>
          </p:cNvSpPr>
          <p:nvPr>
            <p:ph type="title"/>
          </p:nvPr>
        </p:nvSpPr>
        <p:spPr>
          <a:xfrm>
            <a:off x="628652"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49229C-40E5-4EA5-AA62-FA90EAF205E8}"/>
              </a:ext>
            </a:extLst>
          </p:cNvPr>
          <p:cNvSpPr>
            <a:spLocks noGrp="1"/>
          </p:cNvSpPr>
          <p:nvPr>
            <p:ph type="body" idx="1"/>
          </p:nvPr>
        </p:nvSpPr>
        <p:spPr>
          <a:xfrm>
            <a:off x="628652"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BA198-D9E9-4E9C-A74D-F5BD1D04CE82}"/>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A74DAC-DEBA-409E-B689-FA117DE27209}" type="datetimeFigureOut">
              <a:rPr lang="en-US" smtClean="0"/>
              <a:t>12/6/2021</a:t>
            </a:fld>
            <a:endParaRPr lang="en-US"/>
          </a:p>
        </p:txBody>
      </p:sp>
      <p:sp>
        <p:nvSpPr>
          <p:cNvPr id="5" name="Footer Placeholder 4">
            <a:extLst>
              <a:ext uri="{FF2B5EF4-FFF2-40B4-BE49-F238E27FC236}">
                <a16:creationId xmlns:a16="http://schemas.microsoft.com/office/drawing/2014/main" id="{0DB56EA3-13A9-4304-B61F-91E882AD4643}"/>
              </a:ext>
            </a:extLst>
          </p:cNvPr>
          <p:cNvSpPr>
            <a:spLocks noGrp="1"/>
          </p:cNvSpPr>
          <p:nvPr>
            <p:ph type="ftr" sz="quarter" idx="3"/>
          </p:nvPr>
        </p:nvSpPr>
        <p:spPr>
          <a:xfrm>
            <a:off x="3028952"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B33ABC-3E52-4CB7-BBE3-BF8118A2D4F3}"/>
              </a:ext>
            </a:extLst>
          </p:cNvPr>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4DCC103-3D45-4599-AAAB-27CF2D3541A2}" type="slidenum">
              <a:rPr lang="en-US" smtClean="0"/>
              <a:t>‹#›</a:t>
            </a:fld>
            <a:endParaRPr lang="en-US"/>
          </a:p>
        </p:txBody>
      </p:sp>
    </p:spTree>
    <p:extLst>
      <p:ext uri="{BB962C8B-B14F-4D97-AF65-F5344CB8AC3E}">
        <p14:creationId xmlns:p14="http://schemas.microsoft.com/office/powerpoint/2010/main" val="11935521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6" indent="-171452" algn="l" defTabSz="68580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61" indent="-171452" algn="l" defTabSz="68580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65"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70"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74"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78"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82"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86" indent="-171452" algn="l" defTabSz="6858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8" rtl="0" eaLnBrk="1" latinLnBrk="0" hangingPunct="1">
        <a:defRPr sz="1350" kern="1200">
          <a:solidFill>
            <a:schemeClr val="tx1"/>
          </a:solidFill>
          <a:latin typeface="+mn-lt"/>
          <a:ea typeface="+mn-ea"/>
          <a:cs typeface="+mn-cs"/>
        </a:defRPr>
      </a:lvl1pPr>
      <a:lvl2pPr marL="342905" algn="l" defTabSz="685808" rtl="0" eaLnBrk="1" latinLnBrk="0" hangingPunct="1">
        <a:defRPr sz="1350" kern="1200">
          <a:solidFill>
            <a:schemeClr val="tx1"/>
          </a:solidFill>
          <a:latin typeface="+mn-lt"/>
          <a:ea typeface="+mn-ea"/>
          <a:cs typeface="+mn-cs"/>
        </a:defRPr>
      </a:lvl2pPr>
      <a:lvl3pPr marL="685808" algn="l" defTabSz="685808" rtl="0" eaLnBrk="1" latinLnBrk="0" hangingPunct="1">
        <a:defRPr sz="1350" kern="1200">
          <a:solidFill>
            <a:schemeClr val="tx1"/>
          </a:solidFill>
          <a:latin typeface="+mn-lt"/>
          <a:ea typeface="+mn-ea"/>
          <a:cs typeface="+mn-cs"/>
        </a:defRPr>
      </a:lvl3pPr>
      <a:lvl4pPr marL="1028713" algn="l" defTabSz="685808" rtl="0" eaLnBrk="1" latinLnBrk="0" hangingPunct="1">
        <a:defRPr sz="1350" kern="1200">
          <a:solidFill>
            <a:schemeClr val="tx1"/>
          </a:solidFill>
          <a:latin typeface="+mn-lt"/>
          <a:ea typeface="+mn-ea"/>
          <a:cs typeface="+mn-cs"/>
        </a:defRPr>
      </a:lvl4pPr>
      <a:lvl5pPr marL="1371617" algn="l" defTabSz="685808" rtl="0" eaLnBrk="1" latinLnBrk="0" hangingPunct="1">
        <a:defRPr sz="1350" kern="1200">
          <a:solidFill>
            <a:schemeClr val="tx1"/>
          </a:solidFill>
          <a:latin typeface="+mn-lt"/>
          <a:ea typeface="+mn-ea"/>
          <a:cs typeface="+mn-cs"/>
        </a:defRPr>
      </a:lvl5pPr>
      <a:lvl6pPr marL="1714522" algn="l" defTabSz="685808" rtl="0" eaLnBrk="1" latinLnBrk="0" hangingPunct="1">
        <a:defRPr sz="1350" kern="1200">
          <a:solidFill>
            <a:schemeClr val="tx1"/>
          </a:solidFill>
          <a:latin typeface="+mn-lt"/>
          <a:ea typeface="+mn-ea"/>
          <a:cs typeface="+mn-cs"/>
        </a:defRPr>
      </a:lvl6pPr>
      <a:lvl7pPr marL="2057426" algn="l" defTabSz="685808" rtl="0" eaLnBrk="1" latinLnBrk="0" hangingPunct="1">
        <a:defRPr sz="1350" kern="1200">
          <a:solidFill>
            <a:schemeClr val="tx1"/>
          </a:solidFill>
          <a:latin typeface="+mn-lt"/>
          <a:ea typeface="+mn-ea"/>
          <a:cs typeface="+mn-cs"/>
        </a:defRPr>
      </a:lvl7pPr>
      <a:lvl8pPr marL="2400330" algn="l" defTabSz="685808" rtl="0" eaLnBrk="1" latinLnBrk="0" hangingPunct="1">
        <a:defRPr sz="1350" kern="1200">
          <a:solidFill>
            <a:schemeClr val="tx1"/>
          </a:solidFill>
          <a:latin typeface="+mn-lt"/>
          <a:ea typeface="+mn-ea"/>
          <a:cs typeface="+mn-cs"/>
        </a:defRPr>
      </a:lvl8pPr>
      <a:lvl9pPr marL="2743235" algn="l" defTabSz="68580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7.sv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6.png"/><Relationship Id="rId2" Type="http://schemas.openxmlformats.org/officeDocument/2006/relationships/image" Target="../media/image13.jpeg"/><Relationship Id="rId16" Type="http://schemas.openxmlformats.org/officeDocument/2006/relationships/image" Target="../media/image12.svg"/><Relationship Id="rId1" Type="http://schemas.openxmlformats.org/officeDocument/2006/relationships/slideLayout" Target="../slideLayouts/slideLayout16.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11.pn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11" Type="http://schemas.openxmlformats.org/officeDocument/2006/relationships/image" Target="../media/image30.png"/><Relationship Id="rId5" Type="http://schemas.openxmlformats.org/officeDocument/2006/relationships/slideLayout" Target="../slideLayouts/slideLayout16.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11" Type="http://schemas.openxmlformats.org/officeDocument/2006/relationships/image" Target="../media/image30.png"/><Relationship Id="rId5" Type="http://schemas.openxmlformats.org/officeDocument/2006/relationships/slideLayout" Target="../slideLayouts/slideLayout16.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11" Type="http://schemas.openxmlformats.org/officeDocument/2006/relationships/image" Target="../media/image30.png"/><Relationship Id="rId5" Type="http://schemas.openxmlformats.org/officeDocument/2006/relationships/slideLayout" Target="../slideLayouts/slideLayout16.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11" Type="http://schemas.openxmlformats.org/officeDocument/2006/relationships/image" Target="../media/image30.png"/><Relationship Id="rId5" Type="http://schemas.openxmlformats.org/officeDocument/2006/relationships/slideLayout" Target="../slideLayouts/slideLayout16.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svg"/><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3" name="Picture 12">
            <a:extLst>
              <a:ext uri="{FF2B5EF4-FFF2-40B4-BE49-F238E27FC236}">
                <a16:creationId xmlns:a16="http://schemas.microsoft.com/office/drawing/2014/main" id="{031534C9-7FC2-4890-BF43-DD9BCFF7F9CF}"/>
              </a:ext>
            </a:extLst>
          </p:cNvPr>
          <p:cNvPicPr>
            <a:picLocks noChangeAspect="1"/>
          </p:cNvPicPr>
          <p:nvPr/>
        </p:nvPicPr>
        <p:blipFill rotWithShape="1">
          <a:blip r:embed="rId3"/>
          <a:srcRect l="10896" r="11967"/>
          <a:stretch/>
        </p:blipFill>
        <p:spPr>
          <a:xfrm>
            <a:off x="4636168" y="1571720"/>
            <a:ext cx="3714751" cy="3210530"/>
          </a:xfrm>
          <a:prstGeom prst="rect">
            <a:avLst/>
          </a:prstGeom>
        </p:spPr>
      </p:pic>
      <p:sp>
        <p:nvSpPr>
          <p:cNvPr id="166" name="Google Shape;166;p29"/>
          <p:cNvSpPr/>
          <p:nvPr/>
        </p:nvSpPr>
        <p:spPr>
          <a:xfrm>
            <a:off x="3048257" y="1701112"/>
            <a:ext cx="1086727" cy="360911"/>
          </a:xfrm>
          <a:custGeom>
            <a:avLst/>
            <a:gdLst/>
            <a:ahLst/>
            <a:cxnLst/>
            <a:rect l="l" t="t" r="r" b="b"/>
            <a:pathLst>
              <a:path w="44140" h="10201" extrusionOk="0">
                <a:moveTo>
                  <a:pt x="21389" y="1"/>
                </a:moveTo>
                <a:cubicBezTo>
                  <a:pt x="21094" y="1"/>
                  <a:pt x="20800" y="43"/>
                  <a:pt x="20515" y="135"/>
                </a:cubicBezTo>
                <a:cubicBezTo>
                  <a:pt x="19861" y="329"/>
                  <a:pt x="19440" y="750"/>
                  <a:pt x="18939" y="1211"/>
                </a:cubicBezTo>
                <a:cubicBezTo>
                  <a:pt x="18594" y="1558"/>
                  <a:pt x="17903" y="3018"/>
                  <a:pt x="17632" y="3132"/>
                </a:cubicBezTo>
                <a:cubicBezTo>
                  <a:pt x="17518" y="3192"/>
                  <a:pt x="17409" y="3216"/>
                  <a:pt x="17304" y="3216"/>
                </a:cubicBezTo>
                <a:cubicBezTo>
                  <a:pt x="16915" y="3216"/>
                  <a:pt x="16569" y="2891"/>
                  <a:pt x="16117" y="2891"/>
                </a:cubicBezTo>
                <a:cubicBezTo>
                  <a:pt x="15832" y="2891"/>
                  <a:pt x="15504" y="3020"/>
                  <a:pt x="15097" y="3439"/>
                </a:cubicBezTo>
                <a:cubicBezTo>
                  <a:pt x="14713" y="3823"/>
                  <a:pt x="14559" y="4939"/>
                  <a:pt x="14292" y="5129"/>
                </a:cubicBezTo>
                <a:cubicBezTo>
                  <a:pt x="13997" y="5290"/>
                  <a:pt x="13884" y="5357"/>
                  <a:pt x="13833" y="5357"/>
                </a:cubicBezTo>
                <a:cubicBezTo>
                  <a:pt x="13738" y="5357"/>
                  <a:pt x="13857" y="5122"/>
                  <a:pt x="13407" y="4822"/>
                </a:cubicBezTo>
                <a:cubicBezTo>
                  <a:pt x="12364" y="4074"/>
                  <a:pt x="12124" y="2937"/>
                  <a:pt x="10856" y="2937"/>
                </a:cubicBezTo>
                <a:cubicBezTo>
                  <a:pt x="10629" y="2937"/>
                  <a:pt x="10369" y="2973"/>
                  <a:pt x="10066" y="3055"/>
                </a:cubicBezTo>
                <a:cubicBezTo>
                  <a:pt x="8643" y="3402"/>
                  <a:pt x="7531" y="4745"/>
                  <a:pt x="6799" y="5938"/>
                </a:cubicBezTo>
                <a:cubicBezTo>
                  <a:pt x="5763" y="7628"/>
                  <a:pt x="5877" y="7321"/>
                  <a:pt x="3919" y="7818"/>
                </a:cubicBezTo>
                <a:cubicBezTo>
                  <a:pt x="3495" y="7935"/>
                  <a:pt x="1" y="9278"/>
                  <a:pt x="422" y="10200"/>
                </a:cubicBezTo>
                <a:cubicBezTo>
                  <a:pt x="10130" y="10200"/>
                  <a:pt x="19836" y="10132"/>
                  <a:pt x="29553" y="10132"/>
                </a:cubicBezTo>
                <a:cubicBezTo>
                  <a:pt x="34412" y="10132"/>
                  <a:pt x="39274" y="10149"/>
                  <a:pt x="44140" y="10200"/>
                </a:cubicBezTo>
                <a:cubicBezTo>
                  <a:pt x="43488" y="9816"/>
                  <a:pt x="42797" y="9395"/>
                  <a:pt x="42142" y="9011"/>
                </a:cubicBezTo>
                <a:cubicBezTo>
                  <a:pt x="41414" y="8627"/>
                  <a:pt x="40682" y="8664"/>
                  <a:pt x="39991" y="8319"/>
                </a:cubicBezTo>
                <a:cubicBezTo>
                  <a:pt x="38648" y="7665"/>
                  <a:pt x="38878" y="6168"/>
                  <a:pt x="37265" y="5821"/>
                </a:cubicBezTo>
                <a:cubicBezTo>
                  <a:pt x="37156" y="5797"/>
                  <a:pt x="37053" y="5786"/>
                  <a:pt x="36955" y="5786"/>
                </a:cubicBezTo>
                <a:cubicBezTo>
                  <a:pt x="36193" y="5786"/>
                  <a:pt x="35700" y="6423"/>
                  <a:pt x="35031" y="6423"/>
                </a:cubicBezTo>
                <a:cubicBezTo>
                  <a:pt x="34959" y="6423"/>
                  <a:pt x="34884" y="6415"/>
                  <a:pt x="34806" y="6399"/>
                </a:cubicBezTo>
                <a:cubicBezTo>
                  <a:pt x="34382" y="6322"/>
                  <a:pt x="33921" y="5323"/>
                  <a:pt x="33500" y="5129"/>
                </a:cubicBezTo>
                <a:cubicBezTo>
                  <a:pt x="33345" y="5062"/>
                  <a:pt x="33194" y="5038"/>
                  <a:pt x="33047" y="5038"/>
                </a:cubicBezTo>
                <a:cubicBezTo>
                  <a:pt x="32708" y="5038"/>
                  <a:pt x="32388" y="5164"/>
                  <a:pt x="32073" y="5164"/>
                </a:cubicBezTo>
                <a:cubicBezTo>
                  <a:pt x="31985" y="5164"/>
                  <a:pt x="31897" y="5154"/>
                  <a:pt x="31810" y="5129"/>
                </a:cubicBezTo>
                <a:cubicBezTo>
                  <a:pt x="30888" y="4939"/>
                  <a:pt x="30694" y="4054"/>
                  <a:pt x="29658" y="3977"/>
                </a:cubicBezTo>
                <a:cubicBezTo>
                  <a:pt x="29326" y="3977"/>
                  <a:pt x="28823" y="4523"/>
                  <a:pt x="28418" y="4523"/>
                </a:cubicBezTo>
                <a:cubicBezTo>
                  <a:pt x="28354" y="4523"/>
                  <a:pt x="28293" y="4509"/>
                  <a:pt x="28235" y="4478"/>
                </a:cubicBezTo>
                <a:cubicBezTo>
                  <a:pt x="27928" y="4324"/>
                  <a:pt x="28045" y="3209"/>
                  <a:pt x="27814" y="2978"/>
                </a:cubicBezTo>
                <a:cubicBezTo>
                  <a:pt x="27533" y="2584"/>
                  <a:pt x="27148" y="2335"/>
                  <a:pt x="26720" y="2335"/>
                </a:cubicBezTo>
                <a:cubicBezTo>
                  <a:pt x="26564" y="2335"/>
                  <a:pt x="26402" y="2369"/>
                  <a:pt x="26238" y="2440"/>
                </a:cubicBezTo>
                <a:cubicBezTo>
                  <a:pt x="25970" y="2557"/>
                  <a:pt x="25700" y="3402"/>
                  <a:pt x="25546" y="3402"/>
                </a:cubicBezTo>
                <a:cubicBezTo>
                  <a:pt x="25523" y="3406"/>
                  <a:pt x="25500" y="3408"/>
                  <a:pt x="25478" y="3408"/>
                </a:cubicBezTo>
                <a:cubicBezTo>
                  <a:pt x="24844" y="3408"/>
                  <a:pt x="24684" y="1883"/>
                  <a:pt x="24203" y="1328"/>
                </a:cubicBezTo>
                <a:cubicBezTo>
                  <a:pt x="23511" y="547"/>
                  <a:pt x="22446" y="1"/>
                  <a:pt x="21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29"/>
          <p:cNvSpPr/>
          <p:nvPr/>
        </p:nvSpPr>
        <p:spPr>
          <a:xfrm>
            <a:off x="9475676" y="809611"/>
            <a:ext cx="925097" cy="762109"/>
          </a:xfrm>
          <a:custGeom>
            <a:avLst/>
            <a:gdLst/>
            <a:ahLst/>
            <a:cxnLst/>
            <a:rect l="l" t="t" r="r" b="b"/>
            <a:pathLst>
              <a:path w="79369" h="70584" extrusionOk="0">
                <a:moveTo>
                  <a:pt x="44616" y="1"/>
                </a:moveTo>
                <a:cubicBezTo>
                  <a:pt x="42692" y="1"/>
                  <a:pt x="41161" y="474"/>
                  <a:pt x="40221" y="1474"/>
                </a:cubicBezTo>
                <a:cubicBezTo>
                  <a:pt x="37148" y="4778"/>
                  <a:pt x="41875" y="12191"/>
                  <a:pt x="39453" y="19951"/>
                </a:cubicBezTo>
                <a:cubicBezTo>
                  <a:pt x="39416" y="20105"/>
                  <a:pt x="39339" y="20258"/>
                  <a:pt x="39299" y="20452"/>
                </a:cubicBezTo>
                <a:cubicBezTo>
                  <a:pt x="39222" y="20643"/>
                  <a:pt x="39109" y="20873"/>
                  <a:pt x="39032" y="21104"/>
                </a:cubicBezTo>
                <a:cubicBezTo>
                  <a:pt x="38992" y="21220"/>
                  <a:pt x="38915" y="21334"/>
                  <a:pt x="38878" y="21451"/>
                </a:cubicBezTo>
                <a:cubicBezTo>
                  <a:pt x="38684" y="21949"/>
                  <a:pt x="38454" y="22373"/>
                  <a:pt x="38187" y="22794"/>
                </a:cubicBezTo>
                <a:cubicBezTo>
                  <a:pt x="37762" y="23562"/>
                  <a:pt x="37265" y="24254"/>
                  <a:pt x="36727" y="24868"/>
                </a:cubicBezTo>
                <a:cubicBezTo>
                  <a:pt x="36533" y="25062"/>
                  <a:pt x="36379" y="25253"/>
                  <a:pt x="36189" y="25446"/>
                </a:cubicBezTo>
                <a:lnTo>
                  <a:pt x="36112" y="25523"/>
                </a:lnTo>
                <a:cubicBezTo>
                  <a:pt x="35805" y="25830"/>
                  <a:pt x="35497" y="26098"/>
                  <a:pt x="35190" y="26368"/>
                </a:cubicBezTo>
                <a:cubicBezTo>
                  <a:pt x="35150" y="26405"/>
                  <a:pt x="35073" y="26482"/>
                  <a:pt x="34996" y="26522"/>
                </a:cubicBezTo>
                <a:cubicBezTo>
                  <a:pt x="34689" y="26752"/>
                  <a:pt x="34382" y="26983"/>
                  <a:pt x="34038" y="27213"/>
                </a:cubicBezTo>
                <a:cubicBezTo>
                  <a:pt x="33961" y="27290"/>
                  <a:pt x="33844" y="27327"/>
                  <a:pt x="33730" y="27404"/>
                </a:cubicBezTo>
                <a:cubicBezTo>
                  <a:pt x="33192" y="27751"/>
                  <a:pt x="32578" y="28095"/>
                  <a:pt x="32000" y="28366"/>
                </a:cubicBezTo>
                <a:cubicBezTo>
                  <a:pt x="31693" y="28519"/>
                  <a:pt x="31425" y="28633"/>
                  <a:pt x="31155" y="28750"/>
                </a:cubicBezTo>
                <a:cubicBezTo>
                  <a:pt x="30964" y="28827"/>
                  <a:pt x="30811" y="28904"/>
                  <a:pt x="30617" y="28941"/>
                </a:cubicBezTo>
                <a:cubicBezTo>
                  <a:pt x="30233" y="29094"/>
                  <a:pt x="29812" y="29248"/>
                  <a:pt x="29351" y="29402"/>
                </a:cubicBezTo>
                <a:cubicBezTo>
                  <a:pt x="29197" y="29441"/>
                  <a:pt x="29043" y="29478"/>
                  <a:pt x="28850" y="29555"/>
                </a:cubicBezTo>
                <a:lnTo>
                  <a:pt x="27584" y="29902"/>
                </a:lnTo>
                <a:cubicBezTo>
                  <a:pt x="27430" y="29939"/>
                  <a:pt x="27276" y="29939"/>
                  <a:pt x="27123" y="29979"/>
                </a:cubicBezTo>
                <a:cubicBezTo>
                  <a:pt x="26699" y="30093"/>
                  <a:pt x="26238" y="30170"/>
                  <a:pt x="25817" y="30247"/>
                </a:cubicBezTo>
                <a:lnTo>
                  <a:pt x="25356" y="30363"/>
                </a:lnTo>
                <a:cubicBezTo>
                  <a:pt x="24895" y="30400"/>
                  <a:pt x="24470" y="30477"/>
                  <a:pt x="24049" y="30554"/>
                </a:cubicBezTo>
                <a:cubicBezTo>
                  <a:pt x="23896" y="30554"/>
                  <a:pt x="23742" y="30594"/>
                  <a:pt x="23588" y="30594"/>
                </a:cubicBezTo>
                <a:cubicBezTo>
                  <a:pt x="23164" y="30671"/>
                  <a:pt x="22743" y="30708"/>
                  <a:pt x="22319" y="30748"/>
                </a:cubicBezTo>
                <a:cubicBezTo>
                  <a:pt x="22165" y="30785"/>
                  <a:pt x="22012" y="30785"/>
                  <a:pt x="21858" y="30824"/>
                </a:cubicBezTo>
                <a:cubicBezTo>
                  <a:pt x="21437" y="30861"/>
                  <a:pt x="21013" y="30901"/>
                  <a:pt x="20592" y="30901"/>
                </a:cubicBezTo>
                <a:cubicBezTo>
                  <a:pt x="20321" y="30938"/>
                  <a:pt x="20054" y="30978"/>
                  <a:pt x="19784" y="30978"/>
                </a:cubicBezTo>
                <a:cubicBezTo>
                  <a:pt x="17826" y="31132"/>
                  <a:pt x="15905" y="31209"/>
                  <a:pt x="14061" y="31322"/>
                </a:cubicBezTo>
                <a:lnTo>
                  <a:pt x="13754" y="31322"/>
                </a:lnTo>
                <a:cubicBezTo>
                  <a:pt x="7490" y="31670"/>
                  <a:pt x="2266" y="32244"/>
                  <a:pt x="1076" y="36009"/>
                </a:cubicBezTo>
                <a:cubicBezTo>
                  <a:pt x="1" y="39390"/>
                  <a:pt x="2112" y="45192"/>
                  <a:pt x="6415" y="51108"/>
                </a:cubicBezTo>
                <a:cubicBezTo>
                  <a:pt x="7183" y="52184"/>
                  <a:pt x="8028" y="53220"/>
                  <a:pt x="8913" y="54258"/>
                </a:cubicBezTo>
                <a:cubicBezTo>
                  <a:pt x="9181" y="54603"/>
                  <a:pt x="9488" y="54910"/>
                  <a:pt x="9758" y="55257"/>
                </a:cubicBezTo>
                <a:cubicBezTo>
                  <a:pt x="9835" y="55294"/>
                  <a:pt x="9872" y="55371"/>
                  <a:pt x="9949" y="55448"/>
                </a:cubicBezTo>
                <a:cubicBezTo>
                  <a:pt x="10103" y="55601"/>
                  <a:pt x="10256" y="55795"/>
                  <a:pt x="10410" y="55949"/>
                </a:cubicBezTo>
                <a:cubicBezTo>
                  <a:pt x="10757" y="56333"/>
                  <a:pt x="11065" y="56677"/>
                  <a:pt x="11409" y="57024"/>
                </a:cubicBezTo>
                <a:cubicBezTo>
                  <a:pt x="11563" y="57178"/>
                  <a:pt x="11716" y="57292"/>
                  <a:pt x="11870" y="57445"/>
                </a:cubicBezTo>
                <a:cubicBezTo>
                  <a:pt x="12294" y="57869"/>
                  <a:pt x="12715" y="58291"/>
                  <a:pt x="13139" y="58675"/>
                </a:cubicBezTo>
                <a:cubicBezTo>
                  <a:pt x="13483" y="58982"/>
                  <a:pt x="13831" y="59329"/>
                  <a:pt x="14175" y="59597"/>
                </a:cubicBezTo>
                <a:cubicBezTo>
                  <a:pt x="14328" y="59750"/>
                  <a:pt x="14445" y="59867"/>
                  <a:pt x="14599" y="59981"/>
                </a:cubicBezTo>
                <a:cubicBezTo>
                  <a:pt x="14636" y="60021"/>
                  <a:pt x="14676" y="60058"/>
                  <a:pt x="14753" y="60098"/>
                </a:cubicBezTo>
                <a:cubicBezTo>
                  <a:pt x="14789" y="60174"/>
                  <a:pt x="14866" y="60211"/>
                  <a:pt x="14943" y="60288"/>
                </a:cubicBezTo>
                <a:cubicBezTo>
                  <a:pt x="15097" y="60442"/>
                  <a:pt x="15290" y="60559"/>
                  <a:pt x="15481" y="60712"/>
                </a:cubicBezTo>
                <a:cubicBezTo>
                  <a:pt x="15942" y="61096"/>
                  <a:pt x="16403" y="61481"/>
                  <a:pt x="16864" y="61825"/>
                </a:cubicBezTo>
                <a:cubicBezTo>
                  <a:pt x="17211" y="62095"/>
                  <a:pt x="17519" y="62326"/>
                  <a:pt x="17863" y="62593"/>
                </a:cubicBezTo>
                <a:cubicBezTo>
                  <a:pt x="17903" y="62633"/>
                  <a:pt x="17980" y="62670"/>
                  <a:pt x="18016" y="62710"/>
                </a:cubicBezTo>
                <a:cubicBezTo>
                  <a:pt x="19055" y="63438"/>
                  <a:pt x="20091" y="64130"/>
                  <a:pt x="21130" y="64784"/>
                </a:cubicBezTo>
                <a:cubicBezTo>
                  <a:pt x="21360" y="64898"/>
                  <a:pt x="21591" y="65052"/>
                  <a:pt x="21821" y="65169"/>
                </a:cubicBezTo>
                <a:cubicBezTo>
                  <a:pt x="22897" y="65820"/>
                  <a:pt x="24009" y="66435"/>
                  <a:pt x="25162" y="66973"/>
                </a:cubicBezTo>
                <a:cubicBezTo>
                  <a:pt x="25316" y="67049"/>
                  <a:pt x="25469" y="67089"/>
                  <a:pt x="25586" y="67166"/>
                </a:cubicBezTo>
                <a:cubicBezTo>
                  <a:pt x="25777" y="67243"/>
                  <a:pt x="25970" y="67357"/>
                  <a:pt x="26161" y="67434"/>
                </a:cubicBezTo>
                <a:cubicBezTo>
                  <a:pt x="26201" y="67434"/>
                  <a:pt x="26238" y="67474"/>
                  <a:pt x="26238" y="67474"/>
                </a:cubicBezTo>
                <a:cubicBezTo>
                  <a:pt x="27313" y="67935"/>
                  <a:pt x="28389" y="68356"/>
                  <a:pt x="29465" y="68740"/>
                </a:cubicBezTo>
                <a:lnTo>
                  <a:pt x="29541" y="68740"/>
                </a:lnTo>
                <a:cubicBezTo>
                  <a:pt x="29849" y="68857"/>
                  <a:pt x="30156" y="68970"/>
                  <a:pt x="30426" y="69047"/>
                </a:cubicBezTo>
                <a:lnTo>
                  <a:pt x="30463" y="69047"/>
                </a:lnTo>
                <a:cubicBezTo>
                  <a:pt x="30503" y="69087"/>
                  <a:pt x="30540" y="69087"/>
                  <a:pt x="30580" y="69087"/>
                </a:cubicBezTo>
                <a:cubicBezTo>
                  <a:pt x="33690" y="70046"/>
                  <a:pt x="36917" y="70584"/>
                  <a:pt x="40221" y="70584"/>
                </a:cubicBezTo>
                <a:cubicBezTo>
                  <a:pt x="46638" y="70584"/>
                  <a:pt x="52668" y="69241"/>
                  <a:pt x="58009" y="66819"/>
                </a:cubicBezTo>
                <a:cubicBezTo>
                  <a:pt x="59546" y="66127"/>
                  <a:pt x="61043" y="65322"/>
                  <a:pt x="62466" y="64477"/>
                </a:cubicBezTo>
                <a:cubicBezTo>
                  <a:pt x="63234" y="64016"/>
                  <a:pt x="63926" y="63515"/>
                  <a:pt x="64654" y="63054"/>
                </a:cubicBezTo>
                <a:cubicBezTo>
                  <a:pt x="66728" y="61557"/>
                  <a:pt x="68649" y="59904"/>
                  <a:pt x="70379" y="58060"/>
                </a:cubicBezTo>
                <a:cubicBezTo>
                  <a:pt x="70954" y="57485"/>
                  <a:pt x="71492" y="56831"/>
                  <a:pt x="72030" y="56216"/>
                </a:cubicBezTo>
                <a:cubicBezTo>
                  <a:pt x="76640" y="50530"/>
                  <a:pt x="79369" y="43539"/>
                  <a:pt x="79369" y="36009"/>
                </a:cubicBezTo>
                <a:cubicBezTo>
                  <a:pt x="79369" y="29595"/>
                  <a:pt x="77064" y="23679"/>
                  <a:pt x="73567" y="18568"/>
                </a:cubicBezTo>
                <a:cubicBezTo>
                  <a:pt x="72454" y="16995"/>
                  <a:pt x="71301" y="15495"/>
                  <a:pt x="69995" y="14112"/>
                </a:cubicBezTo>
                <a:cubicBezTo>
                  <a:pt x="62111" y="5398"/>
                  <a:pt x="51117" y="1"/>
                  <a:pt x="446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6467600" y="1193495"/>
            <a:ext cx="1148808" cy="265520"/>
          </a:xfrm>
          <a:custGeom>
            <a:avLst/>
            <a:gdLst/>
            <a:ahLst/>
            <a:cxnLst/>
            <a:rect l="l" t="t" r="r" b="b"/>
            <a:pathLst>
              <a:path w="44140" h="10201" extrusionOk="0">
                <a:moveTo>
                  <a:pt x="21389" y="1"/>
                </a:moveTo>
                <a:cubicBezTo>
                  <a:pt x="21094" y="1"/>
                  <a:pt x="20800" y="43"/>
                  <a:pt x="20515" y="135"/>
                </a:cubicBezTo>
                <a:cubicBezTo>
                  <a:pt x="19861" y="329"/>
                  <a:pt x="19440" y="750"/>
                  <a:pt x="18939" y="1211"/>
                </a:cubicBezTo>
                <a:cubicBezTo>
                  <a:pt x="18594" y="1558"/>
                  <a:pt x="17903" y="3018"/>
                  <a:pt x="17632" y="3132"/>
                </a:cubicBezTo>
                <a:cubicBezTo>
                  <a:pt x="17518" y="3192"/>
                  <a:pt x="17409" y="3216"/>
                  <a:pt x="17304" y="3216"/>
                </a:cubicBezTo>
                <a:cubicBezTo>
                  <a:pt x="16915" y="3216"/>
                  <a:pt x="16569" y="2891"/>
                  <a:pt x="16117" y="2891"/>
                </a:cubicBezTo>
                <a:cubicBezTo>
                  <a:pt x="15832" y="2891"/>
                  <a:pt x="15504" y="3020"/>
                  <a:pt x="15097" y="3439"/>
                </a:cubicBezTo>
                <a:cubicBezTo>
                  <a:pt x="14713" y="3823"/>
                  <a:pt x="14559" y="4939"/>
                  <a:pt x="14292" y="5129"/>
                </a:cubicBezTo>
                <a:cubicBezTo>
                  <a:pt x="13997" y="5290"/>
                  <a:pt x="13884" y="5357"/>
                  <a:pt x="13833" y="5357"/>
                </a:cubicBezTo>
                <a:cubicBezTo>
                  <a:pt x="13738" y="5357"/>
                  <a:pt x="13857" y="5122"/>
                  <a:pt x="13407" y="4822"/>
                </a:cubicBezTo>
                <a:cubicBezTo>
                  <a:pt x="12364" y="4074"/>
                  <a:pt x="12124" y="2937"/>
                  <a:pt x="10856" y="2937"/>
                </a:cubicBezTo>
                <a:cubicBezTo>
                  <a:pt x="10629" y="2937"/>
                  <a:pt x="10369" y="2973"/>
                  <a:pt x="10066" y="3055"/>
                </a:cubicBezTo>
                <a:cubicBezTo>
                  <a:pt x="8643" y="3402"/>
                  <a:pt x="7531" y="4745"/>
                  <a:pt x="6799" y="5938"/>
                </a:cubicBezTo>
                <a:cubicBezTo>
                  <a:pt x="5763" y="7628"/>
                  <a:pt x="5877" y="7321"/>
                  <a:pt x="3919" y="7818"/>
                </a:cubicBezTo>
                <a:cubicBezTo>
                  <a:pt x="3495" y="7935"/>
                  <a:pt x="1" y="9278"/>
                  <a:pt x="422" y="10200"/>
                </a:cubicBezTo>
                <a:cubicBezTo>
                  <a:pt x="10130" y="10200"/>
                  <a:pt x="19836" y="10132"/>
                  <a:pt x="29553" y="10132"/>
                </a:cubicBezTo>
                <a:cubicBezTo>
                  <a:pt x="34412" y="10132"/>
                  <a:pt x="39274" y="10149"/>
                  <a:pt x="44140" y="10200"/>
                </a:cubicBezTo>
                <a:cubicBezTo>
                  <a:pt x="43488" y="9816"/>
                  <a:pt x="42797" y="9395"/>
                  <a:pt x="42142" y="9011"/>
                </a:cubicBezTo>
                <a:cubicBezTo>
                  <a:pt x="41414" y="8627"/>
                  <a:pt x="40682" y="8664"/>
                  <a:pt x="39991" y="8319"/>
                </a:cubicBezTo>
                <a:cubicBezTo>
                  <a:pt x="38648" y="7665"/>
                  <a:pt x="38878" y="6168"/>
                  <a:pt x="37265" y="5821"/>
                </a:cubicBezTo>
                <a:cubicBezTo>
                  <a:pt x="37156" y="5797"/>
                  <a:pt x="37053" y="5786"/>
                  <a:pt x="36955" y="5786"/>
                </a:cubicBezTo>
                <a:cubicBezTo>
                  <a:pt x="36193" y="5786"/>
                  <a:pt x="35700" y="6423"/>
                  <a:pt x="35031" y="6423"/>
                </a:cubicBezTo>
                <a:cubicBezTo>
                  <a:pt x="34959" y="6423"/>
                  <a:pt x="34884" y="6415"/>
                  <a:pt x="34806" y="6399"/>
                </a:cubicBezTo>
                <a:cubicBezTo>
                  <a:pt x="34382" y="6322"/>
                  <a:pt x="33921" y="5323"/>
                  <a:pt x="33500" y="5129"/>
                </a:cubicBezTo>
                <a:cubicBezTo>
                  <a:pt x="33345" y="5062"/>
                  <a:pt x="33194" y="5038"/>
                  <a:pt x="33047" y="5038"/>
                </a:cubicBezTo>
                <a:cubicBezTo>
                  <a:pt x="32708" y="5038"/>
                  <a:pt x="32388" y="5164"/>
                  <a:pt x="32073" y="5164"/>
                </a:cubicBezTo>
                <a:cubicBezTo>
                  <a:pt x="31985" y="5164"/>
                  <a:pt x="31897" y="5154"/>
                  <a:pt x="31810" y="5129"/>
                </a:cubicBezTo>
                <a:cubicBezTo>
                  <a:pt x="30888" y="4939"/>
                  <a:pt x="30694" y="4054"/>
                  <a:pt x="29658" y="3977"/>
                </a:cubicBezTo>
                <a:cubicBezTo>
                  <a:pt x="29326" y="3977"/>
                  <a:pt x="28823" y="4523"/>
                  <a:pt x="28418" y="4523"/>
                </a:cubicBezTo>
                <a:cubicBezTo>
                  <a:pt x="28354" y="4523"/>
                  <a:pt x="28293" y="4509"/>
                  <a:pt x="28235" y="4478"/>
                </a:cubicBezTo>
                <a:cubicBezTo>
                  <a:pt x="27928" y="4324"/>
                  <a:pt x="28045" y="3209"/>
                  <a:pt x="27814" y="2978"/>
                </a:cubicBezTo>
                <a:cubicBezTo>
                  <a:pt x="27533" y="2584"/>
                  <a:pt x="27148" y="2335"/>
                  <a:pt x="26720" y="2335"/>
                </a:cubicBezTo>
                <a:cubicBezTo>
                  <a:pt x="26564" y="2335"/>
                  <a:pt x="26402" y="2369"/>
                  <a:pt x="26238" y="2440"/>
                </a:cubicBezTo>
                <a:cubicBezTo>
                  <a:pt x="25970" y="2557"/>
                  <a:pt x="25700" y="3402"/>
                  <a:pt x="25546" y="3402"/>
                </a:cubicBezTo>
                <a:cubicBezTo>
                  <a:pt x="25523" y="3406"/>
                  <a:pt x="25500" y="3408"/>
                  <a:pt x="25478" y="3408"/>
                </a:cubicBezTo>
                <a:cubicBezTo>
                  <a:pt x="24844" y="3408"/>
                  <a:pt x="24684" y="1883"/>
                  <a:pt x="24203" y="1328"/>
                </a:cubicBezTo>
                <a:cubicBezTo>
                  <a:pt x="23511" y="547"/>
                  <a:pt x="22446" y="1"/>
                  <a:pt x="21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6304021" y="913254"/>
            <a:ext cx="655465" cy="206858"/>
          </a:xfrm>
          <a:custGeom>
            <a:avLst/>
            <a:gdLst/>
            <a:ahLst/>
            <a:cxnLst/>
            <a:rect l="l" t="t" r="r" b="b"/>
            <a:pathLst>
              <a:path w="23013" h="7262" extrusionOk="0">
                <a:moveTo>
                  <a:pt x="13587" y="1"/>
                </a:moveTo>
                <a:cubicBezTo>
                  <a:pt x="13403" y="1"/>
                  <a:pt x="13212" y="37"/>
                  <a:pt x="13025" y="109"/>
                </a:cubicBezTo>
                <a:cubicBezTo>
                  <a:pt x="12564" y="303"/>
                  <a:pt x="12293" y="724"/>
                  <a:pt x="11986" y="1071"/>
                </a:cubicBezTo>
                <a:cubicBezTo>
                  <a:pt x="11838" y="1219"/>
                  <a:pt x="11732" y="1282"/>
                  <a:pt x="11645" y="1282"/>
                </a:cubicBezTo>
                <a:cubicBezTo>
                  <a:pt x="11528" y="1282"/>
                  <a:pt x="11443" y="1170"/>
                  <a:pt x="11334" y="994"/>
                </a:cubicBezTo>
                <a:cubicBezTo>
                  <a:pt x="11054" y="478"/>
                  <a:pt x="10702" y="227"/>
                  <a:pt x="10305" y="227"/>
                </a:cubicBezTo>
                <a:cubicBezTo>
                  <a:pt x="9993" y="227"/>
                  <a:pt x="9653" y="383"/>
                  <a:pt x="9297" y="687"/>
                </a:cubicBezTo>
                <a:cubicBezTo>
                  <a:pt x="8492" y="1415"/>
                  <a:pt x="8415" y="2454"/>
                  <a:pt x="8067" y="3376"/>
                </a:cubicBezTo>
                <a:cubicBezTo>
                  <a:pt x="7991" y="3453"/>
                  <a:pt x="8031" y="3607"/>
                  <a:pt x="7914" y="3607"/>
                </a:cubicBezTo>
                <a:cubicBezTo>
                  <a:pt x="7893" y="3612"/>
                  <a:pt x="7875" y="3614"/>
                  <a:pt x="7860" y="3614"/>
                </a:cubicBezTo>
                <a:cubicBezTo>
                  <a:pt x="7759" y="3614"/>
                  <a:pt x="7750" y="3520"/>
                  <a:pt x="7683" y="3453"/>
                </a:cubicBezTo>
                <a:cubicBezTo>
                  <a:pt x="7416" y="3223"/>
                  <a:pt x="7222" y="2838"/>
                  <a:pt x="6801" y="2798"/>
                </a:cubicBezTo>
                <a:cubicBezTo>
                  <a:pt x="6776" y="2797"/>
                  <a:pt x="6750" y="2796"/>
                  <a:pt x="6725" y="2796"/>
                </a:cubicBezTo>
                <a:cubicBezTo>
                  <a:pt x="6177" y="2796"/>
                  <a:pt x="5677" y="3175"/>
                  <a:pt x="5495" y="3797"/>
                </a:cubicBezTo>
                <a:cubicBezTo>
                  <a:pt x="5399" y="4147"/>
                  <a:pt x="5252" y="4365"/>
                  <a:pt x="4922" y="4365"/>
                </a:cubicBezTo>
                <a:cubicBezTo>
                  <a:pt x="4853" y="4365"/>
                  <a:pt x="4774" y="4356"/>
                  <a:pt x="4687" y="4335"/>
                </a:cubicBezTo>
                <a:cubicBezTo>
                  <a:pt x="4565" y="4302"/>
                  <a:pt x="4444" y="4279"/>
                  <a:pt x="4332" y="4279"/>
                </a:cubicBezTo>
                <a:cubicBezTo>
                  <a:pt x="4056" y="4279"/>
                  <a:pt x="3842" y="4421"/>
                  <a:pt x="3842" y="4913"/>
                </a:cubicBezTo>
                <a:cubicBezTo>
                  <a:pt x="3842" y="5334"/>
                  <a:pt x="3497" y="5604"/>
                  <a:pt x="3036" y="5681"/>
                </a:cubicBezTo>
                <a:cubicBezTo>
                  <a:pt x="2038" y="5872"/>
                  <a:pt x="1076" y="6102"/>
                  <a:pt x="0" y="6410"/>
                </a:cubicBezTo>
                <a:cubicBezTo>
                  <a:pt x="154" y="6486"/>
                  <a:pt x="194" y="6526"/>
                  <a:pt x="270" y="6526"/>
                </a:cubicBezTo>
                <a:cubicBezTo>
                  <a:pt x="2689" y="6603"/>
                  <a:pt x="5111" y="6640"/>
                  <a:pt x="7570" y="6834"/>
                </a:cubicBezTo>
                <a:cubicBezTo>
                  <a:pt x="9911" y="6987"/>
                  <a:pt x="12293" y="6834"/>
                  <a:pt x="14675" y="7141"/>
                </a:cubicBezTo>
                <a:cubicBezTo>
                  <a:pt x="15347" y="7237"/>
                  <a:pt x="16035" y="7243"/>
                  <a:pt x="16719" y="7243"/>
                </a:cubicBezTo>
                <a:cubicBezTo>
                  <a:pt x="16817" y="7243"/>
                  <a:pt x="16915" y="7243"/>
                  <a:pt x="17012" y="7243"/>
                </a:cubicBezTo>
                <a:cubicBezTo>
                  <a:pt x="17324" y="7243"/>
                  <a:pt x="17635" y="7244"/>
                  <a:pt x="17942" y="7255"/>
                </a:cubicBezTo>
                <a:cubicBezTo>
                  <a:pt x="18076" y="7259"/>
                  <a:pt x="18210" y="7261"/>
                  <a:pt x="18343" y="7261"/>
                </a:cubicBezTo>
                <a:cubicBezTo>
                  <a:pt x="19431" y="7261"/>
                  <a:pt x="20495" y="7124"/>
                  <a:pt x="21590" y="6987"/>
                </a:cubicBezTo>
                <a:cubicBezTo>
                  <a:pt x="21729" y="6964"/>
                  <a:pt x="21871" y="6958"/>
                  <a:pt x="22015" y="6958"/>
                </a:cubicBezTo>
                <a:cubicBezTo>
                  <a:pt x="22163" y="6958"/>
                  <a:pt x="22313" y="6965"/>
                  <a:pt x="22461" y="6965"/>
                </a:cubicBezTo>
                <a:cubicBezTo>
                  <a:pt x="22648" y="6965"/>
                  <a:pt x="22834" y="6955"/>
                  <a:pt x="23013" y="6911"/>
                </a:cubicBezTo>
                <a:cubicBezTo>
                  <a:pt x="22936" y="6640"/>
                  <a:pt x="22742" y="6680"/>
                  <a:pt x="22552" y="6603"/>
                </a:cubicBezTo>
                <a:cubicBezTo>
                  <a:pt x="21784" y="6410"/>
                  <a:pt x="20975" y="6373"/>
                  <a:pt x="20170" y="6179"/>
                </a:cubicBezTo>
                <a:cubicBezTo>
                  <a:pt x="19823" y="6142"/>
                  <a:pt x="19325" y="6142"/>
                  <a:pt x="19248" y="5604"/>
                </a:cubicBezTo>
                <a:cubicBezTo>
                  <a:pt x="19131" y="4529"/>
                  <a:pt x="18824" y="3490"/>
                  <a:pt x="18286" y="2568"/>
                </a:cubicBezTo>
                <a:cubicBezTo>
                  <a:pt x="18052" y="2164"/>
                  <a:pt x="17491" y="1818"/>
                  <a:pt x="17019" y="1818"/>
                </a:cubicBezTo>
                <a:cubicBezTo>
                  <a:pt x="16952" y="1818"/>
                  <a:pt x="16888" y="1825"/>
                  <a:pt x="16826" y="1840"/>
                </a:cubicBezTo>
                <a:cubicBezTo>
                  <a:pt x="16252" y="2030"/>
                  <a:pt x="16021" y="2568"/>
                  <a:pt x="15751" y="3029"/>
                </a:cubicBezTo>
                <a:cubicBezTo>
                  <a:pt x="15680" y="3136"/>
                  <a:pt x="15708" y="3304"/>
                  <a:pt x="15596" y="3304"/>
                </a:cubicBezTo>
                <a:cubicBezTo>
                  <a:pt x="15585" y="3304"/>
                  <a:pt x="15573" y="3303"/>
                  <a:pt x="15560" y="3299"/>
                </a:cubicBezTo>
                <a:cubicBezTo>
                  <a:pt x="15367" y="3259"/>
                  <a:pt x="15443" y="3106"/>
                  <a:pt x="15406" y="2992"/>
                </a:cubicBezTo>
                <a:cubicBezTo>
                  <a:pt x="15253" y="2224"/>
                  <a:pt x="15136" y="1455"/>
                  <a:pt x="14792" y="764"/>
                </a:cubicBezTo>
                <a:cubicBezTo>
                  <a:pt x="14539" y="260"/>
                  <a:pt x="14083" y="1"/>
                  <a:pt x="13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782480" y="1306825"/>
            <a:ext cx="655468" cy="206858"/>
          </a:xfrm>
          <a:custGeom>
            <a:avLst/>
            <a:gdLst/>
            <a:ahLst/>
            <a:cxnLst/>
            <a:rect l="l" t="t" r="r" b="b"/>
            <a:pathLst>
              <a:path w="23013" h="7262" extrusionOk="0">
                <a:moveTo>
                  <a:pt x="13587" y="1"/>
                </a:moveTo>
                <a:cubicBezTo>
                  <a:pt x="13403" y="1"/>
                  <a:pt x="13212" y="37"/>
                  <a:pt x="13025" y="109"/>
                </a:cubicBezTo>
                <a:cubicBezTo>
                  <a:pt x="12564" y="303"/>
                  <a:pt x="12293" y="724"/>
                  <a:pt x="11986" y="1071"/>
                </a:cubicBezTo>
                <a:cubicBezTo>
                  <a:pt x="11838" y="1219"/>
                  <a:pt x="11732" y="1282"/>
                  <a:pt x="11645" y="1282"/>
                </a:cubicBezTo>
                <a:cubicBezTo>
                  <a:pt x="11528" y="1282"/>
                  <a:pt x="11443" y="1170"/>
                  <a:pt x="11334" y="994"/>
                </a:cubicBezTo>
                <a:cubicBezTo>
                  <a:pt x="11054" y="478"/>
                  <a:pt x="10702" y="227"/>
                  <a:pt x="10305" y="227"/>
                </a:cubicBezTo>
                <a:cubicBezTo>
                  <a:pt x="9993" y="227"/>
                  <a:pt x="9653" y="383"/>
                  <a:pt x="9297" y="687"/>
                </a:cubicBezTo>
                <a:cubicBezTo>
                  <a:pt x="8492" y="1415"/>
                  <a:pt x="8415" y="2454"/>
                  <a:pt x="8067" y="3376"/>
                </a:cubicBezTo>
                <a:cubicBezTo>
                  <a:pt x="7991" y="3453"/>
                  <a:pt x="8031" y="3607"/>
                  <a:pt x="7914" y="3607"/>
                </a:cubicBezTo>
                <a:cubicBezTo>
                  <a:pt x="7893" y="3612"/>
                  <a:pt x="7875" y="3614"/>
                  <a:pt x="7860" y="3614"/>
                </a:cubicBezTo>
                <a:cubicBezTo>
                  <a:pt x="7759" y="3614"/>
                  <a:pt x="7750" y="3520"/>
                  <a:pt x="7683" y="3453"/>
                </a:cubicBezTo>
                <a:cubicBezTo>
                  <a:pt x="7416" y="3223"/>
                  <a:pt x="7222" y="2838"/>
                  <a:pt x="6801" y="2798"/>
                </a:cubicBezTo>
                <a:cubicBezTo>
                  <a:pt x="6776" y="2797"/>
                  <a:pt x="6750" y="2796"/>
                  <a:pt x="6725" y="2796"/>
                </a:cubicBezTo>
                <a:cubicBezTo>
                  <a:pt x="6177" y="2796"/>
                  <a:pt x="5677" y="3175"/>
                  <a:pt x="5495" y="3797"/>
                </a:cubicBezTo>
                <a:cubicBezTo>
                  <a:pt x="5399" y="4147"/>
                  <a:pt x="5252" y="4365"/>
                  <a:pt x="4922" y="4365"/>
                </a:cubicBezTo>
                <a:cubicBezTo>
                  <a:pt x="4853" y="4365"/>
                  <a:pt x="4774" y="4356"/>
                  <a:pt x="4687" y="4335"/>
                </a:cubicBezTo>
                <a:cubicBezTo>
                  <a:pt x="4565" y="4302"/>
                  <a:pt x="4444" y="4279"/>
                  <a:pt x="4332" y="4279"/>
                </a:cubicBezTo>
                <a:cubicBezTo>
                  <a:pt x="4056" y="4279"/>
                  <a:pt x="3842" y="4421"/>
                  <a:pt x="3842" y="4913"/>
                </a:cubicBezTo>
                <a:cubicBezTo>
                  <a:pt x="3842" y="5334"/>
                  <a:pt x="3497" y="5604"/>
                  <a:pt x="3036" y="5681"/>
                </a:cubicBezTo>
                <a:cubicBezTo>
                  <a:pt x="2038" y="5872"/>
                  <a:pt x="1076" y="6102"/>
                  <a:pt x="0" y="6410"/>
                </a:cubicBezTo>
                <a:cubicBezTo>
                  <a:pt x="154" y="6486"/>
                  <a:pt x="194" y="6526"/>
                  <a:pt x="270" y="6526"/>
                </a:cubicBezTo>
                <a:cubicBezTo>
                  <a:pt x="2689" y="6603"/>
                  <a:pt x="5111" y="6640"/>
                  <a:pt x="7570" y="6834"/>
                </a:cubicBezTo>
                <a:cubicBezTo>
                  <a:pt x="9911" y="6987"/>
                  <a:pt x="12293" y="6834"/>
                  <a:pt x="14675" y="7141"/>
                </a:cubicBezTo>
                <a:cubicBezTo>
                  <a:pt x="15347" y="7237"/>
                  <a:pt x="16035" y="7243"/>
                  <a:pt x="16719" y="7243"/>
                </a:cubicBezTo>
                <a:cubicBezTo>
                  <a:pt x="16817" y="7243"/>
                  <a:pt x="16915" y="7243"/>
                  <a:pt x="17012" y="7243"/>
                </a:cubicBezTo>
                <a:cubicBezTo>
                  <a:pt x="17324" y="7243"/>
                  <a:pt x="17635" y="7244"/>
                  <a:pt x="17942" y="7255"/>
                </a:cubicBezTo>
                <a:cubicBezTo>
                  <a:pt x="18076" y="7259"/>
                  <a:pt x="18210" y="7261"/>
                  <a:pt x="18343" y="7261"/>
                </a:cubicBezTo>
                <a:cubicBezTo>
                  <a:pt x="19431" y="7261"/>
                  <a:pt x="20495" y="7124"/>
                  <a:pt x="21590" y="6987"/>
                </a:cubicBezTo>
                <a:cubicBezTo>
                  <a:pt x="21729" y="6964"/>
                  <a:pt x="21871" y="6958"/>
                  <a:pt x="22015" y="6958"/>
                </a:cubicBezTo>
                <a:cubicBezTo>
                  <a:pt x="22163" y="6958"/>
                  <a:pt x="22313" y="6965"/>
                  <a:pt x="22461" y="6965"/>
                </a:cubicBezTo>
                <a:cubicBezTo>
                  <a:pt x="22648" y="6965"/>
                  <a:pt x="22834" y="6955"/>
                  <a:pt x="23013" y="6911"/>
                </a:cubicBezTo>
                <a:cubicBezTo>
                  <a:pt x="22936" y="6640"/>
                  <a:pt x="22742" y="6680"/>
                  <a:pt x="22552" y="6603"/>
                </a:cubicBezTo>
                <a:cubicBezTo>
                  <a:pt x="21784" y="6410"/>
                  <a:pt x="20975" y="6373"/>
                  <a:pt x="20170" y="6179"/>
                </a:cubicBezTo>
                <a:cubicBezTo>
                  <a:pt x="19823" y="6142"/>
                  <a:pt x="19325" y="6142"/>
                  <a:pt x="19248" y="5604"/>
                </a:cubicBezTo>
                <a:cubicBezTo>
                  <a:pt x="19131" y="4529"/>
                  <a:pt x="18824" y="3490"/>
                  <a:pt x="18286" y="2568"/>
                </a:cubicBezTo>
                <a:cubicBezTo>
                  <a:pt x="18052" y="2164"/>
                  <a:pt x="17491" y="1818"/>
                  <a:pt x="17019" y="1818"/>
                </a:cubicBezTo>
                <a:cubicBezTo>
                  <a:pt x="16952" y="1818"/>
                  <a:pt x="16888" y="1825"/>
                  <a:pt x="16826" y="1840"/>
                </a:cubicBezTo>
                <a:cubicBezTo>
                  <a:pt x="16252" y="2030"/>
                  <a:pt x="16021" y="2568"/>
                  <a:pt x="15751" y="3029"/>
                </a:cubicBezTo>
                <a:cubicBezTo>
                  <a:pt x="15680" y="3136"/>
                  <a:pt x="15708" y="3304"/>
                  <a:pt x="15596" y="3304"/>
                </a:cubicBezTo>
                <a:cubicBezTo>
                  <a:pt x="15585" y="3304"/>
                  <a:pt x="15573" y="3303"/>
                  <a:pt x="15560" y="3299"/>
                </a:cubicBezTo>
                <a:cubicBezTo>
                  <a:pt x="15367" y="3259"/>
                  <a:pt x="15443" y="3106"/>
                  <a:pt x="15406" y="2992"/>
                </a:cubicBezTo>
                <a:cubicBezTo>
                  <a:pt x="15253" y="2224"/>
                  <a:pt x="15136" y="1455"/>
                  <a:pt x="14792" y="764"/>
                </a:cubicBezTo>
                <a:cubicBezTo>
                  <a:pt x="14539" y="260"/>
                  <a:pt x="14083" y="1"/>
                  <a:pt x="135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TextBox 372">
            <a:extLst>
              <a:ext uri="{FF2B5EF4-FFF2-40B4-BE49-F238E27FC236}">
                <a16:creationId xmlns:a16="http://schemas.microsoft.com/office/drawing/2014/main" id="{0081B8E8-14CD-4473-9CB9-5DB9725869B6}"/>
              </a:ext>
            </a:extLst>
          </p:cNvPr>
          <p:cNvSpPr txBox="1"/>
          <p:nvPr/>
        </p:nvSpPr>
        <p:spPr>
          <a:xfrm>
            <a:off x="4094121" y="372148"/>
            <a:ext cx="4419800" cy="954107"/>
          </a:xfrm>
          <a:prstGeom prst="rect">
            <a:avLst/>
          </a:prstGeom>
          <a:noFill/>
        </p:spPr>
        <p:txBody>
          <a:bodyPr wrap="none" rtlCol="0">
            <a:spAutoFit/>
          </a:bodyPr>
          <a:lstStyle/>
          <a:p>
            <a:pPr algn="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Chào</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mừng</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con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với</a:t>
            </a:r>
            <a:endPar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pPr algn="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môn</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Đạo</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đức</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lớp</a:t>
            </a:r>
            <a:r>
              <a:rPr lang="en-US" sz="28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374" name="TextBox 373">
            <a:extLst>
              <a:ext uri="{FF2B5EF4-FFF2-40B4-BE49-F238E27FC236}">
                <a16:creationId xmlns:a16="http://schemas.microsoft.com/office/drawing/2014/main" id="{19FE4085-8564-4D55-908B-FEBF62B30C21}"/>
              </a:ext>
            </a:extLst>
          </p:cNvPr>
          <p:cNvSpPr txBox="1"/>
          <p:nvPr/>
        </p:nvSpPr>
        <p:spPr>
          <a:xfrm>
            <a:off x="457430" y="2291179"/>
            <a:ext cx="3134191"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Tuần</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14 –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75" name="Rectangle 374">
            <a:extLst>
              <a:ext uri="{FF2B5EF4-FFF2-40B4-BE49-F238E27FC236}">
                <a16:creationId xmlns:a16="http://schemas.microsoft.com/office/drawing/2014/main" id="{F703D371-8239-4DC7-B092-37B9A94D4BC7}"/>
              </a:ext>
            </a:extLst>
          </p:cNvPr>
          <p:cNvSpPr/>
          <p:nvPr/>
        </p:nvSpPr>
        <p:spPr>
          <a:xfrm>
            <a:off x="479848" y="2980729"/>
            <a:ext cx="1292482" cy="81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376" name="TextBox 375">
            <a:extLst>
              <a:ext uri="{FF2B5EF4-FFF2-40B4-BE49-F238E27FC236}">
                <a16:creationId xmlns:a16="http://schemas.microsoft.com/office/drawing/2014/main" id="{D7215602-43C9-4BA2-9975-3C4CE6DD057F}"/>
              </a:ext>
            </a:extLst>
          </p:cNvPr>
          <p:cNvSpPr txBox="1"/>
          <p:nvPr/>
        </p:nvSpPr>
        <p:spPr>
          <a:xfrm>
            <a:off x="479848" y="3283737"/>
            <a:ext cx="4108723" cy="1077218"/>
          </a:xfrm>
          <a:prstGeom prst="rect">
            <a:avLst/>
          </a:prstGeom>
          <a:noFill/>
        </p:spPr>
        <p:txBody>
          <a:bodyPr wrap="square" rtlCol="0">
            <a:spAutoFit/>
          </a:bodyPr>
          <a:lstStyle/>
          <a:p>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Quan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giúp</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đỡ</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hàng</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xóm</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tiết</a:t>
            </a:r>
            <a:r>
              <a:rPr lang="en-US" sz="32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378" name="Google Shape;166;p29">
            <a:extLst>
              <a:ext uri="{FF2B5EF4-FFF2-40B4-BE49-F238E27FC236}">
                <a16:creationId xmlns:a16="http://schemas.microsoft.com/office/drawing/2014/main" id="{DE4B75DB-A59B-491E-9F99-08D361412B36}"/>
              </a:ext>
            </a:extLst>
          </p:cNvPr>
          <p:cNvSpPr/>
          <p:nvPr/>
        </p:nvSpPr>
        <p:spPr>
          <a:xfrm>
            <a:off x="844418" y="1098104"/>
            <a:ext cx="1086727" cy="360911"/>
          </a:xfrm>
          <a:custGeom>
            <a:avLst/>
            <a:gdLst/>
            <a:ahLst/>
            <a:cxnLst/>
            <a:rect l="l" t="t" r="r" b="b"/>
            <a:pathLst>
              <a:path w="44140" h="10201" extrusionOk="0">
                <a:moveTo>
                  <a:pt x="21389" y="1"/>
                </a:moveTo>
                <a:cubicBezTo>
                  <a:pt x="21094" y="1"/>
                  <a:pt x="20800" y="43"/>
                  <a:pt x="20515" y="135"/>
                </a:cubicBezTo>
                <a:cubicBezTo>
                  <a:pt x="19861" y="329"/>
                  <a:pt x="19440" y="750"/>
                  <a:pt x="18939" y="1211"/>
                </a:cubicBezTo>
                <a:cubicBezTo>
                  <a:pt x="18594" y="1558"/>
                  <a:pt x="17903" y="3018"/>
                  <a:pt x="17632" y="3132"/>
                </a:cubicBezTo>
                <a:cubicBezTo>
                  <a:pt x="17518" y="3192"/>
                  <a:pt x="17409" y="3216"/>
                  <a:pt x="17304" y="3216"/>
                </a:cubicBezTo>
                <a:cubicBezTo>
                  <a:pt x="16915" y="3216"/>
                  <a:pt x="16569" y="2891"/>
                  <a:pt x="16117" y="2891"/>
                </a:cubicBezTo>
                <a:cubicBezTo>
                  <a:pt x="15832" y="2891"/>
                  <a:pt x="15504" y="3020"/>
                  <a:pt x="15097" y="3439"/>
                </a:cubicBezTo>
                <a:cubicBezTo>
                  <a:pt x="14713" y="3823"/>
                  <a:pt x="14559" y="4939"/>
                  <a:pt x="14292" y="5129"/>
                </a:cubicBezTo>
                <a:cubicBezTo>
                  <a:pt x="13997" y="5290"/>
                  <a:pt x="13884" y="5357"/>
                  <a:pt x="13833" y="5357"/>
                </a:cubicBezTo>
                <a:cubicBezTo>
                  <a:pt x="13738" y="5357"/>
                  <a:pt x="13857" y="5122"/>
                  <a:pt x="13407" y="4822"/>
                </a:cubicBezTo>
                <a:cubicBezTo>
                  <a:pt x="12364" y="4074"/>
                  <a:pt x="12124" y="2937"/>
                  <a:pt x="10856" y="2937"/>
                </a:cubicBezTo>
                <a:cubicBezTo>
                  <a:pt x="10629" y="2937"/>
                  <a:pt x="10369" y="2973"/>
                  <a:pt x="10066" y="3055"/>
                </a:cubicBezTo>
                <a:cubicBezTo>
                  <a:pt x="8643" y="3402"/>
                  <a:pt x="7531" y="4745"/>
                  <a:pt x="6799" y="5938"/>
                </a:cubicBezTo>
                <a:cubicBezTo>
                  <a:pt x="5763" y="7628"/>
                  <a:pt x="5877" y="7321"/>
                  <a:pt x="3919" y="7818"/>
                </a:cubicBezTo>
                <a:cubicBezTo>
                  <a:pt x="3495" y="7935"/>
                  <a:pt x="1" y="9278"/>
                  <a:pt x="422" y="10200"/>
                </a:cubicBezTo>
                <a:cubicBezTo>
                  <a:pt x="10130" y="10200"/>
                  <a:pt x="19836" y="10132"/>
                  <a:pt x="29553" y="10132"/>
                </a:cubicBezTo>
                <a:cubicBezTo>
                  <a:pt x="34412" y="10132"/>
                  <a:pt x="39274" y="10149"/>
                  <a:pt x="44140" y="10200"/>
                </a:cubicBezTo>
                <a:cubicBezTo>
                  <a:pt x="43488" y="9816"/>
                  <a:pt x="42797" y="9395"/>
                  <a:pt x="42142" y="9011"/>
                </a:cubicBezTo>
                <a:cubicBezTo>
                  <a:pt x="41414" y="8627"/>
                  <a:pt x="40682" y="8664"/>
                  <a:pt x="39991" y="8319"/>
                </a:cubicBezTo>
                <a:cubicBezTo>
                  <a:pt x="38648" y="7665"/>
                  <a:pt x="38878" y="6168"/>
                  <a:pt x="37265" y="5821"/>
                </a:cubicBezTo>
                <a:cubicBezTo>
                  <a:pt x="37156" y="5797"/>
                  <a:pt x="37053" y="5786"/>
                  <a:pt x="36955" y="5786"/>
                </a:cubicBezTo>
                <a:cubicBezTo>
                  <a:pt x="36193" y="5786"/>
                  <a:pt x="35700" y="6423"/>
                  <a:pt x="35031" y="6423"/>
                </a:cubicBezTo>
                <a:cubicBezTo>
                  <a:pt x="34959" y="6423"/>
                  <a:pt x="34884" y="6415"/>
                  <a:pt x="34806" y="6399"/>
                </a:cubicBezTo>
                <a:cubicBezTo>
                  <a:pt x="34382" y="6322"/>
                  <a:pt x="33921" y="5323"/>
                  <a:pt x="33500" y="5129"/>
                </a:cubicBezTo>
                <a:cubicBezTo>
                  <a:pt x="33345" y="5062"/>
                  <a:pt x="33194" y="5038"/>
                  <a:pt x="33047" y="5038"/>
                </a:cubicBezTo>
                <a:cubicBezTo>
                  <a:pt x="32708" y="5038"/>
                  <a:pt x="32388" y="5164"/>
                  <a:pt x="32073" y="5164"/>
                </a:cubicBezTo>
                <a:cubicBezTo>
                  <a:pt x="31985" y="5164"/>
                  <a:pt x="31897" y="5154"/>
                  <a:pt x="31810" y="5129"/>
                </a:cubicBezTo>
                <a:cubicBezTo>
                  <a:pt x="30888" y="4939"/>
                  <a:pt x="30694" y="4054"/>
                  <a:pt x="29658" y="3977"/>
                </a:cubicBezTo>
                <a:cubicBezTo>
                  <a:pt x="29326" y="3977"/>
                  <a:pt x="28823" y="4523"/>
                  <a:pt x="28418" y="4523"/>
                </a:cubicBezTo>
                <a:cubicBezTo>
                  <a:pt x="28354" y="4523"/>
                  <a:pt x="28293" y="4509"/>
                  <a:pt x="28235" y="4478"/>
                </a:cubicBezTo>
                <a:cubicBezTo>
                  <a:pt x="27928" y="4324"/>
                  <a:pt x="28045" y="3209"/>
                  <a:pt x="27814" y="2978"/>
                </a:cubicBezTo>
                <a:cubicBezTo>
                  <a:pt x="27533" y="2584"/>
                  <a:pt x="27148" y="2335"/>
                  <a:pt x="26720" y="2335"/>
                </a:cubicBezTo>
                <a:cubicBezTo>
                  <a:pt x="26564" y="2335"/>
                  <a:pt x="26402" y="2369"/>
                  <a:pt x="26238" y="2440"/>
                </a:cubicBezTo>
                <a:cubicBezTo>
                  <a:pt x="25970" y="2557"/>
                  <a:pt x="25700" y="3402"/>
                  <a:pt x="25546" y="3402"/>
                </a:cubicBezTo>
                <a:cubicBezTo>
                  <a:pt x="25523" y="3406"/>
                  <a:pt x="25500" y="3408"/>
                  <a:pt x="25478" y="3408"/>
                </a:cubicBezTo>
                <a:cubicBezTo>
                  <a:pt x="24844" y="3408"/>
                  <a:pt x="24684" y="1883"/>
                  <a:pt x="24203" y="1328"/>
                </a:cubicBezTo>
                <a:cubicBezTo>
                  <a:pt x="23511" y="547"/>
                  <a:pt x="22446" y="1"/>
                  <a:pt x="21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66;p29">
            <a:extLst>
              <a:ext uri="{FF2B5EF4-FFF2-40B4-BE49-F238E27FC236}">
                <a16:creationId xmlns:a16="http://schemas.microsoft.com/office/drawing/2014/main" id="{FB095280-AAE9-467D-8C2D-CB71FCE7D168}"/>
              </a:ext>
            </a:extLst>
          </p:cNvPr>
          <p:cNvSpPr/>
          <p:nvPr/>
        </p:nvSpPr>
        <p:spPr>
          <a:xfrm>
            <a:off x="1359081" y="1013039"/>
            <a:ext cx="1086727" cy="360911"/>
          </a:xfrm>
          <a:custGeom>
            <a:avLst/>
            <a:gdLst/>
            <a:ahLst/>
            <a:cxnLst/>
            <a:rect l="l" t="t" r="r" b="b"/>
            <a:pathLst>
              <a:path w="44140" h="10201" extrusionOk="0">
                <a:moveTo>
                  <a:pt x="21389" y="1"/>
                </a:moveTo>
                <a:cubicBezTo>
                  <a:pt x="21094" y="1"/>
                  <a:pt x="20800" y="43"/>
                  <a:pt x="20515" y="135"/>
                </a:cubicBezTo>
                <a:cubicBezTo>
                  <a:pt x="19861" y="329"/>
                  <a:pt x="19440" y="750"/>
                  <a:pt x="18939" y="1211"/>
                </a:cubicBezTo>
                <a:cubicBezTo>
                  <a:pt x="18594" y="1558"/>
                  <a:pt x="17903" y="3018"/>
                  <a:pt x="17632" y="3132"/>
                </a:cubicBezTo>
                <a:cubicBezTo>
                  <a:pt x="17518" y="3192"/>
                  <a:pt x="17409" y="3216"/>
                  <a:pt x="17304" y="3216"/>
                </a:cubicBezTo>
                <a:cubicBezTo>
                  <a:pt x="16915" y="3216"/>
                  <a:pt x="16569" y="2891"/>
                  <a:pt x="16117" y="2891"/>
                </a:cubicBezTo>
                <a:cubicBezTo>
                  <a:pt x="15832" y="2891"/>
                  <a:pt x="15504" y="3020"/>
                  <a:pt x="15097" y="3439"/>
                </a:cubicBezTo>
                <a:cubicBezTo>
                  <a:pt x="14713" y="3823"/>
                  <a:pt x="14559" y="4939"/>
                  <a:pt x="14292" y="5129"/>
                </a:cubicBezTo>
                <a:cubicBezTo>
                  <a:pt x="13997" y="5290"/>
                  <a:pt x="13884" y="5357"/>
                  <a:pt x="13833" y="5357"/>
                </a:cubicBezTo>
                <a:cubicBezTo>
                  <a:pt x="13738" y="5357"/>
                  <a:pt x="13857" y="5122"/>
                  <a:pt x="13407" y="4822"/>
                </a:cubicBezTo>
                <a:cubicBezTo>
                  <a:pt x="12364" y="4074"/>
                  <a:pt x="12124" y="2937"/>
                  <a:pt x="10856" y="2937"/>
                </a:cubicBezTo>
                <a:cubicBezTo>
                  <a:pt x="10629" y="2937"/>
                  <a:pt x="10369" y="2973"/>
                  <a:pt x="10066" y="3055"/>
                </a:cubicBezTo>
                <a:cubicBezTo>
                  <a:pt x="8643" y="3402"/>
                  <a:pt x="7531" y="4745"/>
                  <a:pt x="6799" y="5938"/>
                </a:cubicBezTo>
                <a:cubicBezTo>
                  <a:pt x="5763" y="7628"/>
                  <a:pt x="5877" y="7321"/>
                  <a:pt x="3919" y="7818"/>
                </a:cubicBezTo>
                <a:cubicBezTo>
                  <a:pt x="3495" y="7935"/>
                  <a:pt x="1" y="9278"/>
                  <a:pt x="422" y="10200"/>
                </a:cubicBezTo>
                <a:cubicBezTo>
                  <a:pt x="10130" y="10200"/>
                  <a:pt x="19836" y="10132"/>
                  <a:pt x="29553" y="10132"/>
                </a:cubicBezTo>
                <a:cubicBezTo>
                  <a:pt x="34412" y="10132"/>
                  <a:pt x="39274" y="10149"/>
                  <a:pt x="44140" y="10200"/>
                </a:cubicBezTo>
                <a:cubicBezTo>
                  <a:pt x="43488" y="9816"/>
                  <a:pt x="42797" y="9395"/>
                  <a:pt x="42142" y="9011"/>
                </a:cubicBezTo>
                <a:cubicBezTo>
                  <a:pt x="41414" y="8627"/>
                  <a:pt x="40682" y="8664"/>
                  <a:pt x="39991" y="8319"/>
                </a:cubicBezTo>
                <a:cubicBezTo>
                  <a:pt x="38648" y="7665"/>
                  <a:pt x="38878" y="6168"/>
                  <a:pt x="37265" y="5821"/>
                </a:cubicBezTo>
                <a:cubicBezTo>
                  <a:pt x="37156" y="5797"/>
                  <a:pt x="37053" y="5786"/>
                  <a:pt x="36955" y="5786"/>
                </a:cubicBezTo>
                <a:cubicBezTo>
                  <a:pt x="36193" y="5786"/>
                  <a:pt x="35700" y="6423"/>
                  <a:pt x="35031" y="6423"/>
                </a:cubicBezTo>
                <a:cubicBezTo>
                  <a:pt x="34959" y="6423"/>
                  <a:pt x="34884" y="6415"/>
                  <a:pt x="34806" y="6399"/>
                </a:cubicBezTo>
                <a:cubicBezTo>
                  <a:pt x="34382" y="6322"/>
                  <a:pt x="33921" y="5323"/>
                  <a:pt x="33500" y="5129"/>
                </a:cubicBezTo>
                <a:cubicBezTo>
                  <a:pt x="33345" y="5062"/>
                  <a:pt x="33194" y="5038"/>
                  <a:pt x="33047" y="5038"/>
                </a:cubicBezTo>
                <a:cubicBezTo>
                  <a:pt x="32708" y="5038"/>
                  <a:pt x="32388" y="5164"/>
                  <a:pt x="32073" y="5164"/>
                </a:cubicBezTo>
                <a:cubicBezTo>
                  <a:pt x="31985" y="5164"/>
                  <a:pt x="31897" y="5154"/>
                  <a:pt x="31810" y="5129"/>
                </a:cubicBezTo>
                <a:cubicBezTo>
                  <a:pt x="30888" y="4939"/>
                  <a:pt x="30694" y="4054"/>
                  <a:pt x="29658" y="3977"/>
                </a:cubicBezTo>
                <a:cubicBezTo>
                  <a:pt x="29326" y="3977"/>
                  <a:pt x="28823" y="4523"/>
                  <a:pt x="28418" y="4523"/>
                </a:cubicBezTo>
                <a:cubicBezTo>
                  <a:pt x="28354" y="4523"/>
                  <a:pt x="28293" y="4509"/>
                  <a:pt x="28235" y="4478"/>
                </a:cubicBezTo>
                <a:cubicBezTo>
                  <a:pt x="27928" y="4324"/>
                  <a:pt x="28045" y="3209"/>
                  <a:pt x="27814" y="2978"/>
                </a:cubicBezTo>
                <a:cubicBezTo>
                  <a:pt x="27533" y="2584"/>
                  <a:pt x="27148" y="2335"/>
                  <a:pt x="26720" y="2335"/>
                </a:cubicBezTo>
                <a:cubicBezTo>
                  <a:pt x="26564" y="2335"/>
                  <a:pt x="26402" y="2369"/>
                  <a:pt x="26238" y="2440"/>
                </a:cubicBezTo>
                <a:cubicBezTo>
                  <a:pt x="25970" y="2557"/>
                  <a:pt x="25700" y="3402"/>
                  <a:pt x="25546" y="3402"/>
                </a:cubicBezTo>
                <a:cubicBezTo>
                  <a:pt x="25523" y="3406"/>
                  <a:pt x="25500" y="3408"/>
                  <a:pt x="25478" y="3408"/>
                </a:cubicBezTo>
                <a:cubicBezTo>
                  <a:pt x="24844" y="3408"/>
                  <a:pt x="24684" y="1883"/>
                  <a:pt x="24203" y="1328"/>
                </a:cubicBezTo>
                <a:cubicBezTo>
                  <a:pt x="23511" y="547"/>
                  <a:pt x="22446" y="1"/>
                  <a:pt x="21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373"/>
                                        </p:tgtEl>
                                        <p:attrNameLst>
                                          <p:attrName>style.visibility</p:attrName>
                                        </p:attrNameLst>
                                      </p:cBhvr>
                                      <p:to>
                                        <p:strVal val="visible"/>
                                      </p:to>
                                    </p:set>
                                    <p:anim calcmode="lin" valueType="num">
                                      <p:cBhvr additive="base">
                                        <p:cTn id="7" dur="1000" fill="hold"/>
                                        <p:tgtEl>
                                          <p:spTgt spid="373"/>
                                        </p:tgtEl>
                                        <p:attrNameLst>
                                          <p:attrName>ppt_x</p:attrName>
                                        </p:attrNameLst>
                                      </p:cBhvr>
                                      <p:tavLst>
                                        <p:tav tm="0">
                                          <p:val>
                                            <p:strVal val="1+#ppt_w/2"/>
                                          </p:val>
                                        </p:tav>
                                        <p:tav tm="100000">
                                          <p:val>
                                            <p:strVal val="#ppt_x"/>
                                          </p:val>
                                        </p:tav>
                                      </p:tavLst>
                                    </p:anim>
                                    <p:anim calcmode="lin" valueType="num">
                                      <p:cBhvr additive="base">
                                        <p:cTn id="8" dur="1000" fill="hold"/>
                                        <p:tgtEl>
                                          <p:spTgt spid="373"/>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500"/>
                                  </p:stCondLst>
                                  <p:childTnLst>
                                    <p:set>
                                      <p:cBhvr>
                                        <p:cTn id="10" dur="1" fill="hold">
                                          <p:stCondLst>
                                            <p:cond delay="0"/>
                                          </p:stCondLst>
                                        </p:cTn>
                                        <p:tgtEl>
                                          <p:spTgt spid="374"/>
                                        </p:tgtEl>
                                        <p:attrNameLst>
                                          <p:attrName>style.visibility</p:attrName>
                                        </p:attrNameLst>
                                      </p:cBhvr>
                                      <p:to>
                                        <p:strVal val="visible"/>
                                      </p:to>
                                    </p:set>
                                    <p:anim calcmode="lin" valueType="num">
                                      <p:cBhvr additive="base">
                                        <p:cTn id="11" dur="1000" fill="hold"/>
                                        <p:tgtEl>
                                          <p:spTgt spid="374"/>
                                        </p:tgtEl>
                                        <p:attrNameLst>
                                          <p:attrName>ppt_x</p:attrName>
                                        </p:attrNameLst>
                                      </p:cBhvr>
                                      <p:tavLst>
                                        <p:tav tm="0">
                                          <p:val>
                                            <p:strVal val="0-#ppt_w/2"/>
                                          </p:val>
                                        </p:tav>
                                        <p:tav tm="100000">
                                          <p:val>
                                            <p:strVal val="#ppt_x"/>
                                          </p:val>
                                        </p:tav>
                                      </p:tavLst>
                                    </p:anim>
                                    <p:anim calcmode="lin" valueType="num">
                                      <p:cBhvr additive="base">
                                        <p:cTn id="12" dur="1000" fill="hold"/>
                                        <p:tgtEl>
                                          <p:spTgt spid="374"/>
                                        </p:tgtEl>
                                        <p:attrNameLst>
                                          <p:attrName>ppt_y</p:attrName>
                                        </p:attrNameLst>
                                      </p:cBhvr>
                                      <p:tavLst>
                                        <p:tav tm="0">
                                          <p:val>
                                            <p:strVal val="#ppt_y"/>
                                          </p:val>
                                        </p:tav>
                                        <p:tav tm="100000">
                                          <p:val>
                                            <p:strVal val="#ppt_y"/>
                                          </p:val>
                                        </p:tav>
                                      </p:tavLst>
                                    </p:anim>
                                  </p:childTnLst>
                                </p:cTn>
                              </p:par>
                              <p:par>
                                <p:cTn id="13" presetID="2" presetClass="entr" presetSubtype="8" decel="94000" fill="hold" grpId="0" nodeType="withEffect">
                                  <p:stCondLst>
                                    <p:cond delay="1000"/>
                                  </p:stCondLst>
                                  <p:childTnLst>
                                    <p:set>
                                      <p:cBhvr>
                                        <p:cTn id="14" dur="1" fill="hold">
                                          <p:stCondLst>
                                            <p:cond delay="0"/>
                                          </p:stCondLst>
                                        </p:cTn>
                                        <p:tgtEl>
                                          <p:spTgt spid="376"/>
                                        </p:tgtEl>
                                        <p:attrNameLst>
                                          <p:attrName>style.visibility</p:attrName>
                                        </p:attrNameLst>
                                      </p:cBhvr>
                                      <p:to>
                                        <p:strVal val="visible"/>
                                      </p:to>
                                    </p:set>
                                    <p:anim calcmode="lin" valueType="num">
                                      <p:cBhvr additive="base">
                                        <p:cTn id="15" dur="1000" fill="hold"/>
                                        <p:tgtEl>
                                          <p:spTgt spid="376"/>
                                        </p:tgtEl>
                                        <p:attrNameLst>
                                          <p:attrName>ppt_x</p:attrName>
                                        </p:attrNameLst>
                                      </p:cBhvr>
                                      <p:tavLst>
                                        <p:tav tm="0">
                                          <p:val>
                                            <p:strVal val="0-#ppt_w/2"/>
                                          </p:val>
                                        </p:tav>
                                        <p:tav tm="100000">
                                          <p:val>
                                            <p:strVal val="#ppt_x"/>
                                          </p:val>
                                        </p:tav>
                                      </p:tavLst>
                                    </p:anim>
                                    <p:anim calcmode="lin" valueType="num">
                                      <p:cBhvr additive="base">
                                        <p:cTn id="16" dur="1000" fill="hold"/>
                                        <p:tgtEl>
                                          <p:spTgt spid="3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P spid="374" grpId="0"/>
      <p:bldP spid="3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6" hidden="1"/>
          <p:cNvSpPr txBox="1">
            <a:spLocks noGrp="1"/>
          </p:cNvSpPr>
          <p:nvPr>
            <p:ph type="ctrTitle"/>
          </p:nvPr>
        </p:nvSpPr>
        <p:spPr>
          <a:xfrm>
            <a:off x="1430860" y="346977"/>
            <a:ext cx="6282280" cy="54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a:latin typeface="Segoe UI Black" panose="020B0A02040204020203" pitchFamily="34" charset="0"/>
                <a:ea typeface="Segoe UI Black" panose="020B0A02040204020203" pitchFamily="34" charset="0"/>
              </a:rPr>
              <a:t>Làm việc cá nhân</a:t>
            </a:r>
            <a:endParaRPr sz="1800" dirty="0">
              <a:solidFill>
                <a:schemeClr val="dk1"/>
              </a:solidFill>
              <a:latin typeface="Segoe UI Black" panose="020B0A02040204020203" pitchFamily="34" charset="0"/>
              <a:ea typeface="Segoe UI Black" panose="020B0A02040204020203" pitchFamily="34" charset="0"/>
            </a:endParaRPr>
          </a:p>
        </p:txBody>
      </p:sp>
      <p:sp>
        <p:nvSpPr>
          <p:cNvPr id="11" name="TextBox 10">
            <a:extLst>
              <a:ext uri="{FF2B5EF4-FFF2-40B4-BE49-F238E27FC236}">
                <a16:creationId xmlns:a16="http://schemas.microsoft.com/office/drawing/2014/main" id="{20E26E9D-EEEE-4165-8618-30365A1C5E19}"/>
              </a:ext>
            </a:extLst>
          </p:cNvPr>
          <p:cNvSpPr txBox="1"/>
          <p:nvPr/>
        </p:nvSpPr>
        <p:spPr>
          <a:xfrm>
            <a:off x="4323798" y="423536"/>
            <a:ext cx="4359435" cy="830997"/>
          </a:xfrm>
          <a:prstGeom prst="rect">
            <a:avLst/>
          </a:prstGeom>
          <a:noFill/>
        </p:spPr>
        <p:txBody>
          <a:bodyPr wrap="square" rtlCol="0">
            <a:spAutoFit/>
          </a:bodyPr>
          <a:lstStyle/>
          <a:p>
            <a:pPr algn="r"/>
            <a:r>
              <a:rPr lang="en-US" sz="2400" b="1" dirty="0" err="1">
                <a:solidFill>
                  <a:schemeClr val="accent1">
                    <a:lumMod val="75000"/>
                  </a:schemeClr>
                </a:solidFill>
                <a:latin typeface="+mj-lt"/>
                <a:ea typeface="Segoe UI Black" panose="020B0A02040204020203" pitchFamily="34" charset="0"/>
              </a:rPr>
              <a:t>Nhận</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xét</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việc</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làm</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của</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các</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bạn</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trong</a:t>
            </a:r>
            <a:r>
              <a:rPr lang="en-US" sz="2400" b="1" dirty="0">
                <a:solidFill>
                  <a:schemeClr val="accent1">
                    <a:lumMod val="75000"/>
                  </a:schemeClr>
                </a:solidFill>
                <a:latin typeface="+mj-lt"/>
                <a:ea typeface="Segoe UI Black" panose="020B0A02040204020203" pitchFamily="34" charset="0"/>
              </a:rPr>
              <a:t> </a:t>
            </a:r>
            <a:r>
              <a:rPr lang="en-US" sz="2400" b="1" dirty="0" err="1">
                <a:solidFill>
                  <a:schemeClr val="accent1">
                    <a:lumMod val="75000"/>
                  </a:schemeClr>
                </a:solidFill>
                <a:latin typeface="+mj-lt"/>
                <a:ea typeface="Segoe UI Black" panose="020B0A02040204020203" pitchFamily="34" charset="0"/>
              </a:rPr>
              <a:t>tranh</a:t>
            </a:r>
            <a:endParaRPr lang="en-US" sz="2400" b="1" dirty="0">
              <a:solidFill>
                <a:schemeClr val="accent1">
                  <a:lumMod val="75000"/>
                </a:schemeClr>
              </a:solidFill>
              <a:latin typeface="+mj-lt"/>
              <a:ea typeface="Segoe UI Black" panose="020B0A02040204020203" pitchFamily="34" charset="0"/>
            </a:endParaRPr>
          </a:p>
        </p:txBody>
      </p:sp>
      <p:grpSp>
        <p:nvGrpSpPr>
          <p:cNvPr id="13" name="Group 12">
            <a:extLst>
              <a:ext uri="{FF2B5EF4-FFF2-40B4-BE49-F238E27FC236}">
                <a16:creationId xmlns:a16="http://schemas.microsoft.com/office/drawing/2014/main" id="{46F261A0-D8A2-42F7-B323-E2FCC6C08D5A}"/>
              </a:ext>
            </a:extLst>
          </p:cNvPr>
          <p:cNvGrpSpPr/>
          <p:nvPr/>
        </p:nvGrpSpPr>
        <p:grpSpPr>
          <a:xfrm>
            <a:off x="652511" y="4104027"/>
            <a:ext cx="3321950" cy="592320"/>
            <a:chOff x="1044483" y="1362832"/>
            <a:chExt cx="4784192" cy="581334"/>
          </a:xfrm>
        </p:grpSpPr>
        <p:sp>
          <p:nvSpPr>
            <p:cNvPr id="14" name="Rectangle: Rounded Corners 13">
              <a:extLst>
                <a:ext uri="{FF2B5EF4-FFF2-40B4-BE49-F238E27FC236}">
                  <a16:creationId xmlns:a16="http://schemas.microsoft.com/office/drawing/2014/main" id="{52881A0F-E71E-4D1B-B528-32B9BCECC40C}"/>
                </a:ext>
              </a:extLst>
            </p:cNvPr>
            <p:cNvSpPr/>
            <p:nvPr/>
          </p:nvSpPr>
          <p:spPr>
            <a:xfrm>
              <a:off x="1044483" y="1362832"/>
              <a:ext cx="4784192" cy="581334"/>
            </a:xfrm>
            <a:prstGeom prst="roundRect">
              <a:avLst>
                <a:gd name="adj" fmla="val 117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Google Shape;356;p33">
              <a:extLst>
                <a:ext uri="{FF2B5EF4-FFF2-40B4-BE49-F238E27FC236}">
                  <a16:creationId xmlns:a16="http://schemas.microsoft.com/office/drawing/2014/main" id="{1F5F6D9D-CADD-41AE-A3B0-F2688B545210}"/>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Quan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tâm</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giúp</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đỡ</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hàng</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xóm</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13F0CC8-71C3-4616-9688-04059B1975CB}"/>
              </a:ext>
            </a:extLst>
          </p:cNvPr>
          <p:cNvGrpSpPr/>
          <p:nvPr/>
        </p:nvGrpSpPr>
        <p:grpSpPr>
          <a:xfrm>
            <a:off x="5169541" y="4111518"/>
            <a:ext cx="3321950" cy="592320"/>
            <a:chOff x="1044483" y="1362832"/>
            <a:chExt cx="4784192" cy="581334"/>
          </a:xfrm>
        </p:grpSpPr>
        <p:sp>
          <p:nvSpPr>
            <p:cNvPr id="17" name="Rectangle: Rounded Corners 16">
              <a:extLst>
                <a:ext uri="{FF2B5EF4-FFF2-40B4-BE49-F238E27FC236}">
                  <a16:creationId xmlns:a16="http://schemas.microsoft.com/office/drawing/2014/main" id="{AB98EC5D-2794-4195-BCF6-4366B9912391}"/>
                </a:ext>
              </a:extLst>
            </p:cNvPr>
            <p:cNvSpPr/>
            <p:nvPr/>
          </p:nvSpPr>
          <p:spPr>
            <a:xfrm>
              <a:off x="1044483" y="1362832"/>
              <a:ext cx="4784192" cy="581334"/>
            </a:xfrm>
            <a:prstGeom prst="roundRect">
              <a:avLst>
                <a:gd name="adj" fmla="val 117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Google Shape;356;p33">
              <a:extLst>
                <a:ext uri="{FF2B5EF4-FFF2-40B4-BE49-F238E27FC236}">
                  <a16:creationId xmlns:a16="http://schemas.microsoft.com/office/drawing/2014/main" id="{AAD36E6A-8AD6-4700-B9C0-9DAC3CB8340E}"/>
                </a:ext>
              </a:extLst>
            </p:cNvPr>
            <p:cNvSpPr txBox="1">
              <a:spLocks/>
            </p:cNvSpPr>
            <p:nvPr/>
          </p:nvSpPr>
          <p:spPr>
            <a:xfrm flipH="1">
              <a:off x="1084081" y="1419541"/>
              <a:ext cx="4704997"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Làm</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phiền</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hàng</a:t>
              </a:r>
              <a:r>
                <a:rPr lang="en-US"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18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xóm</a:t>
              </a:r>
              <a:endParaRPr lang="vi-VN" sz="18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FB17586E-52DF-46C9-8C08-D5650BDDF292}"/>
              </a:ext>
            </a:extLst>
          </p:cNvPr>
          <p:cNvGrpSpPr/>
          <p:nvPr/>
        </p:nvGrpSpPr>
        <p:grpSpPr>
          <a:xfrm>
            <a:off x="2313486" y="1489813"/>
            <a:ext cx="1952364" cy="1564151"/>
            <a:chOff x="5049062" y="2476568"/>
            <a:chExt cx="1952364" cy="1564151"/>
          </a:xfrm>
        </p:grpSpPr>
        <p:pic>
          <p:nvPicPr>
            <p:cNvPr id="23" name="Picture 22">
              <a:extLst>
                <a:ext uri="{FF2B5EF4-FFF2-40B4-BE49-F238E27FC236}">
                  <a16:creationId xmlns:a16="http://schemas.microsoft.com/office/drawing/2014/main" id="{B2C3C54C-9338-4106-A1A9-5BA42AE57847}"/>
                </a:ext>
              </a:extLst>
            </p:cNvPr>
            <p:cNvPicPr>
              <a:picLocks noChangeAspect="1"/>
            </p:cNvPicPr>
            <p:nvPr/>
          </p:nvPicPr>
          <p:blipFill>
            <a:blip r:embed="rId3"/>
            <a:stretch>
              <a:fillRect/>
            </a:stretch>
          </p:blipFill>
          <p:spPr>
            <a:xfrm>
              <a:off x="5049062" y="2476568"/>
              <a:ext cx="1952364" cy="1395430"/>
            </a:xfrm>
            <a:prstGeom prst="rect">
              <a:avLst/>
            </a:prstGeom>
          </p:spPr>
        </p:pic>
        <p:sp>
          <p:nvSpPr>
            <p:cNvPr id="24" name="TextBox 23">
              <a:extLst>
                <a:ext uri="{FF2B5EF4-FFF2-40B4-BE49-F238E27FC236}">
                  <a16:creationId xmlns:a16="http://schemas.microsoft.com/office/drawing/2014/main" id="{2E04CEED-23E1-43D5-B3AD-9B3EAF59EE2F}"/>
                </a:ext>
              </a:extLst>
            </p:cNvPr>
            <p:cNvSpPr txBox="1"/>
            <p:nvPr/>
          </p:nvSpPr>
          <p:spPr>
            <a:xfrm>
              <a:off x="5632993" y="3794498"/>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p:grpSp>
        <p:nvGrpSpPr>
          <p:cNvPr id="26" name="Group 25">
            <a:extLst>
              <a:ext uri="{FF2B5EF4-FFF2-40B4-BE49-F238E27FC236}">
                <a16:creationId xmlns:a16="http://schemas.microsoft.com/office/drawing/2014/main" id="{19DE660E-66E6-4B45-954F-B587E0289E99}"/>
              </a:ext>
            </a:extLst>
          </p:cNvPr>
          <p:cNvGrpSpPr/>
          <p:nvPr/>
        </p:nvGrpSpPr>
        <p:grpSpPr>
          <a:xfrm>
            <a:off x="460767" y="2498387"/>
            <a:ext cx="1952363" cy="1530656"/>
            <a:chOff x="6863637" y="3438868"/>
            <a:chExt cx="1874317" cy="1442832"/>
          </a:xfrm>
        </p:grpSpPr>
        <p:pic>
          <p:nvPicPr>
            <p:cNvPr id="27" name="Picture 26">
              <a:extLst>
                <a:ext uri="{FF2B5EF4-FFF2-40B4-BE49-F238E27FC236}">
                  <a16:creationId xmlns:a16="http://schemas.microsoft.com/office/drawing/2014/main" id="{9EE14D73-A4C3-49F4-AD56-C4954EE83485}"/>
                </a:ext>
              </a:extLst>
            </p:cNvPr>
            <p:cNvPicPr>
              <a:picLocks noChangeAspect="1"/>
            </p:cNvPicPr>
            <p:nvPr/>
          </p:nvPicPr>
          <p:blipFill>
            <a:blip r:embed="rId4"/>
            <a:stretch>
              <a:fillRect/>
            </a:stretch>
          </p:blipFill>
          <p:spPr>
            <a:xfrm>
              <a:off x="6863637" y="3438868"/>
              <a:ext cx="1874317" cy="1315364"/>
            </a:xfrm>
            <a:prstGeom prst="rect">
              <a:avLst/>
            </a:prstGeom>
          </p:spPr>
        </p:pic>
        <p:sp>
          <p:nvSpPr>
            <p:cNvPr id="28" name="TextBox 27">
              <a:extLst>
                <a:ext uri="{FF2B5EF4-FFF2-40B4-BE49-F238E27FC236}">
                  <a16:creationId xmlns:a16="http://schemas.microsoft.com/office/drawing/2014/main" id="{BEF3AA48-C3CE-44A0-BA4A-22BED9BBA832}"/>
                </a:ext>
              </a:extLst>
            </p:cNvPr>
            <p:cNvSpPr txBox="1"/>
            <p:nvPr/>
          </p:nvSpPr>
          <p:spPr>
            <a:xfrm>
              <a:off x="7583629" y="4635479"/>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4</a:t>
              </a:r>
            </a:p>
          </p:txBody>
        </p:sp>
      </p:grpSp>
      <p:grpSp>
        <p:nvGrpSpPr>
          <p:cNvPr id="29" name="Group 28">
            <a:extLst>
              <a:ext uri="{FF2B5EF4-FFF2-40B4-BE49-F238E27FC236}">
                <a16:creationId xmlns:a16="http://schemas.microsoft.com/office/drawing/2014/main" id="{B3F36F51-8AD5-4BE8-AAEB-394D3572DEED}"/>
              </a:ext>
            </a:extLst>
          </p:cNvPr>
          <p:cNvGrpSpPr/>
          <p:nvPr/>
        </p:nvGrpSpPr>
        <p:grpSpPr>
          <a:xfrm>
            <a:off x="460767" y="839035"/>
            <a:ext cx="1746547" cy="1544061"/>
            <a:chOff x="4730591" y="957681"/>
            <a:chExt cx="1746547" cy="1544061"/>
          </a:xfrm>
        </p:grpSpPr>
        <p:pic>
          <p:nvPicPr>
            <p:cNvPr id="30" name="Picture 29">
              <a:extLst>
                <a:ext uri="{FF2B5EF4-FFF2-40B4-BE49-F238E27FC236}">
                  <a16:creationId xmlns:a16="http://schemas.microsoft.com/office/drawing/2014/main" id="{54A2C474-634B-4CDB-8469-A968067BAA6F}"/>
                </a:ext>
              </a:extLst>
            </p:cNvPr>
            <p:cNvPicPr>
              <a:picLocks noChangeAspect="1"/>
            </p:cNvPicPr>
            <p:nvPr/>
          </p:nvPicPr>
          <p:blipFill>
            <a:blip r:embed="rId5"/>
            <a:stretch>
              <a:fillRect/>
            </a:stretch>
          </p:blipFill>
          <p:spPr>
            <a:xfrm>
              <a:off x="4730591" y="957681"/>
              <a:ext cx="1746547" cy="1372502"/>
            </a:xfrm>
            <a:prstGeom prst="rect">
              <a:avLst/>
            </a:prstGeom>
          </p:spPr>
        </p:pic>
        <p:sp>
          <p:nvSpPr>
            <p:cNvPr id="31" name="TextBox 30">
              <a:extLst>
                <a:ext uri="{FF2B5EF4-FFF2-40B4-BE49-F238E27FC236}">
                  <a16:creationId xmlns:a16="http://schemas.microsoft.com/office/drawing/2014/main" id="{EB2EA59B-5F4F-446F-8E74-7FC7FDD87527}"/>
                </a:ext>
              </a:extLst>
            </p:cNvPr>
            <p:cNvSpPr txBox="1"/>
            <p:nvPr/>
          </p:nvSpPr>
          <p:spPr>
            <a:xfrm>
              <a:off x="5229689" y="2255521"/>
              <a:ext cx="778779" cy="246221"/>
            </a:xfrm>
            <a:prstGeom prst="rect">
              <a:avLst/>
            </a:prstGeom>
            <a:solidFill>
              <a:srgbClr val="EA4D5F"/>
            </a:solidFill>
          </p:spPr>
          <p:txBody>
            <a:bodyPr wrap="square" rtlCol="0">
              <a:spAutoFit/>
            </a:bodyPr>
            <a:lstStyle/>
            <a:p>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grpSp>
      <p:grpSp>
        <p:nvGrpSpPr>
          <p:cNvPr id="32" name="Group 31">
            <a:extLst>
              <a:ext uri="{FF2B5EF4-FFF2-40B4-BE49-F238E27FC236}">
                <a16:creationId xmlns:a16="http://schemas.microsoft.com/office/drawing/2014/main" id="{4F73A430-C8D9-4EF7-BAB1-77DCE20ED9D8}"/>
              </a:ext>
            </a:extLst>
          </p:cNvPr>
          <p:cNvGrpSpPr/>
          <p:nvPr/>
        </p:nvGrpSpPr>
        <p:grpSpPr>
          <a:xfrm>
            <a:off x="5678189" y="1939629"/>
            <a:ext cx="2255072" cy="1891228"/>
            <a:chOff x="6789555" y="1214899"/>
            <a:chExt cx="1825131" cy="1530656"/>
          </a:xfrm>
        </p:grpSpPr>
        <p:pic>
          <p:nvPicPr>
            <p:cNvPr id="33" name="Picture 32">
              <a:extLst>
                <a:ext uri="{FF2B5EF4-FFF2-40B4-BE49-F238E27FC236}">
                  <a16:creationId xmlns:a16="http://schemas.microsoft.com/office/drawing/2014/main" id="{6380BD60-18F2-47D1-8B3A-4A126C1B65CF}"/>
                </a:ext>
              </a:extLst>
            </p:cNvPr>
            <p:cNvPicPr>
              <a:picLocks noChangeAspect="1"/>
            </p:cNvPicPr>
            <p:nvPr/>
          </p:nvPicPr>
          <p:blipFill>
            <a:blip r:embed="rId6"/>
            <a:stretch>
              <a:fillRect/>
            </a:stretch>
          </p:blipFill>
          <p:spPr>
            <a:xfrm>
              <a:off x="6789555" y="1214899"/>
              <a:ext cx="1825131" cy="1341735"/>
            </a:xfrm>
            <a:prstGeom prst="rect">
              <a:avLst/>
            </a:prstGeom>
          </p:spPr>
        </p:pic>
        <p:sp>
          <p:nvSpPr>
            <p:cNvPr id="34" name="TextBox 33">
              <a:extLst>
                <a:ext uri="{FF2B5EF4-FFF2-40B4-BE49-F238E27FC236}">
                  <a16:creationId xmlns:a16="http://schemas.microsoft.com/office/drawing/2014/main" id="{262BA280-4FC0-4BA5-8B17-9AC6EE128E3C}"/>
                </a:ext>
              </a:extLst>
            </p:cNvPr>
            <p:cNvSpPr txBox="1"/>
            <p:nvPr/>
          </p:nvSpPr>
          <p:spPr>
            <a:xfrm>
              <a:off x="7184881" y="2499334"/>
              <a:ext cx="791412"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p:spTree>
    <p:extLst>
      <p:ext uri="{BB962C8B-B14F-4D97-AF65-F5344CB8AC3E}">
        <p14:creationId xmlns:p14="http://schemas.microsoft.com/office/powerpoint/2010/main" val="2377416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AEA0453B-9142-45FB-A58E-8CD62820D0C5}"/>
              </a:ext>
            </a:extLst>
          </p:cNvPr>
          <p:cNvSpPr/>
          <p:nvPr/>
        </p:nvSpPr>
        <p:spPr>
          <a:xfrm>
            <a:off x="1042844" y="808277"/>
            <a:ext cx="7221599" cy="219271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3" name="Graphic 82">
            <a:extLst>
              <a:ext uri="{FF2B5EF4-FFF2-40B4-BE49-F238E27FC236}">
                <a16:creationId xmlns:a16="http://schemas.microsoft.com/office/drawing/2014/main" id="{6966E5D4-0BB5-47CF-BB01-E2AB3F250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5137" y="3426443"/>
            <a:ext cx="1275325" cy="1958899"/>
          </a:xfrm>
          <a:prstGeom prst="rect">
            <a:avLst/>
          </a:prstGeom>
        </p:spPr>
      </p:pic>
      <p:pic>
        <p:nvPicPr>
          <p:cNvPr id="84" name="Graphic 83">
            <a:extLst>
              <a:ext uri="{FF2B5EF4-FFF2-40B4-BE49-F238E27FC236}">
                <a16:creationId xmlns:a16="http://schemas.microsoft.com/office/drawing/2014/main" id="{14ABA911-7190-4835-AED6-5F835523CA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539" y="3300042"/>
            <a:ext cx="1425599" cy="1796760"/>
          </a:xfrm>
          <a:prstGeom prst="rect">
            <a:avLst/>
          </a:prstGeom>
        </p:spPr>
      </p:pic>
      <p:sp>
        <p:nvSpPr>
          <p:cNvPr id="85" name="TextBox 84">
            <a:extLst>
              <a:ext uri="{FF2B5EF4-FFF2-40B4-BE49-F238E27FC236}">
                <a16:creationId xmlns:a16="http://schemas.microsoft.com/office/drawing/2014/main" id="{FFD686D7-295F-4E38-9D4C-4B17712F12E8}"/>
              </a:ext>
            </a:extLst>
          </p:cNvPr>
          <p:cNvSpPr txBox="1"/>
          <p:nvPr/>
        </p:nvSpPr>
        <p:spPr>
          <a:xfrm>
            <a:off x="3807110" y="420303"/>
            <a:ext cx="1954381" cy="600164"/>
          </a:xfrm>
          <a:prstGeom prst="rect">
            <a:avLst/>
          </a:prstGeom>
          <a:solidFill>
            <a:srgbClr val="368B85"/>
          </a:solidFill>
        </p:spPr>
        <p:txBody>
          <a:bodyPr wrap="none" rtlCol="0">
            <a:spAutoFit/>
          </a:bodyPr>
          <a:lstStyle/>
          <a:p>
            <a:pPr algn="r"/>
            <a:r>
              <a:rPr lang="en-US" sz="3300" b="1" dirty="0" err="1">
                <a:solidFill>
                  <a:schemeClr val="bg1"/>
                </a:solidFill>
                <a:latin typeface="Tahoma" panose="020B0604030504040204" pitchFamily="34" charset="0"/>
                <a:ea typeface="Tahoma" panose="020B0604030504040204" pitchFamily="34" charset="0"/>
                <a:cs typeface="Tahoma" panose="020B0604030504040204" pitchFamily="34" charset="0"/>
              </a:rPr>
              <a:t>Kết</a:t>
            </a:r>
            <a:r>
              <a:rPr lang="en-US" sz="33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300" b="1" dirty="0" err="1">
                <a:solidFill>
                  <a:schemeClr val="bg1"/>
                </a:solidFill>
                <a:latin typeface="Tahoma" panose="020B0604030504040204" pitchFamily="34" charset="0"/>
                <a:ea typeface="Tahoma" panose="020B0604030504040204" pitchFamily="34" charset="0"/>
                <a:cs typeface="Tahoma" panose="020B0604030504040204" pitchFamily="34" charset="0"/>
              </a:rPr>
              <a:t>luận</a:t>
            </a:r>
            <a:endParaRPr lang="en-US" sz="33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6" name="TextBox 85">
            <a:extLst>
              <a:ext uri="{FF2B5EF4-FFF2-40B4-BE49-F238E27FC236}">
                <a16:creationId xmlns:a16="http://schemas.microsoft.com/office/drawing/2014/main" id="{64C5744E-596C-4ABB-910E-06BBADFF879E}"/>
              </a:ext>
            </a:extLst>
          </p:cNvPr>
          <p:cNvSpPr txBox="1"/>
          <p:nvPr/>
        </p:nvSpPr>
        <p:spPr>
          <a:xfrm>
            <a:off x="1848395" y="1458265"/>
            <a:ext cx="6606540" cy="1003736"/>
          </a:xfrm>
          <a:prstGeom prst="rect">
            <a:avLst/>
          </a:prstGeom>
          <a:noFill/>
        </p:spPr>
        <p:txBody>
          <a:bodyPr wrap="square" rtlCol="0">
            <a:spAutoFit/>
          </a:bodyPr>
          <a:lstStyle/>
          <a:p>
            <a:pPr>
              <a:lnSpc>
                <a:spcPct val="150000"/>
              </a:lnSpc>
            </a:pPr>
            <a:r>
              <a:rPr lang="en-US" sz="2100" b="1" i="1" dirty="0" err="1">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Cần</a:t>
            </a:r>
            <a:r>
              <a:rPr lang="en-US" sz="2100" b="1" i="1" dirty="0">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2100" b="1" i="1" dirty="0">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tâm</a:t>
            </a:r>
            <a:r>
              <a:rPr lang="en-US" sz="2100" b="1" i="1" dirty="0">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giúp</a:t>
            </a:r>
            <a:r>
              <a:rPr lang="en-US" sz="2100" b="1" i="1" dirty="0">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đỡ</a:t>
            </a:r>
            <a:r>
              <a:rPr lang="en-US" sz="2100" b="1" i="1" dirty="0">
                <a:solidFill>
                  <a:schemeClr val="accent2">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hàng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xóm</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láng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giềng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a:lnSpc>
                <a:spcPct val="150000"/>
              </a:lnSpc>
            </a:pPr>
            <a:r>
              <a:rPr lang="en-US" sz="2100" b="1" i="1" dirty="0" err="1">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Tránh</a:t>
            </a:r>
            <a:r>
              <a:rPr lang="en-US" sz="2100" b="1" i="1" dirty="0">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100" b="1" i="1" dirty="0">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i="1" dirty="0" err="1">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phiền</a:t>
            </a:r>
            <a:r>
              <a:rPr lang="en-US" sz="2100" b="1" i="1" dirty="0">
                <a:solidFill>
                  <a:schemeClr val="accent1">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tới</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hàng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xóm</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láng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giềng</a:t>
            </a:r>
            <a:r>
              <a:rPr lang="en-US" sz="2100" b="1" dirty="0">
                <a:solidFill>
                  <a:schemeClr val="bg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000" fill="hold"/>
                                        <p:tgtEl>
                                          <p:spTgt spid="85"/>
                                        </p:tgtEl>
                                        <p:attrNameLst>
                                          <p:attrName>ppt_x</p:attrName>
                                        </p:attrNameLst>
                                      </p:cBhvr>
                                      <p:tavLst>
                                        <p:tav tm="0">
                                          <p:val>
                                            <p:strVal val="#ppt_x"/>
                                          </p:val>
                                        </p:tav>
                                        <p:tav tm="100000">
                                          <p:val>
                                            <p:strVal val="#ppt_x"/>
                                          </p:val>
                                        </p:tav>
                                      </p:tavLst>
                                    </p:anim>
                                    <p:anim calcmode="lin" valueType="num">
                                      <p:cBhvr additive="base">
                                        <p:cTn id="8" dur="10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78392" y="4390291"/>
            <a:ext cx="222263" cy="30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96040" y="4384530"/>
            <a:ext cx="246036" cy="3073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3371630" y="4385100"/>
            <a:ext cx="253083" cy="3052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3396040" y="4372827"/>
            <a:ext cx="246036" cy="30280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2400300" y="0"/>
            <a:ext cx="6743700" cy="51435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344820" y="3027605"/>
            <a:ext cx="8325943" cy="2526376"/>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3088666" y="4052662"/>
            <a:ext cx="751885" cy="920675"/>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53144" y="747066"/>
            <a:ext cx="393139" cy="624397"/>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9048" y="1699591"/>
            <a:ext cx="3053028" cy="3847900"/>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4019" y="1476647"/>
            <a:ext cx="492919" cy="357188"/>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4192941" y="1578795"/>
            <a:ext cx="4737041" cy="854080"/>
          </a:xfrm>
          <a:prstGeom prst="rect">
            <a:avLst/>
          </a:prstGeom>
          <a:noFill/>
        </p:spPr>
        <p:txBody>
          <a:bodyPr wrap="square" rtlCol="0">
            <a:spAutoFit/>
          </a:bodyPr>
          <a:lstStyle/>
          <a:p>
            <a:pPr algn="r" defTabSz="685800">
              <a:buClrTx/>
            </a:pPr>
            <a:r>
              <a:rPr lang="en-US" sz="4950" b="1" kern="1200"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Bày</a:t>
            </a:r>
            <a:r>
              <a:rPr lang="en-US" sz="4950" b="1" kern="1200"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950" b="1" kern="1200"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tỏ</a:t>
            </a:r>
            <a:r>
              <a:rPr lang="en-US" sz="4950" b="1" kern="1200"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950" b="1" kern="1200"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thái</a:t>
            </a:r>
            <a:r>
              <a:rPr lang="en-US" sz="4950" b="1" kern="1200"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950" b="1" kern="1200"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a:t>
            </a:r>
            <a:endParaRPr lang="en-US" sz="4950" b="1" kern="1200"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92F69D5-435E-4B09-9ECF-A4BFDD98809F}"/>
              </a:ext>
            </a:extLst>
          </p:cNvPr>
          <p:cNvSpPr txBox="1"/>
          <p:nvPr/>
        </p:nvSpPr>
        <p:spPr>
          <a:xfrm>
            <a:off x="5196840" y="2491158"/>
            <a:ext cx="3733142" cy="553998"/>
          </a:xfrm>
          <a:prstGeom prst="rect">
            <a:avLst/>
          </a:prstGeom>
          <a:noFill/>
        </p:spPr>
        <p:txBody>
          <a:bodyPr wrap="square" rtlCol="0">
            <a:spAutoFit/>
          </a:bodyPr>
          <a:lstStyle/>
          <a:p>
            <a:pPr algn="r" defTabSz="685800">
              <a:buClrTx/>
            </a:pPr>
            <a:r>
              <a:rPr lang="en-US" sz="1500" b="1" i="1" kern="1200" dirty="0" err="1">
                <a:solidFill>
                  <a:srgbClr val="2D7570"/>
                </a:solidFill>
                <a:latin typeface="Times New Roman" panose="02020603050405020304" pitchFamily="18" charset="0"/>
                <a:ea typeface="+mn-ea"/>
                <a:cs typeface="Times New Roman" panose="02020603050405020304" pitchFamily="18" charset="0"/>
              </a:rPr>
              <a:t>Em</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hãy</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bày</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tỏ</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thái</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độ</a:t>
            </a:r>
            <a:r>
              <a:rPr lang="en-US" sz="1500" b="1" i="1" kern="1200" dirty="0">
                <a:solidFill>
                  <a:srgbClr val="2D7570"/>
                </a:solidFill>
                <a:latin typeface="Times New Roman" panose="02020603050405020304" pitchFamily="18" charset="0"/>
                <a:ea typeface="+mn-ea"/>
                <a:cs typeface="Times New Roman" panose="02020603050405020304" pitchFamily="18" charset="0"/>
              </a:rPr>
              <a:t>, ý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kiến</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của</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mình</a:t>
            </a:r>
            <a:r>
              <a:rPr lang="en-US" sz="1500" b="1" i="1" kern="1200" dirty="0">
                <a:solidFill>
                  <a:srgbClr val="2D7570"/>
                </a:solidFill>
                <a:latin typeface="Times New Roman" panose="02020603050405020304" pitchFamily="18" charset="0"/>
                <a:ea typeface="+mn-ea"/>
                <a:cs typeface="Times New Roman" panose="02020603050405020304" pitchFamily="18" charset="0"/>
              </a:rPr>
              <a:t> qua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các</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tình</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huống</a:t>
            </a:r>
            <a:r>
              <a:rPr lang="en-US" sz="1500" b="1" i="1" kern="1200" dirty="0">
                <a:solidFill>
                  <a:srgbClr val="2D7570"/>
                </a:solidFill>
                <a:latin typeface="Times New Roman" panose="02020603050405020304" pitchFamily="18" charset="0"/>
                <a:ea typeface="+mn-ea"/>
                <a:cs typeface="Times New Roman" panose="02020603050405020304" pitchFamily="18" charset="0"/>
              </a:rPr>
              <a:t> </a:t>
            </a:r>
            <a:r>
              <a:rPr lang="en-US" sz="1500" b="1" i="1" kern="1200" dirty="0" err="1">
                <a:solidFill>
                  <a:srgbClr val="2D7570"/>
                </a:solidFill>
                <a:latin typeface="Times New Roman" panose="02020603050405020304" pitchFamily="18" charset="0"/>
                <a:ea typeface="+mn-ea"/>
                <a:cs typeface="Times New Roman" panose="02020603050405020304" pitchFamily="18" charset="0"/>
              </a:rPr>
              <a:t>sau</a:t>
            </a:r>
            <a:r>
              <a:rPr lang="en-US" sz="1500" b="1" i="1" kern="1200" dirty="0">
                <a:solidFill>
                  <a:srgbClr val="2D7570"/>
                </a:solidFill>
                <a:latin typeface="Times New Roman" panose="02020603050405020304" pitchFamily="18" charset="0"/>
                <a:ea typeface="+mn-ea"/>
                <a:cs typeface="Times New Roman" panose="02020603050405020304" pitchFamily="18" charset="0"/>
              </a:rPr>
              <a:t>:</a:t>
            </a:r>
            <a:endParaRPr lang="vi-VN" sz="1500" b="1" i="1" kern="1200"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9092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0624"/>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1" y="-10624"/>
            <a:ext cx="2882902" cy="142301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1562670" y="1531889"/>
            <a:ext cx="6906567" cy="589072"/>
          </a:xfrm>
          <a:prstGeom prst="rect">
            <a:avLst/>
          </a:prstGeom>
          <a:noFill/>
        </p:spPr>
        <p:txBody>
          <a:bodyPr wrap="square" rtlCol="0">
            <a:spAutoFit/>
          </a:bodyPr>
          <a:lstStyle/>
          <a:p>
            <a:pPr>
              <a:lnSpc>
                <a:spcPct val="150000"/>
              </a:lnSpc>
            </a:pP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Hàng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xóm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tắt</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lửa</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tối</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đèn</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có</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nhau</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839182" y="1559470"/>
            <a:ext cx="723488" cy="507831"/>
          </a:xfrm>
          <a:prstGeom prst="rect">
            <a:avLst/>
          </a:prstGeom>
          <a:noFill/>
        </p:spPr>
        <p:txBody>
          <a:bodyPr wrap="square" rtlCol="0">
            <a:spAutoFit/>
          </a:bodyPr>
          <a:lstStyle/>
          <a:p>
            <a:r>
              <a:rPr lang="en-US" sz="2700" dirty="0">
                <a:solidFill>
                  <a:srgbClr val="EA4D5F"/>
                </a:solidFill>
                <a:latin typeface="Segoe UI Black" panose="020B0A02040204020203" pitchFamily="34" charset="0"/>
                <a:ea typeface="Segoe UI Black" panose="020B0A02040204020203" pitchFamily="34" charset="0"/>
              </a:rPr>
              <a:t>01.</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9317687" y="4288945"/>
            <a:ext cx="524120" cy="664499"/>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1729468" y="2689126"/>
            <a:ext cx="1904450" cy="2133953"/>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5598590" y="2654553"/>
            <a:ext cx="2412943" cy="2158135"/>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prstClr val="white"/>
                  </a:solidFill>
                  <a:latin typeface="Calibri" panose="020F0502020204030204"/>
                </a:rPr>
                <a:t>Không</a:t>
              </a:r>
              <a:r>
                <a:rPr lang="en-US" sz="2400" b="1" dirty="0">
                  <a:solidFill>
                    <a:prstClr val="white"/>
                  </a:solidFill>
                  <a:latin typeface="Calibri" panose="020F0502020204030204"/>
                </a:rPr>
                <a:t> t</a:t>
              </a:r>
              <a:r>
                <a:rPr lang="en-US" sz="2400" b="1" kern="1200" dirty="0" err="1">
                  <a:solidFill>
                    <a:prstClr val="white"/>
                  </a:solidFill>
                  <a:latin typeface="Calibri" panose="020F0502020204030204"/>
                </a:rPr>
                <a: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342158" y="294206"/>
            <a:ext cx="8459681" cy="738664"/>
          </a:xfrm>
          <a:prstGeom prst="rect">
            <a:avLst/>
          </a:prstGeom>
          <a:noFill/>
        </p:spPr>
        <p:txBody>
          <a:bodyPr wrap="square" rtlCol="0">
            <a:spAutoFit/>
          </a:bodyPr>
          <a:lstStyle/>
          <a:p>
            <a:r>
              <a:rPr lang="en-US" sz="2100" i="1" dirty="0" err="1">
                <a:solidFill>
                  <a:srgbClr val="2D7570"/>
                </a:solidFill>
                <a:latin typeface="Arial" panose="020B0604020202020204" pitchFamily="34" charset="0"/>
                <a:cs typeface="Arial" panose="020B0604020202020204" pitchFamily="34" charset="0"/>
              </a:rPr>
              <a:t>Em</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hay </a:t>
            </a:r>
            <a:r>
              <a:rPr lang="en-US" sz="2100" i="1" dirty="0" err="1">
                <a:solidFill>
                  <a:srgbClr val="2D7570"/>
                </a:solidFill>
                <a:latin typeface="Arial" panose="020B0604020202020204" pitchFamily="34" charset="0"/>
                <a:cs typeface="Arial" panose="020B0604020202020204" pitchFamily="34" charset="0"/>
              </a:rPr>
              <a:t>không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với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a:t>
            </a:r>
            <a:r>
              <a:rPr lang="en-US" sz="2100" i="1" dirty="0">
                <a:solidFill>
                  <a:srgbClr val="2D7570"/>
                </a:solidFill>
                <a:latin typeface="Arial" panose="020B0604020202020204" pitchFamily="34" charset="0"/>
                <a:cs typeface="Arial" panose="020B0604020202020204" pitchFamily="34" charset="0"/>
              </a:rPr>
              <a:t> ý </a:t>
            </a:r>
            <a:r>
              <a:rPr lang="en-US" sz="2100" i="1" dirty="0" err="1">
                <a:solidFill>
                  <a:srgbClr val="2D7570"/>
                </a:solidFill>
                <a:latin typeface="Arial" panose="020B0604020202020204" pitchFamily="34" charset="0"/>
                <a:cs typeface="Arial" panose="020B0604020202020204" pitchFamily="34" charset="0"/>
              </a:rPr>
              <a:t>kiến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dưới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đây</a:t>
            </a:r>
            <a:r>
              <a:rPr lang="en-US" sz="2100" i="1" dirty="0">
                <a:solidFill>
                  <a:srgbClr val="2D7570"/>
                </a:solidFill>
                <a:latin typeface="Arial" panose="020B0604020202020204" pitchFamily="34" charset="0"/>
                <a:cs typeface="Arial" panose="020B0604020202020204" pitchFamily="34" charset="0"/>
              </a:rPr>
              <a:t>. </a:t>
            </a:r>
            <a:r>
              <a:rPr lang="vi-VN" sz="2100" i="1" dirty="0">
                <a:solidFill>
                  <a:srgbClr val="2D7570"/>
                </a:solidFill>
              </a:rPr>
              <a:t>Hãy</a:t>
            </a:r>
            <a:r>
              <a:rPr lang="en-US" sz="2100" i="1" dirty="0">
                <a:solidFill>
                  <a:srgbClr val="2D7570"/>
                </a:solidFill>
              </a:rPr>
              <a:t> </a:t>
            </a:r>
            <a:r>
              <a:rPr lang="en-US" sz="2100" i="1" dirty="0" err="1">
                <a:solidFill>
                  <a:srgbClr val="2D7570"/>
                </a:solidFill>
                <a:latin typeface="Arial" panose="020B0604020202020204" pitchFamily="34" charset="0"/>
                <a:cs typeface="Arial" panose="020B0604020202020204" pitchFamily="34" charset="0"/>
              </a:rPr>
              <a:t>bày</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tỏ</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thái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độ</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của</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mình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bằng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chọn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gương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mặt</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thích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hợp</a:t>
            </a:r>
            <a:r>
              <a:rPr lang="en-US" sz="2100" i="1" dirty="0">
                <a:solidFill>
                  <a:srgbClr val="2D7570"/>
                </a:solidFill>
                <a:latin typeface="Arial" panose="020B0604020202020204" pitchFamily="34" charset="0"/>
                <a:cs typeface="Arial" panose="020B0604020202020204" pitchFamily="34" charset="0"/>
              </a:rPr>
              <a:t>:</a:t>
            </a:r>
            <a:endParaRPr lang="vi-VN" sz="21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800" y="2743200"/>
            <a:ext cx="254377" cy="254377"/>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30012" y="3206115"/>
            <a:ext cx="304800" cy="304800"/>
          </a:xfrm>
          <a:prstGeom prst="rect">
            <a:avLst/>
          </a:prstGeom>
        </p:spPr>
      </p:pic>
    </p:spTree>
    <p:extLst>
      <p:ext uri="{BB962C8B-B14F-4D97-AF65-F5344CB8AC3E}">
        <p14:creationId xmlns:p14="http://schemas.microsoft.com/office/powerpoint/2010/main" val="3114890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0624"/>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1" y="-10624"/>
            <a:ext cx="2882902" cy="142301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1562670" y="1478229"/>
            <a:ext cx="6906567" cy="589072"/>
          </a:xfrm>
          <a:prstGeom prst="rect">
            <a:avLst/>
          </a:prstGeom>
          <a:noFill/>
        </p:spPr>
        <p:txBody>
          <a:bodyPr wrap="square" rtlCol="0">
            <a:spAutoFit/>
          </a:bodyPr>
          <a:lstStyle/>
          <a:p>
            <a:pPr>
              <a:lnSpc>
                <a:spcPct val="150000"/>
              </a:lnSpc>
            </a:pP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Đèn</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nhà</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ai,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nhà</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nấy</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rạng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839182" y="1559470"/>
            <a:ext cx="723488" cy="507831"/>
          </a:xfrm>
          <a:prstGeom prst="rect">
            <a:avLst/>
          </a:prstGeom>
          <a:noFill/>
        </p:spPr>
        <p:txBody>
          <a:bodyPr wrap="square" rtlCol="0">
            <a:spAutoFit/>
          </a:bodyPr>
          <a:lstStyle/>
          <a:p>
            <a:r>
              <a:rPr lang="en-US" sz="2700" dirty="0">
                <a:solidFill>
                  <a:srgbClr val="EA4D5F"/>
                </a:solidFill>
                <a:latin typeface="Segoe UI Black" panose="020B0A02040204020203" pitchFamily="34" charset="0"/>
                <a:ea typeface="Segoe UI Black" panose="020B0A02040204020203" pitchFamily="34" charset="0"/>
              </a:rPr>
              <a:t>02.</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9317687" y="4288945"/>
            <a:ext cx="524120" cy="664499"/>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1729468" y="2689126"/>
            <a:ext cx="1904450" cy="2133953"/>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5598590" y="2654553"/>
            <a:ext cx="2412943" cy="2158135"/>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prstClr val="white"/>
                  </a:solidFill>
                  <a:latin typeface="Calibri" panose="020F0502020204030204"/>
                </a:rPr>
                <a:t>Không</a:t>
              </a:r>
              <a:r>
                <a:rPr lang="en-US" sz="2400" b="1" dirty="0">
                  <a:solidFill>
                    <a:prstClr val="white"/>
                  </a:solidFill>
                  <a:latin typeface="Calibri" panose="020F0502020204030204"/>
                </a:rPr>
                <a:t> t</a:t>
              </a:r>
              <a:r>
                <a:rPr lang="en-US" sz="2400" b="1" kern="1200" dirty="0" err="1">
                  <a:solidFill>
                    <a:prstClr val="white"/>
                  </a:solidFill>
                  <a:latin typeface="Calibri" panose="020F0502020204030204"/>
                </a:rPr>
                <a: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342158" y="294206"/>
            <a:ext cx="8459681" cy="738664"/>
          </a:xfrm>
          <a:prstGeom prst="rect">
            <a:avLst/>
          </a:prstGeom>
          <a:noFill/>
        </p:spPr>
        <p:txBody>
          <a:bodyPr wrap="square" rtlCol="0">
            <a:spAutoFit/>
          </a:bodyPr>
          <a:lstStyle/>
          <a:p>
            <a:r>
              <a:rPr lang="en-US" sz="2100" i="1" dirty="0" err="1">
                <a:solidFill>
                  <a:srgbClr val="2D7570"/>
                </a:solidFill>
                <a:latin typeface="Arial" panose="020B0604020202020204" pitchFamily="34" charset="0"/>
                <a:cs typeface="Arial" panose="020B0604020202020204" pitchFamily="34" charset="0"/>
              </a:rPr>
              <a:t>Em</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hay </a:t>
            </a:r>
            <a:r>
              <a:rPr lang="en-US" sz="2100" i="1" dirty="0" err="1">
                <a:solidFill>
                  <a:srgbClr val="2D7570"/>
                </a:solidFill>
                <a:latin typeface="Arial" panose="020B0604020202020204" pitchFamily="34" charset="0"/>
                <a:cs typeface="Arial" panose="020B0604020202020204" pitchFamily="34" charset="0"/>
              </a:rPr>
              <a:t>không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với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a:t>
            </a:r>
            <a:r>
              <a:rPr lang="en-US" sz="2100" i="1" dirty="0">
                <a:solidFill>
                  <a:srgbClr val="2D7570"/>
                </a:solidFill>
                <a:latin typeface="Arial" panose="020B0604020202020204" pitchFamily="34" charset="0"/>
                <a:cs typeface="Arial" panose="020B0604020202020204" pitchFamily="34" charset="0"/>
              </a:rPr>
              <a:t> ý </a:t>
            </a:r>
            <a:r>
              <a:rPr lang="en-US" sz="2100" i="1" dirty="0" err="1">
                <a:solidFill>
                  <a:srgbClr val="2D7570"/>
                </a:solidFill>
                <a:latin typeface="Arial" panose="020B0604020202020204" pitchFamily="34" charset="0"/>
                <a:cs typeface="Arial" panose="020B0604020202020204" pitchFamily="34" charset="0"/>
              </a:rPr>
              <a:t>kiến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dưới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đây</a:t>
            </a:r>
            <a:r>
              <a:rPr lang="en-US" sz="2100" i="1" dirty="0">
                <a:solidFill>
                  <a:srgbClr val="2D7570"/>
                </a:solidFill>
                <a:latin typeface="Arial" panose="020B0604020202020204" pitchFamily="34" charset="0"/>
                <a:cs typeface="Arial" panose="020B0604020202020204" pitchFamily="34" charset="0"/>
              </a:rPr>
              <a:t>. </a:t>
            </a:r>
            <a:r>
              <a:rPr lang="vi-VN" sz="2100" i="1" dirty="0">
                <a:solidFill>
                  <a:srgbClr val="2D7570"/>
                </a:solidFill>
              </a:rPr>
              <a:t>Hãy</a:t>
            </a:r>
            <a:r>
              <a:rPr lang="en-US" sz="2100" i="1" dirty="0">
                <a:solidFill>
                  <a:srgbClr val="2D7570"/>
                </a:solidFill>
              </a:rPr>
              <a:t> </a:t>
            </a:r>
            <a:r>
              <a:rPr lang="en-US" sz="2100" i="1" dirty="0" err="1">
                <a:solidFill>
                  <a:srgbClr val="2D7570"/>
                </a:solidFill>
                <a:latin typeface="Arial" panose="020B0604020202020204" pitchFamily="34" charset="0"/>
                <a:cs typeface="Arial" panose="020B0604020202020204" pitchFamily="34" charset="0"/>
              </a:rPr>
              <a:t>bày</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tỏ</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thái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độ</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của</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mình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bằng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chọn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gương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mặt</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thích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hợp</a:t>
            </a:r>
            <a:r>
              <a:rPr lang="en-US" sz="2100" i="1" dirty="0">
                <a:solidFill>
                  <a:srgbClr val="2D7570"/>
                </a:solidFill>
                <a:latin typeface="Arial" panose="020B0604020202020204" pitchFamily="34" charset="0"/>
                <a:cs typeface="Arial" panose="020B0604020202020204" pitchFamily="34" charset="0"/>
              </a:rPr>
              <a:t>:</a:t>
            </a:r>
            <a:endParaRPr lang="vi-VN" sz="21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800" y="2743200"/>
            <a:ext cx="254377" cy="254377"/>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30012" y="3206115"/>
            <a:ext cx="304800" cy="304800"/>
          </a:xfrm>
          <a:prstGeom prst="rect">
            <a:avLst/>
          </a:prstGeom>
        </p:spPr>
      </p:pic>
    </p:spTree>
    <p:extLst>
      <p:ext uri="{BB962C8B-B14F-4D97-AF65-F5344CB8AC3E}">
        <p14:creationId xmlns:p14="http://schemas.microsoft.com/office/powerpoint/2010/main" val="2891194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mph" presetSubtype="0" nodeType="clickEffect">
                                  <p:stCondLst>
                                    <p:cond delay="0"/>
                                  </p:stCondLst>
                                  <p:childTnLst>
                                    <p:set>
                                      <p:cBhvr>
                                        <p:cTn id="31" dur="indefinite"/>
                                        <p:tgtEl>
                                          <p:spTgt spid="17"/>
                                        </p:tgtEl>
                                        <p:attrNameLst>
                                          <p:attrName>style.opacity</p:attrName>
                                        </p:attrNameLst>
                                      </p:cBhvr>
                                      <p:to>
                                        <p:strVal val="0.5"/>
                                      </p:to>
                                    </p:set>
                                    <p:animEffect filter="image" prLst="opacity: 0.5">
                                      <p:cBhvr rctx="IE">
                                        <p:cTn id="32" dur="indefinite"/>
                                        <p:tgtEl>
                                          <p:spTgt spid="17"/>
                                        </p:tgtEl>
                                      </p:cBhvr>
                                    </p:animEffect>
                                  </p:childTnLst>
                                </p:cTn>
                              </p:par>
                              <p:par>
                                <p:cTn id="33" presetID="1" presetClass="mediacall" presetSubtype="0" fill="hold" nodeType="withEffect">
                                  <p:stCondLst>
                                    <p:cond delay="0"/>
                                  </p:stCondLst>
                                  <p:childTnLst>
                                    <p:cmd type="call" cmd="playFrom(0.0)">
                                      <p:cBhvr>
                                        <p:cTn id="34" dur="8150" fill="hold"/>
                                        <p:tgtEl>
                                          <p:spTgt spid="25"/>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repeatCount="2000" fill="hold" nodeType="clickEffect">
                                  <p:stCondLst>
                                    <p:cond delay="0"/>
                                  </p:stCondLst>
                                  <p:childTnLst>
                                    <p:animEffect transition="out" filter="fade">
                                      <p:cBhvr>
                                        <p:cTn id="39" dur="1000" tmFilter="0, 0; .2, .5; .8, .5; 1, 0"/>
                                        <p:tgtEl>
                                          <p:spTgt spid="19"/>
                                        </p:tgtEl>
                                      </p:cBhvr>
                                    </p:animEffect>
                                    <p:animScale>
                                      <p:cBhvr>
                                        <p:cTn id="40" dur="500" autoRev="1" fill="hold"/>
                                        <p:tgtEl>
                                          <p:spTgt spid="19"/>
                                        </p:tgtEl>
                                      </p:cBhvr>
                                      <p:by x="105000" y="105000"/>
                                    </p:animScale>
                                  </p:childTnLst>
                                </p:cTn>
                              </p:par>
                              <p:par>
                                <p:cTn id="41" presetID="1" presetClass="mediacall" presetSubtype="0" fill="hold" nodeType="withEffect">
                                  <p:stCondLst>
                                    <p:cond delay="0"/>
                                  </p:stCondLst>
                                  <p:childTnLst>
                                    <p:cmd type="call" cmd="playFrom(0.0)">
                                      <p:cBhvr>
                                        <p:cTn id="42" dur="3448" fill="hold"/>
                                        <p:tgtEl>
                                          <p:spTgt spid="23"/>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0624"/>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1" y="-10624"/>
            <a:ext cx="2882902" cy="142301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1562669" y="1422391"/>
            <a:ext cx="6906567" cy="1143070"/>
          </a:xfrm>
          <a:prstGeom prst="rect">
            <a:avLst/>
          </a:prstGeom>
          <a:noFill/>
        </p:spPr>
        <p:txBody>
          <a:bodyPr wrap="square" rtlCol="0">
            <a:spAutoFit/>
          </a:bodyPr>
          <a:lstStyle/>
          <a:p>
            <a:pPr>
              <a:lnSpc>
                <a:spcPct val="150000"/>
              </a:lnSpc>
            </a:pP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Quan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tâm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giúp</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đỡ</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hàng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xóm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láng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giềng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biểu</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hiện</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của</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tình</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nghĩa</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xóm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839182" y="1559470"/>
            <a:ext cx="723488" cy="507831"/>
          </a:xfrm>
          <a:prstGeom prst="rect">
            <a:avLst/>
          </a:prstGeom>
          <a:noFill/>
        </p:spPr>
        <p:txBody>
          <a:bodyPr wrap="square" rtlCol="0">
            <a:spAutoFit/>
          </a:bodyPr>
          <a:lstStyle/>
          <a:p>
            <a:r>
              <a:rPr lang="en-US" sz="2700" dirty="0">
                <a:solidFill>
                  <a:srgbClr val="EA4D5F"/>
                </a:solidFill>
                <a:latin typeface="Segoe UI Black" panose="020B0A02040204020203" pitchFamily="34" charset="0"/>
                <a:ea typeface="Segoe UI Black" panose="020B0A02040204020203" pitchFamily="34" charset="0"/>
              </a:rPr>
              <a:t>03.</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9317687" y="4288945"/>
            <a:ext cx="524120" cy="664499"/>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1729468" y="2689126"/>
            <a:ext cx="1904450" cy="2133953"/>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5598590" y="2654553"/>
            <a:ext cx="2412943" cy="2158135"/>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prstClr val="white"/>
                  </a:solidFill>
                  <a:latin typeface="Calibri" panose="020F0502020204030204"/>
                </a:rPr>
                <a:t>Không</a:t>
              </a:r>
              <a:r>
                <a:rPr lang="en-US" sz="2400" b="1" dirty="0">
                  <a:solidFill>
                    <a:prstClr val="white"/>
                  </a:solidFill>
                  <a:latin typeface="Calibri" panose="020F0502020204030204"/>
                </a:rPr>
                <a:t> t</a:t>
              </a:r>
              <a:r>
                <a:rPr lang="en-US" sz="2400" b="1" kern="1200" dirty="0" err="1">
                  <a:solidFill>
                    <a:prstClr val="white"/>
                  </a:solidFill>
                  <a:latin typeface="Calibri" panose="020F0502020204030204"/>
                </a:rPr>
                <a: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342158" y="294206"/>
            <a:ext cx="8459681" cy="738664"/>
          </a:xfrm>
          <a:prstGeom prst="rect">
            <a:avLst/>
          </a:prstGeom>
          <a:noFill/>
        </p:spPr>
        <p:txBody>
          <a:bodyPr wrap="square" rtlCol="0">
            <a:spAutoFit/>
          </a:bodyPr>
          <a:lstStyle/>
          <a:p>
            <a:r>
              <a:rPr lang="en-US" sz="2100" i="1" dirty="0" err="1">
                <a:solidFill>
                  <a:srgbClr val="2D7570"/>
                </a:solidFill>
                <a:latin typeface="Arial" panose="020B0604020202020204" pitchFamily="34" charset="0"/>
                <a:cs typeface="Arial" panose="020B0604020202020204" pitchFamily="34" charset="0"/>
              </a:rPr>
              <a:t>Em</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hay </a:t>
            </a:r>
            <a:r>
              <a:rPr lang="en-US" sz="2100" i="1" dirty="0" err="1">
                <a:solidFill>
                  <a:srgbClr val="2D7570"/>
                </a:solidFill>
                <a:latin typeface="Arial" panose="020B0604020202020204" pitchFamily="34" charset="0"/>
                <a:cs typeface="Arial" panose="020B0604020202020204" pitchFamily="34" charset="0"/>
              </a:rPr>
              <a:t>không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với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a:t>
            </a:r>
            <a:r>
              <a:rPr lang="en-US" sz="2100" i="1" dirty="0">
                <a:solidFill>
                  <a:srgbClr val="2D7570"/>
                </a:solidFill>
                <a:latin typeface="Arial" panose="020B0604020202020204" pitchFamily="34" charset="0"/>
                <a:cs typeface="Arial" panose="020B0604020202020204" pitchFamily="34" charset="0"/>
              </a:rPr>
              <a:t> ý </a:t>
            </a:r>
            <a:r>
              <a:rPr lang="en-US" sz="2100" i="1" dirty="0" err="1">
                <a:solidFill>
                  <a:srgbClr val="2D7570"/>
                </a:solidFill>
                <a:latin typeface="Arial" panose="020B0604020202020204" pitchFamily="34" charset="0"/>
                <a:cs typeface="Arial" panose="020B0604020202020204" pitchFamily="34" charset="0"/>
              </a:rPr>
              <a:t>kiến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dưới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đây</a:t>
            </a:r>
            <a:r>
              <a:rPr lang="en-US" sz="2100" i="1" dirty="0">
                <a:solidFill>
                  <a:srgbClr val="2D7570"/>
                </a:solidFill>
                <a:latin typeface="Arial" panose="020B0604020202020204" pitchFamily="34" charset="0"/>
                <a:cs typeface="Arial" panose="020B0604020202020204" pitchFamily="34" charset="0"/>
              </a:rPr>
              <a:t>. </a:t>
            </a:r>
            <a:r>
              <a:rPr lang="vi-VN" sz="2100" i="1" dirty="0">
                <a:solidFill>
                  <a:srgbClr val="2D7570"/>
                </a:solidFill>
              </a:rPr>
              <a:t>Hãy</a:t>
            </a:r>
            <a:r>
              <a:rPr lang="en-US" sz="2100" i="1" dirty="0">
                <a:solidFill>
                  <a:srgbClr val="2D7570"/>
                </a:solidFill>
              </a:rPr>
              <a:t> </a:t>
            </a:r>
            <a:r>
              <a:rPr lang="en-US" sz="2100" i="1" dirty="0" err="1">
                <a:solidFill>
                  <a:srgbClr val="2D7570"/>
                </a:solidFill>
                <a:latin typeface="Arial" panose="020B0604020202020204" pitchFamily="34" charset="0"/>
                <a:cs typeface="Arial" panose="020B0604020202020204" pitchFamily="34" charset="0"/>
              </a:rPr>
              <a:t>bày</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tỏ</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thái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độ</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của</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mình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bằng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chọn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gương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mặt</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thích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hợp</a:t>
            </a:r>
            <a:r>
              <a:rPr lang="en-US" sz="2100" i="1" dirty="0">
                <a:solidFill>
                  <a:srgbClr val="2D7570"/>
                </a:solidFill>
                <a:latin typeface="Arial" panose="020B0604020202020204" pitchFamily="34" charset="0"/>
                <a:cs typeface="Arial" panose="020B0604020202020204" pitchFamily="34" charset="0"/>
              </a:rPr>
              <a:t>:</a:t>
            </a:r>
            <a:endParaRPr lang="vi-VN" sz="21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800" y="2743200"/>
            <a:ext cx="254377" cy="254377"/>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30012" y="3206115"/>
            <a:ext cx="304800" cy="304800"/>
          </a:xfrm>
          <a:prstGeom prst="rect">
            <a:avLst/>
          </a:prstGeom>
        </p:spPr>
      </p:pic>
    </p:spTree>
    <p:extLst>
      <p:ext uri="{BB962C8B-B14F-4D97-AF65-F5344CB8AC3E}">
        <p14:creationId xmlns:p14="http://schemas.microsoft.com/office/powerpoint/2010/main" val="1934552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0624"/>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1" y="-10624"/>
            <a:ext cx="2882902" cy="142301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1562669" y="1422391"/>
            <a:ext cx="6906567" cy="1143070"/>
          </a:xfrm>
          <a:prstGeom prst="rect">
            <a:avLst/>
          </a:prstGeom>
          <a:noFill/>
        </p:spPr>
        <p:txBody>
          <a:bodyPr wrap="square" rtlCol="0">
            <a:spAutoFit/>
          </a:bodyPr>
          <a:lstStyle/>
          <a:p>
            <a:pPr>
              <a:lnSpc>
                <a:spcPct val="150000"/>
              </a:lnSpc>
            </a:pP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Trẻ</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em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cũng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cần</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quan</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tâm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giúp</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đỡ</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hàng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xóm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láng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giềng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bằng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các</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việc</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làm</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phù</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hợp</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với</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khả</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2400" b="1" dirty="0" err="1">
                <a:solidFill>
                  <a:schemeClr val="tx1">
                    <a:lumMod val="85000"/>
                    <a:lumOff val="15000"/>
                  </a:schemeClr>
                </a:solidFill>
                <a:latin typeface="+mj-lt"/>
                <a:ea typeface="Tahoma" panose="020B0604030504040204" pitchFamily="34" charset="0"/>
                <a:cs typeface="Times New Roman" panose="02020603050405020304" pitchFamily="18" charset="0"/>
              </a:rPr>
              <a:t>năng</a:t>
            </a:r>
            <a:r>
              <a:rPr lang="en-US" sz="24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839182" y="1559470"/>
            <a:ext cx="723488" cy="507831"/>
          </a:xfrm>
          <a:prstGeom prst="rect">
            <a:avLst/>
          </a:prstGeom>
          <a:noFill/>
        </p:spPr>
        <p:txBody>
          <a:bodyPr wrap="square" rtlCol="0">
            <a:spAutoFit/>
          </a:bodyPr>
          <a:lstStyle/>
          <a:p>
            <a:r>
              <a:rPr lang="en-US" sz="2700" dirty="0">
                <a:solidFill>
                  <a:srgbClr val="EA4D5F"/>
                </a:solidFill>
                <a:latin typeface="Segoe UI Black" panose="020B0A02040204020203" pitchFamily="34" charset="0"/>
                <a:ea typeface="Segoe UI Black" panose="020B0A02040204020203" pitchFamily="34" charset="0"/>
              </a:rPr>
              <a:t>04.</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9317687" y="4288945"/>
            <a:ext cx="524120" cy="664499"/>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1729468" y="2689126"/>
            <a:ext cx="1904450" cy="2133953"/>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5598590" y="2654553"/>
            <a:ext cx="2412943" cy="2158135"/>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prstClr val="white"/>
                  </a:solidFill>
                  <a:latin typeface="Calibri" panose="020F0502020204030204"/>
                </a:rPr>
                <a:t>Không</a:t>
              </a:r>
              <a:r>
                <a:rPr lang="en-US" sz="2400" b="1" dirty="0">
                  <a:solidFill>
                    <a:prstClr val="white"/>
                  </a:solidFill>
                  <a:latin typeface="Calibri" panose="020F0502020204030204"/>
                </a:rPr>
                <a:t> t</a:t>
              </a:r>
              <a:r>
                <a:rPr lang="en-US" sz="2400" b="1" kern="1200" dirty="0" err="1">
                  <a:solidFill>
                    <a:prstClr val="white"/>
                  </a:solidFill>
                  <a:latin typeface="Calibri" panose="020F0502020204030204"/>
                </a:rPr>
                <a:t>án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thành</a:t>
              </a:r>
              <a:endParaRPr lang="vi-VN" sz="2400" b="1" kern="1200" dirty="0">
                <a:solidFill>
                  <a:prstClr val="white"/>
                </a:solidFill>
                <a:latin typeface="Arial" panose="020B0604020202020204" pitchFamily="34" charset="0"/>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342158" y="294206"/>
            <a:ext cx="8459681" cy="738664"/>
          </a:xfrm>
          <a:prstGeom prst="rect">
            <a:avLst/>
          </a:prstGeom>
          <a:noFill/>
        </p:spPr>
        <p:txBody>
          <a:bodyPr wrap="square" rtlCol="0">
            <a:spAutoFit/>
          </a:bodyPr>
          <a:lstStyle/>
          <a:p>
            <a:r>
              <a:rPr lang="en-US" sz="2100" i="1" dirty="0" err="1">
                <a:solidFill>
                  <a:srgbClr val="2D7570"/>
                </a:solidFill>
                <a:latin typeface="Arial" panose="020B0604020202020204" pitchFamily="34" charset="0"/>
                <a:cs typeface="Arial" panose="020B0604020202020204" pitchFamily="34" charset="0"/>
              </a:rPr>
              <a:t>Em</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hay </a:t>
            </a:r>
            <a:r>
              <a:rPr lang="en-US" sz="2100" i="1" dirty="0" err="1">
                <a:solidFill>
                  <a:srgbClr val="2D7570"/>
                </a:solidFill>
                <a:latin typeface="Arial" panose="020B0604020202020204" pitchFamily="34" charset="0"/>
                <a:cs typeface="Arial" panose="020B0604020202020204" pitchFamily="34" charset="0"/>
              </a:rPr>
              <a:t>không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tán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thành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với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a:t>
            </a:r>
            <a:r>
              <a:rPr lang="en-US" sz="2100" i="1" dirty="0">
                <a:solidFill>
                  <a:srgbClr val="2D7570"/>
                </a:solidFill>
                <a:latin typeface="Arial" panose="020B0604020202020204" pitchFamily="34" charset="0"/>
                <a:cs typeface="Arial" panose="020B0604020202020204" pitchFamily="34" charset="0"/>
              </a:rPr>
              <a:t> ý </a:t>
            </a:r>
            <a:r>
              <a:rPr lang="en-US" sz="2100" i="1" dirty="0" err="1">
                <a:solidFill>
                  <a:srgbClr val="2D7570"/>
                </a:solidFill>
                <a:latin typeface="Arial" panose="020B0604020202020204" pitchFamily="34" charset="0"/>
                <a:cs typeface="Arial" panose="020B0604020202020204" pitchFamily="34" charset="0"/>
              </a:rPr>
              <a:t>kiến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dưới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đây</a:t>
            </a:r>
            <a:r>
              <a:rPr lang="en-US" sz="2100" i="1" dirty="0">
                <a:solidFill>
                  <a:srgbClr val="2D7570"/>
                </a:solidFill>
                <a:latin typeface="Arial" panose="020B0604020202020204" pitchFamily="34" charset="0"/>
                <a:cs typeface="Arial" panose="020B0604020202020204" pitchFamily="34" charset="0"/>
              </a:rPr>
              <a:t>. </a:t>
            </a:r>
            <a:r>
              <a:rPr lang="vi-VN" sz="2100" i="1" dirty="0">
                <a:solidFill>
                  <a:srgbClr val="2D7570"/>
                </a:solidFill>
              </a:rPr>
              <a:t>Hãy</a:t>
            </a:r>
            <a:r>
              <a:rPr lang="en-US" sz="2100" i="1" dirty="0">
                <a:solidFill>
                  <a:srgbClr val="2D7570"/>
                </a:solidFill>
              </a:rPr>
              <a:t> </a:t>
            </a:r>
            <a:r>
              <a:rPr lang="en-US" sz="2100" i="1" dirty="0" err="1">
                <a:solidFill>
                  <a:srgbClr val="2D7570"/>
                </a:solidFill>
                <a:latin typeface="Arial" panose="020B0604020202020204" pitchFamily="34" charset="0"/>
                <a:cs typeface="Arial" panose="020B0604020202020204" pitchFamily="34" charset="0"/>
              </a:rPr>
              <a:t>bày</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tỏ</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thái</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độ</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của</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mình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bằng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cách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chọn</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gương</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mặt</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thích</a:t>
            </a:r>
            <a:r>
              <a:rPr lang="en-US" sz="2100" i="1" dirty="0">
                <a:solidFill>
                  <a:srgbClr val="2D7570"/>
                </a:solidFill>
                <a:latin typeface="Arial" panose="020B0604020202020204" pitchFamily="34" charset="0"/>
                <a:cs typeface="Arial" panose="020B0604020202020204" pitchFamily="34" charset="0"/>
              </a:rPr>
              <a:t> </a:t>
            </a:r>
            <a:r>
              <a:rPr lang="en-US" sz="2100" i="1" dirty="0" err="1">
                <a:solidFill>
                  <a:srgbClr val="2D7570"/>
                </a:solidFill>
                <a:latin typeface="Arial" panose="020B0604020202020204" pitchFamily="34" charset="0"/>
                <a:cs typeface="Arial" panose="020B0604020202020204" pitchFamily="34" charset="0"/>
              </a:rPr>
              <a:t>hợp</a:t>
            </a:r>
            <a:r>
              <a:rPr lang="en-US" sz="2100" i="1" dirty="0">
                <a:solidFill>
                  <a:srgbClr val="2D7570"/>
                </a:solidFill>
                <a:latin typeface="Arial" panose="020B0604020202020204" pitchFamily="34" charset="0"/>
                <a:cs typeface="Arial" panose="020B0604020202020204" pitchFamily="34" charset="0"/>
              </a:rPr>
              <a:t>:</a:t>
            </a:r>
            <a:endParaRPr lang="vi-VN" sz="21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800" y="2743200"/>
            <a:ext cx="254377" cy="254377"/>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30012" y="3206115"/>
            <a:ext cx="304800" cy="304800"/>
          </a:xfrm>
          <a:prstGeom prst="rect">
            <a:avLst/>
          </a:prstGeom>
        </p:spPr>
      </p:pic>
    </p:spTree>
    <p:extLst>
      <p:ext uri="{BB962C8B-B14F-4D97-AF65-F5344CB8AC3E}">
        <p14:creationId xmlns:p14="http://schemas.microsoft.com/office/powerpoint/2010/main" val="19261346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6"/>
          <p:cNvSpPr txBox="1">
            <a:spLocks noGrp="1"/>
          </p:cNvSpPr>
          <p:nvPr>
            <p:ph type="title"/>
          </p:nvPr>
        </p:nvSpPr>
        <p:spPr>
          <a:xfrm>
            <a:off x="2561100" y="3895117"/>
            <a:ext cx="4021800" cy="3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t>— Ca dao</a:t>
            </a:r>
            <a:endParaRPr dirty="0"/>
          </a:p>
        </p:txBody>
      </p:sp>
      <p:sp>
        <p:nvSpPr>
          <p:cNvPr id="696" name="Google Shape;696;p36"/>
          <p:cNvSpPr txBox="1">
            <a:spLocks noGrp="1"/>
          </p:cNvSpPr>
          <p:nvPr>
            <p:ph type="subTitle" idx="1"/>
          </p:nvPr>
        </p:nvSpPr>
        <p:spPr>
          <a:xfrm>
            <a:off x="1442117" y="1237132"/>
            <a:ext cx="6493479" cy="18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Clr>
                <a:schemeClr val="dk1"/>
              </a:buClr>
              <a:buSzPts val="1100"/>
              <a:buFont typeface="Arial"/>
              <a:buNone/>
            </a:pPr>
            <a:r>
              <a:rPr lang="vi-VN" dirty="0"/>
              <a:t>Người xưa đã nói chớ quên,</a:t>
            </a:r>
            <a:endParaRPr lang="en-US" dirty="0"/>
          </a:p>
          <a:p>
            <a:pPr marL="0" lvl="0" indent="0" algn="ctr" rtl="0">
              <a:lnSpc>
                <a:spcPct val="100000"/>
              </a:lnSpc>
              <a:spcBef>
                <a:spcPts val="0"/>
              </a:spcBef>
              <a:spcAft>
                <a:spcPts val="1600"/>
              </a:spcAft>
              <a:buClr>
                <a:schemeClr val="dk1"/>
              </a:buClr>
              <a:buSzPts val="1100"/>
              <a:buFont typeface="Arial"/>
              <a:buNone/>
            </a:pPr>
            <a:r>
              <a:rPr lang="vi-VN" dirty="0"/>
              <a:t>Láng giềng tắt lửa, tối đèn có nhau.</a:t>
            </a:r>
            <a:endParaRPr lang="en-US" dirty="0"/>
          </a:p>
          <a:p>
            <a:pPr marL="0" lvl="0" indent="0" algn="ctr" rtl="0">
              <a:lnSpc>
                <a:spcPct val="100000"/>
              </a:lnSpc>
              <a:spcBef>
                <a:spcPts val="0"/>
              </a:spcBef>
              <a:spcAft>
                <a:spcPts val="1600"/>
              </a:spcAft>
              <a:buClr>
                <a:schemeClr val="dk1"/>
              </a:buClr>
              <a:buSzPts val="1100"/>
              <a:buFont typeface="Arial"/>
              <a:buNone/>
            </a:pPr>
            <a:r>
              <a:rPr lang="vi-VN" dirty="0"/>
              <a:t>Giữ gìn tình nghĩa tương giao,</a:t>
            </a:r>
          </a:p>
          <a:p>
            <a:pPr marL="0" lvl="0" indent="0" algn="ctr" rtl="0">
              <a:lnSpc>
                <a:spcPct val="100000"/>
              </a:lnSpc>
              <a:spcBef>
                <a:spcPts val="0"/>
              </a:spcBef>
              <a:spcAft>
                <a:spcPts val="1600"/>
              </a:spcAft>
              <a:buClr>
                <a:schemeClr val="dk1"/>
              </a:buClr>
              <a:buSzPts val="1100"/>
              <a:buFont typeface="Arial"/>
              <a:buNone/>
            </a:pPr>
            <a:r>
              <a:rPr lang="vi-VN" dirty="0"/>
              <a:t>Sẵn sàng giúp đỡ khác nào người thân</a:t>
            </a:r>
            <a:r>
              <a:rPr lang="en-US" dirty="0"/>
              <a:t>.</a:t>
            </a:r>
            <a:endParaRPr lang="vi-V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5051555" y="5372737"/>
            <a:ext cx="1329241" cy="2012902"/>
          </a:xfrm>
          <a:prstGeom prst="rect">
            <a:avLst/>
          </a:prstGeom>
        </p:spPr>
      </p:pic>
      <p:sp>
        <p:nvSpPr>
          <p:cNvPr id="14" name="Google Shape;505;p36"/>
          <p:cNvSpPr txBox="1">
            <a:spLocks noGrp="1"/>
          </p:cNvSpPr>
          <p:nvPr>
            <p:ph type="title"/>
          </p:nvPr>
        </p:nvSpPr>
        <p:spPr>
          <a:xfrm>
            <a:off x="2449286" y="362025"/>
            <a:ext cx="6128814" cy="1930200"/>
          </a:xfrm>
          <a:prstGeom prst="rect">
            <a:avLst/>
          </a:prstGeom>
        </p:spPr>
        <p:txBody>
          <a:bodyPr spcFirstLastPara="1" wrap="square" lIns="91425" tIns="91425" rIns="91425" bIns="91425" anchor="t" anchorCtr="0">
            <a:noAutofit/>
          </a:bodyPr>
          <a:lstStyle/>
          <a:p>
            <a:pPr algn="r"/>
            <a:r>
              <a:rPr lang="en" sz="2000" b="1" dirty="0">
                <a:latin typeface="Tahoma" panose="020B0604030504040204" pitchFamily="34" charset="0"/>
                <a:ea typeface="Tahoma" panose="020B0604030504040204" pitchFamily="34" charset="0"/>
                <a:cs typeface="Tahoma" panose="020B0604030504040204" pitchFamily="34" charset="0"/>
              </a:rPr>
              <a:t>Một số hình ảnh về tình làng nghĩa xóm </a:t>
            </a:r>
            <a:endParaRPr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Bán anh em xa, mua láng giềng gần” - Gia Đình - cgvdt.vn">
            <a:extLst>
              <a:ext uri="{FF2B5EF4-FFF2-40B4-BE49-F238E27FC236}">
                <a16:creationId xmlns:a16="http://schemas.microsoft.com/office/drawing/2014/main" id="{C0498083-384E-4A54-9FE9-AB5AAF8E4B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03" y="3118756"/>
            <a:ext cx="1720855" cy="14771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ắt chặt tình làng nghĩa xóm - Đài Phát Thanh và Truyền Hình Thái Bình">
            <a:extLst>
              <a:ext uri="{FF2B5EF4-FFF2-40B4-BE49-F238E27FC236}">
                <a16:creationId xmlns:a16="http://schemas.microsoft.com/office/drawing/2014/main" id="{E520BD33-7EDA-4C97-AA70-AFAC712A6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979" y="1048306"/>
            <a:ext cx="3058537" cy="1720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ình Hàng Xóm Archives - Com-pa Cuộc Đời">
            <a:extLst>
              <a:ext uri="{FF2B5EF4-FFF2-40B4-BE49-F238E27FC236}">
                <a16:creationId xmlns:a16="http://schemas.microsoft.com/office/drawing/2014/main" id="{9BA725DE-2798-466B-B200-6DACE4C17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442" y="3118756"/>
            <a:ext cx="2215694" cy="147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An Giang: Thắt chặt “tình làng, nghĩa xóm” trong mùa dịch bệnh | Các cuộc  vận động, phong trào thi đua | Uỷ ban Trung ương Mặt trận Tổ quốc Việt Nam">
            <a:extLst>
              <a:ext uri="{FF2B5EF4-FFF2-40B4-BE49-F238E27FC236}">
                <a16:creationId xmlns:a16="http://schemas.microsoft.com/office/drawing/2014/main" id="{3DEA46DE-5BD1-4F1B-A8EA-43936C5FC3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7221" y="2950118"/>
            <a:ext cx="2962276" cy="1666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Ấm áp tình người - Báo Đồng Nai điện tử">
            <a:extLst>
              <a:ext uri="{FF2B5EF4-FFF2-40B4-BE49-F238E27FC236}">
                <a16:creationId xmlns:a16="http://schemas.microsoft.com/office/drawing/2014/main" id="{064ABEF2-4BED-46BC-858E-FAAD78800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486" y="1019918"/>
            <a:ext cx="3058537" cy="179545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695;p36">
            <a:extLst>
              <a:ext uri="{FF2B5EF4-FFF2-40B4-BE49-F238E27FC236}">
                <a16:creationId xmlns:a16="http://schemas.microsoft.com/office/drawing/2014/main" id="{4232388C-70F7-4244-8F68-1361298A5ACB}"/>
              </a:ext>
            </a:extLst>
          </p:cNvPr>
          <p:cNvSpPr txBox="1">
            <a:spLocks/>
          </p:cNvSpPr>
          <p:nvPr/>
        </p:nvSpPr>
        <p:spPr>
          <a:xfrm>
            <a:off x="4997459" y="4546269"/>
            <a:ext cx="4021800" cy="34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pPr>
              <a:buClr>
                <a:schemeClr val="dk1"/>
              </a:buClr>
              <a:buSzPts val="1100"/>
              <a:buFont typeface="Arial"/>
              <a:buNone/>
            </a:pPr>
            <a:r>
              <a:rPr lang="en-US" sz="1400" dirty="0" err="1"/>
              <a:t>Hỗ</a:t>
            </a:r>
            <a:r>
              <a:rPr lang="en-US" sz="1400" dirty="0"/>
              <a:t> </a:t>
            </a:r>
            <a:r>
              <a:rPr lang="en-US" sz="1400" dirty="0" err="1"/>
              <a:t>trợ</a:t>
            </a:r>
            <a:r>
              <a:rPr lang="en-US" sz="1400" dirty="0"/>
              <a:t> </a:t>
            </a:r>
            <a:r>
              <a:rPr lang="en-US" sz="1400" dirty="0" err="1"/>
              <a:t>thực</a:t>
            </a:r>
            <a:r>
              <a:rPr lang="en-US" sz="1400" dirty="0"/>
              <a:t> </a:t>
            </a:r>
            <a:r>
              <a:rPr lang="en-US" sz="1400" dirty="0" err="1"/>
              <a:t>phẩm</a:t>
            </a:r>
            <a:r>
              <a:rPr lang="en-US" sz="1400" dirty="0"/>
              <a:t> </a:t>
            </a:r>
            <a:r>
              <a:rPr lang="en-US" sz="1400" dirty="0" err="1"/>
              <a:t>mùa</a:t>
            </a:r>
            <a:r>
              <a:rPr lang="en-US" sz="1400" dirty="0"/>
              <a:t> Covid</a:t>
            </a:r>
          </a:p>
        </p:txBody>
      </p:sp>
      <p:sp>
        <p:nvSpPr>
          <p:cNvPr id="10" name="Google Shape;695;p36">
            <a:extLst>
              <a:ext uri="{FF2B5EF4-FFF2-40B4-BE49-F238E27FC236}">
                <a16:creationId xmlns:a16="http://schemas.microsoft.com/office/drawing/2014/main" id="{8CC96478-6AB2-41AE-879F-2585E7DE32FC}"/>
              </a:ext>
            </a:extLst>
          </p:cNvPr>
          <p:cNvSpPr txBox="1">
            <a:spLocks/>
          </p:cNvSpPr>
          <p:nvPr/>
        </p:nvSpPr>
        <p:spPr>
          <a:xfrm>
            <a:off x="975659" y="2503276"/>
            <a:ext cx="4021800" cy="34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pPr>
              <a:buClr>
                <a:schemeClr val="dk1"/>
              </a:buClr>
              <a:buSzPts val="1100"/>
              <a:buFont typeface="Arial"/>
              <a:buNone/>
            </a:pPr>
            <a:r>
              <a:rPr lang="en-US" sz="1400" dirty="0" err="1">
                <a:solidFill>
                  <a:srgbClr val="FFFF00"/>
                </a:solidFill>
              </a:rPr>
              <a:t>Hỗ</a:t>
            </a:r>
            <a:r>
              <a:rPr lang="en-US" sz="1400" dirty="0">
                <a:solidFill>
                  <a:srgbClr val="FFFF00"/>
                </a:solidFill>
              </a:rPr>
              <a:t> </a:t>
            </a:r>
            <a:r>
              <a:rPr lang="en-US" sz="1400" dirty="0" err="1">
                <a:solidFill>
                  <a:srgbClr val="FFFF00"/>
                </a:solidFill>
              </a:rPr>
              <a:t>trợ</a:t>
            </a:r>
            <a:r>
              <a:rPr lang="en-US" sz="1400" dirty="0">
                <a:solidFill>
                  <a:srgbClr val="FFFF00"/>
                </a:solidFill>
              </a:rPr>
              <a:t> </a:t>
            </a:r>
            <a:r>
              <a:rPr lang="en-US" sz="1400" dirty="0" err="1">
                <a:solidFill>
                  <a:srgbClr val="FFFF00"/>
                </a:solidFill>
              </a:rPr>
              <a:t>thực</a:t>
            </a:r>
            <a:r>
              <a:rPr lang="en-US" sz="1400" dirty="0">
                <a:solidFill>
                  <a:srgbClr val="FFFF00"/>
                </a:solidFill>
              </a:rPr>
              <a:t> </a:t>
            </a:r>
            <a:r>
              <a:rPr lang="en-US" sz="1400" dirty="0" err="1">
                <a:solidFill>
                  <a:srgbClr val="FFFF00"/>
                </a:solidFill>
              </a:rPr>
              <a:t>phẩm</a:t>
            </a:r>
            <a:r>
              <a:rPr lang="en-US" sz="1400" dirty="0">
                <a:solidFill>
                  <a:srgbClr val="FFFF00"/>
                </a:solidFill>
              </a:rPr>
              <a:t> </a:t>
            </a:r>
            <a:r>
              <a:rPr lang="en-US" sz="1400" dirty="0" err="1">
                <a:solidFill>
                  <a:srgbClr val="FFFF00"/>
                </a:solidFill>
              </a:rPr>
              <a:t>mùa</a:t>
            </a:r>
            <a:r>
              <a:rPr lang="en-US" sz="1400" dirty="0">
                <a:solidFill>
                  <a:srgbClr val="FFFF00"/>
                </a:solidFill>
              </a:rPr>
              <a:t> Covid</a:t>
            </a:r>
          </a:p>
        </p:txBody>
      </p:sp>
      <p:sp>
        <p:nvSpPr>
          <p:cNvPr id="12" name="Google Shape;695;p36">
            <a:extLst>
              <a:ext uri="{FF2B5EF4-FFF2-40B4-BE49-F238E27FC236}">
                <a16:creationId xmlns:a16="http://schemas.microsoft.com/office/drawing/2014/main" id="{CEA98A23-B8AF-4DBE-BE4F-4D8759DC0354}"/>
              </a:ext>
            </a:extLst>
          </p:cNvPr>
          <p:cNvSpPr txBox="1">
            <a:spLocks/>
          </p:cNvSpPr>
          <p:nvPr/>
        </p:nvSpPr>
        <p:spPr>
          <a:xfrm>
            <a:off x="894220" y="4546269"/>
            <a:ext cx="4021800" cy="34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pPr>
              <a:buClr>
                <a:schemeClr val="dk1"/>
              </a:buClr>
              <a:buSzPts val="1100"/>
              <a:buFont typeface="Arial"/>
              <a:buNone/>
            </a:pPr>
            <a:r>
              <a:rPr lang="en-US" sz="1400" dirty="0" err="1"/>
              <a:t>Giúp</a:t>
            </a:r>
            <a:r>
              <a:rPr lang="en-US" sz="1400" dirty="0"/>
              <a:t> </a:t>
            </a:r>
            <a:r>
              <a:rPr lang="en-US" sz="1400" dirty="0" err="1"/>
              <a:t>đỡ</a:t>
            </a:r>
            <a:r>
              <a:rPr lang="en-US" sz="1400" dirty="0"/>
              <a:t>, </a:t>
            </a:r>
            <a:r>
              <a:rPr lang="en-US" sz="1400" dirty="0" err="1"/>
              <a:t>trò</a:t>
            </a:r>
            <a:r>
              <a:rPr lang="en-US" sz="1400" dirty="0"/>
              <a:t> </a:t>
            </a:r>
            <a:r>
              <a:rPr lang="en-US" sz="1400" dirty="0" err="1"/>
              <a:t>chuyện</a:t>
            </a:r>
            <a:r>
              <a:rPr lang="en-US" sz="1400" dirty="0"/>
              <a:t> </a:t>
            </a:r>
            <a:r>
              <a:rPr lang="en-US" sz="1400" dirty="0" err="1"/>
              <a:t>cùng</a:t>
            </a:r>
            <a:r>
              <a:rPr lang="en-US" sz="1400" dirty="0"/>
              <a:t> </a:t>
            </a:r>
            <a:r>
              <a:rPr lang="en-US" sz="1400" dirty="0" err="1"/>
              <a:t>hàng</a:t>
            </a:r>
            <a:r>
              <a:rPr lang="en-US" sz="1400" dirty="0"/>
              <a:t> </a:t>
            </a:r>
            <a:r>
              <a:rPr lang="en-US" sz="1400" dirty="0" err="1"/>
              <a:t>xóm</a:t>
            </a:r>
            <a:endParaRPr lang="en-US" sz="1400" dirty="0"/>
          </a:p>
        </p:txBody>
      </p:sp>
      <p:sp>
        <p:nvSpPr>
          <p:cNvPr id="13" name="Google Shape;695;p36">
            <a:extLst>
              <a:ext uri="{FF2B5EF4-FFF2-40B4-BE49-F238E27FC236}">
                <a16:creationId xmlns:a16="http://schemas.microsoft.com/office/drawing/2014/main" id="{18EB5D14-A599-4BF9-A045-4C67573246CE}"/>
              </a:ext>
            </a:extLst>
          </p:cNvPr>
          <p:cNvSpPr txBox="1">
            <a:spLocks/>
          </p:cNvSpPr>
          <p:nvPr/>
        </p:nvSpPr>
        <p:spPr>
          <a:xfrm>
            <a:off x="4495821" y="2835045"/>
            <a:ext cx="4021800" cy="34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pPr>
              <a:buClr>
                <a:schemeClr val="dk1"/>
              </a:buClr>
              <a:buSzPts val="1100"/>
              <a:buFont typeface="Arial"/>
              <a:buNone/>
            </a:pPr>
            <a:r>
              <a:rPr lang="en-US" sz="1400" dirty="0" err="1"/>
              <a:t>Giúp</a:t>
            </a:r>
            <a:r>
              <a:rPr lang="en-US" sz="1400" dirty="0"/>
              <a:t> </a:t>
            </a:r>
            <a:r>
              <a:rPr lang="en-US" sz="1400" dirty="0" err="1"/>
              <a:t>đỡ</a:t>
            </a:r>
            <a:r>
              <a:rPr lang="en-US" sz="1400" dirty="0"/>
              <a:t>, </a:t>
            </a:r>
            <a:r>
              <a:rPr lang="en-US" sz="1400" dirty="0" err="1"/>
              <a:t>xây</a:t>
            </a:r>
            <a:r>
              <a:rPr lang="en-US" sz="1400" dirty="0"/>
              <a:t> </a:t>
            </a:r>
            <a:r>
              <a:rPr lang="en-US" sz="1400" dirty="0" err="1"/>
              <a:t>dựng</a:t>
            </a:r>
            <a:r>
              <a:rPr lang="en-US" sz="1400" dirty="0"/>
              <a:t> </a:t>
            </a:r>
            <a:r>
              <a:rPr lang="en-US" sz="1400" dirty="0" err="1"/>
              <a:t>cùng</a:t>
            </a:r>
            <a:r>
              <a:rPr lang="en-US" sz="1400" dirty="0"/>
              <a:t> </a:t>
            </a:r>
            <a:r>
              <a:rPr lang="en-US" sz="1400" dirty="0" err="1"/>
              <a:t>làng</a:t>
            </a:r>
            <a:r>
              <a:rPr lang="en-US" sz="1400" dirty="0"/>
              <a:t> </a:t>
            </a:r>
            <a:r>
              <a:rPr lang="en-US" sz="1400" dirty="0" err="1"/>
              <a:t>xóm</a:t>
            </a:r>
            <a:endParaRPr lang="en-US" sz="1400" dirty="0"/>
          </a:p>
        </p:txBody>
      </p:sp>
    </p:spTree>
    <p:extLst>
      <p:ext uri="{BB962C8B-B14F-4D97-AF65-F5344CB8AC3E}">
        <p14:creationId xmlns:p14="http://schemas.microsoft.com/office/powerpoint/2010/main" val="324245232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17"/>
        </a:solidFill>
        <a:effectLst/>
      </p:bgPr>
    </p:bg>
    <p:spTree>
      <p:nvGrpSpPr>
        <p:cNvPr id="1" name=""/>
        <p:cNvGrpSpPr/>
        <p:nvPr/>
      </p:nvGrpSpPr>
      <p:grpSpPr>
        <a:xfrm>
          <a:off x="0" y="0"/>
          <a:ext cx="0" cy="0"/>
          <a:chOff x="0" y="0"/>
          <a:chExt cx="0" cy="0"/>
        </a:xfrm>
      </p:grpSpPr>
      <p:sp>
        <p:nvSpPr>
          <p:cNvPr id="10" name="12-Point Star 8"/>
          <p:cNvSpPr/>
          <p:nvPr/>
        </p:nvSpPr>
        <p:spPr>
          <a:xfrm>
            <a:off x="3667125" y="1762125"/>
            <a:ext cx="1809750" cy="1809750"/>
          </a:xfrm>
          <a:custGeom>
            <a:avLst/>
            <a:gdLst>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193968 w 2895600"/>
              <a:gd name="connsiteY22" fmla="*/ 2171700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27219 w 2895600"/>
              <a:gd name="connsiteY22" fmla="*/ 2160617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62143 w 2895600"/>
              <a:gd name="connsiteY11" fmla="*/ 683559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12267 w 2895600"/>
              <a:gd name="connsiteY11" fmla="*/ 733436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5600" h="2895600">
                <a:moveTo>
                  <a:pt x="0" y="1447800"/>
                </a:moveTo>
                <a:lnTo>
                  <a:pt x="1447800" y="1447800"/>
                </a:lnTo>
                <a:lnTo>
                  <a:pt x="368069" y="846345"/>
                </a:lnTo>
                <a:cubicBezTo>
                  <a:pt x="376115" y="851848"/>
                  <a:pt x="390883" y="877521"/>
                  <a:pt x="398929" y="883024"/>
                </a:cubicBezTo>
                <a:lnTo>
                  <a:pt x="1447800" y="1447800"/>
                </a:lnTo>
                <a:lnTo>
                  <a:pt x="818029" y="362056"/>
                </a:lnTo>
                <a:lnTo>
                  <a:pt x="1447800" y="1447800"/>
                </a:lnTo>
                <a:lnTo>
                  <a:pt x="1447800" y="0"/>
                </a:lnTo>
                <a:lnTo>
                  <a:pt x="1447800" y="1447800"/>
                </a:lnTo>
                <a:lnTo>
                  <a:pt x="2057400" y="402397"/>
                </a:lnTo>
                <a:lnTo>
                  <a:pt x="1447800" y="1447800"/>
                </a:lnTo>
                <a:lnTo>
                  <a:pt x="2712267" y="733436"/>
                </a:lnTo>
                <a:lnTo>
                  <a:pt x="1447800" y="1447800"/>
                </a:lnTo>
                <a:lnTo>
                  <a:pt x="2895600" y="1447800"/>
                </a:lnTo>
                <a:lnTo>
                  <a:pt x="1447800" y="1447800"/>
                </a:lnTo>
                <a:lnTo>
                  <a:pt x="2701632" y="2171700"/>
                </a:lnTo>
                <a:lnTo>
                  <a:pt x="1447800" y="1447800"/>
                </a:lnTo>
                <a:lnTo>
                  <a:pt x="2171700" y="2701632"/>
                </a:lnTo>
                <a:lnTo>
                  <a:pt x="1447800" y="1447800"/>
                </a:lnTo>
                <a:lnTo>
                  <a:pt x="1447800" y="2895600"/>
                </a:lnTo>
                <a:lnTo>
                  <a:pt x="1447800" y="1447800"/>
                </a:lnTo>
                <a:lnTo>
                  <a:pt x="723900" y="2701632"/>
                </a:lnTo>
                <a:lnTo>
                  <a:pt x="1447800" y="1447800"/>
                </a:lnTo>
                <a:lnTo>
                  <a:pt x="210594" y="2182784"/>
                </a:lnTo>
                <a:lnTo>
                  <a:pt x="1447800" y="1447800"/>
                </a:lnTo>
                <a:lnTo>
                  <a:pt x="0" y="1447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1" name="Oval 10"/>
          <p:cNvSpPr/>
          <p:nvPr/>
        </p:nvSpPr>
        <p:spPr>
          <a:xfrm>
            <a:off x="3667125" y="1530927"/>
            <a:ext cx="2040948" cy="2040948"/>
          </a:xfrm>
          <a:prstGeom prst="ellipse">
            <a:avLst/>
          </a:prstGeom>
          <a:solidFill>
            <a:srgbClr val="FFDE17"/>
          </a:solidFill>
          <a:ln>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pic>
        <p:nvPicPr>
          <p:cNvPr id="19" name="Google Shape;380;p32" hidden="1">
            <a:extLst>
              <a:ext uri="{FF2B5EF4-FFF2-40B4-BE49-F238E27FC236}">
                <a16:creationId xmlns:a16="http://schemas.microsoft.com/office/drawing/2014/main" id="{AFC67C88-0432-4BC1-835C-6B12BA6CF784}"/>
              </a:ext>
            </a:extLst>
          </p:cNvPr>
          <p:cNvPicPr preferRelativeResize="0"/>
          <p:nvPr/>
        </p:nvPicPr>
        <p:blipFill>
          <a:blip r:embed="rId2">
            <a:alphaModFix amt="70000"/>
          </a:blip>
          <a:stretch>
            <a:fillRect/>
          </a:stretch>
        </p:blipFill>
        <p:spPr>
          <a:xfrm>
            <a:off x="1" y="3351"/>
            <a:ext cx="9153939" cy="5140151"/>
          </a:xfrm>
          <a:prstGeom prst="rect">
            <a:avLst/>
          </a:prstGeom>
          <a:noFill/>
          <a:ln>
            <a:noFill/>
          </a:ln>
        </p:spPr>
      </p:pic>
      <p:sp>
        <p:nvSpPr>
          <p:cNvPr id="13" name="12-Point Star 4"/>
          <p:cNvSpPr/>
          <p:nvPr/>
        </p:nvSpPr>
        <p:spPr>
          <a:xfrm>
            <a:off x="4238625" y="2333625"/>
            <a:ext cx="666750" cy="66675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4" name="Oval 13"/>
          <p:cNvSpPr/>
          <p:nvPr/>
        </p:nvSpPr>
        <p:spPr>
          <a:xfrm>
            <a:off x="4238625" y="2333625"/>
            <a:ext cx="666750" cy="666750"/>
          </a:xfrm>
          <a:prstGeom prst="ellipse">
            <a:avLst/>
          </a:prstGeom>
          <a:solidFill>
            <a:srgbClr val="FFDE17"/>
          </a:solidFill>
          <a:ln w="3810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3" name="Oval 2"/>
          <p:cNvSpPr/>
          <p:nvPr/>
        </p:nvSpPr>
        <p:spPr>
          <a:xfrm>
            <a:off x="4095750" y="2190750"/>
            <a:ext cx="952500" cy="9525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7" name="Oval 6"/>
          <p:cNvSpPr/>
          <p:nvPr/>
        </p:nvSpPr>
        <p:spPr>
          <a:xfrm>
            <a:off x="4858616" y="2047875"/>
            <a:ext cx="190500" cy="1905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8" name="Oval 7"/>
          <p:cNvSpPr/>
          <p:nvPr/>
        </p:nvSpPr>
        <p:spPr>
          <a:xfrm>
            <a:off x="3784890" y="2392509"/>
            <a:ext cx="358487" cy="358487"/>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9" name="Oval 8"/>
          <p:cNvSpPr/>
          <p:nvPr/>
        </p:nvSpPr>
        <p:spPr>
          <a:xfrm>
            <a:off x="5048250" y="2524125"/>
            <a:ext cx="95250" cy="9525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5" name="Oval 14"/>
          <p:cNvSpPr/>
          <p:nvPr/>
        </p:nvSpPr>
        <p:spPr>
          <a:xfrm>
            <a:off x="4053776" y="2619375"/>
            <a:ext cx="285750" cy="285750"/>
          </a:xfrm>
          <a:prstGeom prst="ellips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7" name="Rectangle 16"/>
          <p:cNvSpPr/>
          <p:nvPr/>
        </p:nvSpPr>
        <p:spPr>
          <a:xfrm flipV="1">
            <a:off x="4688032" y="2777807"/>
            <a:ext cx="285750" cy="285750"/>
          </a:xfrm>
          <a:prstGeom prst="rect">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6" name="Isosceles Triangle 15"/>
          <p:cNvSpPr/>
          <p:nvPr/>
        </p:nvSpPr>
        <p:spPr>
          <a:xfrm flipV="1">
            <a:off x="4339528" y="1153804"/>
            <a:ext cx="154982" cy="154982"/>
          </a:xfrm>
          <a:prstGeom prst="triangl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2" name="Rectangle 1"/>
          <p:cNvSpPr/>
          <p:nvPr/>
        </p:nvSpPr>
        <p:spPr>
          <a:xfrm>
            <a:off x="2857500" y="2571750"/>
            <a:ext cx="3429000" cy="257175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25" kern="1200">
              <a:solidFill>
                <a:prstClr val="white"/>
              </a:solidFill>
              <a:latin typeface="Calibri" panose="020F0502020204030204"/>
            </a:endParaRPr>
          </a:p>
        </p:txBody>
      </p:sp>
      <p:sp>
        <p:nvSpPr>
          <p:cNvPr id="18" name="TextBox 17"/>
          <p:cNvSpPr txBox="1"/>
          <p:nvPr/>
        </p:nvSpPr>
        <p:spPr>
          <a:xfrm>
            <a:off x="1824487" y="2424224"/>
            <a:ext cx="5495030" cy="1312154"/>
          </a:xfrm>
          <a:prstGeom prst="rect">
            <a:avLst/>
          </a:prstGeom>
          <a:noFill/>
        </p:spPr>
        <p:txBody>
          <a:bodyPr wrap="none" rtlCol="0">
            <a:spAutoFit/>
          </a:bodyPr>
          <a:lstStyle/>
          <a:p>
            <a:pPr algn="ctr" defTabSz="685800">
              <a:lnSpc>
                <a:spcPct val="150000"/>
              </a:lnSpc>
              <a:buClrTx/>
            </a:pPr>
            <a:r>
              <a:rPr lang="en-US" sz="2800" b="1" kern="1200" spc="-188" dirty="0" err="1">
                <a:solidFill>
                  <a:srgbClr val="20124D"/>
                </a:solidFill>
                <a:latin typeface="Montserrat" panose="00000500000000000000" pitchFamily="50" charset="0"/>
                <a:ea typeface="+mn-ea"/>
                <a:cs typeface="+mn-cs"/>
              </a:rPr>
              <a:t>Chúc</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các</a:t>
            </a:r>
            <a:r>
              <a:rPr lang="en-US" sz="2800" b="1" kern="1200" spc="-188" dirty="0">
                <a:solidFill>
                  <a:srgbClr val="20124D"/>
                </a:solidFill>
                <a:latin typeface="Montserrat" panose="00000500000000000000" pitchFamily="50" charset="0"/>
                <a:ea typeface="+mn-ea"/>
                <a:cs typeface="+mn-cs"/>
              </a:rPr>
              <a:t> con </a:t>
            </a:r>
            <a:r>
              <a:rPr lang="en-US" sz="2800" b="1" kern="1200" spc="-188" dirty="0" err="1">
                <a:solidFill>
                  <a:srgbClr val="20124D"/>
                </a:solidFill>
                <a:latin typeface="Montserrat" panose="00000500000000000000" pitchFamily="50" charset="0"/>
                <a:ea typeface="+mn-ea"/>
                <a:cs typeface="+mn-cs"/>
              </a:rPr>
              <a:t>chăm</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chỉ</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học</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tập</a:t>
            </a:r>
            <a:r>
              <a:rPr lang="en-US" sz="2800" b="1" kern="1200" spc="-188" dirty="0">
                <a:solidFill>
                  <a:srgbClr val="20124D"/>
                </a:solidFill>
                <a:latin typeface="Montserrat" panose="00000500000000000000" pitchFamily="50" charset="0"/>
                <a:ea typeface="+mn-ea"/>
                <a:cs typeface="+mn-cs"/>
              </a:rPr>
              <a:t>, </a:t>
            </a:r>
          </a:p>
          <a:p>
            <a:pPr algn="ctr" defTabSz="685800">
              <a:lnSpc>
                <a:spcPct val="150000"/>
              </a:lnSpc>
              <a:buClrTx/>
            </a:pPr>
            <a:r>
              <a:rPr lang="en-US" sz="2800" b="1" kern="1200" spc="-188" dirty="0" err="1">
                <a:solidFill>
                  <a:srgbClr val="20124D"/>
                </a:solidFill>
                <a:latin typeface="Montserrat" panose="00000500000000000000" pitchFamily="50" charset="0"/>
                <a:ea typeface="+mn-ea"/>
                <a:cs typeface="+mn-cs"/>
              </a:rPr>
              <a:t>và</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giữ</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gìn</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sức</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khỏe</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thật</a:t>
            </a:r>
            <a:r>
              <a:rPr lang="en-US" sz="2800" b="1" kern="1200" spc="-188" dirty="0">
                <a:solidFill>
                  <a:srgbClr val="20124D"/>
                </a:solidFill>
                <a:latin typeface="Montserrat" panose="00000500000000000000" pitchFamily="50" charset="0"/>
                <a:ea typeface="+mn-ea"/>
                <a:cs typeface="+mn-cs"/>
              </a:rPr>
              <a:t> </a:t>
            </a:r>
            <a:r>
              <a:rPr lang="en-US" sz="2800" b="1" kern="1200" spc="-188" dirty="0" err="1">
                <a:solidFill>
                  <a:srgbClr val="20124D"/>
                </a:solidFill>
                <a:latin typeface="Montserrat" panose="00000500000000000000" pitchFamily="50" charset="0"/>
                <a:ea typeface="+mn-ea"/>
                <a:cs typeface="+mn-cs"/>
              </a:rPr>
              <a:t>tốt</a:t>
            </a:r>
            <a:r>
              <a:rPr lang="en-US" sz="2800" b="1" kern="1200" spc="-188" dirty="0">
                <a:solidFill>
                  <a:srgbClr val="20124D"/>
                </a:solidFill>
                <a:latin typeface="Montserrat" panose="00000500000000000000" pitchFamily="50" charset="0"/>
                <a:ea typeface="+mn-ea"/>
                <a:cs typeface="+mn-cs"/>
              </a:rPr>
              <a:t>!</a:t>
            </a:r>
          </a:p>
        </p:txBody>
      </p:sp>
    </p:spTree>
    <p:extLst>
      <p:ext uri="{BB962C8B-B14F-4D97-AF65-F5344CB8AC3E}">
        <p14:creationId xmlns:p14="http://schemas.microsoft.com/office/powerpoint/2010/main" val="13050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6" presetClass="emph" presetSubtype="0" decel="100000" fill="hold" grpId="1" nodeType="withEffect">
                                  <p:stCondLst>
                                    <p:cond delay="0"/>
                                  </p:stCondLst>
                                  <p:childTnLst>
                                    <p:animScale>
                                      <p:cBhvr>
                                        <p:cTn id="10" dur="1000" fill="hold"/>
                                        <p:tgtEl>
                                          <p:spTgt spid="10"/>
                                        </p:tgtEl>
                                      </p:cBhvr>
                                      <p:by x="150000" y="150000"/>
                                    </p:animScale>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childTnLst>
                                </p:cTn>
                              </p:par>
                              <p:par>
                                <p:cTn id="15" presetID="6" presetClass="emph" presetSubtype="0" decel="100000" fill="hold" grpId="1" nodeType="withEffect">
                                  <p:stCondLst>
                                    <p:cond delay="200"/>
                                  </p:stCondLst>
                                  <p:childTnLst>
                                    <p:animScale>
                                      <p:cBhvr>
                                        <p:cTn id="16" dur="1000" fill="hold"/>
                                        <p:tgtEl>
                                          <p:spTgt spid="11"/>
                                        </p:tgtEl>
                                      </p:cBhvr>
                                      <p:by x="150000" y="150000"/>
                                    </p:animScale>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par>
                                <p:cTn id="21" presetID="6" presetClass="emph" presetSubtype="0" decel="100000" fill="hold" grpId="1" nodeType="withEffect">
                                  <p:stCondLst>
                                    <p:cond delay="200"/>
                                  </p:stCondLst>
                                  <p:childTnLst>
                                    <p:animScale>
                                      <p:cBhvr>
                                        <p:cTn id="22" dur="700" fill="hold"/>
                                        <p:tgtEl>
                                          <p:spTgt spid="3"/>
                                        </p:tgtEl>
                                      </p:cBhvr>
                                      <p:by x="150000" y="150000"/>
                                    </p:animScale>
                                  </p:childTnLst>
                                </p:cTn>
                              </p:par>
                              <p:par>
                                <p:cTn id="23" presetID="10" presetClass="exit" presetSubtype="0" fill="hold" grpId="2" nodeType="withEffect">
                                  <p:stCondLst>
                                    <p:cond delay="200"/>
                                  </p:stCondLst>
                                  <p:childTnLst>
                                    <p:animEffect transition="out" filter="fade">
                                      <p:cBhvr>
                                        <p:cTn id="24" dur="700"/>
                                        <p:tgtEl>
                                          <p:spTgt spid="3"/>
                                        </p:tgtEl>
                                      </p:cBhvr>
                                    </p:animEffect>
                                    <p:set>
                                      <p:cBhvr>
                                        <p:cTn id="25" dur="1" fill="hold">
                                          <p:stCondLst>
                                            <p:cond delay="699"/>
                                          </p:stCondLst>
                                        </p:cTn>
                                        <p:tgtEl>
                                          <p:spTgt spid="3"/>
                                        </p:tgtEl>
                                        <p:attrNameLst>
                                          <p:attrName>style.visibility</p:attrName>
                                        </p:attrNameLst>
                                      </p:cBhvr>
                                      <p:to>
                                        <p:strVal val="hidden"/>
                                      </p:to>
                                    </p:set>
                                  </p:childTnLst>
                                </p:cTn>
                              </p:par>
                              <p:par>
                                <p:cTn id="26" presetID="23" presetClass="entr" presetSubtype="16" fill="hold" grpId="0" nodeType="withEffect">
                                  <p:stCondLst>
                                    <p:cond delay="1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 fill="hold"/>
                                        <p:tgtEl>
                                          <p:spTgt spid="7"/>
                                        </p:tgtEl>
                                        <p:attrNameLst>
                                          <p:attrName>ppt_w</p:attrName>
                                        </p:attrNameLst>
                                      </p:cBhvr>
                                      <p:tavLst>
                                        <p:tav tm="0">
                                          <p:val>
                                            <p:fltVal val="0"/>
                                          </p:val>
                                        </p:tav>
                                        <p:tav tm="100000">
                                          <p:val>
                                            <p:strVal val="#ppt_w"/>
                                          </p:val>
                                        </p:tav>
                                      </p:tavLst>
                                    </p:anim>
                                    <p:anim calcmode="lin" valueType="num">
                                      <p:cBhvr>
                                        <p:cTn id="29" dur="400" fill="hold"/>
                                        <p:tgtEl>
                                          <p:spTgt spid="7"/>
                                        </p:tgtEl>
                                        <p:attrNameLst>
                                          <p:attrName>ppt_h</p:attrName>
                                        </p:attrNameLst>
                                      </p:cBhvr>
                                      <p:tavLst>
                                        <p:tav tm="0">
                                          <p:val>
                                            <p:fltVal val="0"/>
                                          </p:val>
                                        </p:tav>
                                        <p:tav tm="100000">
                                          <p:val>
                                            <p:strVal val="#ppt_h"/>
                                          </p:val>
                                        </p:tav>
                                      </p:tavLst>
                                    </p:anim>
                                  </p:childTnLst>
                                </p:cTn>
                              </p:par>
                              <p:par>
                                <p:cTn id="30" presetID="6" presetClass="emph" presetSubtype="0" decel="100000" fill="hold" grpId="1" nodeType="withEffect">
                                  <p:stCondLst>
                                    <p:cond delay="300"/>
                                  </p:stCondLst>
                                  <p:childTnLst>
                                    <p:animScale>
                                      <p:cBhvr>
                                        <p:cTn id="31" dur="700" fill="hold"/>
                                        <p:tgtEl>
                                          <p:spTgt spid="7"/>
                                        </p:tgtEl>
                                      </p:cBhvr>
                                      <p:by x="150000" y="150000"/>
                                    </p:animScale>
                                  </p:childTnLst>
                                </p:cTn>
                              </p:par>
                              <p:par>
                                <p:cTn id="32" presetID="10" presetClass="exit" presetSubtype="0" fill="hold" grpId="2" nodeType="withEffect">
                                  <p:stCondLst>
                                    <p:cond delay="400"/>
                                  </p:stCondLst>
                                  <p:childTnLst>
                                    <p:animEffect transition="out" filter="fade">
                                      <p:cBhvr>
                                        <p:cTn id="33" dur="700"/>
                                        <p:tgtEl>
                                          <p:spTgt spid="7"/>
                                        </p:tgtEl>
                                      </p:cBhvr>
                                    </p:animEffect>
                                    <p:set>
                                      <p:cBhvr>
                                        <p:cTn id="34" dur="1" fill="hold">
                                          <p:stCondLst>
                                            <p:cond delay="699"/>
                                          </p:stCondLst>
                                        </p:cTn>
                                        <p:tgtEl>
                                          <p:spTgt spid="7"/>
                                        </p:tgtEl>
                                        <p:attrNameLst>
                                          <p:attrName>style.visibility</p:attrName>
                                        </p:attrNameLst>
                                      </p:cBhvr>
                                      <p:to>
                                        <p:strVal val="hidden"/>
                                      </p:to>
                                    </p:set>
                                  </p:childTnLst>
                                </p:cTn>
                              </p:par>
                              <p:par>
                                <p:cTn id="35" presetID="23" presetClass="entr" presetSubtype="16"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400" fill="hold"/>
                                        <p:tgtEl>
                                          <p:spTgt spid="8"/>
                                        </p:tgtEl>
                                        <p:attrNameLst>
                                          <p:attrName>ppt_w</p:attrName>
                                        </p:attrNameLst>
                                      </p:cBhvr>
                                      <p:tavLst>
                                        <p:tav tm="0">
                                          <p:val>
                                            <p:fltVal val="0"/>
                                          </p:val>
                                        </p:tav>
                                        <p:tav tm="100000">
                                          <p:val>
                                            <p:strVal val="#ppt_w"/>
                                          </p:val>
                                        </p:tav>
                                      </p:tavLst>
                                    </p:anim>
                                    <p:anim calcmode="lin" valueType="num">
                                      <p:cBhvr>
                                        <p:cTn id="38" dur="400" fill="hold"/>
                                        <p:tgtEl>
                                          <p:spTgt spid="8"/>
                                        </p:tgtEl>
                                        <p:attrNameLst>
                                          <p:attrName>ppt_h</p:attrName>
                                        </p:attrNameLst>
                                      </p:cBhvr>
                                      <p:tavLst>
                                        <p:tav tm="0">
                                          <p:val>
                                            <p:fltVal val="0"/>
                                          </p:val>
                                        </p:tav>
                                        <p:tav tm="100000">
                                          <p:val>
                                            <p:strVal val="#ppt_h"/>
                                          </p:val>
                                        </p:tav>
                                      </p:tavLst>
                                    </p:anim>
                                  </p:childTnLst>
                                </p:cTn>
                              </p:par>
                              <p:par>
                                <p:cTn id="39" presetID="6" presetClass="emph" presetSubtype="0" decel="100000" fill="hold" grpId="1" nodeType="withEffect">
                                  <p:stCondLst>
                                    <p:cond delay="500"/>
                                  </p:stCondLst>
                                  <p:childTnLst>
                                    <p:animScale>
                                      <p:cBhvr>
                                        <p:cTn id="40" dur="700" fill="hold"/>
                                        <p:tgtEl>
                                          <p:spTgt spid="8"/>
                                        </p:tgtEl>
                                      </p:cBhvr>
                                      <p:by x="150000" y="150000"/>
                                    </p:animScale>
                                  </p:childTnLst>
                                </p:cTn>
                              </p:par>
                              <p:par>
                                <p:cTn id="41" presetID="10" presetClass="exit" presetSubtype="0" fill="hold" grpId="2" nodeType="withEffect">
                                  <p:stCondLst>
                                    <p:cond delay="7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childTnLst>
                                </p:cTn>
                              </p:par>
                              <p:par>
                                <p:cTn id="48" presetID="6" presetClass="emph" presetSubtype="0" decel="100000" fill="hold" grpId="1" nodeType="withEffect">
                                  <p:stCondLst>
                                    <p:cond delay="200"/>
                                  </p:stCondLst>
                                  <p:childTnLst>
                                    <p:animScale>
                                      <p:cBhvr>
                                        <p:cTn id="49" dur="700" fill="hold"/>
                                        <p:tgtEl>
                                          <p:spTgt spid="9"/>
                                        </p:tgtEl>
                                      </p:cBhvr>
                                      <p:by x="150000" y="150000"/>
                                    </p:animScale>
                                  </p:childTnLst>
                                </p:cTn>
                              </p:par>
                              <p:par>
                                <p:cTn id="50" presetID="10" presetClass="exit" presetSubtype="0" fill="hold" grpId="2" nodeType="withEffect">
                                  <p:stCondLst>
                                    <p:cond delay="200"/>
                                  </p:stCondLst>
                                  <p:childTnLst>
                                    <p:animEffect transition="out" filter="fade">
                                      <p:cBhvr>
                                        <p:cTn id="51" dur="700"/>
                                        <p:tgtEl>
                                          <p:spTgt spid="9"/>
                                        </p:tgtEl>
                                      </p:cBhvr>
                                    </p:animEffect>
                                    <p:set>
                                      <p:cBhvr>
                                        <p:cTn id="52" dur="1" fill="hold">
                                          <p:stCondLst>
                                            <p:cond delay="699"/>
                                          </p:stCondLst>
                                        </p:cTn>
                                        <p:tgtEl>
                                          <p:spTgt spid="9"/>
                                        </p:tgtEl>
                                        <p:attrNameLst>
                                          <p:attrName>style.visibility</p:attrName>
                                        </p:attrNameLst>
                                      </p:cBhvr>
                                      <p:to>
                                        <p:strVal val="hidden"/>
                                      </p:to>
                                    </p:set>
                                  </p:childTnLst>
                                </p:cTn>
                              </p:par>
                              <p:par>
                                <p:cTn id="53" presetID="23" presetClass="entr" presetSubtype="16"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 fill="hold"/>
                                        <p:tgtEl>
                                          <p:spTgt spid="13"/>
                                        </p:tgtEl>
                                        <p:attrNameLst>
                                          <p:attrName>ppt_w</p:attrName>
                                        </p:attrNameLst>
                                      </p:cBhvr>
                                      <p:tavLst>
                                        <p:tav tm="0">
                                          <p:val>
                                            <p:fltVal val="0"/>
                                          </p:val>
                                        </p:tav>
                                        <p:tav tm="100000">
                                          <p:val>
                                            <p:strVal val="#ppt_w"/>
                                          </p:val>
                                        </p:tav>
                                      </p:tavLst>
                                    </p:anim>
                                    <p:anim calcmode="lin" valueType="num">
                                      <p:cBhvr>
                                        <p:cTn id="56" dur="200" fill="hold"/>
                                        <p:tgtEl>
                                          <p:spTgt spid="13"/>
                                        </p:tgtEl>
                                        <p:attrNameLst>
                                          <p:attrName>ppt_h</p:attrName>
                                        </p:attrNameLst>
                                      </p:cBhvr>
                                      <p:tavLst>
                                        <p:tav tm="0">
                                          <p:val>
                                            <p:fltVal val="0"/>
                                          </p:val>
                                        </p:tav>
                                        <p:tav tm="100000">
                                          <p:val>
                                            <p:strVal val="#ppt_h"/>
                                          </p:val>
                                        </p:tav>
                                      </p:tavLst>
                                    </p:anim>
                                  </p:childTnLst>
                                </p:cTn>
                              </p:par>
                              <p:par>
                                <p:cTn id="57" presetID="6" presetClass="emph" presetSubtype="0" decel="100000" fill="hold" grpId="1" nodeType="withEffect">
                                  <p:stCondLst>
                                    <p:cond delay="400"/>
                                  </p:stCondLst>
                                  <p:childTnLst>
                                    <p:animScale>
                                      <p:cBhvr>
                                        <p:cTn id="58" dur="600" fill="hold"/>
                                        <p:tgtEl>
                                          <p:spTgt spid="13"/>
                                        </p:tgtEl>
                                      </p:cBhvr>
                                      <p:by x="150000" y="150000"/>
                                    </p:animScale>
                                  </p:childTnLst>
                                </p:cTn>
                              </p:par>
                              <p:par>
                                <p:cTn id="59" presetID="23" presetClass="entr" presetSubtype="16"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decel="100000" fill="hold" grpId="1" nodeType="withEffect">
                                  <p:stCondLst>
                                    <p:cond delay="600"/>
                                  </p:stCondLst>
                                  <p:childTnLst>
                                    <p:animScale>
                                      <p:cBhvr>
                                        <p:cTn id="64" dur="600" fill="hold"/>
                                        <p:tgtEl>
                                          <p:spTgt spid="14"/>
                                        </p:tgtEl>
                                      </p:cBhvr>
                                      <p:by x="150000" y="150000"/>
                                    </p:animScale>
                                  </p:childTnLst>
                                </p:cTn>
                              </p:par>
                              <p:par>
                                <p:cTn id="65" presetID="2" presetClass="entr" presetSubtype="4" decel="10000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800" fill="hold"/>
                                        <p:tgtEl>
                                          <p:spTgt spid="16"/>
                                        </p:tgtEl>
                                        <p:attrNameLst>
                                          <p:attrName>ppt_x</p:attrName>
                                        </p:attrNameLst>
                                      </p:cBhvr>
                                      <p:tavLst>
                                        <p:tav tm="0">
                                          <p:val>
                                            <p:strVal val="#ppt_x"/>
                                          </p:val>
                                        </p:tav>
                                        <p:tav tm="100000">
                                          <p:val>
                                            <p:strVal val="#ppt_x"/>
                                          </p:val>
                                        </p:tav>
                                      </p:tavLst>
                                    </p:anim>
                                    <p:anim calcmode="lin" valueType="num">
                                      <p:cBhvr additive="base">
                                        <p:cTn id="68" dur="800" fill="hold"/>
                                        <p:tgtEl>
                                          <p:spTgt spid="16"/>
                                        </p:tgtEl>
                                        <p:attrNameLst>
                                          <p:attrName>ppt_y</p:attrName>
                                        </p:attrNameLst>
                                      </p:cBhvr>
                                      <p:tavLst>
                                        <p:tav tm="0">
                                          <p:val>
                                            <p:strVal val="1+#ppt_h/2"/>
                                          </p:val>
                                        </p:tav>
                                        <p:tav tm="100000">
                                          <p:val>
                                            <p:strVal val="#ppt_y"/>
                                          </p:val>
                                        </p:tav>
                                      </p:tavLst>
                                    </p:anim>
                                  </p:childTnLst>
                                </p:cTn>
                              </p:par>
                              <p:par>
                                <p:cTn id="69" presetID="10" presetClass="exit" presetSubtype="0" fill="hold" grpId="1" nodeType="withEffect">
                                  <p:stCondLst>
                                    <p:cond delay="700"/>
                                  </p:stCondLst>
                                  <p:childTnLst>
                                    <p:animEffect transition="out" filter="fade">
                                      <p:cBhvr>
                                        <p:cTn id="70" dur="400"/>
                                        <p:tgtEl>
                                          <p:spTgt spid="16"/>
                                        </p:tgtEl>
                                      </p:cBhvr>
                                    </p:animEffect>
                                    <p:set>
                                      <p:cBhvr>
                                        <p:cTn id="71" dur="1" fill="hold">
                                          <p:stCondLst>
                                            <p:cond delay="399"/>
                                          </p:stCondLst>
                                        </p:cTn>
                                        <p:tgtEl>
                                          <p:spTgt spid="16"/>
                                        </p:tgtEl>
                                        <p:attrNameLst>
                                          <p:attrName>style.visibility</p:attrName>
                                        </p:attrNameLst>
                                      </p:cBhvr>
                                      <p:to>
                                        <p:strVal val="hidden"/>
                                      </p:to>
                                    </p:set>
                                  </p:childTnLst>
                                </p:cTn>
                              </p:par>
                              <p:par>
                                <p:cTn id="72" presetID="0" presetClass="path" presetSubtype="0" decel="100000" fill="hold" grpId="0" nodeType="withEffect">
                                  <p:stCondLst>
                                    <p:cond delay="300"/>
                                  </p:stCondLst>
                                  <p:childTnLst>
                                    <p:animMotion origin="layout" path="M 1.49306E-6 -4.81481E-6 L -0.07953 -0.15355 " pathEditMode="relative" ptsTypes="AA">
                                      <p:cBhvr>
                                        <p:cTn id="73" dur="800" fill="hold"/>
                                        <p:tgtEl>
                                          <p:spTgt spid="15"/>
                                        </p:tgtEl>
                                        <p:attrNameLst>
                                          <p:attrName>ppt_x</p:attrName>
                                          <p:attrName>ppt_y</p:attrName>
                                        </p:attrNameLst>
                                      </p:cBhvr>
                                    </p:animMotion>
                                  </p:childTnLst>
                                </p:cTn>
                              </p:par>
                              <p:par>
                                <p:cTn id="74" presetID="10" presetClass="exit" presetSubtype="0" fill="hold" grpId="1" nodeType="withEffect">
                                  <p:stCondLst>
                                    <p:cond delay="800"/>
                                  </p:stCondLst>
                                  <p:childTnLst>
                                    <p:animEffect transition="out" filter="fade">
                                      <p:cBhvr>
                                        <p:cTn id="75" dur="300"/>
                                        <p:tgtEl>
                                          <p:spTgt spid="15"/>
                                        </p:tgtEl>
                                      </p:cBhvr>
                                    </p:animEffect>
                                    <p:set>
                                      <p:cBhvr>
                                        <p:cTn id="76" dur="1" fill="hold">
                                          <p:stCondLst>
                                            <p:cond delay="299"/>
                                          </p:stCondLst>
                                        </p:cTn>
                                        <p:tgtEl>
                                          <p:spTgt spid="15"/>
                                        </p:tgtEl>
                                        <p:attrNameLst>
                                          <p:attrName>style.visibility</p:attrName>
                                        </p:attrNameLst>
                                      </p:cBhvr>
                                      <p:to>
                                        <p:strVal val="hidden"/>
                                      </p:to>
                                    </p:set>
                                  </p:childTnLst>
                                </p:cTn>
                              </p:par>
                              <p:par>
                                <p:cTn id="77" presetID="0" presetClass="path" presetSubtype="0" decel="100000" fill="hold" grpId="0" nodeType="withEffect">
                                  <p:stCondLst>
                                    <p:cond delay="0"/>
                                  </p:stCondLst>
                                  <p:childTnLst>
                                    <p:animMotion origin="layout" path="M -3.125E-7 -1.23457E-6 L 0.07585 -0.2716 " pathEditMode="relative" rAng="0" ptsTypes="AA">
                                      <p:cBhvr>
                                        <p:cTn id="78" dur="700" fill="hold"/>
                                        <p:tgtEl>
                                          <p:spTgt spid="17"/>
                                        </p:tgtEl>
                                        <p:attrNameLst>
                                          <p:attrName>ppt_x</p:attrName>
                                          <p:attrName>ppt_y</p:attrName>
                                        </p:attrNameLst>
                                      </p:cBhvr>
                                      <p:rCtr x="3787" y="-13580"/>
                                    </p:animMotion>
                                  </p:childTnLst>
                                </p:cTn>
                              </p:par>
                              <p:par>
                                <p:cTn id="79" presetID="10" presetClass="exit" presetSubtype="0" fill="hold" grpId="1" nodeType="withEffect">
                                  <p:stCondLst>
                                    <p:cond delay="500"/>
                                  </p:stCondLst>
                                  <p:childTnLst>
                                    <p:animEffect transition="out" filter="fade">
                                      <p:cBhvr>
                                        <p:cTn id="80" dur="300"/>
                                        <p:tgtEl>
                                          <p:spTgt spid="17"/>
                                        </p:tgtEl>
                                      </p:cBhvr>
                                    </p:animEffect>
                                    <p:set>
                                      <p:cBhvr>
                                        <p:cTn id="81" dur="1" fill="hold">
                                          <p:stCondLst>
                                            <p:cond delay="299"/>
                                          </p:stCondLst>
                                        </p:cTn>
                                        <p:tgtEl>
                                          <p:spTgt spid="17"/>
                                        </p:tgtEl>
                                        <p:attrNameLst>
                                          <p:attrName>style.visibility</p:attrName>
                                        </p:attrNameLst>
                                      </p:cBhvr>
                                      <p:to>
                                        <p:strVal val="hidden"/>
                                      </p:to>
                                    </p:set>
                                  </p:childTnLst>
                                </p:cTn>
                              </p:par>
                              <p:par>
                                <p:cTn id="82" presetID="8" presetClass="emph" presetSubtype="0" decel="100000" fill="hold" grpId="2" nodeType="withEffect">
                                  <p:stCondLst>
                                    <p:cond delay="0"/>
                                  </p:stCondLst>
                                  <p:childTnLst>
                                    <p:animRot by="7200000">
                                      <p:cBhvr>
                                        <p:cTn id="83" dur="1100" fill="hold"/>
                                        <p:tgtEl>
                                          <p:spTgt spid="16"/>
                                        </p:tgtEl>
                                        <p:attrNameLst>
                                          <p:attrName>r</p:attrName>
                                        </p:attrNameLst>
                                      </p:cBhvr>
                                    </p:animRot>
                                  </p:childTnLst>
                                </p:cTn>
                              </p:par>
                              <p:par>
                                <p:cTn id="84" presetID="8" presetClass="emph" presetSubtype="0" decel="100000" fill="hold" grpId="2" nodeType="withEffect">
                                  <p:stCondLst>
                                    <p:cond delay="0"/>
                                  </p:stCondLst>
                                  <p:childTnLst>
                                    <p:animRot by="-7200000">
                                      <p:cBhvr>
                                        <p:cTn id="85" dur="1600" fill="hold"/>
                                        <p:tgtEl>
                                          <p:spTgt spid="17"/>
                                        </p:tgtEl>
                                        <p:attrNameLst>
                                          <p:attrName>r</p:attrName>
                                        </p:attrNameLst>
                                      </p:cBhvr>
                                    </p:animRot>
                                  </p:childTnLst>
                                </p:cTn>
                              </p:par>
                              <p:par>
                                <p:cTn id="86" presetID="1" presetClass="entr" presetSubtype="0" fill="hold" grpId="0" nodeType="withEffect">
                                  <p:stCondLst>
                                    <p:cond delay="1200"/>
                                  </p:stCondLst>
                                  <p:childTnLst>
                                    <p:set>
                                      <p:cBhvr>
                                        <p:cTn id="87" dur="1" fill="hold">
                                          <p:stCondLst>
                                            <p:cond delay="0"/>
                                          </p:stCondLst>
                                        </p:cTn>
                                        <p:tgtEl>
                                          <p:spTgt spid="18"/>
                                        </p:tgtEl>
                                        <p:attrNameLst>
                                          <p:attrName>style.visibility</p:attrName>
                                        </p:attrNameLst>
                                      </p:cBhvr>
                                      <p:to>
                                        <p:strVal val="visible"/>
                                      </p:to>
                                    </p:set>
                                  </p:childTnLst>
                                </p:cTn>
                              </p:par>
                              <p:par>
                                <p:cTn id="88" presetID="64" presetClass="path" presetSubtype="0" decel="100000" fill="hold" grpId="1" nodeType="withEffect">
                                  <p:stCondLst>
                                    <p:cond delay="1200"/>
                                  </p:stCondLst>
                                  <p:childTnLst>
                                    <p:animMotion origin="layout" path="M 0 -3.7037E-6 L 0 -0.02801 " pathEditMode="relative" rAng="0" ptsTypes="AA">
                                      <p:cBhvr>
                                        <p:cTn id="89" dur="1100" fill="hold"/>
                                        <p:tgtEl>
                                          <p:spTgt spid="1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5" grpId="0" animBg="1"/>
      <p:bldP spid="15" grpId="1" animBg="1"/>
      <p:bldP spid="17" grpId="0" animBg="1"/>
      <p:bldP spid="17" grpId="1" animBg="1"/>
      <p:bldP spid="17" grpId="2" animBg="1"/>
      <p:bldP spid="16" grpId="0" animBg="1"/>
      <p:bldP spid="16" grpId="1" animBg="1"/>
      <p:bldP spid="16" grpId="2" animBg="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 Nhạc Thiếu Nhi _ HÃY GIÚP ĐỠ NHAU _ BADANAMU BIỆT ĐỘI LÍ LẮC _ HTV3 DreamsTV">
            <a:hlinkClick r:id="" action="ppaction://media"/>
            <a:extLst>
              <a:ext uri="{FF2B5EF4-FFF2-40B4-BE49-F238E27FC236}">
                <a16:creationId xmlns:a16="http://schemas.microsoft.com/office/drawing/2014/main" id="{FCBF17C7-6E8E-4ECF-89E2-7C5065A4B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3059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4" name="Google Shape;414;p31"/>
          <p:cNvGrpSpPr/>
          <p:nvPr/>
        </p:nvGrpSpPr>
        <p:grpSpPr>
          <a:xfrm>
            <a:off x="1845504" y="662099"/>
            <a:ext cx="5428184" cy="9455825"/>
            <a:chOff x="1837092" y="662099"/>
            <a:chExt cx="5428184" cy="9455825"/>
          </a:xfrm>
        </p:grpSpPr>
        <p:sp>
          <p:nvSpPr>
            <p:cNvPr id="415" name="Google Shape;415;p31"/>
            <p:cNvSpPr/>
            <p:nvPr/>
          </p:nvSpPr>
          <p:spPr>
            <a:xfrm>
              <a:off x="4416659" y="662099"/>
              <a:ext cx="220008" cy="9455825"/>
            </a:xfrm>
            <a:custGeom>
              <a:avLst/>
              <a:gdLst/>
              <a:ahLst/>
              <a:cxnLst/>
              <a:rect l="l" t="t" r="r" b="b"/>
              <a:pathLst>
                <a:path w="2977" h="127950" extrusionOk="0">
                  <a:moveTo>
                    <a:pt x="1" y="1"/>
                  </a:moveTo>
                  <a:lnTo>
                    <a:pt x="1" y="127949"/>
                  </a:lnTo>
                  <a:lnTo>
                    <a:pt x="2976" y="127949"/>
                  </a:lnTo>
                  <a:lnTo>
                    <a:pt x="2976" y="1"/>
                  </a:lnTo>
                  <a:close/>
                </a:path>
              </a:pathLst>
            </a:custGeom>
            <a:solidFill>
              <a:srgbClr val="E2D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1"/>
            <p:cNvSpPr/>
            <p:nvPr/>
          </p:nvSpPr>
          <p:spPr>
            <a:xfrm flipH="1">
              <a:off x="2739027" y="2714050"/>
              <a:ext cx="4526249" cy="961754"/>
            </a:xfrm>
            <a:custGeom>
              <a:avLst/>
              <a:gdLst/>
              <a:ahLst/>
              <a:cxnLst/>
              <a:rect l="l" t="t" r="r" b="b"/>
              <a:pathLst>
                <a:path w="53961" h="13796" extrusionOk="0">
                  <a:moveTo>
                    <a:pt x="9598" y="0"/>
                  </a:moveTo>
                  <a:lnTo>
                    <a:pt x="1" y="6893"/>
                  </a:lnTo>
                  <a:lnTo>
                    <a:pt x="9598" y="13796"/>
                  </a:lnTo>
                  <a:lnTo>
                    <a:pt x="53961" y="13796"/>
                  </a:lnTo>
                  <a:lnTo>
                    <a:pt x="53961" y="0"/>
                  </a:lnTo>
                  <a:close/>
                </a:path>
              </a:pathLst>
            </a:custGeom>
            <a:solidFill>
              <a:srgbClr val="F9E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1"/>
            <p:cNvSpPr/>
            <p:nvPr/>
          </p:nvSpPr>
          <p:spPr>
            <a:xfrm flipH="1">
              <a:off x="1837092" y="1205650"/>
              <a:ext cx="4559600" cy="1330725"/>
            </a:xfrm>
            <a:custGeom>
              <a:avLst/>
              <a:gdLst/>
              <a:ahLst/>
              <a:cxnLst/>
              <a:rect l="l" t="t" r="r" b="b"/>
              <a:pathLst>
                <a:path w="48833" h="13938" extrusionOk="0">
                  <a:moveTo>
                    <a:pt x="1" y="1"/>
                  </a:moveTo>
                  <a:lnTo>
                    <a:pt x="1" y="13937"/>
                  </a:lnTo>
                  <a:lnTo>
                    <a:pt x="39094" y="13937"/>
                  </a:lnTo>
                  <a:lnTo>
                    <a:pt x="48832" y="6904"/>
                  </a:lnTo>
                  <a:lnTo>
                    <a:pt x="39094" y="1"/>
                  </a:lnTo>
                  <a:close/>
                </a:path>
              </a:pathLst>
            </a:custGeom>
            <a:solidFill>
              <a:srgbClr val="F9E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31"/>
          <p:cNvSpPr txBox="1">
            <a:spLocks noGrp="1"/>
          </p:cNvSpPr>
          <p:nvPr>
            <p:ph type="title"/>
          </p:nvPr>
        </p:nvSpPr>
        <p:spPr>
          <a:xfrm>
            <a:off x="1643046" y="1358049"/>
            <a:ext cx="5452992" cy="98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dirty="0">
                <a:latin typeface="Calibri" panose="020F0502020204030204" pitchFamily="34" charset="0"/>
                <a:cs typeface="Calibri" panose="020F0502020204030204" pitchFamily="34" charset="0"/>
              </a:rPr>
              <a:t>Hoạt động 1</a:t>
            </a:r>
            <a:endParaRPr sz="5200" dirty="0">
              <a:latin typeface="Calibri" panose="020F0502020204030204" pitchFamily="34" charset="0"/>
              <a:cs typeface="Calibri" panose="020F0502020204030204" pitchFamily="34" charset="0"/>
            </a:endParaRPr>
          </a:p>
        </p:txBody>
      </p:sp>
      <p:sp>
        <p:nvSpPr>
          <p:cNvPr id="419" name="Google Shape;419;p31"/>
          <p:cNvSpPr txBox="1">
            <a:spLocks noGrp="1"/>
          </p:cNvSpPr>
          <p:nvPr>
            <p:ph type="subTitle" idx="1"/>
          </p:nvPr>
        </p:nvSpPr>
        <p:spPr>
          <a:xfrm>
            <a:off x="3039934" y="2905727"/>
            <a:ext cx="3380400" cy="5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t>Đọc truyện và trả lời câu hỏi</a:t>
            </a:r>
            <a:endParaRPr sz="2000" b="1" dirty="0"/>
          </a:p>
        </p:txBody>
      </p:sp>
      <p:grpSp>
        <p:nvGrpSpPr>
          <p:cNvPr id="420" name="Google Shape;420;p31"/>
          <p:cNvGrpSpPr/>
          <p:nvPr/>
        </p:nvGrpSpPr>
        <p:grpSpPr>
          <a:xfrm rot="-430503">
            <a:off x="7808536" y="145523"/>
            <a:ext cx="1022812" cy="1415542"/>
            <a:chOff x="7480375" y="685425"/>
            <a:chExt cx="620750" cy="859100"/>
          </a:xfrm>
        </p:grpSpPr>
        <p:sp>
          <p:nvSpPr>
            <p:cNvPr id="421" name="Google Shape;421;p31"/>
            <p:cNvSpPr/>
            <p:nvPr/>
          </p:nvSpPr>
          <p:spPr>
            <a:xfrm>
              <a:off x="7563150" y="1006550"/>
              <a:ext cx="165550" cy="423750"/>
            </a:xfrm>
            <a:custGeom>
              <a:avLst/>
              <a:gdLst/>
              <a:ahLst/>
              <a:cxnLst/>
              <a:rect l="l" t="t" r="r" b="b"/>
              <a:pathLst>
                <a:path w="6622" h="16950" extrusionOk="0">
                  <a:moveTo>
                    <a:pt x="0" y="0"/>
                  </a:moveTo>
                  <a:lnTo>
                    <a:pt x="6621" y="16950"/>
                  </a:lnTo>
                  <a:lnTo>
                    <a:pt x="6621" y="169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1"/>
            <p:cNvSpPr/>
            <p:nvPr/>
          </p:nvSpPr>
          <p:spPr>
            <a:xfrm>
              <a:off x="7863575" y="1006550"/>
              <a:ext cx="165525" cy="423750"/>
            </a:xfrm>
            <a:custGeom>
              <a:avLst/>
              <a:gdLst/>
              <a:ahLst/>
              <a:cxnLst/>
              <a:rect l="l" t="t" r="r" b="b"/>
              <a:pathLst>
                <a:path w="6621" h="16950" extrusionOk="0">
                  <a:moveTo>
                    <a:pt x="6621" y="0"/>
                  </a:moveTo>
                  <a:lnTo>
                    <a:pt x="0" y="16950"/>
                  </a:lnTo>
                  <a:lnTo>
                    <a:pt x="0" y="169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1"/>
            <p:cNvSpPr/>
            <p:nvPr/>
          </p:nvSpPr>
          <p:spPr>
            <a:xfrm>
              <a:off x="7625225" y="1006550"/>
              <a:ext cx="124150" cy="423750"/>
            </a:xfrm>
            <a:custGeom>
              <a:avLst/>
              <a:gdLst/>
              <a:ahLst/>
              <a:cxnLst/>
              <a:rect l="l" t="t" r="r" b="b"/>
              <a:pathLst>
                <a:path w="4966" h="16950" extrusionOk="0">
                  <a:moveTo>
                    <a:pt x="0" y="0"/>
                  </a:moveTo>
                  <a:lnTo>
                    <a:pt x="4966" y="16950"/>
                  </a:lnTo>
                  <a:lnTo>
                    <a:pt x="4569" y="1695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1"/>
            <p:cNvSpPr/>
            <p:nvPr/>
          </p:nvSpPr>
          <p:spPr>
            <a:xfrm>
              <a:off x="7842875" y="1006550"/>
              <a:ext cx="124175" cy="423750"/>
            </a:xfrm>
            <a:custGeom>
              <a:avLst/>
              <a:gdLst/>
              <a:ahLst/>
              <a:cxnLst/>
              <a:rect l="l" t="t" r="r" b="b"/>
              <a:pathLst>
                <a:path w="4967" h="16950" extrusionOk="0">
                  <a:moveTo>
                    <a:pt x="4966" y="0"/>
                  </a:moveTo>
                  <a:lnTo>
                    <a:pt x="398" y="16950"/>
                  </a:lnTo>
                  <a:lnTo>
                    <a:pt x="1" y="1695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1"/>
            <p:cNvSpPr/>
            <p:nvPr/>
          </p:nvSpPr>
          <p:spPr>
            <a:xfrm>
              <a:off x="7739425" y="1006550"/>
              <a:ext cx="41400" cy="423750"/>
            </a:xfrm>
            <a:custGeom>
              <a:avLst/>
              <a:gdLst/>
              <a:ahLst/>
              <a:cxnLst/>
              <a:rect l="l" t="t" r="r" b="b"/>
              <a:pathLst>
                <a:path w="1656" h="16950" extrusionOk="0">
                  <a:moveTo>
                    <a:pt x="398" y="0"/>
                  </a:moveTo>
                  <a:lnTo>
                    <a:pt x="1656" y="16950"/>
                  </a:lnTo>
                  <a:lnTo>
                    <a:pt x="1656" y="1695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1"/>
            <p:cNvSpPr/>
            <p:nvPr/>
          </p:nvSpPr>
          <p:spPr>
            <a:xfrm>
              <a:off x="7811425" y="1006550"/>
              <a:ext cx="41400" cy="423750"/>
            </a:xfrm>
            <a:custGeom>
              <a:avLst/>
              <a:gdLst/>
              <a:ahLst/>
              <a:cxnLst/>
              <a:rect l="l" t="t" r="r" b="b"/>
              <a:pathLst>
                <a:path w="1656" h="16950" extrusionOk="0">
                  <a:moveTo>
                    <a:pt x="1656" y="0"/>
                  </a:moveTo>
                  <a:lnTo>
                    <a:pt x="1" y="16950"/>
                  </a:lnTo>
                  <a:lnTo>
                    <a:pt x="1" y="16950"/>
                  </a:lnTo>
                  <a:lnTo>
                    <a:pt x="1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1"/>
            <p:cNvSpPr/>
            <p:nvPr/>
          </p:nvSpPr>
          <p:spPr>
            <a:xfrm>
              <a:off x="7718725" y="1430275"/>
              <a:ext cx="144875" cy="114250"/>
            </a:xfrm>
            <a:custGeom>
              <a:avLst/>
              <a:gdLst/>
              <a:ahLst/>
              <a:cxnLst/>
              <a:rect l="l" t="t" r="r" b="b"/>
              <a:pathLst>
                <a:path w="5795" h="4570" extrusionOk="0">
                  <a:moveTo>
                    <a:pt x="1" y="1"/>
                  </a:moveTo>
                  <a:lnTo>
                    <a:pt x="5794" y="1"/>
                  </a:lnTo>
                  <a:lnTo>
                    <a:pt x="4967" y="4569"/>
                  </a:lnTo>
                  <a:lnTo>
                    <a:pt x="1226" y="45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p:nvPr/>
          </p:nvSpPr>
          <p:spPr>
            <a:xfrm>
              <a:off x="7728675" y="1450975"/>
              <a:ext cx="134925" cy="20725"/>
            </a:xfrm>
            <a:custGeom>
              <a:avLst/>
              <a:gdLst/>
              <a:ahLst/>
              <a:cxnLst/>
              <a:rect l="l" t="t" r="r" b="b"/>
              <a:pathLst>
                <a:path w="5397" h="829" extrusionOk="0">
                  <a:moveTo>
                    <a:pt x="5396" y="0"/>
                  </a:moveTo>
                  <a:lnTo>
                    <a:pt x="5396" y="828"/>
                  </a:lnTo>
                  <a:lnTo>
                    <a:pt x="0" y="828"/>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a:off x="7718725" y="1430275"/>
              <a:ext cx="144875" cy="10800"/>
            </a:xfrm>
            <a:custGeom>
              <a:avLst/>
              <a:gdLst/>
              <a:ahLst/>
              <a:cxnLst/>
              <a:rect l="l" t="t" r="r" b="b"/>
              <a:pathLst>
                <a:path w="5795" h="432" extrusionOk="0">
                  <a:moveTo>
                    <a:pt x="1" y="1"/>
                  </a:moveTo>
                  <a:lnTo>
                    <a:pt x="5794" y="1"/>
                  </a:lnTo>
                  <a:lnTo>
                    <a:pt x="5794" y="431"/>
                  </a:lnTo>
                  <a:lnTo>
                    <a:pt x="398" y="43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a:off x="7728675" y="1441050"/>
              <a:ext cx="134925" cy="25"/>
            </a:xfrm>
            <a:custGeom>
              <a:avLst/>
              <a:gdLst/>
              <a:ahLst/>
              <a:cxnLst/>
              <a:rect l="l" t="t" r="r" b="b"/>
              <a:pathLst>
                <a:path w="5397" h="1" extrusionOk="0">
                  <a:moveTo>
                    <a:pt x="0" y="0"/>
                  </a:moveTo>
                  <a:lnTo>
                    <a:pt x="5396" y="0"/>
                  </a:lnTo>
                  <a:lnTo>
                    <a:pt x="53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a:off x="7698050" y="1441050"/>
              <a:ext cx="62100" cy="30650"/>
            </a:xfrm>
            <a:custGeom>
              <a:avLst/>
              <a:gdLst/>
              <a:ahLst/>
              <a:cxnLst/>
              <a:rect l="l" t="t" r="r" b="b"/>
              <a:pathLst>
                <a:path w="2484" h="1226" extrusionOk="0">
                  <a:moveTo>
                    <a:pt x="1225" y="0"/>
                  </a:moveTo>
                  <a:cubicBezTo>
                    <a:pt x="2053" y="0"/>
                    <a:pt x="2483" y="1225"/>
                    <a:pt x="1225" y="1225"/>
                  </a:cubicBezTo>
                  <a:cubicBezTo>
                    <a:pt x="0" y="1225"/>
                    <a:pt x="398" y="0"/>
                    <a:pt x="1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7718725" y="1430275"/>
              <a:ext cx="20725" cy="10800"/>
            </a:xfrm>
            <a:custGeom>
              <a:avLst/>
              <a:gdLst/>
              <a:ahLst/>
              <a:cxnLst/>
              <a:rect l="l" t="t" r="r" b="b"/>
              <a:pathLst>
                <a:path w="829" h="432" extrusionOk="0">
                  <a:moveTo>
                    <a:pt x="398" y="431"/>
                  </a:moveTo>
                  <a:lnTo>
                    <a:pt x="829" y="1"/>
                  </a:lnTo>
                  <a:lnTo>
                    <a:pt x="398" y="1"/>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7832125" y="1441050"/>
              <a:ext cx="52150" cy="30650"/>
            </a:xfrm>
            <a:custGeom>
              <a:avLst/>
              <a:gdLst/>
              <a:ahLst/>
              <a:cxnLst/>
              <a:rect l="l" t="t" r="r" b="b"/>
              <a:pathLst>
                <a:path w="2086" h="1226" extrusionOk="0">
                  <a:moveTo>
                    <a:pt x="1258" y="0"/>
                  </a:moveTo>
                  <a:cubicBezTo>
                    <a:pt x="1655" y="0"/>
                    <a:pt x="2086" y="1225"/>
                    <a:pt x="1258" y="1225"/>
                  </a:cubicBezTo>
                  <a:cubicBezTo>
                    <a:pt x="0" y="1225"/>
                    <a:pt x="431" y="0"/>
                    <a:pt x="1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7852800" y="1430275"/>
              <a:ext cx="20725" cy="10800"/>
            </a:xfrm>
            <a:custGeom>
              <a:avLst/>
              <a:gdLst/>
              <a:ahLst/>
              <a:cxnLst/>
              <a:rect l="l" t="t" r="r" b="b"/>
              <a:pathLst>
                <a:path w="829" h="432" extrusionOk="0">
                  <a:moveTo>
                    <a:pt x="431" y="431"/>
                  </a:moveTo>
                  <a:lnTo>
                    <a:pt x="828" y="1"/>
                  </a:lnTo>
                  <a:lnTo>
                    <a:pt x="431" y="1"/>
                  </a:lnTo>
                  <a:lnTo>
                    <a:pt x="1" y="1"/>
                  </a:lnTo>
                  <a:cubicBezTo>
                    <a:pt x="1" y="1"/>
                    <a:pt x="1" y="431"/>
                    <a:pt x="431" y="4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7749350" y="1441050"/>
              <a:ext cx="52175" cy="30650"/>
            </a:xfrm>
            <a:custGeom>
              <a:avLst/>
              <a:gdLst/>
              <a:ahLst/>
              <a:cxnLst/>
              <a:rect l="l" t="t" r="r" b="b"/>
              <a:pathLst>
                <a:path w="2087" h="1226" extrusionOk="0">
                  <a:moveTo>
                    <a:pt x="828" y="0"/>
                  </a:moveTo>
                  <a:cubicBezTo>
                    <a:pt x="1656" y="0"/>
                    <a:pt x="2086" y="1225"/>
                    <a:pt x="828" y="1225"/>
                  </a:cubicBezTo>
                  <a:cubicBezTo>
                    <a:pt x="1" y="1225"/>
                    <a:pt x="431" y="0"/>
                    <a:pt x="8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7770050" y="1430275"/>
              <a:ext cx="10775" cy="10800"/>
            </a:xfrm>
            <a:custGeom>
              <a:avLst/>
              <a:gdLst/>
              <a:ahLst/>
              <a:cxnLst/>
              <a:rect l="l" t="t" r="r" b="b"/>
              <a:pathLst>
                <a:path w="431" h="432" extrusionOk="0">
                  <a:moveTo>
                    <a:pt x="0" y="431"/>
                  </a:moveTo>
                  <a:cubicBezTo>
                    <a:pt x="431" y="431"/>
                    <a:pt x="431" y="1"/>
                    <a:pt x="431" y="1"/>
                  </a:cubicBezTo>
                  <a:lnTo>
                    <a:pt x="0" y="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7790725" y="1441050"/>
              <a:ext cx="52175" cy="30650"/>
            </a:xfrm>
            <a:custGeom>
              <a:avLst/>
              <a:gdLst/>
              <a:ahLst/>
              <a:cxnLst/>
              <a:rect l="l" t="t" r="r" b="b"/>
              <a:pathLst>
                <a:path w="2087" h="1226" extrusionOk="0">
                  <a:moveTo>
                    <a:pt x="1259" y="0"/>
                  </a:moveTo>
                  <a:cubicBezTo>
                    <a:pt x="1656" y="0"/>
                    <a:pt x="2087" y="1225"/>
                    <a:pt x="1259" y="1225"/>
                  </a:cubicBezTo>
                  <a:cubicBezTo>
                    <a:pt x="1" y="1225"/>
                    <a:pt x="431" y="0"/>
                    <a:pt x="12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7811425" y="1430275"/>
              <a:ext cx="10775" cy="10800"/>
            </a:xfrm>
            <a:custGeom>
              <a:avLst/>
              <a:gdLst/>
              <a:ahLst/>
              <a:cxnLst/>
              <a:rect l="l" t="t" r="r" b="b"/>
              <a:pathLst>
                <a:path w="431" h="432" extrusionOk="0">
                  <a:moveTo>
                    <a:pt x="431" y="431"/>
                  </a:moveTo>
                  <a:lnTo>
                    <a:pt x="431" y="1"/>
                  </a:lnTo>
                  <a:lnTo>
                    <a:pt x="431" y="1"/>
                  </a:lnTo>
                  <a:lnTo>
                    <a:pt x="1" y="1"/>
                  </a:lnTo>
                  <a:cubicBezTo>
                    <a:pt x="1" y="1"/>
                    <a:pt x="1" y="431"/>
                    <a:pt x="431" y="4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7563150" y="1006550"/>
              <a:ext cx="465950" cy="25"/>
            </a:xfrm>
            <a:custGeom>
              <a:avLst/>
              <a:gdLst/>
              <a:ahLst/>
              <a:cxnLst/>
              <a:rect l="l" t="t" r="r" b="b"/>
              <a:pathLst>
                <a:path w="18638" h="1" extrusionOk="0">
                  <a:moveTo>
                    <a:pt x="0" y="0"/>
                  </a:moveTo>
                  <a:lnTo>
                    <a:pt x="18638" y="0"/>
                  </a:lnTo>
                  <a:lnTo>
                    <a:pt x="18638"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7480375" y="685425"/>
              <a:ext cx="620750" cy="620750"/>
            </a:xfrm>
            <a:custGeom>
              <a:avLst/>
              <a:gdLst/>
              <a:ahLst/>
              <a:cxnLst/>
              <a:rect l="l" t="t" r="r" b="b"/>
              <a:pathLst>
                <a:path w="24830" h="24830" extrusionOk="0">
                  <a:moveTo>
                    <a:pt x="9932" y="24829"/>
                  </a:moveTo>
                  <a:lnTo>
                    <a:pt x="4569" y="15726"/>
                  </a:lnTo>
                  <a:cubicBezTo>
                    <a:pt x="1" y="8277"/>
                    <a:pt x="2914" y="1"/>
                    <a:pt x="12415" y="1"/>
                  </a:cubicBezTo>
                  <a:cubicBezTo>
                    <a:pt x="22346" y="1"/>
                    <a:pt x="24829" y="8277"/>
                    <a:pt x="20691" y="15726"/>
                  </a:cubicBezTo>
                  <a:lnTo>
                    <a:pt x="15328" y="2482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7521775" y="685425"/>
              <a:ext cx="548725" cy="620750"/>
            </a:xfrm>
            <a:custGeom>
              <a:avLst/>
              <a:gdLst/>
              <a:ahLst/>
              <a:cxnLst/>
              <a:rect l="l" t="t" r="r" b="b"/>
              <a:pathLst>
                <a:path w="21949" h="24830" extrusionOk="0">
                  <a:moveTo>
                    <a:pt x="8707" y="24829"/>
                  </a:moveTo>
                  <a:lnTo>
                    <a:pt x="3741" y="15726"/>
                  </a:lnTo>
                  <a:cubicBezTo>
                    <a:pt x="0" y="8277"/>
                    <a:pt x="2483" y="1"/>
                    <a:pt x="10759" y="1"/>
                  </a:cubicBezTo>
                  <a:cubicBezTo>
                    <a:pt x="19465" y="1"/>
                    <a:pt x="21948" y="8277"/>
                    <a:pt x="18207" y="15726"/>
                  </a:cubicBezTo>
                  <a:lnTo>
                    <a:pt x="13242" y="2482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7573900" y="685425"/>
              <a:ext cx="444450" cy="620750"/>
            </a:xfrm>
            <a:custGeom>
              <a:avLst/>
              <a:gdLst/>
              <a:ahLst/>
              <a:cxnLst/>
              <a:rect l="l" t="t" r="r" b="b"/>
              <a:pathLst>
                <a:path w="17778" h="24830" extrusionOk="0">
                  <a:moveTo>
                    <a:pt x="7019" y="24829"/>
                  </a:moveTo>
                  <a:lnTo>
                    <a:pt x="2881" y="15726"/>
                  </a:lnTo>
                  <a:cubicBezTo>
                    <a:pt x="1" y="8277"/>
                    <a:pt x="1656" y="1"/>
                    <a:pt x="8674" y="1"/>
                  </a:cubicBezTo>
                  <a:cubicBezTo>
                    <a:pt x="16122" y="1"/>
                    <a:pt x="17778" y="8277"/>
                    <a:pt x="14898" y="15726"/>
                  </a:cubicBezTo>
                  <a:lnTo>
                    <a:pt x="10760" y="2482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a:off x="7625225" y="685425"/>
              <a:ext cx="341825" cy="620750"/>
            </a:xfrm>
            <a:custGeom>
              <a:avLst/>
              <a:gdLst/>
              <a:ahLst/>
              <a:cxnLst/>
              <a:rect l="l" t="t" r="r" b="b"/>
              <a:pathLst>
                <a:path w="13673" h="24830" extrusionOk="0">
                  <a:moveTo>
                    <a:pt x="5396" y="24829"/>
                  </a:moveTo>
                  <a:lnTo>
                    <a:pt x="2483" y="15726"/>
                  </a:lnTo>
                  <a:cubicBezTo>
                    <a:pt x="0" y="8277"/>
                    <a:pt x="1655" y="1"/>
                    <a:pt x="6621" y="1"/>
                  </a:cubicBezTo>
                  <a:cubicBezTo>
                    <a:pt x="12017" y="1"/>
                    <a:pt x="13672" y="8277"/>
                    <a:pt x="11189" y="15726"/>
                  </a:cubicBezTo>
                  <a:lnTo>
                    <a:pt x="8276" y="248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a:off x="7728675" y="685425"/>
              <a:ext cx="134925" cy="620750"/>
            </a:xfrm>
            <a:custGeom>
              <a:avLst/>
              <a:gdLst/>
              <a:ahLst/>
              <a:cxnLst/>
              <a:rect l="l" t="t" r="r" b="b"/>
              <a:pathLst>
                <a:path w="5397" h="24830" extrusionOk="0">
                  <a:moveTo>
                    <a:pt x="2086" y="24829"/>
                  </a:moveTo>
                  <a:lnTo>
                    <a:pt x="828" y="15726"/>
                  </a:lnTo>
                  <a:cubicBezTo>
                    <a:pt x="0" y="8277"/>
                    <a:pt x="431" y="1"/>
                    <a:pt x="2483" y="1"/>
                  </a:cubicBezTo>
                  <a:cubicBezTo>
                    <a:pt x="4966" y="1"/>
                    <a:pt x="5396" y="8277"/>
                    <a:pt x="4569" y="15726"/>
                  </a:cubicBezTo>
                  <a:lnTo>
                    <a:pt x="3311" y="2482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78;p30">
            <a:extLst>
              <a:ext uri="{FF2B5EF4-FFF2-40B4-BE49-F238E27FC236}">
                <a16:creationId xmlns:a16="http://schemas.microsoft.com/office/drawing/2014/main" id="{33E11931-8B42-4B9C-B514-C96505A2284E}"/>
              </a:ext>
            </a:extLst>
          </p:cNvPr>
          <p:cNvGrpSpPr/>
          <p:nvPr/>
        </p:nvGrpSpPr>
        <p:grpSpPr>
          <a:xfrm rot="-1163066">
            <a:off x="223987" y="4135574"/>
            <a:ext cx="659403" cy="844020"/>
            <a:chOff x="8120725" y="4046975"/>
            <a:chExt cx="517275" cy="662100"/>
          </a:xfrm>
        </p:grpSpPr>
        <p:sp>
          <p:nvSpPr>
            <p:cNvPr id="53" name="Google Shape;379;p30">
              <a:extLst>
                <a:ext uri="{FF2B5EF4-FFF2-40B4-BE49-F238E27FC236}">
                  <a16:creationId xmlns:a16="http://schemas.microsoft.com/office/drawing/2014/main" id="{DE08783C-D4E4-4ACD-A8DE-F5742256A360}"/>
                </a:ext>
              </a:extLst>
            </p:cNvPr>
            <p:cNvSpPr/>
            <p:nvPr/>
          </p:nvSpPr>
          <p:spPr>
            <a:xfrm>
              <a:off x="8162100" y="4046975"/>
              <a:ext cx="475900" cy="662100"/>
            </a:xfrm>
            <a:custGeom>
              <a:avLst/>
              <a:gdLst/>
              <a:ahLst/>
              <a:cxnLst/>
              <a:rect l="l" t="t" r="r" b="b"/>
              <a:pathLst>
                <a:path w="19036" h="26484" extrusionOk="0">
                  <a:moveTo>
                    <a:pt x="1" y="1"/>
                  </a:moveTo>
                  <a:lnTo>
                    <a:pt x="17380" y="1"/>
                  </a:lnTo>
                  <a:cubicBezTo>
                    <a:pt x="18208" y="1"/>
                    <a:pt x="19036" y="828"/>
                    <a:pt x="19036" y="1656"/>
                  </a:cubicBezTo>
                  <a:lnTo>
                    <a:pt x="19036" y="24829"/>
                  </a:lnTo>
                  <a:cubicBezTo>
                    <a:pt x="19036" y="25656"/>
                    <a:pt x="18208" y="26484"/>
                    <a:pt x="17380" y="26484"/>
                  </a:cubicBezTo>
                  <a:lnTo>
                    <a:pt x="1" y="2648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0;p30">
              <a:extLst>
                <a:ext uri="{FF2B5EF4-FFF2-40B4-BE49-F238E27FC236}">
                  <a16:creationId xmlns:a16="http://schemas.microsoft.com/office/drawing/2014/main" id="{CA9899F9-77FA-4DC9-8A31-896DF9C101B0}"/>
                </a:ext>
              </a:extLst>
            </p:cNvPr>
            <p:cNvSpPr/>
            <p:nvPr/>
          </p:nvSpPr>
          <p:spPr>
            <a:xfrm>
              <a:off x="8120725" y="4046975"/>
              <a:ext cx="72850" cy="662100"/>
            </a:xfrm>
            <a:custGeom>
              <a:avLst/>
              <a:gdLst/>
              <a:ahLst/>
              <a:cxnLst/>
              <a:rect l="l" t="t" r="r" b="b"/>
              <a:pathLst>
                <a:path w="2914" h="26484" extrusionOk="0">
                  <a:moveTo>
                    <a:pt x="2914" y="1"/>
                  </a:moveTo>
                  <a:lnTo>
                    <a:pt x="0" y="1"/>
                  </a:lnTo>
                  <a:lnTo>
                    <a:pt x="0" y="26484"/>
                  </a:lnTo>
                  <a:lnTo>
                    <a:pt x="2914" y="2648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381;p30">
              <a:extLst>
                <a:ext uri="{FF2B5EF4-FFF2-40B4-BE49-F238E27FC236}">
                  <a16:creationId xmlns:a16="http://schemas.microsoft.com/office/drawing/2014/main" id="{C06AC4BC-3C49-4B2E-B4FD-40A7E94092CC}"/>
                </a:ext>
              </a:extLst>
            </p:cNvPr>
            <p:cNvGrpSpPr/>
            <p:nvPr/>
          </p:nvGrpSpPr>
          <p:grpSpPr>
            <a:xfrm>
              <a:off x="8281267" y="4233129"/>
              <a:ext cx="237568" cy="217807"/>
              <a:chOff x="6015419" y="3716859"/>
              <a:chExt cx="557671" cy="511283"/>
            </a:xfrm>
          </p:grpSpPr>
          <p:sp>
            <p:nvSpPr>
              <p:cNvPr id="56" name="Google Shape;382;p30">
                <a:extLst>
                  <a:ext uri="{FF2B5EF4-FFF2-40B4-BE49-F238E27FC236}">
                    <a16:creationId xmlns:a16="http://schemas.microsoft.com/office/drawing/2014/main" id="{DF37586B-C349-472A-9082-6651ABDCFC20}"/>
                  </a:ext>
                </a:extLst>
              </p:cNvPr>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383;p30">
                <a:extLst>
                  <a:ext uri="{FF2B5EF4-FFF2-40B4-BE49-F238E27FC236}">
                    <a16:creationId xmlns:a16="http://schemas.microsoft.com/office/drawing/2014/main" id="{C36FD108-982E-419A-8F1E-BCB415DD5CF4}"/>
                  </a:ext>
                </a:extLst>
              </p:cNvPr>
              <p:cNvGrpSpPr/>
              <p:nvPr/>
            </p:nvGrpSpPr>
            <p:grpSpPr>
              <a:xfrm>
                <a:off x="6036094" y="3716980"/>
                <a:ext cx="529860" cy="510468"/>
                <a:chOff x="6036094" y="3716980"/>
                <a:chExt cx="529860" cy="510468"/>
              </a:xfrm>
            </p:grpSpPr>
            <p:sp>
              <p:nvSpPr>
                <p:cNvPr id="58" name="Google Shape;384;p30">
                  <a:extLst>
                    <a:ext uri="{FF2B5EF4-FFF2-40B4-BE49-F238E27FC236}">
                      <a16:creationId xmlns:a16="http://schemas.microsoft.com/office/drawing/2014/main" id="{9E45DDD5-2FE9-4071-98CD-D295D1DDB7F4}"/>
                    </a:ext>
                  </a:extLst>
                </p:cNvPr>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p30">
                  <a:extLst>
                    <a:ext uri="{FF2B5EF4-FFF2-40B4-BE49-F238E27FC236}">
                      <a16:creationId xmlns:a16="http://schemas.microsoft.com/office/drawing/2014/main" id="{2A35F76C-77B9-43B0-8DAB-376FA2568BB7}"/>
                    </a:ext>
                  </a:extLst>
                </p:cNvPr>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6;p30">
                  <a:extLst>
                    <a:ext uri="{FF2B5EF4-FFF2-40B4-BE49-F238E27FC236}">
                      <a16:creationId xmlns:a16="http://schemas.microsoft.com/office/drawing/2014/main" id="{BE6DA9D5-CB94-4F15-BD03-DD4E588AEB39}"/>
                    </a:ext>
                  </a:extLst>
                </p:cNvPr>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7;p30">
                  <a:extLst>
                    <a:ext uri="{FF2B5EF4-FFF2-40B4-BE49-F238E27FC236}">
                      <a16:creationId xmlns:a16="http://schemas.microsoft.com/office/drawing/2014/main" id="{F5214FC0-35A5-4581-AD03-8768BCC6FE64}"/>
                    </a:ext>
                  </a:extLst>
                </p:cNvPr>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8;p30">
                  <a:extLst>
                    <a:ext uri="{FF2B5EF4-FFF2-40B4-BE49-F238E27FC236}">
                      <a16:creationId xmlns:a16="http://schemas.microsoft.com/office/drawing/2014/main" id="{51C9B718-B515-42EC-AEC6-74C1B4259D4D}"/>
                    </a:ext>
                  </a:extLst>
                </p:cNvPr>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9;p30">
                  <a:extLst>
                    <a:ext uri="{FF2B5EF4-FFF2-40B4-BE49-F238E27FC236}">
                      <a16:creationId xmlns:a16="http://schemas.microsoft.com/office/drawing/2014/main" id="{FAC37AEF-24F2-4237-ACDB-5181ADA2B1B7}"/>
                    </a:ext>
                  </a:extLst>
                </p:cNvPr>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0;p30">
                  <a:extLst>
                    <a:ext uri="{FF2B5EF4-FFF2-40B4-BE49-F238E27FC236}">
                      <a16:creationId xmlns:a16="http://schemas.microsoft.com/office/drawing/2014/main" id="{D1C76F50-D5F9-4EDF-8A7F-468B7956341B}"/>
                    </a:ext>
                  </a:extLst>
                </p:cNvPr>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p30">
                  <a:extLst>
                    <a:ext uri="{FF2B5EF4-FFF2-40B4-BE49-F238E27FC236}">
                      <a16:creationId xmlns:a16="http://schemas.microsoft.com/office/drawing/2014/main" id="{433F0824-544F-4279-A7D9-DBF7F8DEDACB}"/>
                    </a:ext>
                  </a:extLst>
                </p:cNvPr>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2;p30">
                  <a:extLst>
                    <a:ext uri="{FF2B5EF4-FFF2-40B4-BE49-F238E27FC236}">
                      <a16:creationId xmlns:a16="http://schemas.microsoft.com/office/drawing/2014/main" id="{63BF6471-2023-4545-A2B6-DFC33735A79E}"/>
                    </a:ext>
                  </a:extLst>
                </p:cNvPr>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3;p30">
                  <a:extLst>
                    <a:ext uri="{FF2B5EF4-FFF2-40B4-BE49-F238E27FC236}">
                      <a16:creationId xmlns:a16="http://schemas.microsoft.com/office/drawing/2014/main" id="{1AB41A58-3C1E-43B6-B691-691B2686F2C5}"/>
                    </a:ext>
                  </a:extLst>
                </p:cNvPr>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8" name="Google Shape;394;p30">
            <a:extLst>
              <a:ext uri="{FF2B5EF4-FFF2-40B4-BE49-F238E27FC236}">
                <a16:creationId xmlns:a16="http://schemas.microsoft.com/office/drawing/2014/main" id="{B508F857-1215-4DB4-9075-C1592D6D6808}"/>
              </a:ext>
            </a:extLst>
          </p:cNvPr>
          <p:cNvGrpSpPr/>
          <p:nvPr/>
        </p:nvGrpSpPr>
        <p:grpSpPr>
          <a:xfrm rot="-431748">
            <a:off x="630801" y="4183416"/>
            <a:ext cx="659495" cy="844139"/>
            <a:chOff x="8120725" y="4046975"/>
            <a:chExt cx="517275" cy="662100"/>
          </a:xfrm>
        </p:grpSpPr>
        <p:sp>
          <p:nvSpPr>
            <p:cNvPr id="69" name="Google Shape;395;p30">
              <a:extLst>
                <a:ext uri="{FF2B5EF4-FFF2-40B4-BE49-F238E27FC236}">
                  <a16:creationId xmlns:a16="http://schemas.microsoft.com/office/drawing/2014/main" id="{0356369B-09E1-413A-8685-2A4A96383D2E}"/>
                </a:ext>
              </a:extLst>
            </p:cNvPr>
            <p:cNvSpPr/>
            <p:nvPr/>
          </p:nvSpPr>
          <p:spPr>
            <a:xfrm>
              <a:off x="8162100" y="4046975"/>
              <a:ext cx="475900" cy="662100"/>
            </a:xfrm>
            <a:custGeom>
              <a:avLst/>
              <a:gdLst/>
              <a:ahLst/>
              <a:cxnLst/>
              <a:rect l="l" t="t" r="r" b="b"/>
              <a:pathLst>
                <a:path w="19036" h="26484" extrusionOk="0">
                  <a:moveTo>
                    <a:pt x="1" y="1"/>
                  </a:moveTo>
                  <a:lnTo>
                    <a:pt x="17380" y="1"/>
                  </a:lnTo>
                  <a:cubicBezTo>
                    <a:pt x="18208" y="1"/>
                    <a:pt x="19036" y="828"/>
                    <a:pt x="19036" y="1656"/>
                  </a:cubicBezTo>
                  <a:lnTo>
                    <a:pt x="19036" y="24829"/>
                  </a:lnTo>
                  <a:cubicBezTo>
                    <a:pt x="19036" y="25656"/>
                    <a:pt x="18208" y="26484"/>
                    <a:pt x="17380" y="26484"/>
                  </a:cubicBezTo>
                  <a:lnTo>
                    <a:pt x="1" y="2648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6;p30">
              <a:extLst>
                <a:ext uri="{FF2B5EF4-FFF2-40B4-BE49-F238E27FC236}">
                  <a16:creationId xmlns:a16="http://schemas.microsoft.com/office/drawing/2014/main" id="{B0E2D169-D03B-4DE6-BDAD-E8149CEC48E1}"/>
                </a:ext>
              </a:extLst>
            </p:cNvPr>
            <p:cNvSpPr/>
            <p:nvPr/>
          </p:nvSpPr>
          <p:spPr>
            <a:xfrm>
              <a:off x="8120725" y="4046975"/>
              <a:ext cx="72850" cy="662100"/>
            </a:xfrm>
            <a:custGeom>
              <a:avLst/>
              <a:gdLst/>
              <a:ahLst/>
              <a:cxnLst/>
              <a:rect l="l" t="t" r="r" b="b"/>
              <a:pathLst>
                <a:path w="2914" h="26484" extrusionOk="0">
                  <a:moveTo>
                    <a:pt x="2914" y="1"/>
                  </a:moveTo>
                  <a:lnTo>
                    <a:pt x="0" y="1"/>
                  </a:lnTo>
                  <a:lnTo>
                    <a:pt x="0" y="26484"/>
                  </a:lnTo>
                  <a:lnTo>
                    <a:pt x="2914" y="2648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397;p30">
              <a:extLst>
                <a:ext uri="{FF2B5EF4-FFF2-40B4-BE49-F238E27FC236}">
                  <a16:creationId xmlns:a16="http://schemas.microsoft.com/office/drawing/2014/main" id="{C5F15D7C-B5F7-457A-9A49-EE86D911DA82}"/>
                </a:ext>
              </a:extLst>
            </p:cNvPr>
            <p:cNvGrpSpPr/>
            <p:nvPr/>
          </p:nvGrpSpPr>
          <p:grpSpPr>
            <a:xfrm>
              <a:off x="8281267" y="4233129"/>
              <a:ext cx="237568" cy="217807"/>
              <a:chOff x="6015420" y="3716860"/>
              <a:chExt cx="557671" cy="511283"/>
            </a:xfrm>
          </p:grpSpPr>
          <p:sp>
            <p:nvSpPr>
              <p:cNvPr id="72" name="Google Shape;398;p30">
                <a:extLst>
                  <a:ext uri="{FF2B5EF4-FFF2-40B4-BE49-F238E27FC236}">
                    <a16:creationId xmlns:a16="http://schemas.microsoft.com/office/drawing/2014/main" id="{07F15920-2E86-4423-B3B0-67CA9BD6D0E5}"/>
                  </a:ext>
                </a:extLst>
              </p:cNvPr>
              <p:cNvSpPr/>
              <p:nvPr/>
            </p:nvSpPr>
            <p:spPr>
              <a:xfrm>
                <a:off x="6015420" y="3716860"/>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3" name="Google Shape;399;p30">
                <a:extLst>
                  <a:ext uri="{FF2B5EF4-FFF2-40B4-BE49-F238E27FC236}">
                    <a16:creationId xmlns:a16="http://schemas.microsoft.com/office/drawing/2014/main" id="{10403A46-C314-483B-97FD-D89A5855E6F3}"/>
                  </a:ext>
                </a:extLst>
              </p:cNvPr>
              <p:cNvGrpSpPr/>
              <p:nvPr/>
            </p:nvGrpSpPr>
            <p:grpSpPr>
              <a:xfrm>
                <a:off x="6036094" y="3716980"/>
                <a:ext cx="529860" cy="510468"/>
                <a:chOff x="6036094" y="3716980"/>
                <a:chExt cx="529860" cy="510468"/>
              </a:xfrm>
            </p:grpSpPr>
            <p:sp>
              <p:nvSpPr>
                <p:cNvPr id="74" name="Google Shape;400;p30">
                  <a:extLst>
                    <a:ext uri="{FF2B5EF4-FFF2-40B4-BE49-F238E27FC236}">
                      <a16:creationId xmlns:a16="http://schemas.microsoft.com/office/drawing/2014/main" id="{AF23632C-6918-42B7-8105-0F4825F540C9}"/>
                    </a:ext>
                  </a:extLst>
                </p:cNvPr>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1;p30">
                  <a:extLst>
                    <a:ext uri="{FF2B5EF4-FFF2-40B4-BE49-F238E27FC236}">
                      <a16:creationId xmlns:a16="http://schemas.microsoft.com/office/drawing/2014/main" id="{F3B16BF8-6D8B-46D2-AB4A-0548CE0C92A0}"/>
                    </a:ext>
                  </a:extLst>
                </p:cNvPr>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2;p30">
                  <a:extLst>
                    <a:ext uri="{FF2B5EF4-FFF2-40B4-BE49-F238E27FC236}">
                      <a16:creationId xmlns:a16="http://schemas.microsoft.com/office/drawing/2014/main" id="{265FD46B-3FC8-4385-BF90-CA892C0B548B}"/>
                    </a:ext>
                  </a:extLst>
                </p:cNvPr>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3;p30">
                  <a:extLst>
                    <a:ext uri="{FF2B5EF4-FFF2-40B4-BE49-F238E27FC236}">
                      <a16:creationId xmlns:a16="http://schemas.microsoft.com/office/drawing/2014/main" id="{BF2483A1-0412-4636-8FB4-1D0F49E0F5CE}"/>
                    </a:ext>
                  </a:extLst>
                </p:cNvPr>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4;p30">
                  <a:extLst>
                    <a:ext uri="{FF2B5EF4-FFF2-40B4-BE49-F238E27FC236}">
                      <a16:creationId xmlns:a16="http://schemas.microsoft.com/office/drawing/2014/main" id="{A63107FF-4928-4155-8BBD-C5AC18CB5A9C}"/>
                    </a:ext>
                  </a:extLst>
                </p:cNvPr>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5;p30">
                  <a:extLst>
                    <a:ext uri="{FF2B5EF4-FFF2-40B4-BE49-F238E27FC236}">
                      <a16:creationId xmlns:a16="http://schemas.microsoft.com/office/drawing/2014/main" id="{6B542122-FED9-4632-9106-9C900B24630C}"/>
                    </a:ext>
                  </a:extLst>
                </p:cNvPr>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6;p30">
                  <a:extLst>
                    <a:ext uri="{FF2B5EF4-FFF2-40B4-BE49-F238E27FC236}">
                      <a16:creationId xmlns:a16="http://schemas.microsoft.com/office/drawing/2014/main" id="{610BFBD1-C5C5-4428-B089-B4F302A24810}"/>
                    </a:ext>
                  </a:extLst>
                </p:cNvPr>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7;p30">
                  <a:extLst>
                    <a:ext uri="{FF2B5EF4-FFF2-40B4-BE49-F238E27FC236}">
                      <a16:creationId xmlns:a16="http://schemas.microsoft.com/office/drawing/2014/main" id="{3FA6AE15-9312-4372-98B5-0EF53F47BE15}"/>
                    </a:ext>
                  </a:extLst>
                </p:cNvPr>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8;p30">
                  <a:extLst>
                    <a:ext uri="{FF2B5EF4-FFF2-40B4-BE49-F238E27FC236}">
                      <a16:creationId xmlns:a16="http://schemas.microsoft.com/office/drawing/2014/main" id="{131ADD49-9386-4D2F-B8A8-669A71DEB657}"/>
                    </a:ext>
                  </a:extLst>
                </p:cNvPr>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09;p30">
                  <a:extLst>
                    <a:ext uri="{FF2B5EF4-FFF2-40B4-BE49-F238E27FC236}">
                      <a16:creationId xmlns:a16="http://schemas.microsoft.com/office/drawing/2014/main" id="{AF054805-0281-442C-AAD4-F401ACF727C2}"/>
                    </a:ext>
                  </a:extLst>
                </p:cNvPr>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0"/>
          <p:cNvSpPr txBox="1">
            <a:spLocks noGrp="1"/>
          </p:cNvSpPr>
          <p:nvPr>
            <p:ph type="title"/>
          </p:nvPr>
        </p:nvSpPr>
        <p:spPr>
          <a:xfrm>
            <a:off x="716700" y="374747"/>
            <a:ext cx="771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dirty="0">
                <a:latin typeface="Times New Roman" panose="02020603050405020304" pitchFamily="18" charset="0"/>
                <a:cs typeface="Times New Roman" panose="02020603050405020304" pitchFamily="18" charset="0"/>
              </a:rPr>
              <a:t>Chị Thủy của em</a:t>
            </a:r>
            <a:endParaRPr sz="23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051666D-802B-43C7-8272-0A085247B9AD}"/>
              </a:ext>
            </a:extLst>
          </p:cNvPr>
          <p:cNvSpPr txBox="1"/>
          <p:nvPr/>
        </p:nvSpPr>
        <p:spPr>
          <a:xfrm>
            <a:off x="285211" y="879713"/>
            <a:ext cx="8573278" cy="3785652"/>
          </a:xfrm>
          <a:prstGeom prst="rect">
            <a:avLst/>
          </a:prstGeom>
          <a:noFill/>
        </p:spPr>
        <p:txBody>
          <a:bodyPr wrap="square" rtlCol="0">
            <a:spAutoFit/>
          </a:bodyPr>
          <a:lstStyle/>
          <a:p>
            <a:pPr indent="463550"/>
            <a:r>
              <a:rPr lang="vi-VN" sz="1600" dirty="0">
                <a:solidFill>
                  <a:srgbClr val="202122"/>
                </a:solidFill>
                <a:latin typeface="+mj-lt"/>
              </a:rPr>
              <a:t>Bé Viên ra sau nhà rồi chạy tuốt ra ngoài vườn chơi. Trời thì nắng chang chang, Viên cứ đầu trần phơi nắng. Mẹ Viên đi làm ngoài đồng, không có ai  trông nom em.</a:t>
            </a:r>
          </a:p>
          <a:p>
            <a:pPr indent="463550"/>
            <a:r>
              <a:rPr lang="vi-VN" sz="1600" dirty="0">
                <a:solidFill>
                  <a:srgbClr val="202122"/>
                </a:solidFill>
                <a:latin typeface="+mj-lt"/>
              </a:rPr>
              <a:t>-  Viên ơi ! Đừng ra nắng, kẻo về mẹ mắng. Em sang nhà chị chơi đi!</a:t>
            </a:r>
          </a:p>
          <a:p>
            <a:pPr indent="463550"/>
            <a:r>
              <a:rPr lang="vi-VN" sz="1600" dirty="0">
                <a:solidFill>
                  <a:srgbClr val="202122"/>
                </a:solidFill>
                <a:latin typeface="+mj-lt"/>
              </a:rPr>
              <a:t>Nghe tiếng gọi, bé Viên quay lại. Thì ra là chị Thuỷ ở nhà bên cạnh gọi Viên. Em nói vọng sang:</a:t>
            </a:r>
          </a:p>
          <a:p>
            <a:pPr indent="463550"/>
            <a:r>
              <a:rPr lang="vi-VN" sz="1600" dirty="0">
                <a:solidFill>
                  <a:srgbClr val="202122"/>
                </a:solidFill>
                <a:latin typeface="+mj-lt"/>
              </a:rPr>
              <a:t>- Chị Thuỷ ra đây bắt cho em con chuồn chuồn đi ! Nó khôn thật là khôn, em bắt không được.</a:t>
            </a:r>
          </a:p>
          <a:p>
            <a:pPr indent="463550"/>
            <a:r>
              <a:rPr lang="vi-VN" sz="1600" dirty="0">
                <a:solidFill>
                  <a:srgbClr val="202122"/>
                </a:solidFill>
                <a:latin typeface="+mj-lt"/>
              </a:rPr>
              <a:t>- Thôi, sang nhà chị, chị làm cho cái chong chóng thích hơn.</a:t>
            </a:r>
          </a:p>
          <a:p>
            <a:pPr indent="463550"/>
            <a:r>
              <a:rPr lang="vi-VN" sz="1600" dirty="0">
                <a:solidFill>
                  <a:srgbClr val="202122"/>
                </a:solidFill>
                <a:latin typeface="+mj-lt"/>
              </a:rPr>
              <a:t>Sau đó Thuỷ dắt Viên về nhà mình chơi và cắt lá dừa làm cho Viên cái chong chóng. Bé Viên thích thú nhìn chong chóng quay tít trước gió. Một lát sau, thấy Viên có vẻ chán trò chơi chong chóng, Thuỷ giả làm cô giáo dạy cho Viên học. Thuỷ lấy tập vở và bút chì vừa viết, vừa chỉ cho Viên đọc :</a:t>
            </a:r>
          </a:p>
          <a:p>
            <a:pPr indent="463550"/>
            <a:r>
              <a:rPr lang="vi-VN" sz="1600" dirty="0">
                <a:solidFill>
                  <a:srgbClr val="202122"/>
                </a:solidFill>
                <a:latin typeface="+mj-lt"/>
              </a:rPr>
              <a:t>-  O, đây là chữ O. Em nhớ : chữ O tròn như quả trứng gà.</a:t>
            </a:r>
          </a:p>
          <a:p>
            <a:pPr indent="463550"/>
            <a:r>
              <a:rPr lang="vi-VN" sz="1600" dirty="0">
                <a:solidFill>
                  <a:srgbClr val="202122"/>
                </a:solidFill>
                <a:latin typeface="+mj-lt"/>
              </a:rPr>
              <a:t>Bé Viên cười thích thú, đọc theo và nói :</a:t>
            </a:r>
          </a:p>
          <a:p>
            <a:pPr indent="463550"/>
            <a:r>
              <a:rPr lang="vi-VN" sz="1600" dirty="0">
                <a:solidFill>
                  <a:srgbClr val="202122"/>
                </a:solidFill>
                <a:latin typeface="+mj-lt"/>
              </a:rPr>
              <a:t>-  Chữ O dễ đọc quá há chị Thuỷ !</a:t>
            </a:r>
          </a:p>
          <a:p>
            <a:pPr indent="463550"/>
            <a:r>
              <a:rPr lang="vi-VN" sz="1600" dirty="0">
                <a:solidFill>
                  <a:srgbClr val="202122"/>
                </a:solidFill>
                <a:latin typeface="+mj-lt"/>
              </a:rPr>
              <a:t>Vừa lúc đó, mẹ Viên về. Viên chạy ra, mừng rỡ khoe với mẹ :</a:t>
            </a:r>
          </a:p>
          <a:p>
            <a:pPr indent="463550"/>
            <a:r>
              <a:rPr lang="vi-VN" sz="1600" dirty="0">
                <a:solidFill>
                  <a:srgbClr val="202122"/>
                </a:solidFill>
                <a:latin typeface="+mj-lt"/>
              </a:rPr>
              <a:t>-  Chị Thụỷ làm cho con cái chong chóng đẹp và dạy con học nữa, mẹ ạ !</a:t>
            </a:r>
          </a:p>
          <a:p>
            <a:pPr indent="463550"/>
            <a:r>
              <a:rPr lang="vi-VN" sz="1600" dirty="0">
                <a:solidFill>
                  <a:srgbClr val="202122"/>
                </a:solidFill>
                <a:latin typeface="+mj-lt"/>
              </a:rPr>
              <a:t>Nghe Viên nói, mẹ cười và thầm cảm ơn sự giúp đỡ của cô bé hàng xóm tốt bụng.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6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F091EC-DACC-40ED-9842-385F5EF68B70}"/>
              </a:ext>
            </a:extLst>
          </p:cNvPr>
          <p:cNvSpPr txBox="1"/>
          <p:nvPr/>
        </p:nvSpPr>
        <p:spPr>
          <a:xfrm>
            <a:off x="511904" y="380178"/>
            <a:ext cx="7914629" cy="461665"/>
          </a:xfrm>
          <a:prstGeom prst="rect">
            <a:avLst/>
          </a:prstGeom>
          <a:noFill/>
        </p:spPr>
        <p:txBody>
          <a:bodyPr wrap="square" rtlCol="0">
            <a:spAutoFit/>
          </a:bodyPr>
          <a:lstStyle/>
          <a:p>
            <a:pPr defTabSz="685800">
              <a:buClrTx/>
            </a:pP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Trả</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lời</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hỏi</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kern="12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FDE81EC4-D3BD-4A0F-80AF-7AE2C20ABA15}"/>
              </a:ext>
            </a:extLst>
          </p:cNvPr>
          <p:cNvSpPr txBox="1"/>
          <p:nvPr/>
        </p:nvSpPr>
        <p:spPr>
          <a:xfrm>
            <a:off x="1037840" y="923606"/>
            <a:ext cx="3431378" cy="878895"/>
          </a:xfrm>
          <a:prstGeom prst="rect">
            <a:avLst/>
          </a:prstGeom>
          <a:noFill/>
        </p:spPr>
        <p:txBody>
          <a:bodyPr wrap="square" rtlCol="0">
            <a:spAutoFit/>
          </a:bodyPr>
          <a:lstStyle/>
          <a:p>
            <a:pPr defTabSz="685800">
              <a:lnSpc>
                <a:spcPct val="150000"/>
              </a:lnSpc>
              <a:buClrTx/>
            </a:pPr>
            <a:r>
              <a:rPr lang="en-US" sz="1800" b="1" kern="1200" dirty="0" err="1">
                <a:solidFill>
                  <a:prstClr val="black"/>
                </a:solidFill>
                <a:latin typeface="Times New Roman" panose="02020603050405020304" pitchFamily="18" charset="0"/>
                <a:ea typeface="Times New Roman" panose="02020603050405020304" pitchFamily="18" charset="0"/>
                <a:cs typeface="+mn-cs"/>
              </a:rPr>
              <a:t>Vì</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sao</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bé</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Viên</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lại</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cần</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sự</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quan</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tâm</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của</a:t>
            </a:r>
            <a:r>
              <a:rPr lang="en-US" sz="1800" b="1" kern="1200" dirty="0">
                <a:solidFill>
                  <a:prstClr val="black"/>
                </a:solidFill>
                <a:latin typeface="Times New Roman" panose="02020603050405020304" pitchFamily="18" charset="0"/>
                <a:ea typeface="Times New Roman" panose="02020603050405020304" pitchFamily="18" charset="0"/>
                <a:cs typeface="+mn-cs"/>
              </a:rPr>
              <a:t> </a:t>
            </a:r>
            <a:r>
              <a:rPr lang="en-US" sz="1800" b="1" kern="1200" dirty="0" err="1">
                <a:solidFill>
                  <a:prstClr val="black"/>
                </a:solidFill>
                <a:latin typeface="Times New Roman" panose="02020603050405020304" pitchFamily="18" charset="0"/>
                <a:ea typeface="Times New Roman" panose="02020603050405020304" pitchFamily="18" charset="0"/>
                <a:cs typeface="+mn-cs"/>
              </a:rPr>
              <a:t>Thủy</a:t>
            </a:r>
            <a:r>
              <a:rPr lang="en-US" sz="1800" b="1" kern="1200" dirty="0">
                <a:solidFill>
                  <a:prstClr val="black"/>
                </a:solidFill>
                <a:latin typeface="Times New Roman" panose="02020603050405020304" pitchFamily="18" charset="0"/>
                <a:ea typeface="Times New Roman" panose="02020603050405020304" pitchFamily="18" charset="0"/>
                <a:cs typeface="+mn-cs"/>
              </a:rPr>
              <a:t>?</a:t>
            </a:r>
            <a:endParaRPr lang="en-US" sz="1650" b="1" kern="1200" dirty="0">
              <a:solidFill>
                <a:prstClr val="black">
                  <a:lumMod val="85000"/>
                  <a:lumOff val="15000"/>
                </a:prstClr>
              </a:solidFill>
              <a:latin typeface="Calibri Light" panose="020F0302020204030204"/>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C708A50-B64C-423B-B474-2586DCE28479}"/>
              </a:ext>
            </a:extLst>
          </p:cNvPr>
          <p:cNvSpPr txBox="1"/>
          <p:nvPr/>
        </p:nvSpPr>
        <p:spPr>
          <a:xfrm>
            <a:off x="1037840" y="2022145"/>
            <a:ext cx="3340023" cy="646331"/>
          </a:xfrm>
          <a:prstGeom prst="rect">
            <a:avLst/>
          </a:prstGeom>
          <a:noFill/>
        </p:spPr>
        <p:txBody>
          <a:bodyPr wrap="square" rtlCol="0">
            <a:spAutoFit/>
          </a:bodyPr>
          <a:lstStyle/>
          <a:p>
            <a:pPr algn="just" defTabSz="685800">
              <a:buClrTx/>
            </a:pP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18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kern="1200" dirty="0">
              <a:solidFill>
                <a:prstClr val="black"/>
              </a:solidFill>
              <a:latin typeface=".VnTime"/>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C9E4A81-8740-4B58-BEED-FA1182B9CC07}"/>
              </a:ext>
            </a:extLst>
          </p:cNvPr>
          <p:cNvSpPr txBox="1"/>
          <p:nvPr/>
        </p:nvSpPr>
        <p:spPr>
          <a:xfrm>
            <a:off x="307228" y="923606"/>
            <a:ext cx="723488" cy="507831"/>
          </a:xfrm>
          <a:prstGeom prst="rect">
            <a:avLst/>
          </a:prstGeom>
          <a:noFill/>
        </p:spPr>
        <p:txBody>
          <a:bodyPr wrap="square" rtlCol="0">
            <a:spAutoFit/>
          </a:bodyPr>
          <a:lstStyle/>
          <a:p>
            <a:pPr defTabSz="685800">
              <a:buClrTx/>
            </a:pPr>
            <a:r>
              <a:rPr lang="en-US" sz="2700" kern="1200" dirty="0">
                <a:solidFill>
                  <a:srgbClr val="EA4D5F"/>
                </a:solidFill>
                <a:latin typeface="Segoe UI Black" panose="020B0A02040204020203" pitchFamily="34" charset="0"/>
                <a:ea typeface="Segoe UI Black" panose="020B0A02040204020203" pitchFamily="34" charset="0"/>
                <a:cs typeface="+mn-cs"/>
              </a:rPr>
              <a:t>01.</a:t>
            </a:r>
          </a:p>
        </p:txBody>
      </p:sp>
      <p:sp>
        <p:nvSpPr>
          <p:cNvPr id="11" name="TextBox 10">
            <a:extLst>
              <a:ext uri="{FF2B5EF4-FFF2-40B4-BE49-F238E27FC236}">
                <a16:creationId xmlns:a16="http://schemas.microsoft.com/office/drawing/2014/main" id="{87DC3E7B-7A27-4973-A103-D0226AC96ACB}"/>
              </a:ext>
            </a:extLst>
          </p:cNvPr>
          <p:cNvSpPr txBox="1"/>
          <p:nvPr/>
        </p:nvSpPr>
        <p:spPr>
          <a:xfrm>
            <a:off x="312420" y="1910601"/>
            <a:ext cx="723488" cy="507831"/>
          </a:xfrm>
          <a:prstGeom prst="rect">
            <a:avLst/>
          </a:prstGeom>
          <a:noFill/>
        </p:spPr>
        <p:txBody>
          <a:bodyPr wrap="square" rtlCol="0">
            <a:spAutoFit/>
          </a:bodyPr>
          <a:lstStyle/>
          <a:p>
            <a:pPr defTabSz="685800">
              <a:buClrTx/>
            </a:pPr>
            <a:r>
              <a:rPr lang="en-US" sz="2700" kern="1200" dirty="0">
                <a:solidFill>
                  <a:srgbClr val="EA4D5F"/>
                </a:solidFill>
                <a:latin typeface="Segoe UI Black" panose="020B0A02040204020203" pitchFamily="34" charset="0"/>
                <a:ea typeface="Segoe UI Black" panose="020B0A02040204020203" pitchFamily="34" charset="0"/>
                <a:cs typeface="+mn-cs"/>
              </a:rPr>
              <a:t>02.</a:t>
            </a:r>
          </a:p>
        </p:txBody>
      </p:sp>
      <p:sp>
        <p:nvSpPr>
          <p:cNvPr id="18" name="TextBox 17">
            <a:extLst>
              <a:ext uri="{FF2B5EF4-FFF2-40B4-BE49-F238E27FC236}">
                <a16:creationId xmlns:a16="http://schemas.microsoft.com/office/drawing/2014/main" id="{FDE81EC4-D3BD-4A0F-80AF-7AE2C20ABA15}"/>
              </a:ext>
            </a:extLst>
          </p:cNvPr>
          <p:cNvSpPr txBox="1"/>
          <p:nvPr/>
        </p:nvSpPr>
        <p:spPr>
          <a:xfrm>
            <a:off x="1013280" y="2892801"/>
            <a:ext cx="3364581" cy="873572"/>
          </a:xfrm>
          <a:prstGeom prst="rect">
            <a:avLst/>
          </a:prstGeom>
          <a:noFill/>
        </p:spPr>
        <p:txBody>
          <a:bodyPr wrap="square" rtlCol="0">
            <a:spAutoFit/>
          </a:bodyPr>
          <a:lstStyle/>
          <a:p>
            <a:pPr defTabSz="685800">
              <a:lnSpc>
                <a:spcPct val="150000"/>
              </a:lnSpc>
              <a:buClrTx/>
            </a:pP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Vì</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sao</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mẹ</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bé</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Viên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lại</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thầm</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cảm</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ơn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Thủy</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1C9E4A81-8740-4B58-BEED-FA1182B9CC07}"/>
              </a:ext>
            </a:extLst>
          </p:cNvPr>
          <p:cNvSpPr txBox="1"/>
          <p:nvPr/>
        </p:nvSpPr>
        <p:spPr>
          <a:xfrm>
            <a:off x="309034" y="2888120"/>
            <a:ext cx="723488" cy="507831"/>
          </a:xfrm>
          <a:prstGeom prst="rect">
            <a:avLst/>
          </a:prstGeom>
          <a:noFill/>
        </p:spPr>
        <p:txBody>
          <a:bodyPr wrap="square" rtlCol="0">
            <a:spAutoFit/>
          </a:bodyPr>
          <a:lstStyle/>
          <a:p>
            <a:pPr defTabSz="685800">
              <a:buClrTx/>
            </a:pPr>
            <a:r>
              <a:rPr lang="en-US" sz="2700" kern="1200" dirty="0">
                <a:solidFill>
                  <a:srgbClr val="EA4D5F"/>
                </a:solidFill>
                <a:latin typeface="Segoe UI Black" panose="020B0A02040204020203" pitchFamily="34" charset="0"/>
                <a:ea typeface="Segoe UI Black" panose="020B0A02040204020203" pitchFamily="34" charset="0"/>
                <a:cs typeface="+mn-cs"/>
              </a:rPr>
              <a:t>03.</a:t>
            </a:r>
          </a:p>
        </p:txBody>
      </p:sp>
      <p:sp>
        <p:nvSpPr>
          <p:cNvPr id="12" name="TextBox 11">
            <a:extLst>
              <a:ext uri="{FF2B5EF4-FFF2-40B4-BE49-F238E27FC236}">
                <a16:creationId xmlns:a16="http://schemas.microsoft.com/office/drawing/2014/main" id="{FDE81EC4-D3BD-4A0F-80AF-7AE2C20ABA15}"/>
              </a:ext>
            </a:extLst>
          </p:cNvPr>
          <p:cNvSpPr txBox="1"/>
          <p:nvPr/>
        </p:nvSpPr>
        <p:spPr>
          <a:xfrm>
            <a:off x="4622758" y="947735"/>
            <a:ext cx="3928576" cy="923330"/>
          </a:xfrm>
          <a:prstGeom prst="rect">
            <a:avLst/>
          </a:prstGeom>
          <a:noFill/>
        </p:spPr>
        <p:txBody>
          <a:bodyPr wrap="square" rtlCol="0">
            <a:spAutoFit/>
          </a:bodyPr>
          <a:lstStyle/>
          <a:p>
            <a:pPr algn="just" defTabSz="685800">
              <a:buClrTx/>
            </a:pPr>
            <a:r>
              <a:rPr lang="en-US" sz="1650" b="1" kern="1200" dirty="0">
                <a:solidFill>
                  <a:srgbClr val="4472C4">
                    <a:lumMod val="50000"/>
                  </a:srgbClr>
                </a:solidFill>
                <a:latin typeface="Calibri Light" panose="020F0302020204030204"/>
                <a:ea typeface="Tahoma" panose="020B0604030504040204" pitchFamily="34" charset="0"/>
                <a:cs typeface="Tahoma" panose="020B0604030504040204" pitchFamily="34" charset="0"/>
              </a:rPr>
              <a:t>- </a:t>
            </a:r>
            <a:r>
              <a:rPr lang="vi-VN" sz="1800" b="1" kern="1200" dirty="0">
                <a:solidFill>
                  <a:srgbClr val="4472C4">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Vì bé Viên ở nhà một mình, mẹ ra ngoài đồng làm, không ai trông nên chạy ra ngoài chơi lúc trời nắng.</a:t>
            </a:r>
          </a:p>
        </p:txBody>
      </p:sp>
      <p:sp>
        <p:nvSpPr>
          <p:cNvPr id="14" name="TextBox 13">
            <a:extLst>
              <a:ext uri="{FF2B5EF4-FFF2-40B4-BE49-F238E27FC236}">
                <a16:creationId xmlns:a16="http://schemas.microsoft.com/office/drawing/2014/main" id="{FDE81EC4-D3BD-4A0F-80AF-7AE2C20ABA15}"/>
              </a:ext>
            </a:extLst>
          </p:cNvPr>
          <p:cNvSpPr txBox="1"/>
          <p:nvPr/>
        </p:nvSpPr>
        <p:spPr>
          <a:xfrm>
            <a:off x="4546319" y="2036842"/>
            <a:ext cx="4094761" cy="854080"/>
          </a:xfrm>
          <a:prstGeom prst="rect">
            <a:avLst/>
          </a:prstGeom>
          <a:noFill/>
        </p:spPr>
        <p:txBody>
          <a:bodyPr wrap="square" rtlCol="0">
            <a:spAutoFit/>
          </a:bodyPr>
          <a:lstStyle/>
          <a:p>
            <a:pPr marL="257175" indent="-257175" algn="just" defTabSz="685800">
              <a:buClrTx/>
              <a:buFontTx/>
              <a:buChar char="-"/>
            </a:pPr>
            <a:r>
              <a:rPr lang="vi-VN"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Bạn Thủy đã gọi bé Viên vào nhà để làm chong chóng, chơi cùng với Viên và dạy học cho Viên.</a:t>
            </a:r>
          </a:p>
        </p:txBody>
      </p:sp>
      <p:sp>
        <p:nvSpPr>
          <p:cNvPr id="15" name="TextBox 14">
            <a:extLst>
              <a:ext uri="{FF2B5EF4-FFF2-40B4-BE49-F238E27FC236}">
                <a16:creationId xmlns:a16="http://schemas.microsoft.com/office/drawing/2014/main" id="{FDE81EC4-D3BD-4A0F-80AF-7AE2C20ABA15}"/>
              </a:ext>
            </a:extLst>
          </p:cNvPr>
          <p:cNvSpPr txBox="1"/>
          <p:nvPr/>
        </p:nvSpPr>
        <p:spPr>
          <a:xfrm>
            <a:off x="4546319" y="3106658"/>
            <a:ext cx="4094761" cy="600164"/>
          </a:xfrm>
          <a:prstGeom prst="rect">
            <a:avLst/>
          </a:prstGeom>
          <a:noFill/>
        </p:spPr>
        <p:txBody>
          <a:bodyPr wrap="square" rtlCol="0">
            <a:spAutoFit/>
          </a:bodyPr>
          <a:lstStyle/>
          <a:p>
            <a:pPr algn="just" defTabSz="685800">
              <a:buClrTx/>
            </a:pP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vi-VN"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Bởi vì Thủy đã chơi và trông Viên giúp mẹ của bé Viên.</a:t>
            </a:r>
          </a:p>
        </p:txBody>
      </p:sp>
      <p:sp>
        <p:nvSpPr>
          <p:cNvPr id="16" name="TextBox 15">
            <a:extLst>
              <a:ext uri="{FF2B5EF4-FFF2-40B4-BE49-F238E27FC236}">
                <a16:creationId xmlns:a16="http://schemas.microsoft.com/office/drawing/2014/main" id="{FDE81EC4-D3BD-4A0F-80AF-7AE2C20ABA15}"/>
              </a:ext>
            </a:extLst>
          </p:cNvPr>
          <p:cNvSpPr txBox="1"/>
          <p:nvPr/>
        </p:nvSpPr>
        <p:spPr>
          <a:xfrm>
            <a:off x="1013281" y="3937672"/>
            <a:ext cx="3364581" cy="873572"/>
          </a:xfrm>
          <a:prstGeom prst="rect">
            <a:avLst/>
          </a:prstGeom>
          <a:noFill/>
        </p:spPr>
        <p:txBody>
          <a:bodyPr wrap="square" rtlCol="0">
            <a:spAutoFit/>
          </a:bodyPr>
          <a:lstStyle/>
          <a:p>
            <a:pPr defTabSz="685800">
              <a:lnSpc>
                <a:spcPct val="150000"/>
              </a:lnSpc>
              <a:buClrTx/>
            </a:pP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Qua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câu</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trên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em</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ở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bạn</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Thủy</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điều</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err="1">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gì</a:t>
            </a:r>
            <a:r>
              <a:rPr lang="en-US" sz="1800" b="1" kern="1200" dirty="0">
                <a:solidFill>
                  <a:prstClr val="black">
                    <a:lumMod val="85000"/>
                    <a:lumOff val="15000"/>
                  </a:prst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7" name="TextBox 16">
            <a:extLst>
              <a:ext uri="{FF2B5EF4-FFF2-40B4-BE49-F238E27FC236}">
                <a16:creationId xmlns:a16="http://schemas.microsoft.com/office/drawing/2014/main" id="{1C9E4A81-8740-4B58-BEED-FA1182B9CC07}"/>
              </a:ext>
            </a:extLst>
          </p:cNvPr>
          <p:cNvSpPr txBox="1"/>
          <p:nvPr/>
        </p:nvSpPr>
        <p:spPr>
          <a:xfrm>
            <a:off x="309034" y="3937672"/>
            <a:ext cx="723488" cy="507831"/>
          </a:xfrm>
          <a:prstGeom prst="rect">
            <a:avLst/>
          </a:prstGeom>
          <a:noFill/>
        </p:spPr>
        <p:txBody>
          <a:bodyPr wrap="square" rtlCol="0">
            <a:spAutoFit/>
          </a:bodyPr>
          <a:lstStyle/>
          <a:p>
            <a:pPr defTabSz="685800">
              <a:buClrTx/>
            </a:pPr>
            <a:r>
              <a:rPr lang="en-US" sz="2700" kern="1200" dirty="0">
                <a:solidFill>
                  <a:srgbClr val="EA4D5F"/>
                </a:solidFill>
                <a:latin typeface="Segoe UI Black" panose="020B0A02040204020203" pitchFamily="34" charset="0"/>
                <a:ea typeface="Segoe UI Black" panose="020B0A02040204020203" pitchFamily="34" charset="0"/>
                <a:cs typeface="+mn-cs"/>
              </a:rPr>
              <a:t>04.</a:t>
            </a:r>
          </a:p>
        </p:txBody>
      </p:sp>
      <p:sp>
        <p:nvSpPr>
          <p:cNvPr id="19" name="TextBox 18">
            <a:extLst>
              <a:ext uri="{FF2B5EF4-FFF2-40B4-BE49-F238E27FC236}">
                <a16:creationId xmlns:a16="http://schemas.microsoft.com/office/drawing/2014/main" id="{FDE81EC4-D3BD-4A0F-80AF-7AE2C20ABA15}"/>
              </a:ext>
            </a:extLst>
          </p:cNvPr>
          <p:cNvSpPr txBox="1"/>
          <p:nvPr/>
        </p:nvSpPr>
        <p:spPr>
          <a:xfrm>
            <a:off x="4546319" y="4044288"/>
            <a:ext cx="4005015" cy="600164"/>
          </a:xfrm>
          <a:prstGeom prst="rect">
            <a:avLst/>
          </a:prstGeom>
          <a:noFill/>
        </p:spPr>
        <p:txBody>
          <a:bodyPr wrap="square" rtlCol="0">
            <a:spAutoFit/>
          </a:bodyPr>
          <a:lstStyle/>
          <a:p>
            <a:pPr algn="just" defTabSz="685800">
              <a:buClrTx/>
            </a:pP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Em</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nên</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quan</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tâm</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giúp</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đỡ</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hàng</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xóm</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láng</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kern="1200" dirty="0" err="1">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giềng</a:t>
            </a:r>
            <a:r>
              <a:rPr lang="en-US"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rPr>
              <a:t>.</a:t>
            </a:r>
            <a:endParaRPr lang="vi-VN" sz="1650" b="1" kern="1200" dirty="0">
              <a:solidFill>
                <a:srgbClr val="4472C4">
                  <a:lumMod val="50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052289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49" presetClass="entr" presetSubtype="0" decel="100000" fill="hold" grpId="0" nodeType="withEffect">
                                  <p:stCondLst>
                                    <p:cond delay="0"/>
                                  </p:stCondLst>
                                  <p:iterate type="lt">
                                    <p:tmPct val="3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2" presetClass="entr" presetSubtype="2" decel="86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9" presetClass="entr" presetSubtype="0" decel="100000" fill="hold" grpId="0" nodeType="afterEffect">
                                  <p:stCondLst>
                                    <p:cond delay="0"/>
                                  </p:stCondLst>
                                  <p:iterate type="lt">
                                    <p:tmPct val="3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par>
                          <p:cTn id="27" fill="hold">
                            <p:stCondLst>
                              <p:cond delay="2800"/>
                            </p:stCondLst>
                            <p:childTnLst>
                              <p:par>
                                <p:cTn id="28" presetID="2" presetClass="entr" presetSubtype="2" decel="8600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49" presetClass="entr" presetSubtype="0" decel="100000" fill="hold" grpId="0" nodeType="withEffect">
                                  <p:stCondLst>
                                    <p:cond delay="0"/>
                                  </p:stCondLst>
                                  <p:iterate type="lt">
                                    <p:tmPct val="3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 calcmode="lin" valueType="num">
                                      <p:cBhvr>
                                        <p:cTn id="36" dur="500" fill="hold"/>
                                        <p:tgtEl>
                                          <p:spTgt spid="20"/>
                                        </p:tgtEl>
                                        <p:attrNameLst>
                                          <p:attrName>style.rotation</p:attrName>
                                        </p:attrNameLst>
                                      </p:cBhvr>
                                      <p:tavLst>
                                        <p:tav tm="0">
                                          <p:val>
                                            <p:fltVal val="360"/>
                                          </p:val>
                                        </p:tav>
                                        <p:tav tm="100000">
                                          <p:val>
                                            <p:fltVal val="0"/>
                                          </p:val>
                                        </p:tav>
                                      </p:tavLst>
                                    </p:anim>
                                    <p:animEffect transition="in" filter="fade">
                                      <p:cBhvr>
                                        <p:cTn id="37" dur="500"/>
                                        <p:tgtEl>
                                          <p:spTgt spid="20"/>
                                        </p:tgtEl>
                                      </p:cBhvr>
                                    </p:animEffect>
                                  </p:childTnLst>
                                </p:cTn>
                              </p:par>
                            </p:childTnLst>
                          </p:cTn>
                        </p:par>
                        <p:par>
                          <p:cTn id="38" fill="hold">
                            <p:stCondLst>
                              <p:cond delay="3800"/>
                            </p:stCondLst>
                            <p:childTnLst>
                              <p:par>
                                <p:cTn id="39" presetID="2" presetClass="entr" presetSubtype="2" decel="8600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1+#ppt_w/2"/>
                                          </p:val>
                                        </p:tav>
                                        <p:tav tm="100000">
                                          <p:val>
                                            <p:strVal val="#ppt_x"/>
                                          </p:val>
                                        </p:tav>
                                      </p:tavLst>
                                    </p:anim>
                                    <p:anim calcmode="lin" valueType="num">
                                      <p:cBhvr additive="base">
                                        <p:cTn id="42" dur="1000" fill="hold"/>
                                        <p:tgtEl>
                                          <p:spTgt spid="18"/>
                                        </p:tgtEl>
                                        <p:attrNameLst>
                                          <p:attrName>ppt_y</p:attrName>
                                        </p:attrNameLst>
                                      </p:cBhvr>
                                      <p:tavLst>
                                        <p:tav tm="0">
                                          <p:val>
                                            <p:strVal val="#ppt_y"/>
                                          </p:val>
                                        </p:tav>
                                        <p:tav tm="100000">
                                          <p:val>
                                            <p:strVal val="#ppt_y"/>
                                          </p:val>
                                        </p:tav>
                                      </p:tavLst>
                                    </p:anim>
                                  </p:childTnLst>
                                </p:cTn>
                              </p:par>
                              <p:par>
                                <p:cTn id="43" presetID="49" presetClass="entr" presetSubtype="0" decel="100000" fill="hold" grpId="0" nodeType="withEffect">
                                  <p:stCondLst>
                                    <p:cond delay="0"/>
                                  </p:stCondLst>
                                  <p:iterate type="lt">
                                    <p:tmPct val="30000"/>
                                  </p:iterate>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 calcmode="lin" valueType="num">
                                      <p:cBhvr>
                                        <p:cTn id="47" dur="500" fill="hold"/>
                                        <p:tgtEl>
                                          <p:spTgt spid="17"/>
                                        </p:tgtEl>
                                        <p:attrNameLst>
                                          <p:attrName>style.rotation</p:attrName>
                                        </p:attrNameLst>
                                      </p:cBhvr>
                                      <p:tavLst>
                                        <p:tav tm="0">
                                          <p:val>
                                            <p:fltVal val="360"/>
                                          </p:val>
                                        </p:tav>
                                        <p:tav tm="100000">
                                          <p:val>
                                            <p:fltVal val="0"/>
                                          </p:val>
                                        </p:tav>
                                      </p:tavLst>
                                    </p:anim>
                                    <p:animEffect transition="in" filter="fade">
                                      <p:cBhvr>
                                        <p:cTn id="48" dur="500"/>
                                        <p:tgtEl>
                                          <p:spTgt spid="17"/>
                                        </p:tgtEl>
                                      </p:cBhvr>
                                    </p:animEffect>
                                  </p:childTnLst>
                                </p:cTn>
                              </p:par>
                            </p:childTnLst>
                          </p:cTn>
                        </p:par>
                        <p:par>
                          <p:cTn id="49" fill="hold">
                            <p:stCondLst>
                              <p:cond delay="4800"/>
                            </p:stCondLst>
                            <p:childTnLst>
                              <p:par>
                                <p:cTn id="50" presetID="2" presetClass="entr" presetSubtype="2" decel="8600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1000" fill="hold"/>
                                        <p:tgtEl>
                                          <p:spTgt spid="16"/>
                                        </p:tgtEl>
                                        <p:attrNameLst>
                                          <p:attrName>ppt_x</p:attrName>
                                        </p:attrNameLst>
                                      </p:cBhvr>
                                      <p:tavLst>
                                        <p:tav tm="0">
                                          <p:val>
                                            <p:strVal val="1+#ppt_w/2"/>
                                          </p:val>
                                        </p:tav>
                                        <p:tav tm="100000">
                                          <p:val>
                                            <p:strVal val="#ppt_x"/>
                                          </p:val>
                                        </p:tav>
                                      </p:tavLst>
                                    </p:anim>
                                    <p:anim calcmode="lin" valueType="num">
                                      <p:cBhvr additive="base">
                                        <p:cTn id="5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decel="86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1000" fill="hold"/>
                                        <p:tgtEl>
                                          <p:spTgt spid="12"/>
                                        </p:tgtEl>
                                        <p:attrNameLst>
                                          <p:attrName>ppt_x</p:attrName>
                                        </p:attrNameLst>
                                      </p:cBhvr>
                                      <p:tavLst>
                                        <p:tav tm="0">
                                          <p:val>
                                            <p:strVal val="1+#ppt_w/2"/>
                                          </p:val>
                                        </p:tav>
                                        <p:tav tm="100000">
                                          <p:val>
                                            <p:strVal val="#ppt_x"/>
                                          </p:val>
                                        </p:tav>
                                      </p:tavLst>
                                    </p:anim>
                                    <p:anim calcmode="lin" valueType="num">
                                      <p:cBhvr additive="base">
                                        <p:cTn id="5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decel="8600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1000" fill="hold"/>
                                        <p:tgtEl>
                                          <p:spTgt spid="14"/>
                                        </p:tgtEl>
                                        <p:attrNameLst>
                                          <p:attrName>ppt_x</p:attrName>
                                        </p:attrNameLst>
                                      </p:cBhvr>
                                      <p:tavLst>
                                        <p:tav tm="0">
                                          <p:val>
                                            <p:strVal val="1+#ppt_w/2"/>
                                          </p:val>
                                        </p:tav>
                                        <p:tav tm="100000">
                                          <p:val>
                                            <p:strVal val="#ppt_x"/>
                                          </p:val>
                                        </p:tav>
                                      </p:tavLst>
                                    </p:anim>
                                    <p:anim calcmode="lin" valueType="num">
                                      <p:cBhvr additive="base">
                                        <p:cTn id="6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decel="8600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1000" fill="hold"/>
                                        <p:tgtEl>
                                          <p:spTgt spid="15"/>
                                        </p:tgtEl>
                                        <p:attrNameLst>
                                          <p:attrName>ppt_x</p:attrName>
                                        </p:attrNameLst>
                                      </p:cBhvr>
                                      <p:tavLst>
                                        <p:tav tm="0">
                                          <p:val>
                                            <p:strVal val="1+#ppt_w/2"/>
                                          </p:val>
                                        </p:tav>
                                        <p:tav tm="100000">
                                          <p:val>
                                            <p:strVal val="#ppt_x"/>
                                          </p:val>
                                        </p:tav>
                                      </p:tavLst>
                                    </p:anim>
                                    <p:anim calcmode="lin" valueType="num">
                                      <p:cBhvr additive="base">
                                        <p:cTn id="71"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decel="8600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1000" fill="hold"/>
                                        <p:tgtEl>
                                          <p:spTgt spid="19"/>
                                        </p:tgtEl>
                                        <p:attrNameLst>
                                          <p:attrName>ppt_x</p:attrName>
                                        </p:attrNameLst>
                                      </p:cBhvr>
                                      <p:tavLst>
                                        <p:tav tm="0">
                                          <p:val>
                                            <p:strVal val="1+#ppt_w/2"/>
                                          </p:val>
                                        </p:tav>
                                        <p:tav tm="100000">
                                          <p:val>
                                            <p:strVal val="#ppt_x"/>
                                          </p:val>
                                        </p:tav>
                                      </p:tavLst>
                                    </p:anim>
                                    <p:anim calcmode="lin" valueType="num">
                                      <p:cBhvr additive="base">
                                        <p:cTn id="7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8" grpId="0"/>
      <p:bldP spid="20" grpId="0"/>
      <p:bldP spid="12" grpId="0"/>
      <p:bldP spid="14" grpId="0"/>
      <p:bldP spid="15" grpId="0"/>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38"/>
          <p:cNvSpPr txBox="1">
            <a:spLocks noGrp="1"/>
          </p:cNvSpPr>
          <p:nvPr>
            <p:ph type="subTitle" idx="1"/>
          </p:nvPr>
        </p:nvSpPr>
        <p:spPr>
          <a:xfrm>
            <a:off x="4397198" y="2140248"/>
            <a:ext cx="4363080" cy="1581468"/>
          </a:xfrm>
          <a:prstGeom prst="rect">
            <a:avLst/>
          </a:prstGeom>
        </p:spPr>
        <p:txBody>
          <a:bodyPr spcFirstLastPara="1" wrap="square" lIns="91425" tIns="91425" rIns="91425" bIns="91425" anchor="t" anchorCtr="0">
            <a:noAutofit/>
          </a:bodyPr>
          <a:lstStyle/>
          <a:p>
            <a:pPr indent="-330192">
              <a:spcBef>
                <a:spcPts val="1600"/>
              </a:spcBef>
              <a:buSzPts val="1600"/>
              <a:buChar char="●"/>
            </a:pPr>
            <a:r>
              <a:rPr lang="vi-VN" sz="1600" dirty="0"/>
              <a:t>Vì hàng xóm, láng giềng là những người sống gần gũi và bên cạnh gia đình của mình.</a:t>
            </a:r>
          </a:p>
          <a:p>
            <a:pPr indent="-330192">
              <a:spcBef>
                <a:spcPts val="1600"/>
              </a:spcBef>
              <a:buSzPts val="1600"/>
              <a:buChar char="●"/>
            </a:pPr>
            <a:r>
              <a:rPr lang="vi-VN" sz="1600" dirty="0"/>
              <a:t>Vì khi được giúp đỡ thì khó khăn của họ sẽ vơi đi và tình làng, nghĩa xóm sẽ càng thêm gắn bó.</a:t>
            </a:r>
            <a:endParaRPr sz="1600" dirty="0"/>
          </a:p>
        </p:txBody>
      </p:sp>
      <p:sp>
        <p:nvSpPr>
          <p:cNvPr id="947" name="Google Shape;947;p38"/>
          <p:cNvSpPr txBox="1">
            <a:spLocks noGrp="1"/>
          </p:cNvSpPr>
          <p:nvPr>
            <p:ph type="title"/>
          </p:nvPr>
        </p:nvSpPr>
        <p:spPr>
          <a:xfrm>
            <a:off x="2775858" y="849085"/>
            <a:ext cx="5683950" cy="572700"/>
          </a:xfrm>
          <a:prstGeom prst="rect">
            <a:avLst/>
          </a:prstGeom>
        </p:spPr>
        <p:txBody>
          <a:bodyPr spcFirstLastPara="1" wrap="square" lIns="91425" tIns="91425" rIns="91425" bIns="91425" anchor="t" anchorCtr="0">
            <a:noAutofit/>
          </a:bodyPr>
          <a:lstStyle/>
          <a:p>
            <a:pPr algn="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Vì</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sao</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phải</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quan</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tâm</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giúp</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đỡ</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hàng</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xóm</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láng</a:t>
            </a:r>
            <a:r>
              <a:rPr lang="en-US" b="0" i="0" dirty="0">
                <a:solidFill>
                  <a:schemeClr val="accent1">
                    <a:lumMod val="75000"/>
                  </a:schemeClr>
                </a:solidFill>
                <a:effectLst/>
                <a:latin typeface="arial" panose="020B0604020202020204" pitchFamily="34" charset="0"/>
              </a:rPr>
              <a:t> </a:t>
            </a:r>
            <a:r>
              <a:rPr lang="en-US" b="0" i="0" dirty="0" err="1">
                <a:solidFill>
                  <a:schemeClr val="accent1">
                    <a:lumMod val="75000"/>
                  </a:schemeClr>
                </a:solidFill>
                <a:effectLst/>
                <a:latin typeface="arial" panose="020B0604020202020204" pitchFamily="34" charset="0"/>
              </a:rPr>
              <a:t>giềng</a:t>
            </a:r>
            <a:r>
              <a:rPr lang="en-US" b="0" i="0" dirty="0">
                <a:solidFill>
                  <a:schemeClr val="accent1">
                    <a:lumMod val="75000"/>
                  </a:schemeClr>
                </a:solidFill>
                <a:effectLst/>
                <a:latin typeface="arial" panose="020B0604020202020204" pitchFamily="34" charset="0"/>
              </a:rPr>
              <a:t>?</a:t>
            </a:r>
            <a:endParaRPr dirty="0">
              <a:solidFill>
                <a:schemeClr val="accent1">
                  <a:lumMod val="75000"/>
                </a:schemeClr>
              </a:solidFill>
            </a:endParaRPr>
          </a:p>
        </p:txBody>
      </p:sp>
      <p:grpSp>
        <p:nvGrpSpPr>
          <p:cNvPr id="948" name="Google Shape;948;p38"/>
          <p:cNvGrpSpPr/>
          <p:nvPr/>
        </p:nvGrpSpPr>
        <p:grpSpPr>
          <a:xfrm>
            <a:off x="-1534886" y="4369901"/>
            <a:ext cx="329771" cy="274458"/>
            <a:chOff x="891450" y="1716775"/>
            <a:chExt cx="2856741" cy="2377576"/>
          </a:xfrm>
        </p:grpSpPr>
        <p:sp>
          <p:nvSpPr>
            <p:cNvPr id="949" name="Google Shape;949;p38"/>
            <p:cNvSpPr/>
            <p:nvPr/>
          </p:nvSpPr>
          <p:spPr>
            <a:xfrm>
              <a:off x="1101227" y="1970823"/>
              <a:ext cx="2079237" cy="2079219"/>
            </a:xfrm>
            <a:custGeom>
              <a:avLst/>
              <a:gdLst/>
              <a:ahLst/>
              <a:cxnLst/>
              <a:rect l="l" t="t" r="r" b="b"/>
              <a:pathLst>
                <a:path w="113884" h="113883" extrusionOk="0">
                  <a:moveTo>
                    <a:pt x="56947" y="0"/>
                  </a:moveTo>
                  <a:cubicBezTo>
                    <a:pt x="25428" y="0"/>
                    <a:pt x="1" y="25428"/>
                    <a:pt x="1" y="56947"/>
                  </a:cubicBezTo>
                  <a:cubicBezTo>
                    <a:pt x="1" y="88325"/>
                    <a:pt x="25428" y="113882"/>
                    <a:pt x="56947" y="113882"/>
                  </a:cubicBezTo>
                  <a:cubicBezTo>
                    <a:pt x="88326" y="113882"/>
                    <a:pt x="113883" y="88325"/>
                    <a:pt x="113883" y="56947"/>
                  </a:cubicBezTo>
                  <a:cubicBezTo>
                    <a:pt x="113883" y="25428"/>
                    <a:pt x="88326" y="0"/>
                    <a:pt x="56947"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sp>
          <p:nvSpPr>
            <p:cNvPr id="950" name="Google Shape;950;p38"/>
            <p:cNvSpPr/>
            <p:nvPr/>
          </p:nvSpPr>
          <p:spPr>
            <a:xfrm>
              <a:off x="1232650" y="1978200"/>
              <a:ext cx="1631601" cy="2045023"/>
            </a:xfrm>
            <a:custGeom>
              <a:avLst/>
              <a:gdLst/>
              <a:ahLst/>
              <a:cxnLst/>
              <a:rect l="l" t="t" r="r" b="b"/>
              <a:pathLst>
                <a:path w="99276" h="124431" extrusionOk="0">
                  <a:moveTo>
                    <a:pt x="37528" y="0"/>
                  </a:moveTo>
                  <a:cubicBezTo>
                    <a:pt x="36313" y="0"/>
                    <a:pt x="35214" y="604"/>
                    <a:pt x="34225" y="1099"/>
                  </a:cubicBezTo>
                  <a:cubicBezTo>
                    <a:pt x="28674" y="3804"/>
                    <a:pt x="20970" y="7461"/>
                    <a:pt x="17042" y="12330"/>
                  </a:cubicBezTo>
                  <a:cubicBezTo>
                    <a:pt x="12985" y="17470"/>
                    <a:pt x="15830" y="23691"/>
                    <a:pt x="13396" y="29231"/>
                  </a:cubicBezTo>
                  <a:cubicBezTo>
                    <a:pt x="12444" y="31536"/>
                    <a:pt x="10420" y="33159"/>
                    <a:pt x="8927" y="35052"/>
                  </a:cubicBezTo>
                  <a:cubicBezTo>
                    <a:pt x="4469" y="40462"/>
                    <a:pt x="2846" y="47625"/>
                    <a:pt x="1353" y="54388"/>
                  </a:cubicBezTo>
                  <a:cubicBezTo>
                    <a:pt x="682" y="57634"/>
                    <a:pt x="0" y="61021"/>
                    <a:pt x="1082" y="64267"/>
                  </a:cubicBezTo>
                  <a:cubicBezTo>
                    <a:pt x="1918" y="66993"/>
                    <a:pt x="4414" y="69411"/>
                    <a:pt x="7208" y="69411"/>
                  </a:cubicBezTo>
                  <a:cubicBezTo>
                    <a:pt x="7596" y="69411"/>
                    <a:pt x="7990" y="69365"/>
                    <a:pt x="8386" y="69266"/>
                  </a:cubicBezTo>
                  <a:cubicBezTo>
                    <a:pt x="9468" y="68995"/>
                    <a:pt x="10280" y="68454"/>
                    <a:pt x="11362" y="68324"/>
                  </a:cubicBezTo>
                  <a:cubicBezTo>
                    <a:pt x="11445" y="68318"/>
                    <a:pt x="11529" y="68316"/>
                    <a:pt x="11612" y="68316"/>
                  </a:cubicBezTo>
                  <a:cubicBezTo>
                    <a:pt x="13552" y="68316"/>
                    <a:pt x="15367" y="69835"/>
                    <a:pt x="17183" y="70488"/>
                  </a:cubicBezTo>
                  <a:cubicBezTo>
                    <a:pt x="18218" y="70892"/>
                    <a:pt x="19284" y="71057"/>
                    <a:pt x="20366" y="71057"/>
                  </a:cubicBezTo>
                  <a:cubicBezTo>
                    <a:pt x="22530" y="71057"/>
                    <a:pt x="24757" y="70398"/>
                    <a:pt x="26921" y="69677"/>
                  </a:cubicBezTo>
                  <a:cubicBezTo>
                    <a:pt x="29183" y="69064"/>
                    <a:pt x="31445" y="68398"/>
                    <a:pt x="33597" y="68398"/>
                  </a:cubicBezTo>
                  <a:cubicBezTo>
                    <a:pt x="34791" y="68398"/>
                    <a:pt x="35952" y="68603"/>
                    <a:pt x="37059" y="69136"/>
                  </a:cubicBezTo>
                  <a:cubicBezTo>
                    <a:pt x="42610" y="71841"/>
                    <a:pt x="42740" y="80086"/>
                    <a:pt x="47609" y="83743"/>
                  </a:cubicBezTo>
                  <a:cubicBezTo>
                    <a:pt x="48691" y="84554"/>
                    <a:pt x="49914" y="85096"/>
                    <a:pt x="50855" y="86037"/>
                  </a:cubicBezTo>
                  <a:cubicBezTo>
                    <a:pt x="53160" y="88342"/>
                    <a:pt x="52478" y="92129"/>
                    <a:pt x="52348" y="95375"/>
                  </a:cubicBezTo>
                  <a:cubicBezTo>
                    <a:pt x="51667" y="104842"/>
                    <a:pt x="55724" y="113899"/>
                    <a:pt x="59652" y="122555"/>
                  </a:cubicBezTo>
                  <a:cubicBezTo>
                    <a:pt x="59922" y="123366"/>
                    <a:pt x="60323" y="124178"/>
                    <a:pt x="61134" y="124319"/>
                  </a:cubicBezTo>
                  <a:cubicBezTo>
                    <a:pt x="61293" y="124398"/>
                    <a:pt x="61463" y="124431"/>
                    <a:pt x="61639" y="124431"/>
                  </a:cubicBezTo>
                  <a:cubicBezTo>
                    <a:pt x="62063" y="124431"/>
                    <a:pt x="62515" y="124239"/>
                    <a:pt x="62898" y="124048"/>
                  </a:cubicBezTo>
                  <a:cubicBezTo>
                    <a:pt x="66415" y="122696"/>
                    <a:pt x="69790" y="121343"/>
                    <a:pt x="73307" y="119990"/>
                  </a:cubicBezTo>
                  <a:cubicBezTo>
                    <a:pt x="74259" y="119720"/>
                    <a:pt x="75341" y="119179"/>
                    <a:pt x="76012" y="118497"/>
                  </a:cubicBezTo>
                  <a:cubicBezTo>
                    <a:pt x="76694" y="117556"/>
                    <a:pt x="76824" y="116203"/>
                    <a:pt x="76964" y="115121"/>
                  </a:cubicBezTo>
                  <a:cubicBezTo>
                    <a:pt x="78046" y="107136"/>
                    <a:pt x="81693" y="99703"/>
                    <a:pt x="86291" y="93070"/>
                  </a:cubicBezTo>
                  <a:cubicBezTo>
                    <a:pt x="88726" y="89553"/>
                    <a:pt x="91571" y="86037"/>
                    <a:pt x="91701" y="81709"/>
                  </a:cubicBezTo>
                  <a:cubicBezTo>
                    <a:pt x="91701" y="74405"/>
                    <a:pt x="83316" y="68184"/>
                    <a:pt x="85079" y="61021"/>
                  </a:cubicBezTo>
                  <a:cubicBezTo>
                    <a:pt x="86973" y="53717"/>
                    <a:pt x="98064" y="51412"/>
                    <a:pt x="99146" y="44109"/>
                  </a:cubicBezTo>
                  <a:cubicBezTo>
                    <a:pt x="99275" y="43167"/>
                    <a:pt x="99275" y="42215"/>
                    <a:pt x="98734" y="41544"/>
                  </a:cubicBezTo>
                  <a:cubicBezTo>
                    <a:pt x="98264" y="40868"/>
                    <a:pt x="97452" y="40598"/>
                    <a:pt x="96573" y="40598"/>
                  </a:cubicBezTo>
                  <a:cubicBezTo>
                    <a:pt x="95694" y="40598"/>
                    <a:pt x="94747" y="40868"/>
                    <a:pt x="94006" y="41274"/>
                  </a:cubicBezTo>
                  <a:cubicBezTo>
                    <a:pt x="92588" y="42045"/>
                    <a:pt x="91052" y="43177"/>
                    <a:pt x="89399" y="43177"/>
                  </a:cubicBezTo>
                  <a:cubicBezTo>
                    <a:pt x="89312" y="43177"/>
                    <a:pt x="89225" y="43174"/>
                    <a:pt x="89137" y="43167"/>
                  </a:cubicBezTo>
                  <a:cubicBezTo>
                    <a:pt x="88055" y="43027"/>
                    <a:pt x="86973" y="42356"/>
                    <a:pt x="85891" y="41674"/>
                  </a:cubicBezTo>
                  <a:lnTo>
                    <a:pt x="76153" y="34782"/>
                  </a:lnTo>
                  <a:cubicBezTo>
                    <a:pt x="74389" y="33559"/>
                    <a:pt x="72766" y="32347"/>
                    <a:pt x="72095" y="30454"/>
                  </a:cubicBezTo>
                  <a:cubicBezTo>
                    <a:pt x="70872" y="27338"/>
                    <a:pt x="73037" y="23821"/>
                    <a:pt x="72496" y="20575"/>
                  </a:cubicBezTo>
                  <a:cubicBezTo>
                    <a:pt x="71684" y="15165"/>
                    <a:pt x="64921" y="13542"/>
                    <a:pt x="59511" y="13001"/>
                  </a:cubicBezTo>
                  <a:cubicBezTo>
                    <a:pt x="58960" y="12948"/>
                    <a:pt x="58386" y="12893"/>
                    <a:pt x="57818" y="12893"/>
                  </a:cubicBezTo>
                  <a:cubicBezTo>
                    <a:pt x="56992" y="12893"/>
                    <a:pt x="56178" y="13008"/>
                    <a:pt x="55454" y="13412"/>
                  </a:cubicBezTo>
                  <a:cubicBezTo>
                    <a:pt x="54372" y="13953"/>
                    <a:pt x="53560" y="14894"/>
                    <a:pt x="52619" y="15576"/>
                  </a:cubicBezTo>
                  <a:cubicBezTo>
                    <a:pt x="51598" y="16339"/>
                    <a:pt x="50347" y="16699"/>
                    <a:pt x="49089" y="16699"/>
                  </a:cubicBezTo>
                  <a:cubicBezTo>
                    <a:pt x="47013" y="16699"/>
                    <a:pt x="44920" y="15718"/>
                    <a:pt x="43822" y="13953"/>
                  </a:cubicBezTo>
                  <a:cubicBezTo>
                    <a:pt x="42470" y="11648"/>
                    <a:pt x="42740" y="8673"/>
                    <a:pt x="42340" y="5968"/>
                  </a:cubicBezTo>
                  <a:cubicBezTo>
                    <a:pt x="42069" y="3263"/>
                    <a:pt x="40576" y="287"/>
                    <a:pt x="37871" y="17"/>
                  </a:cubicBezTo>
                  <a:cubicBezTo>
                    <a:pt x="37756" y="6"/>
                    <a:pt x="37641" y="0"/>
                    <a:pt x="37528"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51" name="Google Shape;951;p38"/>
            <p:cNvSpPr/>
            <p:nvPr/>
          </p:nvSpPr>
          <p:spPr>
            <a:xfrm>
              <a:off x="2241974" y="1716775"/>
              <a:ext cx="795151" cy="772657"/>
            </a:xfrm>
            <a:custGeom>
              <a:avLst/>
              <a:gdLst/>
              <a:ahLst/>
              <a:cxnLst/>
              <a:rect l="l" t="t" r="r" b="b"/>
              <a:pathLst>
                <a:path w="43552" h="42320" extrusionOk="0">
                  <a:moveTo>
                    <a:pt x="3516" y="0"/>
                  </a:moveTo>
                  <a:cubicBezTo>
                    <a:pt x="2468" y="0"/>
                    <a:pt x="1894" y="391"/>
                    <a:pt x="1894" y="391"/>
                  </a:cubicBezTo>
                  <a:cubicBezTo>
                    <a:pt x="0" y="2425"/>
                    <a:pt x="3246" y="6613"/>
                    <a:pt x="3246" y="6613"/>
                  </a:cubicBezTo>
                  <a:lnTo>
                    <a:pt x="11502" y="14998"/>
                  </a:lnTo>
                  <a:lnTo>
                    <a:pt x="10150" y="20138"/>
                  </a:lnTo>
                  <a:lnTo>
                    <a:pt x="8927" y="19056"/>
                  </a:lnTo>
                  <a:cubicBezTo>
                    <a:pt x="8727" y="18856"/>
                    <a:pt x="8456" y="18756"/>
                    <a:pt x="8186" y="18756"/>
                  </a:cubicBezTo>
                  <a:cubicBezTo>
                    <a:pt x="7915" y="18756"/>
                    <a:pt x="7645" y="18856"/>
                    <a:pt x="7445" y="19056"/>
                  </a:cubicBezTo>
                  <a:lnTo>
                    <a:pt x="6092" y="20278"/>
                  </a:lnTo>
                  <a:cubicBezTo>
                    <a:pt x="5681" y="20679"/>
                    <a:pt x="5681" y="21360"/>
                    <a:pt x="6092" y="21761"/>
                  </a:cubicBezTo>
                  <a:lnTo>
                    <a:pt x="8797" y="24607"/>
                  </a:lnTo>
                  <a:lnTo>
                    <a:pt x="5951" y="35427"/>
                  </a:lnTo>
                  <a:cubicBezTo>
                    <a:pt x="5410" y="36909"/>
                    <a:pt x="6492" y="37721"/>
                    <a:pt x="6492" y="37721"/>
                  </a:cubicBezTo>
                  <a:cubicBezTo>
                    <a:pt x="6853" y="37948"/>
                    <a:pt x="7139" y="38024"/>
                    <a:pt x="7360" y="38024"/>
                  </a:cubicBezTo>
                  <a:cubicBezTo>
                    <a:pt x="7803" y="38024"/>
                    <a:pt x="7986" y="37721"/>
                    <a:pt x="7986" y="37721"/>
                  </a:cubicBezTo>
                  <a:lnTo>
                    <a:pt x="19347" y="22713"/>
                  </a:lnTo>
                  <a:lnTo>
                    <a:pt x="27462" y="30146"/>
                  </a:lnTo>
                  <a:lnTo>
                    <a:pt x="26109" y="40155"/>
                  </a:lnTo>
                  <a:cubicBezTo>
                    <a:pt x="26380" y="41378"/>
                    <a:pt x="28003" y="42319"/>
                    <a:pt x="28003" y="42319"/>
                  </a:cubicBezTo>
                  <a:lnTo>
                    <a:pt x="33413" y="34615"/>
                  </a:lnTo>
                  <a:cubicBezTo>
                    <a:pt x="34807" y="35497"/>
                    <a:pt x="35644" y="35699"/>
                    <a:pt x="36119" y="35699"/>
                  </a:cubicBezTo>
                  <a:cubicBezTo>
                    <a:pt x="36517" y="35699"/>
                    <a:pt x="36659" y="35557"/>
                    <a:pt x="36659" y="35557"/>
                  </a:cubicBezTo>
                  <a:cubicBezTo>
                    <a:pt x="37330" y="34615"/>
                    <a:pt x="35848" y="32310"/>
                    <a:pt x="35848" y="32310"/>
                  </a:cubicBezTo>
                  <a:lnTo>
                    <a:pt x="43422" y="26630"/>
                  </a:lnTo>
                  <a:cubicBezTo>
                    <a:pt x="43552" y="25818"/>
                    <a:pt x="41928" y="24877"/>
                    <a:pt x="41928" y="24877"/>
                  </a:cubicBezTo>
                  <a:lnTo>
                    <a:pt x="31379" y="25959"/>
                  </a:lnTo>
                  <a:lnTo>
                    <a:pt x="23675" y="18114"/>
                  </a:lnTo>
                  <a:lnTo>
                    <a:pt x="39223" y="6483"/>
                  </a:lnTo>
                  <a:cubicBezTo>
                    <a:pt x="39494" y="4719"/>
                    <a:pt x="37600" y="4589"/>
                    <a:pt x="37600" y="4589"/>
                  </a:cubicBezTo>
                  <a:lnTo>
                    <a:pt x="25698" y="7565"/>
                  </a:lnTo>
                  <a:lnTo>
                    <a:pt x="23264" y="5130"/>
                  </a:lnTo>
                  <a:cubicBezTo>
                    <a:pt x="23048" y="4839"/>
                    <a:pt x="22752" y="4705"/>
                    <a:pt x="22462" y="4705"/>
                  </a:cubicBezTo>
                  <a:cubicBezTo>
                    <a:pt x="22212" y="4705"/>
                    <a:pt x="21966" y="4804"/>
                    <a:pt x="21781" y="4990"/>
                  </a:cubicBezTo>
                  <a:lnTo>
                    <a:pt x="20429" y="6212"/>
                  </a:lnTo>
                  <a:cubicBezTo>
                    <a:pt x="20018" y="6753"/>
                    <a:pt x="20018" y="7424"/>
                    <a:pt x="20429" y="7835"/>
                  </a:cubicBezTo>
                  <a:lnTo>
                    <a:pt x="21240" y="8647"/>
                  </a:lnTo>
                  <a:lnTo>
                    <a:pt x="15690" y="9999"/>
                  </a:lnTo>
                  <a:lnTo>
                    <a:pt x="8656" y="2555"/>
                  </a:lnTo>
                  <a:cubicBezTo>
                    <a:pt x="6447" y="488"/>
                    <a:pt x="4686" y="0"/>
                    <a:pt x="3516"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52" name="Google Shape;952;p38"/>
            <p:cNvSpPr/>
            <p:nvPr/>
          </p:nvSpPr>
          <p:spPr>
            <a:xfrm>
              <a:off x="2891459" y="2746129"/>
              <a:ext cx="288834" cy="506335"/>
            </a:xfrm>
            <a:custGeom>
              <a:avLst/>
              <a:gdLst/>
              <a:ahLst/>
              <a:cxnLst/>
              <a:rect l="l" t="t" r="r" b="b"/>
              <a:pathLst>
                <a:path w="15820" h="27733" extrusionOk="0">
                  <a:moveTo>
                    <a:pt x="14196" y="1764"/>
                  </a:moveTo>
                  <a:lnTo>
                    <a:pt x="14196" y="26109"/>
                  </a:lnTo>
                  <a:lnTo>
                    <a:pt x="1753" y="26109"/>
                  </a:lnTo>
                  <a:lnTo>
                    <a:pt x="1753" y="1764"/>
                  </a:lnTo>
                  <a:close/>
                  <a:moveTo>
                    <a:pt x="0" y="0"/>
                  </a:moveTo>
                  <a:lnTo>
                    <a:pt x="0" y="27732"/>
                  </a:lnTo>
                  <a:lnTo>
                    <a:pt x="15819" y="27732"/>
                  </a:lnTo>
                  <a:lnTo>
                    <a:pt x="15819" y="0"/>
                  </a:lnTo>
                  <a:close/>
                </a:path>
              </a:pathLst>
            </a:custGeom>
            <a:solidFill>
              <a:srgbClr val="E2D4B8"/>
            </a:solidFill>
            <a:ln>
              <a:noFill/>
            </a:ln>
          </p:spPr>
          <p:txBody>
            <a:bodyPr spcFirstLastPara="1" wrap="square" lIns="91425" tIns="91425" rIns="91425" bIns="91425" anchor="ctr" anchorCtr="0">
              <a:noAutofit/>
            </a:bodyPr>
            <a:lstStyle/>
            <a:p>
              <a:pPr defTabSz="914378"/>
              <a:endParaRPr/>
            </a:p>
          </p:txBody>
        </p:sp>
        <p:sp>
          <p:nvSpPr>
            <p:cNvPr id="953" name="Google Shape;953;p38"/>
            <p:cNvSpPr/>
            <p:nvPr/>
          </p:nvSpPr>
          <p:spPr>
            <a:xfrm>
              <a:off x="2723542" y="3138812"/>
              <a:ext cx="624680" cy="829730"/>
            </a:xfrm>
            <a:custGeom>
              <a:avLst/>
              <a:gdLst/>
              <a:ahLst/>
              <a:cxnLst/>
              <a:rect l="l" t="t" r="r" b="b"/>
              <a:pathLst>
                <a:path w="34215" h="45446" extrusionOk="0">
                  <a:moveTo>
                    <a:pt x="1353" y="1"/>
                  </a:moveTo>
                  <a:cubicBezTo>
                    <a:pt x="672" y="1"/>
                    <a:pt x="1" y="672"/>
                    <a:pt x="1" y="1353"/>
                  </a:cubicBezTo>
                  <a:lnTo>
                    <a:pt x="1" y="44093"/>
                  </a:lnTo>
                  <a:cubicBezTo>
                    <a:pt x="1" y="44904"/>
                    <a:pt x="672" y="45445"/>
                    <a:pt x="1353" y="45445"/>
                  </a:cubicBezTo>
                  <a:lnTo>
                    <a:pt x="32862" y="45445"/>
                  </a:lnTo>
                  <a:cubicBezTo>
                    <a:pt x="33673" y="45445"/>
                    <a:pt x="34214" y="44904"/>
                    <a:pt x="34214" y="44093"/>
                  </a:cubicBezTo>
                  <a:lnTo>
                    <a:pt x="34214" y="1353"/>
                  </a:lnTo>
                  <a:cubicBezTo>
                    <a:pt x="34214" y="672"/>
                    <a:pt x="33673" y="1"/>
                    <a:pt x="32862"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954" name="Google Shape;954;p38"/>
            <p:cNvSpPr/>
            <p:nvPr/>
          </p:nvSpPr>
          <p:spPr>
            <a:xfrm>
              <a:off x="2750616" y="3160938"/>
              <a:ext cx="572902" cy="350672"/>
            </a:xfrm>
            <a:custGeom>
              <a:avLst/>
              <a:gdLst/>
              <a:ahLst/>
              <a:cxnLst/>
              <a:rect l="l" t="t" r="r" b="b"/>
              <a:pathLst>
                <a:path w="31379" h="19207" extrusionOk="0">
                  <a:moveTo>
                    <a:pt x="2846" y="1"/>
                  </a:moveTo>
                  <a:cubicBezTo>
                    <a:pt x="1223" y="1"/>
                    <a:pt x="0" y="1353"/>
                    <a:pt x="0" y="2976"/>
                  </a:cubicBezTo>
                  <a:lnTo>
                    <a:pt x="0" y="16913"/>
                  </a:lnTo>
                  <a:lnTo>
                    <a:pt x="812" y="3928"/>
                  </a:lnTo>
                  <a:cubicBezTo>
                    <a:pt x="812" y="2435"/>
                    <a:pt x="2034" y="1223"/>
                    <a:pt x="3517" y="1223"/>
                  </a:cubicBezTo>
                  <a:lnTo>
                    <a:pt x="27732" y="1223"/>
                  </a:lnTo>
                  <a:cubicBezTo>
                    <a:pt x="29215" y="1223"/>
                    <a:pt x="30437" y="2435"/>
                    <a:pt x="30437" y="3928"/>
                  </a:cubicBezTo>
                  <a:lnTo>
                    <a:pt x="31379" y="19206"/>
                  </a:lnTo>
                  <a:lnTo>
                    <a:pt x="31379" y="2976"/>
                  </a:lnTo>
                  <a:cubicBezTo>
                    <a:pt x="31379" y="1353"/>
                    <a:pt x="30026" y="1"/>
                    <a:pt x="28403"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955" name="Google Shape;955;p38"/>
            <p:cNvSpPr/>
            <p:nvPr/>
          </p:nvSpPr>
          <p:spPr>
            <a:xfrm>
              <a:off x="3153173" y="3968447"/>
              <a:ext cx="49405" cy="81410"/>
            </a:xfrm>
            <a:custGeom>
              <a:avLst/>
              <a:gdLst/>
              <a:ahLst/>
              <a:cxnLst/>
              <a:rect l="l" t="t" r="r" b="b"/>
              <a:pathLst>
                <a:path w="2706" h="4459" extrusionOk="0">
                  <a:moveTo>
                    <a:pt x="1" y="0"/>
                  </a:moveTo>
                  <a:lnTo>
                    <a:pt x="1" y="2976"/>
                  </a:lnTo>
                  <a:cubicBezTo>
                    <a:pt x="1" y="3787"/>
                    <a:pt x="542" y="4458"/>
                    <a:pt x="1353" y="4458"/>
                  </a:cubicBezTo>
                  <a:cubicBezTo>
                    <a:pt x="2024" y="4458"/>
                    <a:pt x="2706" y="3787"/>
                    <a:pt x="2706" y="2976"/>
                  </a:cubicBezTo>
                  <a:lnTo>
                    <a:pt x="2706" y="0"/>
                  </a:lnTo>
                  <a:close/>
                </a:path>
              </a:pathLst>
            </a:custGeom>
            <a:solidFill>
              <a:srgbClr val="E2D4B9"/>
            </a:solidFill>
            <a:ln>
              <a:noFill/>
            </a:ln>
          </p:spPr>
          <p:txBody>
            <a:bodyPr spcFirstLastPara="1" wrap="square" lIns="91425" tIns="91425" rIns="91425" bIns="91425" anchor="ctr" anchorCtr="0">
              <a:noAutofit/>
            </a:bodyPr>
            <a:lstStyle/>
            <a:p>
              <a:pPr defTabSz="914378"/>
              <a:endParaRPr/>
            </a:p>
          </p:txBody>
        </p:sp>
        <p:sp>
          <p:nvSpPr>
            <p:cNvPr id="956" name="Google Shape;956;p38"/>
            <p:cNvSpPr/>
            <p:nvPr/>
          </p:nvSpPr>
          <p:spPr>
            <a:xfrm>
              <a:off x="2883937" y="3968447"/>
              <a:ext cx="49405" cy="81410"/>
            </a:xfrm>
            <a:custGeom>
              <a:avLst/>
              <a:gdLst/>
              <a:ahLst/>
              <a:cxnLst/>
              <a:rect l="l" t="t" r="r" b="b"/>
              <a:pathLst>
                <a:path w="2706" h="4459" extrusionOk="0">
                  <a:moveTo>
                    <a:pt x="1" y="0"/>
                  </a:moveTo>
                  <a:lnTo>
                    <a:pt x="1" y="2976"/>
                  </a:lnTo>
                  <a:cubicBezTo>
                    <a:pt x="1" y="3787"/>
                    <a:pt x="542" y="4458"/>
                    <a:pt x="1353" y="4458"/>
                  </a:cubicBezTo>
                  <a:cubicBezTo>
                    <a:pt x="2165" y="4458"/>
                    <a:pt x="2706" y="3787"/>
                    <a:pt x="2706" y="2976"/>
                  </a:cubicBezTo>
                  <a:lnTo>
                    <a:pt x="2706" y="0"/>
                  </a:lnTo>
                  <a:close/>
                </a:path>
              </a:pathLst>
            </a:custGeom>
            <a:solidFill>
              <a:srgbClr val="E2D4B9"/>
            </a:solidFill>
            <a:ln>
              <a:noFill/>
            </a:ln>
          </p:spPr>
          <p:txBody>
            <a:bodyPr spcFirstLastPara="1" wrap="square" lIns="91425" tIns="91425" rIns="91425" bIns="91425" anchor="ctr" anchorCtr="0">
              <a:noAutofit/>
            </a:bodyPr>
            <a:lstStyle/>
            <a:p>
              <a:pPr defTabSz="914378"/>
              <a:endParaRPr/>
            </a:p>
          </p:txBody>
        </p:sp>
        <p:sp>
          <p:nvSpPr>
            <p:cNvPr id="957" name="Google Shape;957;p38"/>
            <p:cNvSpPr/>
            <p:nvPr/>
          </p:nvSpPr>
          <p:spPr>
            <a:xfrm>
              <a:off x="3143297" y="2775758"/>
              <a:ext cx="44475" cy="49405"/>
            </a:xfrm>
            <a:custGeom>
              <a:avLst/>
              <a:gdLst/>
              <a:ahLst/>
              <a:cxnLst/>
              <a:rect l="l" t="t" r="r" b="b"/>
              <a:pathLst>
                <a:path w="2436" h="2706" extrusionOk="0">
                  <a:moveTo>
                    <a:pt x="1" y="0"/>
                  </a:moveTo>
                  <a:lnTo>
                    <a:pt x="1" y="2705"/>
                  </a:lnTo>
                  <a:lnTo>
                    <a:pt x="2435" y="2705"/>
                  </a:lnTo>
                  <a:lnTo>
                    <a:pt x="2435" y="0"/>
                  </a:ln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958" name="Google Shape;958;p38"/>
            <p:cNvSpPr/>
            <p:nvPr/>
          </p:nvSpPr>
          <p:spPr>
            <a:xfrm>
              <a:off x="2883937" y="2775758"/>
              <a:ext cx="44475" cy="49405"/>
            </a:xfrm>
            <a:custGeom>
              <a:avLst/>
              <a:gdLst/>
              <a:ahLst/>
              <a:cxnLst/>
              <a:rect l="l" t="t" r="r" b="b"/>
              <a:pathLst>
                <a:path w="2436" h="2706" extrusionOk="0">
                  <a:moveTo>
                    <a:pt x="1" y="0"/>
                  </a:moveTo>
                  <a:lnTo>
                    <a:pt x="1" y="2705"/>
                  </a:lnTo>
                  <a:lnTo>
                    <a:pt x="2435" y="2705"/>
                  </a:lnTo>
                  <a:lnTo>
                    <a:pt x="2435" y="0"/>
                  </a:ln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sp>
          <p:nvSpPr>
            <p:cNvPr id="959" name="Google Shape;959;p38"/>
            <p:cNvSpPr/>
            <p:nvPr/>
          </p:nvSpPr>
          <p:spPr>
            <a:xfrm>
              <a:off x="2864185" y="2736253"/>
              <a:ext cx="345742" cy="56909"/>
            </a:xfrm>
            <a:custGeom>
              <a:avLst/>
              <a:gdLst/>
              <a:ahLst/>
              <a:cxnLst/>
              <a:rect l="l" t="t" r="r" b="b"/>
              <a:pathLst>
                <a:path w="18937" h="3117" extrusionOk="0">
                  <a:moveTo>
                    <a:pt x="1494" y="0"/>
                  </a:moveTo>
                  <a:cubicBezTo>
                    <a:pt x="683" y="0"/>
                    <a:pt x="1" y="682"/>
                    <a:pt x="1" y="1623"/>
                  </a:cubicBezTo>
                  <a:cubicBezTo>
                    <a:pt x="1" y="2435"/>
                    <a:pt x="683" y="3116"/>
                    <a:pt x="1494" y="3116"/>
                  </a:cubicBezTo>
                  <a:lnTo>
                    <a:pt x="17313" y="3116"/>
                  </a:lnTo>
                  <a:cubicBezTo>
                    <a:pt x="18265" y="3116"/>
                    <a:pt x="18936" y="2435"/>
                    <a:pt x="18936" y="1623"/>
                  </a:cubicBezTo>
                  <a:cubicBezTo>
                    <a:pt x="18936" y="682"/>
                    <a:pt x="18265" y="0"/>
                    <a:pt x="17313"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960" name="Google Shape;960;p38"/>
            <p:cNvSpPr/>
            <p:nvPr/>
          </p:nvSpPr>
          <p:spPr>
            <a:xfrm>
              <a:off x="2318612" y="3459804"/>
              <a:ext cx="311163" cy="180183"/>
            </a:xfrm>
            <a:custGeom>
              <a:avLst/>
              <a:gdLst/>
              <a:ahLst/>
              <a:cxnLst/>
              <a:rect l="l" t="t" r="r" b="b"/>
              <a:pathLst>
                <a:path w="17043" h="9869" extrusionOk="0">
                  <a:moveTo>
                    <a:pt x="13926" y="1753"/>
                  </a:moveTo>
                  <a:cubicBezTo>
                    <a:pt x="14608" y="1753"/>
                    <a:pt x="15279" y="2435"/>
                    <a:pt x="15279" y="3247"/>
                  </a:cubicBezTo>
                  <a:lnTo>
                    <a:pt x="15279" y="6622"/>
                  </a:lnTo>
                  <a:cubicBezTo>
                    <a:pt x="15279" y="7434"/>
                    <a:pt x="14608" y="8116"/>
                    <a:pt x="13926" y="8116"/>
                  </a:cubicBezTo>
                  <a:lnTo>
                    <a:pt x="3106" y="8116"/>
                  </a:lnTo>
                  <a:cubicBezTo>
                    <a:pt x="2435" y="8116"/>
                    <a:pt x="1753" y="7434"/>
                    <a:pt x="1753" y="6622"/>
                  </a:cubicBezTo>
                  <a:lnTo>
                    <a:pt x="1753" y="3247"/>
                  </a:lnTo>
                  <a:cubicBezTo>
                    <a:pt x="1753" y="2435"/>
                    <a:pt x="2435" y="1753"/>
                    <a:pt x="3106" y="1753"/>
                  </a:cubicBezTo>
                  <a:close/>
                  <a:moveTo>
                    <a:pt x="3106" y="1"/>
                  </a:moveTo>
                  <a:cubicBezTo>
                    <a:pt x="1483" y="1"/>
                    <a:pt x="1" y="1483"/>
                    <a:pt x="1" y="3247"/>
                  </a:cubicBezTo>
                  <a:lnTo>
                    <a:pt x="1" y="6622"/>
                  </a:lnTo>
                  <a:cubicBezTo>
                    <a:pt x="1" y="8386"/>
                    <a:pt x="1483" y="9868"/>
                    <a:pt x="3106" y="9868"/>
                  </a:cubicBezTo>
                  <a:lnTo>
                    <a:pt x="13926" y="9868"/>
                  </a:lnTo>
                  <a:cubicBezTo>
                    <a:pt x="15549" y="9868"/>
                    <a:pt x="17042" y="8386"/>
                    <a:pt x="17042" y="6622"/>
                  </a:cubicBezTo>
                  <a:lnTo>
                    <a:pt x="17042" y="3247"/>
                  </a:lnTo>
                  <a:cubicBezTo>
                    <a:pt x="17042" y="1483"/>
                    <a:pt x="15549" y="1"/>
                    <a:pt x="13926" y="1"/>
                  </a:cubicBezTo>
                  <a:close/>
                </a:path>
              </a:pathLst>
            </a:custGeom>
            <a:solidFill>
              <a:srgbClr val="E1D2BA"/>
            </a:solidFill>
            <a:ln>
              <a:noFill/>
            </a:ln>
          </p:spPr>
          <p:txBody>
            <a:bodyPr spcFirstLastPara="1" wrap="square" lIns="91425" tIns="91425" rIns="91425" bIns="91425" anchor="ctr" anchorCtr="0">
              <a:noAutofit/>
            </a:bodyPr>
            <a:lstStyle/>
            <a:p>
              <a:pPr defTabSz="914378"/>
              <a:endParaRPr/>
            </a:p>
          </p:txBody>
        </p:sp>
        <p:sp>
          <p:nvSpPr>
            <p:cNvPr id="961" name="Google Shape;961;p38"/>
            <p:cNvSpPr/>
            <p:nvPr/>
          </p:nvSpPr>
          <p:spPr>
            <a:xfrm>
              <a:off x="2143210" y="3560941"/>
              <a:ext cx="666746" cy="488954"/>
            </a:xfrm>
            <a:custGeom>
              <a:avLst/>
              <a:gdLst/>
              <a:ahLst/>
              <a:cxnLst/>
              <a:rect l="l" t="t" r="r" b="b"/>
              <a:pathLst>
                <a:path w="36519" h="26781" extrusionOk="0">
                  <a:moveTo>
                    <a:pt x="1082" y="0"/>
                  </a:moveTo>
                  <a:cubicBezTo>
                    <a:pt x="411" y="0"/>
                    <a:pt x="0" y="412"/>
                    <a:pt x="0" y="1082"/>
                  </a:cubicBezTo>
                  <a:lnTo>
                    <a:pt x="0" y="25698"/>
                  </a:lnTo>
                  <a:cubicBezTo>
                    <a:pt x="0" y="26239"/>
                    <a:pt x="411" y="26780"/>
                    <a:pt x="1082" y="26780"/>
                  </a:cubicBezTo>
                  <a:lnTo>
                    <a:pt x="35436" y="26780"/>
                  </a:lnTo>
                  <a:cubicBezTo>
                    <a:pt x="35977" y="26780"/>
                    <a:pt x="36518" y="26239"/>
                    <a:pt x="36518" y="25698"/>
                  </a:cubicBezTo>
                  <a:lnTo>
                    <a:pt x="36518" y="1082"/>
                  </a:lnTo>
                  <a:cubicBezTo>
                    <a:pt x="36518" y="412"/>
                    <a:pt x="35977" y="0"/>
                    <a:pt x="35436" y="0"/>
                  </a:cubicBezTo>
                  <a:close/>
                </a:path>
              </a:pathLst>
            </a:custGeom>
            <a:solidFill>
              <a:schemeClr val="lt2"/>
            </a:solidFill>
            <a:ln>
              <a:noFill/>
            </a:ln>
          </p:spPr>
          <p:txBody>
            <a:bodyPr spcFirstLastPara="1" wrap="square" lIns="91425" tIns="91425" rIns="91425" bIns="91425" anchor="ctr" anchorCtr="0">
              <a:noAutofit/>
            </a:bodyPr>
            <a:lstStyle/>
            <a:p>
              <a:pPr defTabSz="914378"/>
              <a:endParaRPr/>
            </a:p>
          </p:txBody>
        </p:sp>
        <p:sp>
          <p:nvSpPr>
            <p:cNvPr id="962" name="Google Shape;962;p38"/>
            <p:cNvSpPr/>
            <p:nvPr/>
          </p:nvSpPr>
          <p:spPr>
            <a:xfrm>
              <a:off x="2720987" y="3516488"/>
              <a:ext cx="121102" cy="121120"/>
            </a:xfrm>
            <a:custGeom>
              <a:avLst/>
              <a:gdLst/>
              <a:ahLst/>
              <a:cxnLst/>
              <a:rect l="l" t="t" r="r" b="b"/>
              <a:pathLst>
                <a:path w="6633" h="6634" extrusionOk="0">
                  <a:moveTo>
                    <a:pt x="541" y="1"/>
                  </a:moveTo>
                  <a:cubicBezTo>
                    <a:pt x="271" y="1"/>
                    <a:pt x="0" y="271"/>
                    <a:pt x="0" y="683"/>
                  </a:cubicBezTo>
                  <a:lnTo>
                    <a:pt x="0" y="6093"/>
                  </a:lnTo>
                  <a:cubicBezTo>
                    <a:pt x="0" y="6363"/>
                    <a:pt x="271" y="6634"/>
                    <a:pt x="541" y="6634"/>
                  </a:cubicBezTo>
                  <a:lnTo>
                    <a:pt x="5951" y="6634"/>
                  </a:lnTo>
                  <a:cubicBezTo>
                    <a:pt x="6362" y="6634"/>
                    <a:pt x="6633" y="6363"/>
                    <a:pt x="6633" y="6093"/>
                  </a:cubicBezTo>
                  <a:lnTo>
                    <a:pt x="6633" y="683"/>
                  </a:lnTo>
                  <a:cubicBezTo>
                    <a:pt x="6633" y="271"/>
                    <a:pt x="6362" y="1"/>
                    <a:pt x="5951"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63" name="Google Shape;963;p38"/>
            <p:cNvSpPr/>
            <p:nvPr/>
          </p:nvSpPr>
          <p:spPr>
            <a:xfrm>
              <a:off x="2111208" y="3516488"/>
              <a:ext cx="120919" cy="121120"/>
            </a:xfrm>
            <a:custGeom>
              <a:avLst/>
              <a:gdLst/>
              <a:ahLst/>
              <a:cxnLst/>
              <a:rect l="l" t="t" r="r" b="b"/>
              <a:pathLst>
                <a:path w="6623" h="6634" extrusionOk="0">
                  <a:moveTo>
                    <a:pt x="671" y="1"/>
                  </a:moveTo>
                  <a:cubicBezTo>
                    <a:pt x="271" y="1"/>
                    <a:pt x="0" y="271"/>
                    <a:pt x="0" y="683"/>
                  </a:cubicBezTo>
                  <a:lnTo>
                    <a:pt x="0" y="6093"/>
                  </a:lnTo>
                  <a:cubicBezTo>
                    <a:pt x="0" y="6363"/>
                    <a:pt x="271" y="6634"/>
                    <a:pt x="671" y="6634"/>
                  </a:cubicBezTo>
                  <a:lnTo>
                    <a:pt x="5951" y="6634"/>
                  </a:lnTo>
                  <a:cubicBezTo>
                    <a:pt x="6352" y="6634"/>
                    <a:pt x="6622" y="6363"/>
                    <a:pt x="6622" y="6093"/>
                  </a:cubicBezTo>
                  <a:lnTo>
                    <a:pt x="6622" y="683"/>
                  </a:lnTo>
                  <a:cubicBezTo>
                    <a:pt x="6622" y="271"/>
                    <a:pt x="6352" y="1"/>
                    <a:pt x="5951"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64" name="Google Shape;964;p38"/>
            <p:cNvSpPr/>
            <p:nvPr/>
          </p:nvSpPr>
          <p:spPr>
            <a:xfrm>
              <a:off x="2720987" y="3973377"/>
              <a:ext cx="121102" cy="120919"/>
            </a:xfrm>
            <a:custGeom>
              <a:avLst/>
              <a:gdLst/>
              <a:ahLst/>
              <a:cxnLst/>
              <a:rect l="l" t="t" r="r" b="b"/>
              <a:pathLst>
                <a:path w="6633" h="6623" extrusionOk="0">
                  <a:moveTo>
                    <a:pt x="541" y="1"/>
                  </a:moveTo>
                  <a:cubicBezTo>
                    <a:pt x="271" y="1"/>
                    <a:pt x="0" y="271"/>
                    <a:pt x="0" y="542"/>
                  </a:cubicBezTo>
                  <a:lnTo>
                    <a:pt x="0" y="5952"/>
                  </a:lnTo>
                  <a:cubicBezTo>
                    <a:pt x="0" y="6352"/>
                    <a:pt x="271" y="6623"/>
                    <a:pt x="541" y="6623"/>
                  </a:cubicBezTo>
                  <a:lnTo>
                    <a:pt x="5951" y="6623"/>
                  </a:lnTo>
                  <a:cubicBezTo>
                    <a:pt x="6362" y="6623"/>
                    <a:pt x="6633" y="6352"/>
                    <a:pt x="6633" y="5952"/>
                  </a:cubicBezTo>
                  <a:lnTo>
                    <a:pt x="6633" y="542"/>
                  </a:lnTo>
                  <a:cubicBezTo>
                    <a:pt x="6633" y="271"/>
                    <a:pt x="6362" y="1"/>
                    <a:pt x="5951"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65" name="Google Shape;965;p38"/>
            <p:cNvSpPr/>
            <p:nvPr/>
          </p:nvSpPr>
          <p:spPr>
            <a:xfrm>
              <a:off x="2111208" y="3973377"/>
              <a:ext cx="120919" cy="120919"/>
            </a:xfrm>
            <a:custGeom>
              <a:avLst/>
              <a:gdLst/>
              <a:ahLst/>
              <a:cxnLst/>
              <a:rect l="l" t="t" r="r" b="b"/>
              <a:pathLst>
                <a:path w="6623" h="6623" extrusionOk="0">
                  <a:moveTo>
                    <a:pt x="671" y="1"/>
                  </a:moveTo>
                  <a:cubicBezTo>
                    <a:pt x="271" y="1"/>
                    <a:pt x="0" y="271"/>
                    <a:pt x="0" y="542"/>
                  </a:cubicBezTo>
                  <a:lnTo>
                    <a:pt x="0" y="5952"/>
                  </a:lnTo>
                  <a:cubicBezTo>
                    <a:pt x="0" y="6352"/>
                    <a:pt x="271" y="6623"/>
                    <a:pt x="671" y="6623"/>
                  </a:cubicBezTo>
                  <a:lnTo>
                    <a:pt x="5951" y="6623"/>
                  </a:lnTo>
                  <a:cubicBezTo>
                    <a:pt x="6352" y="6623"/>
                    <a:pt x="6622" y="6352"/>
                    <a:pt x="6622" y="5952"/>
                  </a:cubicBezTo>
                  <a:lnTo>
                    <a:pt x="6622" y="542"/>
                  </a:lnTo>
                  <a:cubicBezTo>
                    <a:pt x="6622" y="271"/>
                    <a:pt x="6352" y="1"/>
                    <a:pt x="5951"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66" name="Google Shape;966;p38"/>
            <p:cNvSpPr/>
            <p:nvPr/>
          </p:nvSpPr>
          <p:spPr>
            <a:xfrm>
              <a:off x="2590221" y="3560941"/>
              <a:ext cx="46830" cy="488954"/>
            </a:xfrm>
            <a:custGeom>
              <a:avLst/>
              <a:gdLst/>
              <a:ahLst/>
              <a:cxnLst/>
              <a:rect l="l" t="t" r="r" b="b"/>
              <a:pathLst>
                <a:path w="2565" h="26781" extrusionOk="0">
                  <a:moveTo>
                    <a:pt x="0" y="0"/>
                  </a:moveTo>
                  <a:lnTo>
                    <a:pt x="0" y="26780"/>
                  </a:lnTo>
                  <a:lnTo>
                    <a:pt x="2565" y="26780"/>
                  </a:lnTo>
                  <a:lnTo>
                    <a:pt x="2565" y="0"/>
                  </a:lnTo>
                  <a:close/>
                </a:path>
              </a:pathLst>
            </a:custGeom>
            <a:solidFill>
              <a:srgbClr val="E1D2BA"/>
            </a:solidFill>
            <a:ln>
              <a:noFill/>
            </a:ln>
          </p:spPr>
          <p:txBody>
            <a:bodyPr spcFirstLastPara="1" wrap="square" lIns="91425" tIns="91425" rIns="91425" bIns="91425" anchor="ctr" anchorCtr="0">
              <a:noAutofit/>
            </a:bodyPr>
            <a:lstStyle/>
            <a:p>
              <a:pPr defTabSz="914378"/>
              <a:endParaRPr/>
            </a:p>
          </p:txBody>
        </p:sp>
        <p:sp>
          <p:nvSpPr>
            <p:cNvPr id="967" name="Google Shape;967;p38"/>
            <p:cNvSpPr/>
            <p:nvPr/>
          </p:nvSpPr>
          <p:spPr>
            <a:xfrm>
              <a:off x="2311108" y="3560941"/>
              <a:ext cx="47031" cy="488954"/>
            </a:xfrm>
            <a:custGeom>
              <a:avLst/>
              <a:gdLst/>
              <a:ahLst/>
              <a:cxnLst/>
              <a:rect l="l" t="t" r="r" b="b"/>
              <a:pathLst>
                <a:path w="2576" h="26781" extrusionOk="0">
                  <a:moveTo>
                    <a:pt x="0" y="0"/>
                  </a:moveTo>
                  <a:lnTo>
                    <a:pt x="0" y="26780"/>
                  </a:lnTo>
                  <a:lnTo>
                    <a:pt x="2576" y="26780"/>
                  </a:lnTo>
                  <a:lnTo>
                    <a:pt x="2576" y="0"/>
                  </a:lnTo>
                  <a:close/>
                </a:path>
              </a:pathLst>
            </a:custGeom>
            <a:solidFill>
              <a:srgbClr val="E1D2BA"/>
            </a:solidFill>
            <a:ln>
              <a:noFill/>
            </a:ln>
          </p:spPr>
          <p:txBody>
            <a:bodyPr spcFirstLastPara="1" wrap="square" lIns="91425" tIns="91425" rIns="91425" bIns="91425" anchor="ctr" anchorCtr="0">
              <a:noAutofit/>
            </a:bodyPr>
            <a:lstStyle/>
            <a:p>
              <a:pPr defTabSz="914378"/>
              <a:endParaRPr/>
            </a:p>
          </p:txBody>
        </p:sp>
        <p:sp>
          <p:nvSpPr>
            <p:cNvPr id="968" name="Google Shape;968;p38"/>
            <p:cNvSpPr/>
            <p:nvPr/>
          </p:nvSpPr>
          <p:spPr>
            <a:xfrm>
              <a:off x="1728385" y="2415261"/>
              <a:ext cx="802673" cy="1118747"/>
            </a:xfrm>
            <a:custGeom>
              <a:avLst/>
              <a:gdLst/>
              <a:ahLst/>
              <a:cxnLst/>
              <a:rect l="l" t="t" r="r" b="b"/>
              <a:pathLst>
                <a:path w="43964" h="61276" extrusionOk="0">
                  <a:moveTo>
                    <a:pt x="142" y="1"/>
                  </a:moveTo>
                  <a:lnTo>
                    <a:pt x="1" y="141"/>
                  </a:lnTo>
                  <a:lnTo>
                    <a:pt x="271" y="412"/>
                  </a:lnTo>
                  <a:lnTo>
                    <a:pt x="412" y="271"/>
                  </a:lnTo>
                  <a:cubicBezTo>
                    <a:pt x="271" y="271"/>
                    <a:pt x="271" y="141"/>
                    <a:pt x="142" y="1"/>
                  </a:cubicBezTo>
                  <a:close/>
                  <a:moveTo>
                    <a:pt x="683" y="682"/>
                  </a:moveTo>
                  <a:lnTo>
                    <a:pt x="542" y="812"/>
                  </a:lnTo>
                  <a:cubicBezTo>
                    <a:pt x="683" y="1083"/>
                    <a:pt x="953" y="1223"/>
                    <a:pt x="1083" y="1353"/>
                  </a:cubicBezTo>
                  <a:lnTo>
                    <a:pt x="1224" y="1353"/>
                  </a:lnTo>
                  <a:cubicBezTo>
                    <a:pt x="1083" y="1083"/>
                    <a:pt x="953" y="953"/>
                    <a:pt x="683" y="682"/>
                  </a:cubicBezTo>
                  <a:close/>
                  <a:moveTo>
                    <a:pt x="1353" y="1764"/>
                  </a:moveTo>
                  <a:cubicBezTo>
                    <a:pt x="1494" y="2035"/>
                    <a:pt x="1765" y="2165"/>
                    <a:pt x="1894" y="2435"/>
                  </a:cubicBezTo>
                  <a:lnTo>
                    <a:pt x="2035" y="2305"/>
                  </a:lnTo>
                  <a:cubicBezTo>
                    <a:pt x="1894" y="2035"/>
                    <a:pt x="1624" y="1894"/>
                    <a:pt x="1494" y="1764"/>
                  </a:cubicBezTo>
                  <a:close/>
                  <a:moveTo>
                    <a:pt x="2306" y="2706"/>
                  </a:moveTo>
                  <a:lnTo>
                    <a:pt x="2165" y="2846"/>
                  </a:lnTo>
                  <a:cubicBezTo>
                    <a:pt x="2306" y="2976"/>
                    <a:pt x="2576" y="3117"/>
                    <a:pt x="2706" y="3387"/>
                  </a:cubicBezTo>
                  <a:lnTo>
                    <a:pt x="2847" y="3247"/>
                  </a:lnTo>
                  <a:cubicBezTo>
                    <a:pt x="2706" y="2976"/>
                    <a:pt x="2435" y="2846"/>
                    <a:pt x="2306" y="2706"/>
                  </a:cubicBezTo>
                  <a:close/>
                  <a:moveTo>
                    <a:pt x="3117" y="3658"/>
                  </a:moveTo>
                  <a:lnTo>
                    <a:pt x="2976" y="3788"/>
                  </a:lnTo>
                  <a:cubicBezTo>
                    <a:pt x="3247" y="3928"/>
                    <a:pt x="3388" y="4058"/>
                    <a:pt x="3517" y="4329"/>
                  </a:cubicBezTo>
                  <a:lnTo>
                    <a:pt x="3658" y="4199"/>
                  </a:lnTo>
                  <a:cubicBezTo>
                    <a:pt x="3517" y="3928"/>
                    <a:pt x="3388" y="3788"/>
                    <a:pt x="3117" y="3658"/>
                  </a:cubicBezTo>
                  <a:close/>
                  <a:moveTo>
                    <a:pt x="4058" y="4599"/>
                  </a:moveTo>
                  <a:lnTo>
                    <a:pt x="3929" y="4740"/>
                  </a:lnTo>
                  <a:cubicBezTo>
                    <a:pt x="4058" y="4870"/>
                    <a:pt x="4199" y="5010"/>
                    <a:pt x="4329" y="5281"/>
                  </a:cubicBezTo>
                  <a:lnTo>
                    <a:pt x="4470" y="5140"/>
                  </a:lnTo>
                  <a:cubicBezTo>
                    <a:pt x="4329" y="4870"/>
                    <a:pt x="4199" y="4740"/>
                    <a:pt x="4058" y="4599"/>
                  </a:cubicBezTo>
                  <a:close/>
                  <a:moveTo>
                    <a:pt x="4870" y="5411"/>
                  </a:moveTo>
                  <a:lnTo>
                    <a:pt x="4740" y="5551"/>
                  </a:lnTo>
                  <a:cubicBezTo>
                    <a:pt x="4870" y="5822"/>
                    <a:pt x="5140" y="5952"/>
                    <a:pt x="5281" y="6092"/>
                  </a:cubicBezTo>
                  <a:lnTo>
                    <a:pt x="5411" y="5952"/>
                  </a:lnTo>
                  <a:cubicBezTo>
                    <a:pt x="5281" y="5822"/>
                    <a:pt x="5011" y="5681"/>
                    <a:pt x="4870" y="5411"/>
                  </a:cubicBezTo>
                  <a:close/>
                  <a:moveTo>
                    <a:pt x="5822" y="6363"/>
                  </a:moveTo>
                  <a:lnTo>
                    <a:pt x="5681" y="6493"/>
                  </a:lnTo>
                  <a:cubicBezTo>
                    <a:pt x="5822" y="6633"/>
                    <a:pt x="5952" y="6904"/>
                    <a:pt x="6093" y="7034"/>
                  </a:cubicBezTo>
                  <a:lnTo>
                    <a:pt x="6222" y="6904"/>
                  </a:lnTo>
                  <a:cubicBezTo>
                    <a:pt x="6093" y="6763"/>
                    <a:pt x="5952" y="6633"/>
                    <a:pt x="5822" y="6363"/>
                  </a:cubicBezTo>
                  <a:close/>
                  <a:moveTo>
                    <a:pt x="6634" y="7304"/>
                  </a:moveTo>
                  <a:lnTo>
                    <a:pt x="6493" y="7445"/>
                  </a:lnTo>
                  <a:cubicBezTo>
                    <a:pt x="6634" y="7575"/>
                    <a:pt x="6904" y="7715"/>
                    <a:pt x="7034" y="7986"/>
                  </a:cubicBezTo>
                  <a:lnTo>
                    <a:pt x="7175" y="7845"/>
                  </a:lnTo>
                  <a:cubicBezTo>
                    <a:pt x="7034" y="7575"/>
                    <a:pt x="6763" y="7445"/>
                    <a:pt x="6634" y="7304"/>
                  </a:cubicBezTo>
                  <a:close/>
                  <a:moveTo>
                    <a:pt x="7575" y="8116"/>
                  </a:moveTo>
                  <a:lnTo>
                    <a:pt x="7445" y="8256"/>
                  </a:lnTo>
                  <a:cubicBezTo>
                    <a:pt x="7575" y="8527"/>
                    <a:pt x="7845" y="8657"/>
                    <a:pt x="7986" y="8797"/>
                  </a:cubicBezTo>
                  <a:lnTo>
                    <a:pt x="8116" y="8657"/>
                  </a:lnTo>
                  <a:cubicBezTo>
                    <a:pt x="7845" y="8527"/>
                    <a:pt x="7716" y="8386"/>
                    <a:pt x="7575" y="8116"/>
                  </a:cubicBezTo>
                  <a:close/>
                  <a:moveTo>
                    <a:pt x="8527" y="9068"/>
                  </a:moveTo>
                  <a:lnTo>
                    <a:pt x="8386" y="9198"/>
                  </a:lnTo>
                  <a:cubicBezTo>
                    <a:pt x="8527" y="9338"/>
                    <a:pt x="8657" y="9468"/>
                    <a:pt x="8927" y="9609"/>
                  </a:cubicBezTo>
                  <a:lnTo>
                    <a:pt x="9068" y="9468"/>
                  </a:lnTo>
                  <a:cubicBezTo>
                    <a:pt x="8798" y="9338"/>
                    <a:pt x="8657" y="9198"/>
                    <a:pt x="8527" y="9068"/>
                  </a:cubicBezTo>
                  <a:close/>
                  <a:moveTo>
                    <a:pt x="9468" y="9879"/>
                  </a:moveTo>
                  <a:lnTo>
                    <a:pt x="9339" y="10009"/>
                  </a:lnTo>
                  <a:cubicBezTo>
                    <a:pt x="9468" y="10150"/>
                    <a:pt x="9609" y="10420"/>
                    <a:pt x="9880" y="10550"/>
                  </a:cubicBezTo>
                  <a:lnTo>
                    <a:pt x="10010" y="10420"/>
                  </a:lnTo>
                  <a:lnTo>
                    <a:pt x="9468" y="9879"/>
                  </a:lnTo>
                  <a:close/>
                  <a:moveTo>
                    <a:pt x="10421" y="10691"/>
                  </a:moveTo>
                  <a:lnTo>
                    <a:pt x="10280" y="10821"/>
                  </a:lnTo>
                  <a:cubicBezTo>
                    <a:pt x="10421" y="10961"/>
                    <a:pt x="10551" y="11232"/>
                    <a:pt x="10821" y="11362"/>
                  </a:cubicBezTo>
                  <a:lnTo>
                    <a:pt x="10962" y="11232"/>
                  </a:lnTo>
                  <a:cubicBezTo>
                    <a:pt x="10691" y="11091"/>
                    <a:pt x="10551" y="10821"/>
                    <a:pt x="10421" y="10691"/>
                  </a:cubicBezTo>
                  <a:close/>
                  <a:moveTo>
                    <a:pt x="11362" y="11502"/>
                  </a:moveTo>
                  <a:lnTo>
                    <a:pt x="11232" y="11632"/>
                  </a:lnTo>
                  <a:cubicBezTo>
                    <a:pt x="11362" y="11903"/>
                    <a:pt x="11633" y="12043"/>
                    <a:pt x="11773" y="12173"/>
                  </a:cubicBezTo>
                  <a:lnTo>
                    <a:pt x="11903" y="12043"/>
                  </a:lnTo>
                  <a:cubicBezTo>
                    <a:pt x="11633" y="11903"/>
                    <a:pt x="11503" y="11632"/>
                    <a:pt x="11362" y="11502"/>
                  </a:cubicBezTo>
                  <a:close/>
                  <a:moveTo>
                    <a:pt x="12314" y="12314"/>
                  </a:moveTo>
                  <a:lnTo>
                    <a:pt x="12174" y="12444"/>
                  </a:lnTo>
                  <a:cubicBezTo>
                    <a:pt x="12314" y="12714"/>
                    <a:pt x="12585" y="12855"/>
                    <a:pt x="12715" y="12985"/>
                  </a:cubicBezTo>
                  <a:lnTo>
                    <a:pt x="12855" y="12855"/>
                  </a:lnTo>
                  <a:lnTo>
                    <a:pt x="12314" y="12314"/>
                  </a:lnTo>
                  <a:close/>
                  <a:moveTo>
                    <a:pt x="13256" y="13125"/>
                  </a:moveTo>
                  <a:lnTo>
                    <a:pt x="13126" y="13255"/>
                  </a:lnTo>
                  <a:cubicBezTo>
                    <a:pt x="13396" y="13396"/>
                    <a:pt x="13526" y="13666"/>
                    <a:pt x="13797" y="13796"/>
                  </a:cubicBezTo>
                  <a:lnTo>
                    <a:pt x="13797" y="13666"/>
                  </a:lnTo>
                  <a:cubicBezTo>
                    <a:pt x="13667" y="13396"/>
                    <a:pt x="13396" y="13255"/>
                    <a:pt x="13256" y="13125"/>
                  </a:cubicBezTo>
                  <a:close/>
                  <a:moveTo>
                    <a:pt x="14208" y="13937"/>
                  </a:moveTo>
                  <a:lnTo>
                    <a:pt x="14208" y="14067"/>
                  </a:lnTo>
                  <a:cubicBezTo>
                    <a:pt x="14338" y="14207"/>
                    <a:pt x="14478" y="14337"/>
                    <a:pt x="14749" y="14478"/>
                  </a:cubicBezTo>
                  <a:lnTo>
                    <a:pt x="14879" y="14337"/>
                  </a:lnTo>
                  <a:cubicBezTo>
                    <a:pt x="14608" y="14207"/>
                    <a:pt x="14478" y="14067"/>
                    <a:pt x="14208" y="13937"/>
                  </a:cubicBezTo>
                  <a:close/>
                  <a:moveTo>
                    <a:pt x="15290" y="14748"/>
                  </a:moveTo>
                  <a:lnTo>
                    <a:pt x="15149" y="14878"/>
                  </a:lnTo>
                  <a:cubicBezTo>
                    <a:pt x="15290" y="15019"/>
                    <a:pt x="15560" y="15149"/>
                    <a:pt x="15690" y="15289"/>
                  </a:cubicBezTo>
                  <a:lnTo>
                    <a:pt x="15831" y="15149"/>
                  </a:lnTo>
                  <a:cubicBezTo>
                    <a:pt x="15690" y="15019"/>
                    <a:pt x="15420" y="14878"/>
                    <a:pt x="15290" y="14748"/>
                  </a:cubicBezTo>
                  <a:close/>
                  <a:moveTo>
                    <a:pt x="16231" y="15419"/>
                  </a:moveTo>
                  <a:lnTo>
                    <a:pt x="16231" y="15560"/>
                  </a:lnTo>
                  <a:cubicBezTo>
                    <a:pt x="16372" y="15690"/>
                    <a:pt x="16642" y="15830"/>
                    <a:pt x="16772" y="15960"/>
                  </a:cubicBezTo>
                  <a:lnTo>
                    <a:pt x="16913" y="15830"/>
                  </a:lnTo>
                  <a:cubicBezTo>
                    <a:pt x="16642" y="15690"/>
                    <a:pt x="16502" y="15560"/>
                    <a:pt x="16231" y="15419"/>
                  </a:cubicBezTo>
                  <a:close/>
                  <a:moveTo>
                    <a:pt x="17313" y="16231"/>
                  </a:moveTo>
                  <a:lnTo>
                    <a:pt x="17183" y="16371"/>
                  </a:lnTo>
                  <a:cubicBezTo>
                    <a:pt x="17454" y="16501"/>
                    <a:pt x="17584" y="16642"/>
                    <a:pt x="17854" y="16772"/>
                  </a:cubicBezTo>
                  <a:lnTo>
                    <a:pt x="17854" y="16642"/>
                  </a:lnTo>
                  <a:cubicBezTo>
                    <a:pt x="17724" y="16501"/>
                    <a:pt x="17454" y="16371"/>
                    <a:pt x="17313" y="16231"/>
                  </a:cubicBezTo>
                  <a:close/>
                  <a:moveTo>
                    <a:pt x="18395" y="16912"/>
                  </a:moveTo>
                  <a:lnTo>
                    <a:pt x="18265" y="17042"/>
                  </a:lnTo>
                  <a:cubicBezTo>
                    <a:pt x="18395" y="17183"/>
                    <a:pt x="18666" y="17313"/>
                    <a:pt x="18806" y="17453"/>
                  </a:cubicBezTo>
                  <a:lnTo>
                    <a:pt x="18936" y="17313"/>
                  </a:lnTo>
                  <a:cubicBezTo>
                    <a:pt x="18806" y="17183"/>
                    <a:pt x="18536" y="17042"/>
                    <a:pt x="18395" y="16912"/>
                  </a:cubicBezTo>
                  <a:close/>
                  <a:moveTo>
                    <a:pt x="19347" y="17583"/>
                  </a:moveTo>
                  <a:lnTo>
                    <a:pt x="19347" y="17724"/>
                  </a:lnTo>
                  <a:cubicBezTo>
                    <a:pt x="19477" y="17854"/>
                    <a:pt x="19748" y="17994"/>
                    <a:pt x="19888" y="18124"/>
                  </a:cubicBezTo>
                  <a:lnTo>
                    <a:pt x="20018" y="17994"/>
                  </a:lnTo>
                  <a:cubicBezTo>
                    <a:pt x="19748" y="17854"/>
                    <a:pt x="19618" y="17724"/>
                    <a:pt x="19347" y="17583"/>
                  </a:cubicBezTo>
                  <a:close/>
                  <a:moveTo>
                    <a:pt x="20429" y="18265"/>
                  </a:moveTo>
                  <a:lnTo>
                    <a:pt x="20289" y="18395"/>
                  </a:lnTo>
                  <a:cubicBezTo>
                    <a:pt x="20559" y="18535"/>
                    <a:pt x="20830" y="18665"/>
                    <a:pt x="20970" y="18806"/>
                  </a:cubicBezTo>
                  <a:lnTo>
                    <a:pt x="21100" y="18665"/>
                  </a:lnTo>
                  <a:cubicBezTo>
                    <a:pt x="20830" y="18535"/>
                    <a:pt x="20700" y="18395"/>
                    <a:pt x="20429" y="18265"/>
                  </a:cubicBezTo>
                  <a:close/>
                  <a:moveTo>
                    <a:pt x="21511" y="18936"/>
                  </a:moveTo>
                  <a:lnTo>
                    <a:pt x="21371" y="19076"/>
                  </a:lnTo>
                  <a:cubicBezTo>
                    <a:pt x="21641" y="19206"/>
                    <a:pt x="21782" y="19347"/>
                    <a:pt x="22052" y="19477"/>
                  </a:cubicBezTo>
                  <a:lnTo>
                    <a:pt x="22182" y="19347"/>
                  </a:lnTo>
                  <a:cubicBezTo>
                    <a:pt x="21912" y="19206"/>
                    <a:pt x="21782" y="19076"/>
                    <a:pt x="21511" y="18936"/>
                  </a:cubicBezTo>
                  <a:close/>
                  <a:moveTo>
                    <a:pt x="22593" y="19617"/>
                  </a:moveTo>
                  <a:lnTo>
                    <a:pt x="22453" y="19747"/>
                  </a:lnTo>
                  <a:cubicBezTo>
                    <a:pt x="22723" y="19888"/>
                    <a:pt x="22864" y="20018"/>
                    <a:pt x="23134" y="20158"/>
                  </a:cubicBezTo>
                  <a:lnTo>
                    <a:pt x="23264" y="20018"/>
                  </a:lnTo>
                  <a:cubicBezTo>
                    <a:pt x="22994" y="19888"/>
                    <a:pt x="22864" y="19747"/>
                    <a:pt x="22593" y="19617"/>
                  </a:cubicBezTo>
                  <a:close/>
                  <a:moveTo>
                    <a:pt x="23675" y="20288"/>
                  </a:moveTo>
                  <a:lnTo>
                    <a:pt x="23535" y="20429"/>
                  </a:lnTo>
                  <a:cubicBezTo>
                    <a:pt x="23805" y="20559"/>
                    <a:pt x="24076" y="20699"/>
                    <a:pt x="24216" y="20829"/>
                  </a:cubicBezTo>
                  <a:lnTo>
                    <a:pt x="24346" y="20699"/>
                  </a:lnTo>
                  <a:cubicBezTo>
                    <a:pt x="24076" y="20559"/>
                    <a:pt x="23946" y="20429"/>
                    <a:pt x="23675" y="20288"/>
                  </a:cubicBezTo>
                  <a:close/>
                  <a:moveTo>
                    <a:pt x="24757" y="20970"/>
                  </a:moveTo>
                  <a:lnTo>
                    <a:pt x="24617" y="21100"/>
                  </a:lnTo>
                  <a:cubicBezTo>
                    <a:pt x="24887" y="21241"/>
                    <a:pt x="25158" y="21370"/>
                    <a:pt x="25298" y="21370"/>
                  </a:cubicBezTo>
                  <a:lnTo>
                    <a:pt x="25428" y="21241"/>
                  </a:lnTo>
                  <a:cubicBezTo>
                    <a:pt x="25158" y="21100"/>
                    <a:pt x="25028" y="20970"/>
                    <a:pt x="24757" y="20970"/>
                  </a:cubicBezTo>
                  <a:close/>
                  <a:moveTo>
                    <a:pt x="25839" y="21511"/>
                  </a:moveTo>
                  <a:lnTo>
                    <a:pt x="25839" y="21641"/>
                  </a:lnTo>
                  <a:cubicBezTo>
                    <a:pt x="25969" y="21782"/>
                    <a:pt x="26240" y="21911"/>
                    <a:pt x="26380" y="22052"/>
                  </a:cubicBezTo>
                  <a:lnTo>
                    <a:pt x="26510" y="21911"/>
                  </a:lnTo>
                  <a:cubicBezTo>
                    <a:pt x="26240" y="21782"/>
                    <a:pt x="26110" y="21641"/>
                    <a:pt x="25839" y="21511"/>
                  </a:cubicBezTo>
                  <a:close/>
                  <a:moveTo>
                    <a:pt x="26921" y="22182"/>
                  </a:moveTo>
                  <a:lnTo>
                    <a:pt x="26921" y="22323"/>
                  </a:lnTo>
                  <a:cubicBezTo>
                    <a:pt x="27051" y="22452"/>
                    <a:pt x="27322" y="22593"/>
                    <a:pt x="27592" y="22593"/>
                  </a:cubicBezTo>
                  <a:lnTo>
                    <a:pt x="27592" y="22452"/>
                  </a:lnTo>
                  <a:cubicBezTo>
                    <a:pt x="27462" y="22323"/>
                    <a:pt x="27192" y="22182"/>
                    <a:pt x="26921" y="22182"/>
                  </a:cubicBezTo>
                  <a:close/>
                  <a:moveTo>
                    <a:pt x="28133" y="22723"/>
                  </a:moveTo>
                  <a:lnTo>
                    <a:pt x="28003" y="22864"/>
                  </a:lnTo>
                  <a:cubicBezTo>
                    <a:pt x="28274" y="22993"/>
                    <a:pt x="28404" y="23134"/>
                    <a:pt x="28674" y="23264"/>
                  </a:cubicBezTo>
                  <a:lnTo>
                    <a:pt x="28815" y="22993"/>
                  </a:lnTo>
                  <a:cubicBezTo>
                    <a:pt x="28544" y="22993"/>
                    <a:pt x="28274" y="22864"/>
                    <a:pt x="28133" y="22723"/>
                  </a:cubicBezTo>
                  <a:close/>
                  <a:moveTo>
                    <a:pt x="29215" y="23264"/>
                  </a:moveTo>
                  <a:lnTo>
                    <a:pt x="29085" y="23405"/>
                  </a:lnTo>
                  <a:cubicBezTo>
                    <a:pt x="29356" y="23534"/>
                    <a:pt x="29626" y="23675"/>
                    <a:pt x="29756" y="23805"/>
                  </a:cubicBezTo>
                  <a:lnTo>
                    <a:pt x="29897" y="23675"/>
                  </a:lnTo>
                  <a:cubicBezTo>
                    <a:pt x="29626" y="23534"/>
                    <a:pt x="29486" y="23405"/>
                    <a:pt x="29215" y="23264"/>
                  </a:cubicBezTo>
                  <a:close/>
                  <a:moveTo>
                    <a:pt x="30297" y="23805"/>
                  </a:moveTo>
                  <a:lnTo>
                    <a:pt x="30297" y="24075"/>
                  </a:lnTo>
                  <a:cubicBezTo>
                    <a:pt x="30438" y="24075"/>
                    <a:pt x="30708" y="24216"/>
                    <a:pt x="30979" y="24346"/>
                  </a:cubicBezTo>
                  <a:lnTo>
                    <a:pt x="30979" y="24216"/>
                  </a:lnTo>
                  <a:cubicBezTo>
                    <a:pt x="30838" y="24075"/>
                    <a:pt x="30568" y="23946"/>
                    <a:pt x="30297" y="23805"/>
                  </a:cubicBezTo>
                  <a:close/>
                  <a:moveTo>
                    <a:pt x="31520" y="24346"/>
                  </a:moveTo>
                  <a:lnTo>
                    <a:pt x="31379" y="24616"/>
                  </a:lnTo>
                  <a:cubicBezTo>
                    <a:pt x="31650" y="24616"/>
                    <a:pt x="31920" y="24757"/>
                    <a:pt x="32061" y="24887"/>
                  </a:cubicBezTo>
                  <a:lnTo>
                    <a:pt x="32191" y="24757"/>
                  </a:lnTo>
                  <a:cubicBezTo>
                    <a:pt x="31920" y="24616"/>
                    <a:pt x="31791" y="24487"/>
                    <a:pt x="31520" y="24346"/>
                  </a:cubicBezTo>
                  <a:close/>
                  <a:moveTo>
                    <a:pt x="32602" y="24887"/>
                  </a:moveTo>
                  <a:lnTo>
                    <a:pt x="32602" y="25157"/>
                  </a:lnTo>
                  <a:cubicBezTo>
                    <a:pt x="32732" y="25157"/>
                    <a:pt x="33002" y="25298"/>
                    <a:pt x="33273" y="25428"/>
                  </a:cubicBezTo>
                  <a:lnTo>
                    <a:pt x="33273" y="25298"/>
                  </a:lnTo>
                  <a:cubicBezTo>
                    <a:pt x="33143" y="25157"/>
                    <a:pt x="32873" y="25028"/>
                    <a:pt x="32602" y="24887"/>
                  </a:cubicBezTo>
                  <a:close/>
                  <a:moveTo>
                    <a:pt x="33814" y="25428"/>
                  </a:moveTo>
                  <a:lnTo>
                    <a:pt x="33684" y="25569"/>
                  </a:lnTo>
                  <a:cubicBezTo>
                    <a:pt x="33955" y="25698"/>
                    <a:pt x="34225" y="25839"/>
                    <a:pt x="34355" y="25969"/>
                  </a:cubicBezTo>
                  <a:lnTo>
                    <a:pt x="34496" y="25698"/>
                  </a:lnTo>
                  <a:cubicBezTo>
                    <a:pt x="34225" y="25698"/>
                    <a:pt x="34084" y="25569"/>
                    <a:pt x="33814" y="25428"/>
                  </a:cubicBezTo>
                  <a:close/>
                  <a:moveTo>
                    <a:pt x="34896" y="25969"/>
                  </a:moveTo>
                  <a:lnTo>
                    <a:pt x="34896" y="26110"/>
                  </a:lnTo>
                  <a:cubicBezTo>
                    <a:pt x="35166" y="26239"/>
                    <a:pt x="35307" y="26380"/>
                    <a:pt x="35578" y="26380"/>
                  </a:cubicBezTo>
                  <a:lnTo>
                    <a:pt x="35707" y="26239"/>
                  </a:lnTo>
                  <a:cubicBezTo>
                    <a:pt x="35437" y="26110"/>
                    <a:pt x="35166" y="26110"/>
                    <a:pt x="34896" y="25969"/>
                  </a:cubicBezTo>
                  <a:close/>
                  <a:moveTo>
                    <a:pt x="36119" y="26380"/>
                  </a:moveTo>
                  <a:lnTo>
                    <a:pt x="36119" y="26651"/>
                  </a:lnTo>
                  <a:cubicBezTo>
                    <a:pt x="36248" y="26651"/>
                    <a:pt x="36519" y="26780"/>
                    <a:pt x="36789" y="26921"/>
                  </a:cubicBezTo>
                  <a:lnTo>
                    <a:pt x="36789" y="26651"/>
                  </a:lnTo>
                  <a:cubicBezTo>
                    <a:pt x="36660" y="26651"/>
                    <a:pt x="36389" y="26510"/>
                    <a:pt x="36119" y="26380"/>
                  </a:cubicBezTo>
                  <a:close/>
                  <a:moveTo>
                    <a:pt x="37330" y="26921"/>
                  </a:moveTo>
                  <a:lnTo>
                    <a:pt x="37201" y="27051"/>
                  </a:lnTo>
                  <a:cubicBezTo>
                    <a:pt x="37471" y="27192"/>
                    <a:pt x="37742" y="27321"/>
                    <a:pt x="37871" y="27321"/>
                  </a:cubicBezTo>
                  <a:lnTo>
                    <a:pt x="38012" y="27192"/>
                  </a:lnTo>
                  <a:cubicBezTo>
                    <a:pt x="37742" y="27051"/>
                    <a:pt x="37601" y="27051"/>
                    <a:pt x="37330" y="26921"/>
                  </a:cubicBezTo>
                  <a:close/>
                  <a:moveTo>
                    <a:pt x="38412" y="27321"/>
                  </a:moveTo>
                  <a:lnTo>
                    <a:pt x="38412" y="27592"/>
                  </a:lnTo>
                  <a:cubicBezTo>
                    <a:pt x="38683" y="27592"/>
                    <a:pt x="38953" y="27733"/>
                    <a:pt x="39094" y="27733"/>
                  </a:cubicBezTo>
                  <a:lnTo>
                    <a:pt x="39224" y="27592"/>
                  </a:lnTo>
                  <a:cubicBezTo>
                    <a:pt x="38953" y="27592"/>
                    <a:pt x="38683" y="27462"/>
                    <a:pt x="38412" y="27321"/>
                  </a:cubicBezTo>
                  <a:close/>
                  <a:moveTo>
                    <a:pt x="39635" y="27733"/>
                  </a:moveTo>
                  <a:lnTo>
                    <a:pt x="39635" y="28003"/>
                  </a:lnTo>
                  <a:cubicBezTo>
                    <a:pt x="39906" y="28003"/>
                    <a:pt x="40035" y="28133"/>
                    <a:pt x="40306" y="28274"/>
                  </a:cubicBezTo>
                  <a:lnTo>
                    <a:pt x="40306" y="28003"/>
                  </a:lnTo>
                  <a:cubicBezTo>
                    <a:pt x="40176" y="28003"/>
                    <a:pt x="39906" y="27862"/>
                    <a:pt x="39635" y="27733"/>
                  </a:cubicBezTo>
                  <a:close/>
                  <a:moveTo>
                    <a:pt x="40847" y="28133"/>
                  </a:moveTo>
                  <a:lnTo>
                    <a:pt x="40847" y="28403"/>
                  </a:lnTo>
                  <a:cubicBezTo>
                    <a:pt x="41118" y="28403"/>
                    <a:pt x="41258" y="28544"/>
                    <a:pt x="41529" y="28674"/>
                  </a:cubicBezTo>
                  <a:lnTo>
                    <a:pt x="41529" y="28403"/>
                  </a:lnTo>
                  <a:cubicBezTo>
                    <a:pt x="41388" y="28403"/>
                    <a:pt x="41118" y="28274"/>
                    <a:pt x="40847" y="28133"/>
                  </a:cubicBezTo>
                  <a:close/>
                  <a:moveTo>
                    <a:pt x="42070" y="28544"/>
                  </a:moveTo>
                  <a:lnTo>
                    <a:pt x="42070" y="28815"/>
                  </a:lnTo>
                  <a:cubicBezTo>
                    <a:pt x="42340" y="28815"/>
                    <a:pt x="42470" y="28944"/>
                    <a:pt x="42741" y="28944"/>
                  </a:cubicBezTo>
                  <a:lnTo>
                    <a:pt x="42741" y="28815"/>
                  </a:lnTo>
                  <a:cubicBezTo>
                    <a:pt x="42611" y="28815"/>
                    <a:pt x="42340" y="28674"/>
                    <a:pt x="42070" y="28544"/>
                  </a:cubicBezTo>
                  <a:close/>
                  <a:moveTo>
                    <a:pt x="43282" y="28944"/>
                  </a:moveTo>
                  <a:lnTo>
                    <a:pt x="43282" y="29085"/>
                  </a:lnTo>
                  <a:lnTo>
                    <a:pt x="43693" y="29291"/>
                  </a:lnTo>
                  <a:lnTo>
                    <a:pt x="43693" y="29356"/>
                  </a:lnTo>
                  <a:lnTo>
                    <a:pt x="43823" y="29356"/>
                  </a:lnTo>
                  <a:cubicBezTo>
                    <a:pt x="43823" y="29356"/>
                    <a:pt x="43963" y="29356"/>
                    <a:pt x="43963" y="29215"/>
                  </a:cubicBezTo>
                  <a:lnTo>
                    <a:pt x="43963" y="29085"/>
                  </a:lnTo>
                  <a:lnTo>
                    <a:pt x="43693" y="29085"/>
                  </a:lnTo>
                  <a:cubicBezTo>
                    <a:pt x="43552" y="29085"/>
                    <a:pt x="43422" y="29085"/>
                    <a:pt x="43282" y="28944"/>
                  </a:cubicBezTo>
                  <a:close/>
                  <a:moveTo>
                    <a:pt x="43552" y="29756"/>
                  </a:moveTo>
                  <a:cubicBezTo>
                    <a:pt x="43422" y="30026"/>
                    <a:pt x="43422" y="30297"/>
                    <a:pt x="43282" y="30567"/>
                  </a:cubicBezTo>
                  <a:lnTo>
                    <a:pt x="43422" y="30567"/>
                  </a:lnTo>
                  <a:cubicBezTo>
                    <a:pt x="43552" y="30297"/>
                    <a:pt x="43552" y="30167"/>
                    <a:pt x="43693" y="29897"/>
                  </a:cubicBezTo>
                  <a:lnTo>
                    <a:pt x="43552" y="29756"/>
                  </a:lnTo>
                  <a:close/>
                  <a:moveTo>
                    <a:pt x="43152" y="30979"/>
                  </a:moveTo>
                  <a:cubicBezTo>
                    <a:pt x="43011" y="31249"/>
                    <a:pt x="42881" y="31520"/>
                    <a:pt x="42881" y="31649"/>
                  </a:cubicBezTo>
                  <a:lnTo>
                    <a:pt x="43011" y="31790"/>
                  </a:lnTo>
                  <a:cubicBezTo>
                    <a:pt x="43152" y="31520"/>
                    <a:pt x="43152" y="31249"/>
                    <a:pt x="43282" y="31108"/>
                  </a:cubicBezTo>
                  <a:lnTo>
                    <a:pt x="43152" y="30979"/>
                  </a:lnTo>
                  <a:close/>
                  <a:moveTo>
                    <a:pt x="42611" y="32190"/>
                  </a:moveTo>
                  <a:cubicBezTo>
                    <a:pt x="42470" y="32461"/>
                    <a:pt x="42470" y="32602"/>
                    <a:pt x="42340" y="32872"/>
                  </a:cubicBezTo>
                  <a:lnTo>
                    <a:pt x="42470" y="32872"/>
                  </a:lnTo>
                  <a:cubicBezTo>
                    <a:pt x="42611" y="32732"/>
                    <a:pt x="42741" y="32461"/>
                    <a:pt x="42741" y="32190"/>
                  </a:cubicBezTo>
                  <a:close/>
                  <a:moveTo>
                    <a:pt x="42070" y="33273"/>
                  </a:moveTo>
                  <a:cubicBezTo>
                    <a:pt x="42070" y="33543"/>
                    <a:pt x="41929" y="33814"/>
                    <a:pt x="41799" y="33954"/>
                  </a:cubicBezTo>
                  <a:lnTo>
                    <a:pt x="41929" y="34084"/>
                  </a:lnTo>
                  <a:cubicBezTo>
                    <a:pt x="42070" y="33814"/>
                    <a:pt x="42200" y="33684"/>
                    <a:pt x="42340" y="33413"/>
                  </a:cubicBezTo>
                  <a:lnTo>
                    <a:pt x="42070" y="33273"/>
                  </a:lnTo>
                  <a:close/>
                  <a:moveTo>
                    <a:pt x="41659" y="34495"/>
                  </a:moveTo>
                  <a:cubicBezTo>
                    <a:pt x="41529" y="34766"/>
                    <a:pt x="41388" y="34896"/>
                    <a:pt x="41258" y="35166"/>
                  </a:cubicBezTo>
                  <a:lnTo>
                    <a:pt x="41388" y="35166"/>
                  </a:lnTo>
                  <a:cubicBezTo>
                    <a:pt x="41529" y="35036"/>
                    <a:pt x="41659" y="34766"/>
                    <a:pt x="41799" y="34495"/>
                  </a:cubicBezTo>
                  <a:close/>
                  <a:moveTo>
                    <a:pt x="40988" y="35577"/>
                  </a:moveTo>
                  <a:cubicBezTo>
                    <a:pt x="40988" y="35848"/>
                    <a:pt x="40847" y="36118"/>
                    <a:pt x="40717" y="36248"/>
                  </a:cubicBezTo>
                  <a:lnTo>
                    <a:pt x="40847" y="36389"/>
                  </a:lnTo>
                  <a:cubicBezTo>
                    <a:pt x="40988" y="36118"/>
                    <a:pt x="41118" y="35978"/>
                    <a:pt x="41258" y="35707"/>
                  </a:cubicBezTo>
                  <a:lnTo>
                    <a:pt x="40988" y="35577"/>
                  </a:lnTo>
                  <a:close/>
                  <a:moveTo>
                    <a:pt x="40447" y="36789"/>
                  </a:moveTo>
                  <a:cubicBezTo>
                    <a:pt x="40306" y="36930"/>
                    <a:pt x="40176" y="37200"/>
                    <a:pt x="40035" y="37330"/>
                  </a:cubicBezTo>
                  <a:lnTo>
                    <a:pt x="40306" y="37471"/>
                  </a:lnTo>
                  <a:cubicBezTo>
                    <a:pt x="40306" y="37200"/>
                    <a:pt x="40447" y="37060"/>
                    <a:pt x="40576" y="36789"/>
                  </a:cubicBezTo>
                  <a:close/>
                  <a:moveTo>
                    <a:pt x="39765" y="37871"/>
                  </a:moveTo>
                  <a:cubicBezTo>
                    <a:pt x="39765" y="38012"/>
                    <a:pt x="39635" y="38282"/>
                    <a:pt x="39494" y="38412"/>
                  </a:cubicBezTo>
                  <a:lnTo>
                    <a:pt x="39635" y="38553"/>
                  </a:lnTo>
                  <a:cubicBezTo>
                    <a:pt x="39765" y="38412"/>
                    <a:pt x="39906" y="38142"/>
                    <a:pt x="40035" y="37871"/>
                  </a:cubicBezTo>
                  <a:close/>
                  <a:moveTo>
                    <a:pt x="39224" y="38953"/>
                  </a:moveTo>
                  <a:cubicBezTo>
                    <a:pt x="39094" y="39094"/>
                    <a:pt x="38953" y="39364"/>
                    <a:pt x="38824" y="39494"/>
                  </a:cubicBezTo>
                  <a:lnTo>
                    <a:pt x="38953" y="39635"/>
                  </a:lnTo>
                  <a:cubicBezTo>
                    <a:pt x="39094" y="39364"/>
                    <a:pt x="39224" y="39224"/>
                    <a:pt x="39365" y="38953"/>
                  </a:cubicBezTo>
                  <a:close/>
                  <a:moveTo>
                    <a:pt x="38553" y="40035"/>
                  </a:moveTo>
                  <a:cubicBezTo>
                    <a:pt x="38412" y="40176"/>
                    <a:pt x="38283" y="40446"/>
                    <a:pt x="38142" y="40576"/>
                  </a:cubicBezTo>
                  <a:lnTo>
                    <a:pt x="38283" y="40717"/>
                  </a:lnTo>
                  <a:cubicBezTo>
                    <a:pt x="38412" y="40446"/>
                    <a:pt x="38553" y="40306"/>
                    <a:pt x="38683" y="40035"/>
                  </a:cubicBezTo>
                  <a:close/>
                  <a:moveTo>
                    <a:pt x="37742" y="40987"/>
                  </a:moveTo>
                  <a:cubicBezTo>
                    <a:pt x="37601" y="41258"/>
                    <a:pt x="37471" y="41388"/>
                    <a:pt x="37330" y="41658"/>
                  </a:cubicBezTo>
                  <a:lnTo>
                    <a:pt x="37471" y="41799"/>
                  </a:lnTo>
                  <a:cubicBezTo>
                    <a:pt x="37601" y="41528"/>
                    <a:pt x="37742" y="41388"/>
                    <a:pt x="38012" y="41117"/>
                  </a:cubicBezTo>
                  <a:lnTo>
                    <a:pt x="37742" y="40987"/>
                  </a:lnTo>
                  <a:close/>
                  <a:moveTo>
                    <a:pt x="37060" y="42069"/>
                  </a:moveTo>
                  <a:cubicBezTo>
                    <a:pt x="36930" y="42199"/>
                    <a:pt x="36789" y="42470"/>
                    <a:pt x="36660" y="42610"/>
                  </a:cubicBezTo>
                  <a:lnTo>
                    <a:pt x="36789" y="42740"/>
                  </a:lnTo>
                  <a:cubicBezTo>
                    <a:pt x="36930" y="42610"/>
                    <a:pt x="37060" y="42340"/>
                    <a:pt x="37201" y="42199"/>
                  </a:cubicBezTo>
                  <a:lnTo>
                    <a:pt x="37060" y="42069"/>
                  </a:lnTo>
                  <a:close/>
                  <a:moveTo>
                    <a:pt x="36248" y="43011"/>
                  </a:moveTo>
                  <a:cubicBezTo>
                    <a:pt x="36119" y="43281"/>
                    <a:pt x="35978" y="43422"/>
                    <a:pt x="35848" y="43692"/>
                  </a:cubicBezTo>
                  <a:lnTo>
                    <a:pt x="35978" y="43692"/>
                  </a:lnTo>
                  <a:cubicBezTo>
                    <a:pt x="36119" y="43552"/>
                    <a:pt x="36248" y="43422"/>
                    <a:pt x="36389" y="43151"/>
                  </a:cubicBezTo>
                  <a:lnTo>
                    <a:pt x="36248" y="43011"/>
                  </a:lnTo>
                  <a:close/>
                  <a:moveTo>
                    <a:pt x="35578" y="44093"/>
                  </a:moveTo>
                  <a:cubicBezTo>
                    <a:pt x="35307" y="44233"/>
                    <a:pt x="35166" y="44363"/>
                    <a:pt x="35037" y="44634"/>
                  </a:cubicBezTo>
                  <a:lnTo>
                    <a:pt x="35166" y="44774"/>
                  </a:lnTo>
                  <a:cubicBezTo>
                    <a:pt x="35307" y="44504"/>
                    <a:pt x="35437" y="44363"/>
                    <a:pt x="35707" y="44093"/>
                  </a:cubicBezTo>
                  <a:close/>
                  <a:moveTo>
                    <a:pt x="34766" y="45045"/>
                  </a:moveTo>
                  <a:cubicBezTo>
                    <a:pt x="34496" y="45175"/>
                    <a:pt x="34355" y="45315"/>
                    <a:pt x="34225" y="45586"/>
                  </a:cubicBezTo>
                  <a:lnTo>
                    <a:pt x="34355" y="45716"/>
                  </a:lnTo>
                  <a:cubicBezTo>
                    <a:pt x="34496" y="45445"/>
                    <a:pt x="34625" y="45315"/>
                    <a:pt x="34896" y="45175"/>
                  </a:cubicBezTo>
                  <a:lnTo>
                    <a:pt x="34766" y="45045"/>
                  </a:lnTo>
                  <a:close/>
                  <a:moveTo>
                    <a:pt x="33814" y="45986"/>
                  </a:moveTo>
                  <a:cubicBezTo>
                    <a:pt x="33684" y="46127"/>
                    <a:pt x="33543" y="46257"/>
                    <a:pt x="33414" y="46527"/>
                  </a:cubicBezTo>
                  <a:lnTo>
                    <a:pt x="33543" y="46668"/>
                  </a:lnTo>
                  <a:cubicBezTo>
                    <a:pt x="33684" y="46397"/>
                    <a:pt x="33814" y="46257"/>
                    <a:pt x="33955" y="46127"/>
                  </a:cubicBezTo>
                  <a:lnTo>
                    <a:pt x="33814" y="45986"/>
                  </a:lnTo>
                  <a:close/>
                  <a:moveTo>
                    <a:pt x="33002" y="46798"/>
                  </a:moveTo>
                  <a:cubicBezTo>
                    <a:pt x="32873" y="47068"/>
                    <a:pt x="32602" y="47209"/>
                    <a:pt x="32461" y="47339"/>
                  </a:cubicBezTo>
                  <a:lnTo>
                    <a:pt x="32602" y="47479"/>
                  </a:lnTo>
                  <a:cubicBezTo>
                    <a:pt x="32732" y="47339"/>
                    <a:pt x="33002" y="47209"/>
                    <a:pt x="33143" y="46938"/>
                  </a:cubicBezTo>
                  <a:lnTo>
                    <a:pt x="33002" y="46798"/>
                  </a:lnTo>
                  <a:close/>
                  <a:moveTo>
                    <a:pt x="32061" y="47750"/>
                  </a:moveTo>
                  <a:cubicBezTo>
                    <a:pt x="31920" y="47880"/>
                    <a:pt x="31791" y="48150"/>
                    <a:pt x="31650" y="48291"/>
                  </a:cubicBezTo>
                  <a:lnTo>
                    <a:pt x="31650" y="48421"/>
                  </a:lnTo>
                  <a:cubicBezTo>
                    <a:pt x="31920" y="48291"/>
                    <a:pt x="32061" y="48020"/>
                    <a:pt x="32191" y="47880"/>
                  </a:cubicBezTo>
                  <a:lnTo>
                    <a:pt x="32061" y="47750"/>
                  </a:lnTo>
                  <a:close/>
                  <a:moveTo>
                    <a:pt x="31250" y="48691"/>
                  </a:moveTo>
                  <a:cubicBezTo>
                    <a:pt x="30979" y="48832"/>
                    <a:pt x="30838" y="48962"/>
                    <a:pt x="30708" y="49102"/>
                  </a:cubicBezTo>
                  <a:lnTo>
                    <a:pt x="30838" y="49232"/>
                  </a:lnTo>
                  <a:cubicBezTo>
                    <a:pt x="30979" y="49102"/>
                    <a:pt x="31109" y="48962"/>
                    <a:pt x="31379" y="48832"/>
                  </a:cubicBezTo>
                  <a:lnTo>
                    <a:pt x="31250" y="48691"/>
                  </a:lnTo>
                  <a:close/>
                  <a:moveTo>
                    <a:pt x="30297" y="49503"/>
                  </a:moveTo>
                  <a:cubicBezTo>
                    <a:pt x="30167" y="49643"/>
                    <a:pt x="29897" y="49773"/>
                    <a:pt x="29756" y="50044"/>
                  </a:cubicBezTo>
                  <a:lnTo>
                    <a:pt x="29897" y="50184"/>
                  </a:lnTo>
                  <a:cubicBezTo>
                    <a:pt x="30027" y="49914"/>
                    <a:pt x="30167" y="49773"/>
                    <a:pt x="30438" y="49643"/>
                  </a:cubicBezTo>
                  <a:lnTo>
                    <a:pt x="30297" y="49503"/>
                  </a:lnTo>
                  <a:close/>
                  <a:moveTo>
                    <a:pt x="29356" y="50314"/>
                  </a:moveTo>
                  <a:cubicBezTo>
                    <a:pt x="29085" y="50455"/>
                    <a:pt x="28945" y="50725"/>
                    <a:pt x="28815" y="50855"/>
                  </a:cubicBezTo>
                  <a:lnTo>
                    <a:pt x="28945" y="50996"/>
                  </a:lnTo>
                  <a:cubicBezTo>
                    <a:pt x="29085" y="50855"/>
                    <a:pt x="29215" y="50585"/>
                    <a:pt x="29486" y="50455"/>
                  </a:cubicBezTo>
                  <a:lnTo>
                    <a:pt x="29356" y="50314"/>
                  </a:lnTo>
                  <a:close/>
                  <a:moveTo>
                    <a:pt x="28404" y="51126"/>
                  </a:moveTo>
                  <a:cubicBezTo>
                    <a:pt x="28133" y="51266"/>
                    <a:pt x="28003" y="51396"/>
                    <a:pt x="27733" y="51667"/>
                  </a:cubicBezTo>
                  <a:lnTo>
                    <a:pt x="27863" y="51807"/>
                  </a:lnTo>
                  <a:cubicBezTo>
                    <a:pt x="28133" y="51667"/>
                    <a:pt x="28274" y="51396"/>
                    <a:pt x="28544" y="51266"/>
                  </a:cubicBezTo>
                  <a:lnTo>
                    <a:pt x="28404" y="51126"/>
                  </a:lnTo>
                  <a:close/>
                  <a:moveTo>
                    <a:pt x="27322" y="51937"/>
                  </a:moveTo>
                  <a:cubicBezTo>
                    <a:pt x="27192" y="52078"/>
                    <a:pt x="27051" y="52208"/>
                    <a:pt x="26781" y="52348"/>
                  </a:cubicBezTo>
                  <a:lnTo>
                    <a:pt x="26921" y="52478"/>
                  </a:lnTo>
                  <a:cubicBezTo>
                    <a:pt x="27051" y="52348"/>
                    <a:pt x="27322" y="52208"/>
                    <a:pt x="27462" y="52078"/>
                  </a:cubicBezTo>
                  <a:lnTo>
                    <a:pt x="27322" y="51937"/>
                  </a:lnTo>
                  <a:close/>
                  <a:moveTo>
                    <a:pt x="26380" y="52749"/>
                  </a:moveTo>
                  <a:cubicBezTo>
                    <a:pt x="26240" y="52889"/>
                    <a:pt x="25969" y="53019"/>
                    <a:pt x="25839" y="53160"/>
                  </a:cubicBezTo>
                  <a:lnTo>
                    <a:pt x="25839" y="53290"/>
                  </a:lnTo>
                  <a:cubicBezTo>
                    <a:pt x="26110" y="53160"/>
                    <a:pt x="26240" y="53019"/>
                    <a:pt x="26510" y="52889"/>
                  </a:cubicBezTo>
                  <a:lnTo>
                    <a:pt x="26380" y="52749"/>
                  </a:lnTo>
                  <a:close/>
                  <a:moveTo>
                    <a:pt x="25298" y="53430"/>
                  </a:moveTo>
                  <a:cubicBezTo>
                    <a:pt x="25158" y="53560"/>
                    <a:pt x="24887" y="53701"/>
                    <a:pt x="24757" y="53831"/>
                  </a:cubicBezTo>
                  <a:lnTo>
                    <a:pt x="24887" y="53971"/>
                  </a:lnTo>
                  <a:cubicBezTo>
                    <a:pt x="25028" y="53831"/>
                    <a:pt x="25298" y="53701"/>
                    <a:pt x="25428" y="53560"/>
                  </a:cubicBezTo>
                  <a:lnTo>
                    <a:pt x="25298" y="53430"/>
                  </a:lnTo>
                  <a:close/>
                  <a:moveTo>
                    <a:pt x="24346" y="54101"/>
                  </a:moveTo>
                  <a:cubicBezTo>
                    <a:pt x="24076" y="54242"/>
                    <a:pt x="23946" y="54512"/>
                    <a:pt x="23675" y="54642"/>
                  </a:cubicBezTo>
                  <a:lnTo>
                    <a:pt x="23805" y="54783"/>
                  </a:lnTo>
                  <a:cubicBezTo>
                    <a:pt x="24076" y="54642"/>
                    <a:pt x="24216" y="54512"/>
                    <a:pt x="24487" y="54372"/>
                  </a:cubicBezTo>
                  <a:lnTo>
                    <a:pt x="24346" y="54101"/>
                  </a:lnTo>
                  <a:close/>
                  <a:moveTo>
                    <a:pt x="23264" y="54913"/>
                  </a:moveTo>
                  <a:cubicBezTo>
                    <a:pt x="22994" y="55053"/>
                    <a:pt x="22864" y="55183"/>
                    <a:pt x="22593" y="55324"/>
                  </a:cubicBezTo>
                  <a:lnTo>
                    <a:pt x="22723" y="55454"/>
                  </a:lnTo>
                  <a:cubicBezTo>
                    <a:pt x="22994" y="55324"/>
                    <a:pt x="23134" y="55183"/>
                    <a:pt x="23405" y="55053"/>
                  </a:cubicBezTo>
                  <a:lnTo>
                    <a:pt x="23264" y="54913"/>
                  </a:lnTo>
                  <a:close/>
                  <a:moveTo>
                    <a:pt x="22182" y="55594"/>
                  </a:moveTo>
                  <a:cubicBezTo>
                    <a:pt x="22052" y="55724"/>
                    <a:pt x="21782" y="55865"/>
                    <a:pt x="21511" y="55865"/>
                  </a:cubicBezTo>
                  <a:lnTo>
                    <a:pt x="21641" y="56135"/>
                  </a:lnTo>
                  <a:cubicBezTo>
                    <a:pt x="21912" y="55995"/>
                    <a:pt x="22052" y="55865"/>
                    <a:pt x="22323" y="55724"/>
                  </a:cubicBezTo>
                  <a:lnTo>
                    <a:pt x="22182" y="55594"/>
                  </a:lnTo>
                  <a:close/>
                  <a:moveTo>
                    <a:pt x="21100" y="56135"/>
                  </a:moveTo>
                  <a:cubicBezTo>
                    <a:pt x="20970" y="56265"/>
                    <a:pt x="20700" y="56406"/>
                    <a:pt x="20429" y="56536"/>
                  </a:cubicBezTo>
                  <a:lnTo>
                    <a:pt x="20559" y="56676"/>
                  </a:lnTo>
                  <a:cubicBezTo>
                    <a:pt x="20830" y="56536"/>
                    <a:pt x="20970" y="56536"/>
                    <a:pt x="21241" y="56406"/>
                  </a:cubicBezTo>
                  <a:lnTo>
                    <a:pt x="21100" y="56135"/>
                  </a:lnTo>
                  <a:close/>
                  <a:moveTo>
                    <a:pt x="20018" y="56806"/>
                  </a:moveTo>
                  <a:cubicBezTo>
                    <a:pt x="19748" y="56947"/>
                    <a:pt x="19618" y="57077"/>
                    <a:pt x="19347" y="57218"/>
                  </a:cubicBezTo>
                  <a:lnTo>
                    <a:pt x="19477" y="57347"/>
                  </a:lnTo>
                  <a:cubicBezTo>
                    <a:pt x="19618" y="57218"/>
                    <a:pt x="19888" y="57077"/>
                    <a:pt x="20159" y="56947"/>
                  </a:cubicBezTo>
                  <a:lnTo>
                    <a:pt x="20018" y="56806"/>
                  </a:lnTo>
                  <a:close/>
                  <a:moveTo>
                    <a:pt x="18936" y="57488"/>
                  </a:moveTo>
                  <a:cubicBezTo>
                    <a:pt x="18666" y="57488"/>
                    <a:pt x="18536" y="57618"/>
                    <a:pt x="18265" y="57759"/>
                  </a:cubicBezTo>
                  <a:lnTo>
                    <a:pt x="18395" y="57888"/>
                  </a:lnTo>
                  <a:cubicBezTo>
                    <a:pt x="18536" y="57759"/>
                    <a:pt x="18806" y="57759"/>
                    <a:pt x="18936" y="57618"/>
                  </a:cubicBezTo>
                  <a:lnTo>
                    <a:pt x="18936" y="57488"/>
                  </a:lnTo>
                  <a:close/>
                  <a:moveTo>
                    <a:pt x="17854" y="58029"/>
                  </a:moveTo>
                  <a:cubicBezTo>
                    <a:pt x="17584" y="58159"/>
                    <a:pt x="17313" y="58159"/>
                    <a:pt x="17183" y="58300"/>
                  </a:cubicBezTo>
                  <a:lnTo>
                    <a:pt x="17183" y="58429"/>
                  </a:lnTo>
                  <a:cubicBezTo>
                    <a:pt x="17454" y="58429"/>
                    <a:pt x="17584" y="58300"/>
                    <a:pt x="17854" y="58159"/>
                  </a:cubicBezTo>
                  <a:lnTo>
                    <a:pt x="17854" y="58029"/>
                  </a:lnTo>
                  <a:close/>
                  <a:moveTo>
                    <a:pt x="16642" y="58570"/>
                  </a:moveTo>
                  <a:cubicBezTo>
                    <a:pt x="16372" y="58700"/>
                    <a:pt x="16231" y="58841"/>
                    <a:pt x="15961" y="58841"/>
                  </a:cubicBezTo>
                  <a:lnTo>
                    <a:pt x="16101" y="59111"/>
                  </a:lnTo>
                  <a:cubicBezTo>
                    <a:pt x="16231" y="58970"/>
                    <a:pt x="16502" y="58841"/>
                    <a:pt x="16772" y="58700"/>
                  </a:cubicBezTo>
                  <a:lnTo>
                    <a:pt x="16642" y="58570"/>
                  </a:lnTo>
                  <a:close/>
                  <a:moveTo>
                    <a:pt x="15560" y="59111"/>
                  </a:moveTo>
                  <a:cubicBezTo>
                    <a:pt x="15290" y="59241"/>
                    <a:pt x="15019" y="59241"/>
                    <a:pt x="14879" y="59382"/>
                  </a:cubicBezTo>
                  <a:lnTo>
                    <a:pt x="14879" y="59511"/>
                  </a:lnTo>
                  <a:cubicBezTo>
                    <a:pt x="15149" y="59511"/>
                    <a:pt x="15290" y="59382"/>
                    <a:pt x="15560" y="59241"/>
                  </a:cubicBezTo>
                  <a:lnTo>
                    <a:pt x="15560" y="59111"/>
                  </a:lnTo>
                  <a:close/>
                  <a:moveTo>
                    <a:pt x="14338" y="59652"/>
                  </a:moveTo>
                  <a:cubicBezTo>
                    <a:pt x="14067" y="59652"/>
                    <a:pt x="13937" y="59782"/>
                    <a:pt x="13667" y="59923"/>
                  </a:cubicBezTo>
                  <a:lnTo>
                    <a:pt x="13797" y="60052"/>
                  </a:lnTo>
                  <a:cubicBezTo>
                    <a:pt x="13937" y="59923"/>
                    <a:pt x="14208" y="59923"/>
                    <a:pt x="14478" y="59782"/>
                  </a:cubicBezTo>
                  <a:lnTo>
                    <a:pt x="14338" y="59652"/>
                  </a:lnTo>
                  <a:close/>
                  <a:moveTo>
                    <a:pt x="13126" y="60052"/>
                  </a:moveTo>
                  <a:cubicBezTo>
                    <a:pt x="12985" y="60193"/>
                    <a:pt x="12715" y="60193"/>
                    <a:pt x="12444" y="60323"/>
                  </a:cubicBezTo>
                  <a:lnTo>
                    <a:pt x="12585" y="60464"/>
                  </a:lnTo>
                  <a:cubicBezTo>
                    <a:pt x="12715" y="60464"/>
                    <a:pt x="12985" y="60323"/>
                    <a:pt x="13256" y="60193"/>
                  </a:cubicBezTo>
                  <a:lnTo>
                    <a:pt x="13126" y="60052"/>
                  </a:lnTo>
                  <a:close/>
                  <a:moveTo>
                    <a:pt x="12044" y="60464"/>
                  </a:moveTo>
                  <a:cubicBezTo>
                    <a:pt x="11773" y="60593"/>
                    <a:pt x="11503" y="60734"/>
                    <a:pt x="11232" y="60734"/>
                  </a:cubicBezTo>
                  <a:lnTo>
                    <a:pt x="11362" y="61005"/>
                  </a:lnTo>
                  <a:cubicBezTo>
                    <a:pt x="11503" y="60864"/>
                    <a:pt x="11773" y="60734"/>
                    <a:pt x="12044" y="60734"/>
                  </a:cubicBezTo>
                  <a:lnTo>
                    <a:pt x="12044" y="60464"/>
                  </a:lnTo>
                  <a:close/>
                  <a:moveTo>
                    <a:pt x="10821" y="60864"/>
                  </a:moveTo>
                  <a:cubicBezTo>
                    <a:pt x="10551" y="61005"/>
                    <a:pt x="10421" y="61005"/>
                    <a:pt x="10280" y="61134"/>
                  </a:cubicBezTo>
                  <a:lnTo>
                    <a:pt x="10150" y="61134"/>
                  </a:lnTo>
                  <a:lnTo>
                    <a:pt x="10150" y="61275"/>
                  </a:lnTo>
                  <a:cubicBezTo>
                    <a:pt x="10150" y="61275"/>
                    <a:pt x="10421" y="61275"/>
                    <a:pt x="10821" y="61134"/>
                  </a:cubicBezTo>
                  <a:lnTo>
                    <a:pt x="10821" y="60864"/>
                  </a:lnTo>
                  <a:close/>
                </a:path>
              </a:pathLst>
            </a:custGeom>
            <a:solidFill>
              <a:schemeClr val="lt1"/>
            </a:solidFill>
            <a:ln>
              <a:noFill/>
            </a:ln>
          </p:spPr>
          <p:txBody>
            <a:bodyPr spcFirstLastPara="1" wrap="square" lIns="91425" tIns="91425" rIns="91425" bIns="91425" anchor="ctr" anchorCtr="0">
              <a:noAutofit/>
            </a:bodyPr>
            <a:lstStyle/>
            <a:p>
              <a:pPr defTabSz="914378"/>
              <a:endParaRPr/>
            </a:p>
          </p:txBody>
        </p:sp>
        <p:sp>
          <p:nvSpPr>
            <p:cNvPr id="969" name="Google Shape;969;p38"/>
            <p:cNvSpPr/>
            <p:nvPr/>
          </p:nvSpPr>
          <p:spPr>
            <a:xfrm>
              <a:off x="1834670" y="3489433"/>
              <a:ext cx="172862" cy="86340"/>
            </a:xfrm>
            <a:custGeom>
              <a:avLst/>
              <a:gdLst/>
              <a:ahLst/>
              <a:cxnLst/>
              <a:rect l="l" t="t" r="r" b="b"/>
              <a:pathLst>
                <a:path w="9468" h="4729" extrusionOk="0">
                  <a:moveTo>
                    <a:pt x="4729" y="1"/>
                  </a:moveTo>
                  <a:cubicBezTo>
                    <a:pt x="2164" y="1"/>
                    <a:pt x="0" y="1083"/>
                    <a:pt x="0" y="2435"/>
                  </a:cubicBezTo>
                  <a:cubicBezTo>
                    <a:pt x="0" y="3647"/>
                    <a:pt x="2164" y="4729"/>
                    <a:pt x="4729" y="4729"/>
                  </a:cubicBezTo>
                  <a:cubicBezTo>
                    <a:pt x="7434" y="4729"/>
                    <a:pt x="9468" y="3647"/>
                    <a:pt x="9468" y="2435"/>
                  </a:cubicBezTo>
                  <a:cubicBezTo>
                    <a:pt x="9468" y="1083"/>
                    <a:pt x="7434" y="1"/>
                    <a:pt x="4729" y="1"/>
                  </a:cubicBezTo>
                  <a:close/>
                </a:path>
              </a:pathLst>
            </a:custGeom>
            <a:solidFill>
              <a:schemeClr val="lt1"/>
            </a:solidFill>
            <a:ln>
              <a:noFill/>
            </a:ln>
          </p:spPr>
          <p:txBody>
            <a:bodyPr spcFirstLastPara="1" wrap="square" lIns="91425" tIns="91425" rIns="91425" bIns="91425" anchor="ctr" anchorCtr="0">
              <a:noAutofit/>
            </a:bodyPr>
            <a:lstStyle/>
            <a:p>
              <a:pPr defTabSz="914378"/>
              <a:endParaRPr/>
            </a:p>
          </p:txBody>
        </p:sp>
        <p:sp>
          <p:nvSpPr>
            <p:cNvPr id="970" name="Google Shape;970;p38"/>
            <p:cNvSpPr/>
            <p:nvPr/>
          </p:nvSpPr>
          <p:spPr>
            <a:xfrm>
              <a:off x="2474078" y="2921531"/>
              <a:ext cx="108669" cy="54353"/>
            </a:xfrm>
            <a:custGeom>
              <a:avLst/>
              <a:gdLst/>
              <a:ahLst/>
              <a:cxnLst/>
              <a:rect l="l" t="t" r="r" b="b"/>
              <a:pathLst>
                <a:path w="5952" h="2977" extrusionOk="0">
                  <a:moveTo>
                    <a:pt x="2976" y="1"/>
                  </a:moveTo>
                  <a:cubicBezTo>
                    <a:pt x="1353" y="1"/>
                    <a:pt x="0" y="671"/>
                    <a:pt x="0" y="1483"/>
                  </a:cubicBezTo>
                  <a:cubicBezTo>
                    <a:pt x="0" y="2294"/>
                    <a:pt x="1353" y="2976"/>
                    <a:pt x="2976" y="2976"/>
                  </a:cubicBezTo>
                  <a:cubicBezTo>
                    <a:pt x="4599" y="2976"/>
                    <a:pt x="5951" y="2294"/>
                    <a:pt x="5951" y="1483"/>
                  </a:cubicBezTo>
                  <a:cubicBezTo>
                    <a:pt x="5951" y="671"/>
                    <a:pt x="4599" y="1"/>
                    <a:pt x="2976" y="1"/>
                  </a:cubicBezTo>
                  <a:close/>
                </a:path>
              </a:pathLst>
            </a:custGeom>
            <a:solidFill>
              <a:schemeClr val="lt1"/>
            </a:solidFill>
            <a:ln>
              <a:noFill/>
            </a:ln>
          </p:spPr>
          <p:txBody>
            <a:bodyPr spcFirstLastPara="1" wrap="square" lIns="91425" tIns="91425" rIns="91425" bIns="91425" anchor="ctr" anchorCtr="0">
              <a:noAutofit/>
            </a:bodyPr>
            <a:lstStyle/>
            <a:p>
              <a:pPr defTabSz="914378"/>
              <a:endParaRPr/>
            </a:p>
          </p:txBody>
        </p:sp>
        <p:sp>
          <p:nvSpPr>
            <p:cNvPr id="971" name="Google Shape;971;p38"/>
            <p:cNvSpPr/>
            <p:nvPr/>
          </p:nvSpPr>
          <p:spPr>
            <a:xfrm>
              <a:off x="1791499" y="3072142"/>
              <a:ext cx="259202" cy="363014"/>
            </a:xfrm>
            <a:custGeom>
              <a:avLst/>
              <a:gdLst/>
              <a:ahLst/>
              <a:cxnLst/>
              <a:rect l="l" t="t" r="r" b="b"/>
              <a:pathLst>
                <a:path w="14197" h="19883" extrusionOk="0">
                  <a:moveTo>
                    <a:pt x="7033" y="2971"/>
                  </a:moveTo>
                  <a:cubicBezTo>
                    <a:pt x="9197" y="2971"/>
                    <a:pt x="10950" y="4594"/>
                    <a:pt x="10950" y="6758"/>
                  </a:cubicBezTo>
                  <a:cubicBezTo>
                    <a:pt x="10950" y="8922"/>
                    <a:pt x="9197" y="10545"/>
                    <a:pt x="7033" y="10545"/>
                  </a:cubicBezTo>
                  <a:cubicBezTo>
                    <a:pt x="4999" y="10545"/>
                    <a:pt x="3246" y="8922"/>
                    <a:pt x="3246" y="6758"/>
                  </a:cubicBezTo>
                  <a:cubicBezTo>
                    <a:pt x="3246" y="4594"/>
                    <a:pt x="4999" y="2971"/>
                    <a:pt x="7033" y="2971"/>
                  </a:cubicBezTo>
                  <a:close/>
                  <a:moveTo>
                    <a:pt x="7098" y="1"/>
                  </a:moveTo>
                  <a:cubicBezTo>
                    <a:pt x="3682" y="1"/>
                    <a:pt x="265" y="2030"/>
                    <a:pt x="130" y="6087"/>
                  </a:cubicBezTo>
                  <a:lnTo>
                    <a:pt x="130" y="6358"/>
                  </a:lnTo>
                  <a:cubicBezTo>
                    <a:pt x="0" y="13120"/>
                    <a:pt x="7033" y="19883"/>
                    <a:pt x="7033" y="19883"/>
                  </a:cubicBezTo>
                  <a:cubicBezTo>
                    <a:pt x="7033" y="19883"/>
                    <a:pt x="14196" y="13120"/>
                    <a:pt x="14066" y="6358"/>
                  </a:cubicBezTo>
                  <a:lnTo>
                    <a:pt x="14066" y="6087"/>
                  </a:lnTo>
                  <a:cubicBezTo>
                    <a:pt x="13931" y="2030"/>
                    <a:pt x="10515" y="1"/>
                    <a:pt x="7098"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972" name="Google Shape;972;p38"/>
            <p:cNvSpPr/>
            <p:nvPr/>
          </p:nvSpPr>
          <p:spPr>
            <a:xfrm>
              <a:off x="2433278" y="2625130"/>
              <a:ext cx="190261" cy="264241"/>
            </a:xfrm>
            <a:custGeom>
              <a:avLst/>
              <a:gdLst/>
              <a:ahLst/>
              <a:cxnLst/>
              <a:rect l="l" t="t" r="r" b="b"/>
              <a:pathLst>
                <a:path w="10421" h="14473" extrusionOk="0">
                  <a:moveTo>
                    <a:pt x="5281" y="2170"/>
                  </a:moveTo>
                  <a:cubicBezTo>
                    <a:pt x="6763" y="2170"/>
                    <a:pt x="7986" y="3382"/>
                    <a:pt x="7986" y="5005"/>
                  </a:cubicBezTo>
                  <a:cubicBezTo>
                    <a:pt x="7986" y="6498"/>
                    <a:pt x="6763" y="7710"/>
                    <a:pt x="5281" y="7710"/>
                  </a:cubicBezTo>
                  <a:cubicBezTo>
                    <a:pt x="3658" y="7710"/>
                    <a:pt x="2435" y="6498"/>
                    <a:pt x="2435" y="5005"/>
                  </a:cubicBezTo>
                  <a:cubicBezTo>
                    <a:pt x="2435" y="3382"/>
                    <a:pt x="3658" y="2170"/>
                    <a:pt x="5281" y="2170"/>
                  </a:cubicBezTo>
                  <a:close/>
                  <a:moveTo>
                    <a:pt x="5228" y="1"/>
                  </a:moveTo>
                  <a:cubicBezTo>
                    <a:pt x="2708" y="1"/>
                    <a:pt x="206" y="1489"/>
                    <a:pt x="141" y="4464"/>
                  </a:cubicBezTo>
                  <a:lnTo>
                    <a:pt x="141" y="4605"/>
                  </a:lnTo>
                  <a:cubicBezTo>
                    <a:pt x="0" y="9604"/>
                    <a:pt x="5281" y="14473"/>
                    <a:pt x="5281" y="14473"/>
                  </a:cubicBezTo>
                  <a:cubicBezTo>
                    <a:pt x="5281" y="14473"/>
                    <a:pt x="10420" y="9604"/>
                    <a:pt x="10420" y="4605"/>
                  </a:cubicBezTo>
                  <a:lnTo>
                    <a:pt x="10420" y="4464"/>
                  </a:lnTo>
                  <a:cubicBezTo>
                    <a:pt x="10285" y="1489"/>
                    <a:pt x="7748" y="1"/>
                    <a:pt x="5228" y="1"/>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973" name="Google Shape;973;p38"/>
            <p:cNvSpPr/>
            <p:nvPr/>
          </p:nvSpPr>
          <p:spPr>
            <a:xfrm>
              <a:off x="1496300" y="1859809"/>
              <a:ext cx="471756" cy="318466"/>
            </a:xfrm>
            <a:custGeom>
              <a:avLst/>
              <a:gdLst/>
              <a:ahLst/>
              <a:cxnLst/>
              <a:rect l="l" t="t" r="r" b="b"/>
              <a:pathLst>
                <a:path w="25839" h="17443" extrusionOk="0">
                  <a:moveTo>
                    <a:pt x="6763" y="0"/>
                  </a:moveTo>
                  <a:cubicBezTo>
                    <a:pt x="6492" y="0"/>
                    <a:pt x="6222" y="130"/>
                    <a:pt x="5951" y="271"/>
                  </a:cubicBezTo>
                  <a:cubicBezTo>
                    <a:pt x="5140" y="671"/>
                    <a:pt x="4869" y="1753"/>
                    <a:pt x="5280" y="2565"/>
                  </a:cubicBezTo>
                  <a:lnTo>
                    <a:pt x="6092" y="3787"/>
                  </a:lnTo>
                  <a:cubicBezTo>
                    <a:pt x="1894" y="7163"/>
                    <a:pt x="0" y="12443"/>
                    <a:pt x="952" y="17442"/>
                  </a:cubicBezTo>
                  <a:cubicBezTo>
                    <a:pt x="7715" y="12303"/>
                    <a:pt x="15830" y="8656"/>
                    <a:pt x="24486" y="7033"/>
                  </a:cubicBezTo>
                  <a:cubicBezTo>
                    <a:pt x="24887" y="6893"/>
                    <a:pt x="25428" y="6893"/>
                    <a:pt x="25839" y="6763"/>
                  </a:cubicBezTo>
                  <a:cubicBezTo>
                    <a:pt x="23134" y="2976"/>
                    <a:pt x="18935" y="942"/>
                    <a:pt x="14478" y="942"/>
                  </a:cubicBezTo>
                  <a:cubicBezTo>
                    <a:pt x="12714" y="942"/>
                    <a:pt x="10820" y="1353"/>
                    <a:pt x="9067" y="2164"/>
                  </a:cubicBezTo>
                  <a:lnTo>
                    <a:pt x="8256" y="812"/>
                  </a:lnTo>
                  <a:cubicBezTo>
                    <a:pt x="7985" y="271"/>
                    <a:pt x="7444" y="0"/>
                    <a:pt x="6763" y="0"/>
                  </a:cubicBezTo>
                  <a:close/>
                </a:path>
              </a:pathLst>
            </a:custGeom>
            <a:solidFill>
              <a:srgbClr val="FAFDFC"/>
            </a:solidFill>
            <a:ln>
              <a:noFill/>
            </a:ln>
          </p:spPr>
          <p:txBody>
            <a:bodyPr spcFirstLastPara="1" wrap="square" lIns="91425" tIns="91425" rIns="91425" bIns="91425" anchor="ctr" anchorCtr="0">
              <a:noAutofit/>
            </a:bodyPr>
            <a:lstStyle/>
            <a:p>
              <a:pPr defTabSz="914378"/>
              <a:endParaRPr/>
            </a:p>
          </p:txBody>
        </p:sp>
        <p:sp>
          <p:nvSpPr>
            <p:cNvPr id="974" name="Google Shape;974;p38"/>
            <p:cNvSpPr/>
            <p:nvPr/>
          </p:nvSpPr>
          <p:spPr>
            <a:xfrm>
              <a:off x="1464297" y="1817529"/>
              <a:ext cx="572902" cy="523096"/>
            </a:xfrm>
            <a:custGeom>
              <a:avLst/>
              <a:gdLst/>
              <a:ahLst/>
              <a:cxnLst/>
              <a:rect l="l" t="t" r="r" b="b"/>
              <a:pathLst>
                <a:path w="31379" h="28651" extrusionOk="0">
                  <a:moveTo>
                    <a:pt x="7921" y="1"/>
                  </a:moveTo>
                  <a:cubicBezTo>
                    <a:pt x="7625" y="1"/>
                    <a:pt x="7321" y="90"/>
                    <a:pt x="7033" y="282"/>
                  </a:cubicBezTo>
                  <a:cubicBezTo>
                    <a:pt x="6081" y="693"/>
                    <a:pt x="5811" y="1775"/>
                    <a:pt x="6352" y="2587"/>
                  </a:cubicBezTo>
                  <a:lnTo>
                    <a:pt x="7163" y="3939"/>
                  </a:lnTo>
                  <a:cubicBezTo>
                    <a:pt x="1623" y="8127"/>
                    <a:pt x="0" y="15701"/>
                    <a:pt x="3647" y="21793"/>
                  </a:cubicBezTo>
                  <a:cubicBezTo>
                    <a:pt x="6270" y="26216"/>
                    <a:pt x="10883" y="28650"/>
                    <a:pt x="15631" y="28650"/>
                  </a:cubicBezTo>
                  <a:cubicBezTo>
                    <a:pt x="17990" y="28650"/>
                    <a:pt x="20383" y="28049"/>
                    <a:pt x="22582" y="26791"/>
                  </a:cubicBezTo>
                  <a:cubicBezTo>
                    <a:pt x="29215" y="22875"/>
                    <a:pt x="31379" y="14348"/>
                    <a:pt x="27451" y="7856"/>
                  </a:cubicBezTo>
                  <a:cubicBezTo>
                    <a:pt x="24923" y="3485"/>
                    <a:pt x="20299" y="998"/>
                    <a:pt x="15539" y="998"/>
                  </a:cubicBezTo>
                  <a:cubicBezTo>
                    <a:pt x="13677" y="998"/>
                    <a:pt x="11795" y="1379"/>
                    <a:pt x="10009" y="2176"/>
                  </a:cubicBezTo>
                  <a:lnTo>
                    <a:pt x="9327" y="823"/>
                  </a:lnTo>
                  <a:cubicBezTo>
                    <a:pt x="8978" y="299"/>
                    <a:pt x="8462" y="1"/>
                    <a:pt x="7921"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p>
          </p:txBody>
        </p:sp>
        <p:sp>
          <p:nvSpPr>
            <p:cNvPr id="975" name="Google Shape;975;p38"/>
            <p:cNvSpPr/>
            <p:nvPr/>
          </p:nvSpPr>
          <p:spPr>
            <a:xfrm>
              <a:off x="1501229" y="1871110"/>
              <a:ext cx="493902" cy="434145"/>
            </a:xfrm>
            <a:custGeom>
              <a:avLst/>
              <a:gdLst/>
              <a:ahLst/>
              <a:cxnLst/>
              <a:rect l="l" t="t" r="r" b="b"/>
              <a:pathLst>
                <a:path w="27052" h="23779" extrusionOk="0">
                  <a:moveTo>
                    <a:pt x="13514" y="1"/>
                  </a:moveTo>
                  <a:cubicBezTo>
                    <a:pt x="11448" y="1"/>
                    <a:pt x="9355" y="540"/>
                    <a:pt x="7445" y="1675"/>
                  </a:cubicBezTo>
                  <a:cubicBezTo>
                    <a:pt x="1764" y="4921"/>
                    <a:pt x="1" y="12225"/>
                    <a:pt x="3247" y="17905"/>
                  </a:cubicBezTo>
                  <a:cubicBezTo>
                    <a:pt x="5495" y="21676"/>
                    <a:pt x="9468" y="23778"/>
                    <a:pt x="13548" y="23778"/>
                  </a:cubicBezTo>
                  <a:cubicBezTo>
                    <a:pt x="15614" y="23778"/>
                    <a:pt x="17708" y="23239"/>
                    <a:pt x="19618" y="22104"/>
                  </a:cubicBezTo>
                  <a:cubicBezTo>
                    <a:pt x="25158" y="18858"/>
                    <a:pt x="27051" y="11554"/>
                    <a:pt x="23805" y="5873"/>
                  </a:cubicBezTo>
                  <a:cubicBezTo>
                    <a:pt x="21564" y="2103"/>
                    <a:pt x="17593" y="1"/>
                    <a:pt x="13514" y="1"/>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76" name="Google Shape;976;p38"/>
            <p:cNvSpPr/>
            <p:nvPr/>
          </p:nvSpPr>
          <p:spPr>
            <a:xfrm>
              <a:off x="1516052" y="1883615"/>
              <a:ext cx="464252" cy="409132"/>
            </a:xfrm>
            <a:custGeom>
              <a:avLst/>
              <a:gdLst/>
              <a:ahLst/>
              <a:cxnLst/>
              <a:rect l="l" t="t" r="r" b="b"/>
              <a:pathLst>
                <a:path w="25428" h="22409" extrusionOk="0">
                  <a:moveTo>
                    <a:pt x="12651" y="1"/>
                  </a:moveTo>
                  <a:cubicBezTo>
                    <a:pt x="10733" y="1"/>
                    <a:pt x="8793" y="496"/>
                    <a:pt x="7033" y="1531"/>
                  </a:cubicBezTo>
                  <a:cubicBezTo>
                    <a:pt x="1764" y="4777"/>
                    <a:pt x="0" y="11540"/>
                    <a:pt x="3116" y="16820"/>
                  </a:cubicBezTo>
                  <a:cubicBezTo>
                    <a:pt x="5187" y="20427"/>
                    <a:pt x="8945" y="22408"/>
                    <a:pt x="12782" y="22408"/>
                  </a:cubicBezTo>
                  <a:cubicBezTo>
                    <a:pt x="14700" y="22408"/>
                    <a:pt x="16638" y="21913"/>
                    <a:pt x="18394" y="20878"/>
                  </a:cubicBezTo>
                  <a:cubicBezTo>
                    <a:pt x="23675" y="17632"/>
                    <a:pt x="25428" y="10869"/>
                    <a:pt x="22322" y="5589"/>
                  </a:cubicBezTo>
                  <a:cubicBezTo>
                    <a:pt x="20245" y="1982"/>
                    <a:pt x="16489" y="1"/>
                    <a:pt x="12651"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sp>
          <p:nvSpPr>
            <p:cNvPr id="977" name="Google Shape;977;p38"/>
            <p:cNvSpPr/>
            <p:nvPr/>
          </p:nvSpPr>
          <p:spPr>
            <a:xfrm>
              <a:off x="1708632" y="2055439"/>
              <a:ext cx="111243" cy="157380"/>
            </a:xfrm>
            <a:custGeom>
              <a:avLst/>
              <a:gdLst/>
              <a:ahLst/>
              <a:cxnLst/>
              <a:rect l="l" t="t" r="r" b="b"/>
              <a:pathLst>
                <a:path w="6093" h="8620" extrusionOk="0">
                  <a:moveTo>
                    <a:pt x="2206" y="0"/>
                  </a:moveTo>
                  <a:cubicBezTo>
                    <a:pt x="1876" y="0"/>
                    <a:pt x="1538" y="77"/>
                    <a:pt x="1224" y="234"/>
                  </a:cubicBezTo>
                  <a:cubicBezTo>
                    <a:pt x="141" y="916"/>
                    <a:pt x="1" y="2268"/>
                    <a:pt x="812" y="3210"/>
                  </a:cubicBezTo>
                  <a:lnTo>
                    <a:pt x="6093" y="8620"/>
                  </a:lnTo>
                  <a:lnTo>
                    <a:pt x="4058" y="1316"/>
                  </a:lnTo>
                  <a:cubicBezTo>
                    <a:pt x="3774" y="457"/>
                    <a:pt x="3012" y="0"/>
                    <a:pt x="2206" y="0"/>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978" name="Google Shape;978;p38"/>
            <p:cNvSpPr/>
            <p:nvPr/>
          </p:nvSpPr>
          <p:spPr>
            <a:xfrm>
              <a:off x="1674074" y="1963502"/>
              <a:ext cx="113598" cy="157398"/>
            </a:xfrm>
            <a:custGeom>
              <a:avLst/>
              <a:gdLst/>
              <a:ahLst/>
              <a:cxnLst/>
              <a:rect l="l" t="t" r="r" b="b"/>
              <a:pathLst>
                <a:path w="6222" h="8621" extrusionOk="0">
                  <a:moveTo>
                    <a:pt x="0" y="1"/>
                  </a:moveTo>
                  <a:lnTo>
                    <a:pt x="2164" y="7304"/>
                  </a:lnTo>
                  <a:cubicBezTo>
                    <a:pt x="2456" y="8164"/>
                    <a:pt x="3221" y="8621"/>
                    <a:pt x="4027" y="8621"/>
                  </a:cubicBezTo>
                  <a:cubicBezTo>
                    <a:pt x="4358" y="8621"/>
                    <a:pt x="4695" y="8544"/>
                    <a:pt x="5010" y="8386"/>
                  </a:cubicBezTo>
                  <a:cubicBezTo>
                    <a:pt x="6092" y="7705"/>
                    <a:pt x="6222" y="6352"/>
                    <a:pt x="5410" y="5411"/>
                  </a:cubicBezTo>
                  <a:lnTo>
                    <a:pt x="0" y="1"/>
                  </a:lnTo>
                  <a:close/>
                </a:path>
              </a:pathLst>
            </a:custGeom>
            <a:solidFill>
              <a:srgbClr val="9D4034"/>
            </a:solidFill>
            <a:ln>
              <a:noFill/>
            </a:ln>
          </p:spPr>
          <p:txBody>
            <a:bodyPr spcFirstLastPara="1" wrap="square" lIns="91425" tIns="91425" rIns="91425" bIns="91425" anchor="ctr" anchorCtr="0">
              <a:noAutofit/>
            </a:bodyPr>
            <a:lstStyle/>
            <a:p>
              <a:pPr defTabSz="914378"/>
              <a:endParaRPr/>
            </a:p>
          </p:txBody>
        </p:sp>
        <p:sp>
          <p:nvSpPr>
            <p:cNvPr id="979" name="Google Shape;979;p38"/>
            <p:cNvSpPr/>
            <p:nvPr/>
          </p:nvSpPr>
          <p:spPr>
            <a:xfrm>
              <a:off x="1728385" y="2072070"/>
              <a:ext cx="42102" cy="34689"/>
            </a:xfrm>
            <a:custGeom>
              <a:avLst/>
              <a:gdLst/>
              <a:ahLst/>
              <a:cxnLst/>
              <a:rect l="l" t="t" r="r" b="b"/>
              <a:pathLst>
                <a:path w="2306" h="1900" extrusionOk="0">
                  <a:moveTo>
                    <a:pt x="1146" y="1"/>
                  </a:moveTo>
                  <a:cubicBezTo>
                    <a:pt x="978" y="1"/>
                    <a:pt x="815" y="45"/>
                    <a:pt x="683" y="135"/>
                  </a:cubicBezTo>
                  <a:cubicBezTo>
                    <a:pt x="271" y="405"/>
                    <a:pt x="1" y="1087"/>
                    <a:pt x="271" y="1487"/>
                  </a:cubicBezTo>
                  <a:cubicBezTo>
                    <a:pt x="445" y="1752"/>
                    <a:pt x="789" y="1900"/>
                    <a:pt x="1119" y="1900"/>
                  </a:cubicBezTo>
                  <a:cubicBezTo>
                    <a:pt x="1302" y="1900"/>
                    <a:pt x="1481" y="1854"/>
                    <a:pt x="1624" y="1758"/>
                  </a:cubicBezTo>
                  <a:cubicBezTo>
                    <a:pt x="2035" y="1487"/>
                    <a:pt x="2306" y="946"/>
                    <a:pt x="2035" y="546"/>
                  </a:cubicBezTo>
                  <a:cubicBezTo>
                    <a:pt x="1854" y="184"/>
                    <a:pt x="1488" y="1"/>
                    <a:pt x="1146" y="1"/>
                  </a:cubicBezTo>
                  <a:close/>
                </a:path>
              </a:pathLst>
            </a:custGeom>
            <a:solidFill>
              <a:srgbClr val="FFFFFF"/>
            </a:solidFill>
            <a:ln>
              <a:noFill/>
            </a:ln>
          </p:spPr>
          <p:txBody>
            <a:bodyPr spcFirstLastPara="1" wrap="square" lIns="91425" tIns="91425" rIns="91425" bIns="91425" anchor="ctr" anchorCtr="0">
              <a:noAutofit/>
            </a:bodyPr>
            <a:lstStyle/>
            <a:p>
              <a:pPr defTabSz="914378"/>
              <a:endParaRPr/>
            </a:p>
          </p:txBody>
        </p:sp>
        <p:sp>
          <p:nvSpPr>
            <p:cNvPr id="980" name="Google Shape;980;p38"/>
            <p:cNvSpPr/>
            <p:nvPr/>
          </p:nvSpPr>
          <p:spPr>
            <a:xfrm>
              <a:off x="891450" y="3662279"/>
              <a:ext cx="370426" cy="385233"/>
            </a:xfrm>
            <a:custGeom>
              <a:avLst/>
              <a:gdLst/>
              <a:ahLst/>
              <a:cxnLst/>
              <a:rect l="l" t="t" r="r" b="b"/>
              <a:pathLst>
                <a:path w="20289" h="21100" extrusionOk="0">
                  <a:moveTo>
                    <a:pt x="1" y="0"/>
                  </a:moveTo>
                  <a:cubicBezTo>
                    <a:pt x="1" y="4729"/>
                    <a:pt x="1624" y="9468"/>
                    <a:pt x="4870" y="13385"/>
                  </a:cubicBezTo>
                  <a:lnTo>
                    <a:pt x="7164" y="13385"/>
                  </a:lnTo>
                  <a:lnTo>
                    <a:pt x="5952" y="14607"/>
                  </a:lnTo>
                  <a:cubicBezTo>
                    <a:pt x="9869" y="18665"/>
                    <a:pt x="15008" y="20829"/>
                    <a:pt x="20289" y="21099"/>
                  </a:cubicBezTo>
                  <a:cubicBezTo>
                    <a:pt x="20148" y="15960"/>
                    <a:pt x="18254" y="10680"/>
                    <a:pt x="14337" y="6492"/>
                  </a:cubicBezTo>
                  <a:cubicBezTo>
                    <a:pt x="13115" y="5410"/>
                    <a:pt x="11903" y="4328"/>
                    <a:pt x="10550" y="3376"/>
                  </a:cubicBezTo>
                  <a:lnTo>
                    <a:pt x="9739" y="4188"/>
                  </a:lnTo>
                  <a:lnTo>
                    <a:pt x="9468" y="2835"/>
                  </a:lnTo>
                  <a:cubicBezTo>
                    <a:pt x="6493" y="1082"/>
                    <a:pt x="3247" y="130"/>
                    <a:pt x="1"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81" name="Google Shape;981;p38"/>
            <p:cNvSpPr/>
            <p:nvPr/>
          </p:nvSpPr>
          <p:spPr>
            <a:xfrm>
              <a:off x="891450" y="3662279"/>
              <a:ext cx="370426" cy="385233"/>
            </a:xfrm>
            <a:custGeom>
              <a:avLst/>
              <a:gdLst/>
              <a:ahLst/>
              <a:cxnLst/>
              <a:rect l="l" t="t" r="r" b="b"/>
              <a:pathLst>
                <a:path w="20289" h="21100" extrusionOk="0">
                  <a:moveTo>
                    <a:pt x="1" y="0"/>
                  </a:moveTo>
                  <a:cubicBezTo>
                    <a:pt x="1" y="4729"/>
                    <a:pt x="1624" y="9468"/>
                    <a:pt x="4870" y="13385"/>
                  </a:cubicBezTo>
                  <a:lnTo>
                    <a:pt x="7164" y="13385"/>
                  </a:lnTo>
                  <a:lnTo>
                    <a:pt x="5952" y="14607"/>
                  </a:lnTo>
                  <a:cubicBezTo>
                    <a:pt x="9869" y="18665"/>
                    <a:pt x="15008" y="20829"/>
                    <a:pt x="20289" y="21099"/>
                  </a:cubicBezTo>
                  <a:lnTo>
                    <a:pt x="1"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82" name="Google Shape;982;p38"/>
            <p:cNvSpPr/>
            <p:nvPr/>
          </p:nvSpPr>
          <p:spPr>
            <a:xfrm>
              <a:off x="1155556" y="3514133"/>
              <a:ext cx="212389" cy="535766"/>
            </a:xfrm>
            <a:custGeom>
              <a:avLst/>
              <a:gdLst/>
              <a:ahLst/>
              <a:cxnLst/>
              <a:rect l="l" t="t" r="r" b="b"/>
              <a:pathLst>
                <a:path w="11633" h="29345" extrusionOk="0">
                  <a:moveTo>
                    <a:pt x="5551" y="0"/>
                  </a:moveTo>
                  <a:cubicBezTo>
                    <a:pt x="2305" y="3517"/>
                    <a:pt x="271" y="7974"/>
                    <a:pt x="0" y="13114"/>
                  </a:cubicBezTo>
                  <a:lnTo>
                    <a:pt x="1764" y="14607"/>
                  </a:lnTo>
                  <a:lnTo>
                    <a:pt x="0" y="14737"/>
                  </a:lnTo>
                  <a:cubicBezTo>
                    <a:pt x="0" y="20418"/>
                    <a:pt x="2305" y="25557"/>
                    <a:pt x="5951" y="29344"/>
                  </a:cubicBezTo>
                  <a:cubicBezTo>
                    <a:pt x="9468" y="25427"/>
                    <a:pt x="11632" y="20147"/>
                    <a:pt x="11632" y="14467"/>
                  </a:cubicBezTo>
                  <a:cubicBezTo>
                    <a:pt x="11502" y="12844"/>
                    <a:pt x="11362" y="11221"/>
                    <a:pt x="10961" y="9738"/>
                  </a:cubicBezTo>
                  <a:lnTo>
                    <a:pt x="9738" y="9738"/>
                  </a:lnTo>
                  <a:lnTo>
                    <a:pt x="10691" y="8515"/>
                  </a:lnTo>
                  <a:cubicBezTo>
                    <a:pt x="9609" y="5269"/>
                    <a:pt x="7845" y="2294"/>
                    <a:pt x="5551"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83" name="Google Shape;983;p38"/>
            <p:cNvSpPr/>
            <p:nvPr/>
          </p:nvSpPr>
          <p:spPr>
            <a:xfrm>
              <a:off x="1155556" y="3514133"/>
              <a:ext cx="108669" cy="535766"/>
            </a:xfrm>
            <a:custGeom>
              <a:avLst/>
              <a:gdLst/>
              <a:ahLst/>
              <a:cxnLst/>
              <a:rect l="l" t="t" r="r" b="b"/>
              <a:pathLst>
                <a:path w="5952" h="29345" extrusionOk="0">
                  <a:moveTo>
                    <a:pt x="5551" y="0"/>
                  </a:moveTo>
                  <a:cubicBezTo>
                    <a:pt x="2305" y="3517"/>
                    <a:pt x="271" y="7974"/>
                    <a:pt x="0" y="13114"/>
                  </a:cubicBezTo>
                  <a:lnTo>
                    <a:pt x="1764" y="14607"/>
                  </a:lnTo>
                  <a:lnTo>
                    <a:pt x="0" y="14737"/>
                  </a:lnTo>
                  <a:cubicBezTo>
                    <a:pt x="0" y="20418"/>
                    <a:pt x="2305" y="25557"/>
                    <a:pt x="5951" y="29344"/>
                  </a:cubicBezTo>
                  <a:lnTo>
                    <a:pt x="5551"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84" name="Google Shape;984;p38"/>
            <p:cNvSpPr/>
            <p:nvPr/>
          </p:nvSpPr>
          <p:spPr>
            <a:xfrm>
              <a:off x="1256894" y="3657332"/>
              <a:ext cx="274009" cy="387607"/>
            </a:xfrm>
            <a:custGeom>
              <a:avLst/>
              <a:gdLst/>
              <a:ahLst/>
              <a:cxnLst/>
              <a:rect l="l" t="t" r="r" b="b"/>
              <a:pathLst>
                <a:path w="15008" h="21230" extrusionOk="0">
                  <a:moveTo>
                    <a:pt x="14467" y="1"/>
                  </a:moveTo>
                  <a:lnTo>
                    <a:pt x="14467" y="1"/>
                  </a:lnTo>
                  <a:cubicBezTo>
                    <a:pt x="10550" y="1083"/>
                    <a:pt x="6893" y="3377"/>
                    <a:pt x="4328" y="6763"/>
                  </a:cubicBezTo>
                  <a:lnTo>
                    <a:pt x="4729" y="8787"/>
                  </a:lnTo>
                  <a:lnTo>
                    <a:pt x="3517" y="7975"/>
                  </a:lnTo>
                  <a:cubicBezTo>
                    <a:pt x="812" y="12033"/>
                    <a:pt x="0" y="16772"/>
                    <a:pt x="812" y="21230"/>
                  </a:cubicBezTo>
                  <a:cubicBezTo>
                    <a:pt x="5140" y="20148"/>
                    <a:pt x="9197" y="17443"/>
                    <a:pt x="11902" y="13255"/>
                  </a:cubicBezTo>
                  <a:cubicBezTo>
                    <a:pt x="12573" y="12173"/>
                    <a:pt x="13255" y="10821"/>
                    <a:pt x="13655" y="9598"/>
                  </a:cubicBezTo>
                  <a:lnTo>
                    <a:pt x="12844" y="9057"/>
                  </a:lnTo>
                  <a:lnTo>
                    <a:pt x="14066" y="8516"/>
                  </a:lnTo>
                  <a:cubicBezTo>
                    <a:pt x="14878" y="5811"/>
                    <a:pt x="15008" y="2836"/>
                    <a:pt x="14467" y="1"/>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85" name="Google Shape;985;p38"/>
            <p:cNvSpPr/>
            <p:nvPr/>
          </p:nvSpPr>
          <p:spPr>
            <a:xfrm>
              <a:off x="1256894" y="3657332"/>
              <a:ext cx="264131" cy="387607"/>
            </a:xfrm>
            <a:custGeom>
              <a:avLst/>
              <a:gdLst/>
              <a:ahLst/>
              <a:cxnLst/>
              <a:rect l="l" t="t" r="r" b="b"/>
              <a:pathLst>
                <a:path w="14467" h="21230" extrusionOk="0">
                  <a:moveTo>
                    <a:pt x="14467" y="1"/>
                  </a:moveTo>
                  <a:lnTo>
                    <a:pt x="14467" y="1"/>
                  </a:lnTo>
                  <a:cubicBezTo>
                    <a:pt x="10550" y="1083"/>
                    <a:pt x="6893" y="3377"/>
                    <a:pt x="4328" y="6763"/>
                  </a:cubicBezTo>
                  <a:lnTo>
                    <a:pt x="4729" y="8787"/>
                  </a:lnTo>
                  <a:lnTo>
                    <a:pt x="3517" y="7975"/>
                  </a:lnTo>
                  <a:cubicBezTo>
                    <a:pt x="812" y="12033"/>
                    <a:pt x="0" y="16772"/>
                    <a:pt x="812" y="21230"/>
                  </a:cubicBezTo>
                  <a:lnTo>
                    <a:pt x="14467" y="1"/>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86" name="Google Shape;986;p38"/>
            <p:cNvSpPr/>
            <p:nvPr/>
          </p:nvSpPr>
          <p:spPr>
            <a:xfrm>
              <a:off x="1229620" y="3965873"/>
              <a:ext cx="187705" cy="128460"/>
            </a:xfrm>
            <a:custGeom>
              <a:avLst/>
              <a:gdLst/>
              <a:ahLst/>
              <a:cxnLst/>
              <a:rect l="l" t="t" r="r" b="b"/>
              <a:pathLst>
                <a:path w="10281" h="7036" extrusionOk="0">
                  <a:moveTo>
                    <a:pt x="5140" y="1"/>
                  </a:moveTo>
                  <a:cubicBezTo>
                    <a:pt x="2306" y="1"/>
                    <a:pt x="1" y="3247"/>
                    <a:pt x="1" y="5140"/>
                  </a:cubicBezTo>
                  <a:cubicBezTo>
                    <a:pt x="1" y="6927"/>
                    <a:pt x="1780" y="7036"/>
                    <a:pt x="4134" y="7036"/>
                  </a:cubicBezTo>
                  <a:cubicBezTo>
                    <a:pt x="4459" y="7036"/>
                    <a:pt x="4796" y="7034"/>
                    <a:pt x="5140" y="7034"/>
                  </a:cubicBezTo>
                  <a:cubicBezTo>
                    <a:pt x="5486" y="7034"/>
                    <a:pt x="5824" y="7036"/>
                    <a:pt x="6150" y="7036"/>
                  </a:cubicBezTo>
                  <a:cubicBezTo>
                    <a:pt x="8510" y="7036"/>
                    <a:pt x="10280" y="6927"/>
                    <a:pt x="10280" y="5140"/>
                  </a:cubicBezTo>
                  <a:cubicBezTo>
                    <a:pt x="10280" y="3247"/>
                    <a:pt x="7986" y="1"/>
                    <a:pt x="5140" y="1"/>
                  </a:cubicBezTo>
                  <a:close/>
                </a:path>
              </a:pathLst>
            </a:custGeom>
            <a:solidFill>
              <a:srgbClr val="E1D2BA"/>
            </a:solidFill>
            <a:ln>
              <a:noFill/>
            </a:ln>
          </p:spPr>
          <p:txBody>
            <a:bodyPr spcFirstLastPara="1" wrap="square" lIns="91425" tIns="91425" rIns="91425" bIns="91425" anchor="ctr" anchorCtr="0">
              <a:noAutofit/>
            </a:bodyPr>
            <a:lstStyle/>
            <a:p>
              <a:pPr defTabSz="914378"/>
              <a:endParaRPr/>
            </a:p>
          </p:txBody>
        </p:sp>
        <p:sp>
          <p:nvSpPr>
            <p:cNvPr id="987" name="Google Shape;987;p38"/>
            <p:cNvSpPr/>
            <p:nvPr/>
          </p:nvSpPr>
          <p:spPr>
            <a:xfrm>
              <a:off x="1111103" y="3983253"/>
              <a:ext cx="165577" cy="111097"/>
            </a:xfrm>
            <a:custGeom>
              <a:avLst/>
              <a:gdLst/>
              <a:ahLst/>
              <a:cxnLst/>
              <a:rect l="l" t="t" r="r" b="b"/>
              <a:pathLst>
                <a:path w="9069" h="6085" extrusionOk="0">
                  <a:moveTo>
                    <a:pt x="4599" y="1"/>
                  </a:moveTo>
                  <a:cubicBezTo>
                    <a:pt x="2035" y="1"/>
                    <a:pt x="1" y="2836"/>
                    <a:pt x="1" y="4459"/>
                  </a:cubicBezTo>
                  <a:cubicBezTo>
                    <a:pt x="1" y="5980"/>
                    <a:pt x="1514" y="6084"/>
                    <a:pt x="3575" y="6084"/>
                  </a:cubicBezTo>
                  <a:cubicBezTo>
                    <a:pt x="3904" y="6084"/>
                    <a:pt x="4247" y="6082"/>
                    <a:pt x="4599" y="6082"/>
                  </a:cubicBezTo>
                  <a:cubicBezTo>
                    <a:pt x="4934" y="6082"/>
                    <a:pt x="5262" y="6084"/>
                    <a:pt x="5577" y="6084"/>
                  </a:cubicBezTo>
                  <a:cubicBezTo>
                    <a:pt x="7555" y="6084"/>
                    <a:pt x="9068" y="5980"/>
                    <a:pt x="9068" y="4459"/>
                  </a:cubicBezTo>
                  <a:cubicBezTo>
                    <a:pt x="9068" y="2836"/>
                    <a:pt x="7034" y="1"/>
                    <a:pt x="4599" y="1"/>
                  </a:cubicBezTo>
                  <a:close/>
                </a:path>
              </a:pathLst>
            </a:custGeom>
            <a:solidFill>
              <a:srgbClr val="D0BE9F"/>
            </a:solidFill>
            <a:ln>
              <a:noFill/>
            </a:ln>
          </p:spPr>
          <p:txBody>
            <a:bodyPr spcFirstLastPara="1" wrap="square" lIns="91425" tIns="91425" rIns="91425" bIns="91425" anchor="ctr" anchorCtr="0">
              <a:noAutofit/>
            </a:bodyPr>
            <a:lstStyle/>
            <a:p>
              <a:pPr defTabSz="914378"/>
              <a:endParaRPr/>
            </a:p>
          </p:txBody>
        </p:sp>
        <p:sp>
          <p:nvSpPr>
            <p:cNvPr id="988" name="Google Shape;988;p38"/>
            <p:cNvSpPr/>
            <p:nvPr/>
          </p:nvSpPr>
          <p:spPr>
            <a:xfrm>
              <a:off x="3106165" y="3662279"/>
              <a:ext cx="373001" cy="387607"/>
            </a:xfrm>
            <a:custGeom>
              <a:avLst/>
              <a:gdLst/>
              <a:ahLst/>
              <a:cxnLst/>
              <a:rect l="l" t="t" r="r" b="b"/>
              <a:pathLst>
                <a:path w="20430" h="21230" extrusionOk="0">
                  <a:moveTo>
                    <a:pt x="1" y="0"/>
                  </a:moveTo>
                  <a:lnTo>
                    <a:pt x="1" y="0"/>
                  </a:lnTo>
                  <a:cubicBezTo>
                    <a:pt x="141" y="4729"/>
                    <a:pt x="1764" y="9468"/>
                    <a:pt x="4870" y="13385"/>
                  </a:cubicBezTo>
                  <a:lnTo>
                    <a:pt x="7304" y="13385"/>
                  </a:lnTo>
                  <a:lnTo>
                    <a:pt x="5952" y="14607"/>
                  </a:lnTo>
                  <a:cubicBezTo>
                    <a:pt x="10009" y="18795"/>
                    <a:pt x="15149" y="20959"/>
                    <a:pt x="20429" y="21229"/>
                  </a:cubicBezTo>
                  <a:cubicBezTo>
                    <a:pt x="20288" y="15960"/>
                    <a:pt x="18265" y="10680"/>
                    <a:pt x="14337" y="6622"/>
                  </a:cubicBezTo>
                  <a:cubicBezTo>
                    <a:pt x="13255" y="5410"/>
                    <a:pt x="12043" y="4328"/>
                    <a:pt x="10691" y="3517"/>
                  </a:cubicBezTo>
                  <a:lnTo>
                    <a:pt x="9739" y="4328"/>
                  </a:lnTo>
                  <a:lnTo>
                    <a:pt x="9609" y="2835"/>
                  </a:lnTo>
                  <a:cubicBezTo>
                    <a:pt x="6633" y="1082"/>
                    <a:pt x="3387" y="130"/>
                    <a:pt x="1"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89" name="Google Shape;989;p38"/>
            <p:cNvSpPr/>
            <p:nvPr/>
          </p:nvSpPr>
          <p:spPr>
            <a:xfrm>
              <a:off x="3106165" y="3662279"/>
              <a:ext cx="373001" cy="387607"/>
            </a:xfrm>
            <a:custGeom>
              <a:avLst/>
              <a:gdLst/>
              <a:ahLst/>
              <a:cxnLst/>
              <a:rect l="l" t="t" r="r" b="b"/>
              <a:pathLst>
                <a:path w="20430" h="21230" extrusionOk="0">
                  <a:moveTo>
                    <a:pt x="1" y="0"/>
                  </a:moveTo>
                  <a:lnTo>
                    <a:pt x="1" y="0"/>
                  </a:lnTo>
                  <a:cubicBezTo>
                    <a:pt x="141" y="4729"/>
                    <a:pt x="1764" y="9468"/>
                    <a:pt x="4870" y="13385"/>
                  </a:cubicBezTo>
                  <a:lnTo>
                    <a:pt x="7304" y="13385"/>
                  </a:lnTo>
                  <a:lnTo>
                    <a:pt x="5952" y="14607"/>
                  </a:lnTo>
                  <a:cubicBezTo>
                    <a:pt x="10009" y="18795"/>
                    <a:pt x="15149" y="20959"/>
                    <a:pt x="20429" y="21229"/>
                  </a:cubicBezTo>
                  <a:lnTo>
                    <a:pt x="1"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90" name="Google Shape;990;p38"/>
            <p:cNvSpPr/>
            <p:nvPr/>
          </p:nvSpPr>
          <p:spPr>
            <a:xfrm>
              <a:off x="3370453" y="3514133"/>
              <a:ext cx="214763" cy="535766"/>
            </a:xfrm>
            <a:custGeom>
              <a:avLst/>
              <a:gdLst/>
              <a:ahLst/>
              <a:cxnLst/>
              <a:rect l="l" t="t" r="r" b="b"/>
              <a:pathLst>
                <a:path w="11763" h="29345" extrusionOk="0">
                  <a:moveTo>
                    <a:pt x="5682" y="0"/>
                  </a:moveTo>
                  <a:cubicBezTo>
                    <a:pt x="2436" y="3517"/>
                    <a:pt x="401" y="8115"/>
                    <a:pt x="131" y="13114"/>
                  </a:cubicBezTo>
                  <a:lnTo>
                    <a:pt x="1894" y="14737"/>
                  </a:lnTo>
                  <a:lnTo>
                    <a:pt x="1" y="14737"/>
                  </a:lnTo>
                  <a:cubicBezTo>
                    <a:pt x="131" y="20418"/>
                    <a:pt x="2436" y="25557"/>
                    <a:pt x="6082" y="29344"/>
                  </a:cubicBezTo>
                  <a:cubicBezTo>
                    <a:pt x="9598" y="25427"/>
                    <a:pt x="11762" y="20288"/>
                    <a:pt x="11633" y="14607"/>
                  </a:cubicBezTo>
                  <a:cubicBezTo>
                    <a:pt x="11633" y="12844"/>
                    <a:pt x="11492" y="11361"/>
                    <a:pt x="11092" y="9738"/>
                  </a:cubicBezTo>
                  <a:lnTo>
                    <a:pt x="9869" y="9738"/>
                  </a:lnTo>
                  <a:lnTo>
                    <a:pt x="10680" y="8515"/>
                  </a:lnTo>
                  <a:cubicBezTo>
                    <a:pt x="9739" y="5269"/>
                    <a:pt x="7975" y="2435"/>
                    <a:pt x="5682"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91" name="Google Shape;991;p38"/>
            <p:cNvSpPr/>
            <p:nvPr/>
          </p:nvSpPr>
          <p:spPr>
            <a:xfrm>
              <a:off x="3370453" y="3514133"/>
              <a:ext cx="111042" cy="535766"/>
            </a:xfrm>
            <a:custGeom>
              <a:avLst/>
              <a:gdLst/>
              <a:ahLst/>
              <a:cxnLst/>
              <a:rect l="l" t="t" r="r" b="b"/>
              <a:pathLst>
                <a:path w="6082" h="29345" extrusionOk="0">
                  <a:moveTo>
                    <a:pt x="5682" y="0"/>
                  </a:moveTo>
                  <a:cubicBezTo>
                    <a:pt x="2436" y="3517"/>
                    <a:pt x="401" y="8115"/>
                    <a:pt x="131" y="13114"/>
                  </a:cubicBezTo>
                  <a:lnTo>
                    <a:pt x="1894" y="14737"/>
                  </a:lnTo>
                  <a:lnTo>
                    <a:pt x="1" y="14737"/>
                  </a:lnTo>
                  <a:cubicBezTo>
                    <a:pt x="131" y="20418"/>
                    <a:pt x="2436" y="25557"/>
                    <a:pt x="6082" y="29344"/>
                  </a:cubicBezTo>
                  <a:lnTo>
                    <a:pt x="5682"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92" name="Google Shape;992;p38"/>
            <p:cNvSpPr/>
            <p:nvPr/>
          </p:nvSpPr>
          <p:spPr>
            <a:xfrm>
              <a:off x="3474164" y="3659705"/>
              <a:ext cx="274027" cy="385233"/>
            </a:xfrm>
            <a:custGeom>
              <a:avLst/>
              <a:gdLst/>
              <a:ahLst/>
              <a:cxnLst/>
              <a:rect l="l" t="t" r="r" b="b"/>
              <a:pathLst>
                <a:path w="15009" h="21100" extrusionOk="0">
                  <a:moveTo>
                    <a:pt x="14467" y="0"/>
                  </a:moveTo>
                  <a:lnTo>
                    <a:pt x="14467" y="0"/>
                  </a:lnTo>
                  <a:cubicBezTo>
                    <a:pt x="10410" y="953"/>
                    <a:pt x="6893" y="3247"/>
                    <a:pt x="4188" y="6633"/>
                  </a:cubicBezTo>
                  <a:lnTo>
                    <a:pt x="4729" y="8657"/>
                  </a:lnTo>
                  <a:lnTo>
                    <a:pt x="3376" y="7845"/>
                  </a:lnTo>
                  <a:cubicBezTo>
                    <a:pt x="812" y="11903"/>
                    <a:pt x="1" y="16642"/>
                    <a:pt x="812" y="21100"/>
                  </a:cubicBezTo>
                  <a:cubicBezTo>
                    <a:pt x="5140" y="20018"/>
                    <a:pt x="9198" y="17313"/>
                    <a:pt x="11762" y="13255"/>
                  </a:cubicBezTo>
                  <a:cubicBezTo>
                    <a:pt x="12574" y="12043"/>
                    <a:pt x="13255" y="10821"/>
                    <a:pt x="13656" y="9468"/>
                  </a:cubicBezTo>
                  <a:lnTo>
                    <a:pt x="12844" y="8927"/>
                  </a:lnTo>
                  <a:lnTo>
                    <a:pt x="13926" y="8527"/>
                  </a:lnTo>
                  <a:cubicBezTo>
                    <a:pt x="14878" y="5681"/>
                    <a:pt x="15008" y="2706"/>
                    <a:pt x="14467"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993" name="Google Shape;993;p38"/>
            <p:cNvSpPr/>
            <p:nvPr/>
          </p:nvSpPr>
          <p:spPr>
            <a:xfrm>
              <a:off x="3474164" y="3659705"/>
              <a:ext cx="264150" cy="385233"/>
            </a:xfrm>
            <a:custGeom>
              <a:avLst/>
              <a:gdLst/>
              <a:ahLst/>
              <a:cxnLst/>
              <a:rect l="l" t="t" r="r" b="b"/>
              <a:pathLst>
                <a:path w="14468" h="21100" extrusionOk="0">
                  <a:moveTo>
                    <a:pt x="14467" y="0"/>
                  </a:moveTo>
                  <a:lnTo>
                    <a:pt x="14467" y="0"/>
                  </a:lnTo>
                  <a:cubicBezTo>
                    <a:pt x="10410" y="953"/>
                    <a:pt x="6893" y="3247"/>
                    <a:pt x="4188" y="6633"/>
                  </a:cubicBezTo>
                  <a:lnTo>
                    <a:pt x="4729" y="8657"/>
                  </a:lnTo>
                  <a:lnTo>
                    <a:pt x="3376" y="7845"/>
                  </a:lnTo>
                  <a:cubicBezTo>
                    <a:pt x="812" y="11903"/>
                    <a:pt x="1" y="16642"/>
                    <a:pt x="812" y="21100"/>
                  </a:cubicBezTo>
                  <a:lnTo>
                    <a:pt x="14467"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994" name="Google Shape;994;p38"/>
            <p:cNvSpPr/>
            <p:nvPr/>
          </p:nvSpPr>
          <p:spPr>
            <a:xfrm>
              <a:off x="3446908" y="3968447"/>
              <a:ext cx="187687" cy="125904"/>
            </a:xfrm>
            <a:custGeom>
              <a:avLst/>
              <a:gdLst/>
              <a:ahLst/>
              <a:cxnLst/>
              <a:rect l="l" t="t" r="r" b="b"/>
              <a:pathLst>
                <a:path w="10280" h="6896" extrusionOk="0">
                  <a:moveTo>
                    <a:pt x="5140" y="0"/>
                  </a:moveTo>
                  <a:cubicBezTo>
                    <a:pt x="2305" y="0"/>
                    <a:pt x="0" y="3106"/>
                    <a:pt x="0" y="5140"/>
                  </a:cubicBezTo>
                  <a:cubicBezTo>
                    <a:pt x="0" y="6789"/>
                    <a:pt x="1747" y="6895"/>
                    <a:pt x="4070" y="6895"/>
                  </a:cubicBezTo>
                  <a:cubicBezTo>
                    <a:pt x="4415" y="6895"/>
                    <a:pt x="4773" y="6893"/>
                    <a:pt x="5140" y="6893"/>
                  </a:cubicBezTo>
                  <a:cubicBezTo>
                    <a:pt x="5508" y="6893"/>
                    <a:pt x="5867" y="6895"/>
                    <a:pt x="6213" y="6895"/>
                  </a:cubicBezTo>
                  <a:cubicBezTo>
                    <a:pt x="8541" y="6895"/>
                    <a:pt x="10280" y="6789"/>
                    <a:pt x="10280" y="5140"/>
                  </a:cubicBezTo>
                  <a:cubicBezTo>
                    <a:pt x="10280" y="3106"/>
                    <a:pt x="7986" y="0"/>
                    <a:pt x="5140" y="0"/>
                  </a:cubicBezTo>
                  <a:close/>
                </a:path>
              </a:pathLst>
            </a:custGeom>
            <a:solidFill>
              <a:srgbClr val="E1D2BA"/>
            </a:solidFill>
            <a:ln>
              <a:noFill/>
            </a:ln>
          </p:spPr>
          <p:txBody>
            <a:bodyPr spcFirstLastPara="1" wrap="square" lIns="91425" tIns="91425" rIns="91425" bIns="91425" anchor="ctr" anchorCtr="0">
              <a:noAutofit/>
            </a:bodyPr>
            <a:lstStyle/>
            <a:p>
              <a:pPr defTabSz="914378"/>
              <a:endParaRPr/>
            </a:p>
          </p:txBody>
        </p:sp>
        <p:sp>
          <p:nvSpPr>
            <p:cNvPr id="995" name="Google Shape;995;p38"/>
            <p:cNvSpPr/>
            <p:nvPr/>
          </p:nvSpPr>
          <p:spPr>
            <a:xfrm>
              <a:off x="3328392" y="3983253"/>
              <a:ext cx="162985" cy="111097"/>
            </a:xfrm>
            <a:custGeom>
              <a:avLst/>
              <a:gdLst/>
              <a:ahLst/>
              <a:cxnLst/>
              <a:rect l="l" t="t" r="r" b="b"/>
              <a:pathLst>
                <a:path w="8927" h="6085" extrusionOk="0">
                  <a:moveTo>
                    <a:pt x="4469" y="1"/>
                  </a:moveTo>
                  <a:cubicBezTo>
                    <a:pt x="2034" y="1"/>
                    <a:pt x="0" y="2836"/>
                    <a:pt x="0" y="4459"/>
                  </a:cubicBezTo>
                  <a:cubicBezTo>
                    <a:pt x="0" y="5980"/>
                    <a:pt x="1513" y="6084"/>
                    <a:pt x="3491" y="6084"/>
                  </a:cubicBezTo>
                  <a:cubicBezTo>
                    <a:pt x="3807" y="6084"/>
                    <a:pt x="4134" y="6082"/>
                    <a:pt x="4469" y="6082"/>
                  </a:cubicBezTo>
                  <a:cubicBezTo>
                    <a:pt x="4822" y="6082"/>
                    <a:pt x="5162" y="6084"/>
                    <a:pt x="5486" y="6084"/>
                  </a:cubicBezTo>
                  <a:cubicBezTo>
                    <a:pt x="7519" y="6084"/>
                    <a:pt x="8927" y="5980"/>
                    <a:pt x="8927" y="4459"/>
                  </a:cubicBezTo>
                  <a:cubicBezTo>
                    <a:pt x="8927" y="2836"/>
                    <a:pt x="7033" y="1"/>
                    <a:pt x="4469" y="1"/>
                  </a:cubicBezTo>
                  <a:close/>
                </a:path>
              </a:pathLst>
            </a:custGeom>
            <a:solidFill>
              <a:srgbClr val="D4BF9C"/>
            </a:solidFill>
            <a:ln>
              <a:noFill/>
            </a:ln>
          </p:spPr>
          <p:txBody>
            <a:bodyPr spcFirstLastPara="1" wrap="square" lIns="91425" tIns="91425" rIns="91425" bIns="91425" anchor="ctr" anchorCtr="0">
              <a:noAutofit/>
            </a:bodyPr>
            <a:lstStyle/>
            <a:p>
              <a:pPr defTabSz="914378"/>
              <a:endParaRPr/>
            </a:p>
          </p:txBody>
        </p:sp>
      </p:grpSp>
      <p:pic>
        <p:nvPicPr>
          <p:cNvPr id="1026" name="Picture 2" descr="Bán anh em xa mua láng giềng gần”: Có hợp đạo lý?">
            <a:extLst>
              <a:ext uri="{FF2B5EF4-FFF2-40B4-BE49-F238E27FC236}">
                <a16:creationId xmlns:a16="http://schemas.microsoft.com/office/drawing/2014/main" id="{CFEE36CD-BFFC-4D38-908E-E33C21263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35" y="1991779"/>
            <a:ext cx="3402785" cy="2302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7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6">
                                            <p:txEl>
                                              <p:pRg st="0" end="0"/>
                                            </p:txEl>
                                          </p:spTgt>
                                        </p:tgtEl>
                                        <p:attrNameLst>
                                          <p:attrName>style.visibility</p:attrName>
                                        </p:attrNameLst>
                                      </p:cBhvr>
                                      <p:to>
                                        <p:strVal val="visible"/>
                                      </p:to>
                                    </p:set>
                                    <p:animEffect transition="in" filter="fade">
                                      <p:cBhvr>
                                        <p:cTn id="7" dur="1000"/>
                                        <p:tgtEl>
                                          <p:spTgt spid="946">
                                            <p:txEl>
                                              <p:pRg st="0" end="0"/>
                                            </p:txEl>
                                          </p:spTgt>
                                        </p:tgtEl>
                                      </p:cBhvr>
                                    </p:animEffect>
                                    <p:anim calcmode="lin" valueType="num">
                                      <p:cBhvr>
                                        <p:cTn id="8" dur="1000" fill="hold"/>
                                        <p:tgtEl>
                                          <p:spTgt spid="94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46">
                                            <p:txEl>
                                              <p:pRg st="1" end="1"/>
                                            </p:txEl>
                                          </p:spTgt>
                                        </p:tgtEl>
                                        <p:attrNameLst>
                                          <p:attrName>style.visibility</p:attrName>
                                        </p:attrNameLst>
                                      </p:cBhvr>
                                      <p:to>
                                        <p:strVal val="visible"/>
                                      </p:to>
                                    </p:set>
                                    <p:animEffect transition="in" filter="fade">
                                      <p:cBhvr>
                                        <p:cTn id="14" dur="1000"/>
                                        <p:tgtEl>
                                          <p:spTgt spid="946">
                                            <p:txEl>
                                              <p:pRg st="1" end="1"/>
                                            </p:txEl>
                                          </p:spTgt>
                                        </p:tgtEl>
                                      </p:cBhvr>
                                    </p:animEffect>
                                    <p:anim calcmode="lin" valueType="num">
                                      <p:cBhvr>
                                        <p:cTn id="15" dur="1000" fill="hold"/>
                                        <p:tgtEl>
                                          <p:spTgt spid="94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4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33"/>
          <p:cNvGrpSpPr/>
          <p:nvPr/>
        </p:nvGrpSpPr>
        <p:grpSpPr>
          <a:xfrm>
            <a:off x="5817457" y="1211981"/>
            <a:ext cx="1569577" cy="1173456"/>
            <a:chOff x="4236225" y="342375"/>
            <a:chExt cx="821725" cy="614375"/>
          </a:xfrm>
        </p:grpSpPr>
        <p:sp>
          <p:nvSpPr>
            <p:cNvPr id="554" name="Google Shape;554;p33"/>
            <p:cNvSpPr/>
            <p:nvPr/>
          </p:nvSpPr>
          <p:spPr>
            <a:xfrm>
              <a:off x="4236225" y="444125"/>
              <a:ext cx="821725" cy="512625"/>
            </a:xfrm>
            <a:custGeom>
              <a:avLst/>
              <a:gdLst/>
              <a:ahLst/>
              <a:cxnLst/>
              <a:rect l="l" t="t" r="r" b="b"/>
              <a:pathLst>
                <a:path w="32869" h="20505" extrusionOk="0">
                  <a:moveTo>
                    <a:pt x="846" y="1"/>
                  </a:moveTo>
                  <a:cubicBezTo>
                    <a:pt x="385" y="1"/>
                    <a:pt x="1" y="385"/>
                    <a:pt x="1" y="845"/>
                  </a:cubicBezTo>
                  <a:lnTo>
                    <a:pt x="1" y="19660"/>
                  </a:lnTo>
                  <a:cubicBezTo>
                    <a:pt x="1" y="20121"/>
                    <a:pt x="385" y="20505"/>
                    <a:pt x="846" y="20505"/>
                  </a:cubicBezTo>
                  <a:lnTo>
                    <a:pt x="32061" y="20505"/>
                  </a:lnTo>
                  <a:cubicBezTo>
                    <a:pt x="32521" y="20505"/>
                    <a:pt x="32869" y="20121"/>
                    <a:pt x="32869" y="19660"/>
                  </a:cubicBezTo>
                  <a:lnTo>
                    <a:pt x="32869" y="845"/>
                  </a:lnTo>
                  <a:cubicBezTo>
                    <a:pt x="32869" y="385"/>
                    <a:pt x="32521" y="1"/>
                    <a:pt x="32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3"/>
            <p:cNvSpPr/>
            <p:nvPr/>
          </p:nvSpPr>
          <p:spPr>
            <a:xfrm>
              <a:off x="4529975" y="342375"/>
              <a:ext cx="223650" cy="39350"/>
            </a:xfrm>
            <a:custGeom>
              <a:avLst/>
              <a:gdLst/>
              <a:ahLst/>
              <a:cxnLst/>
              <a:rect l="l" t="t" r="r" b="b"/>
              <a:pathLst>
                <a:path w="8946" h="1574" extrusionOk="0">
                  <a:moveTo>
                    <a:pt x="0" y="1"/>
                  </a:moveTo>
                  <a:lnTo>
                    <a:pt x="0" y="1573"/>
                  </a:lnTo>
                  <a:lnTo>
                    <a:pt x="8945" y="1573"/>
                  </a:lnTo>
                  <a:lnTo>
                    <a:pt x="89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4543400" y="381700"/>
              <a:ext cx="25000" cy="59525"/>
            </a:xfrm>
            <a:custGeom>
              <a:avLst/>
              <a:gdLst/>
              <a:ahLst/>
              <a:cxnLst/>
              <a:rect l="l" t="t" r="r" b="b"/>
              <a:pathLst>
                <a:path w="1000" h="2381" extrusionOk="0">
                  <a:moveTo>
                    <a:pt x="1" y="0"/>
                  </a:moveTo>
                  <a:lnTo>
                    <a:pt x="1" y="2381"/>
                  </a:lnTo>
                  <a:lnTo>
                    <a:pt x="999" y="2381"/>
                  </a:lnTo>
                  <a:lnTo>
                    <a:pt x="999" y="0"/>
                  </a:ln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4523200" y="423925"/>
              <a:ext cx="66300" cy="26000"/>
            </a:xfrm>
            <a:custGeom>
              <a:avLst/>
              <a:gdLst/>
              <a:ahLst/>
              <a:cxnLst/>
              <a:rect l="l" t="t" r="r" b="b"/>
              <a:pathLst>
                <a:path w="2652" h="1040" extrusionOk="0">
                  <a:moveTo>
                    <a:pt x="1" y="1"/>
                  </a:moveTo>
                  <a:lnTo>
                    <a:pt x="1" y="1039"/>
                  </a:lnTo>
                  <a:lnTo>
                    <a:pt x="2652" y="1039"/>
                  </a:lnTo>
                  <a:lnTo>
                    <a:pt x="2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4710425" y="381700"/>
              <a:ext cx="25000" cy="59525"/>
            </a:xfrm>
            <a:custGeom>
              <a:avLst/>
              <a:gdLst/>
              <a:ahLst/>
              <a:cxnLst/>
              <a:rect l="l" t="t" r="r" b="b"/>
              <a:pathLst>
                <a:path w="1000" h="2381" extrusionOk="0">
                  <a:moveTo>
                    <a:pt x="1" y="0"/>
                  </a:moveTo>
                  <a:lnTo>
                    <a:pt x="1" y="2381"/>
                  </a:lnTo>
                  <a:lnTo>
                    <a:pt x="999" y="2381"/>
                  </a:lnTo>
                  <a:lnTo>
                    <a:pt x="999" y="0"/>
                  </a:ln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4690225" y="423925"/>
              <a:ext cx="66300" cy="26000"/>
            </a:xfrm>
            <a:custGeom>
              <a:avLst/>
              <a:gdLst/>
              <a:ahLst/>
              <a:cxnLst/>
              <a:rect l="l" t="t" r="r" b="b"/>
              <a:pathLst>
                <a:path w="2652" h="1040" extrusionOk="0">
                  <a:moveTo>
                    <a:pt x="1" y="1"/>
                  </a:moveTo>
                  <a:lnTo>
                    <a:pt x="1" y="1039"/>
                  </a:lnTo>
                  <a:lnTo>
                    <a:pt x="2652" y="1039"/>
                  </a:lnTo>
                  <a:lnTo>
                    <a:pt x="2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4872633" y="421140"/>
              <a:ext cx="80650" cy="24928"/>
            </a:xfrm>
            <a:custGeom>
              <a:avLst/>
              <a:gdLst/>
              <a:ahLst/>
              <a:cxnLst/>
              <a:rect l="l" t="t" r="r" b="b"/>
              <a:pathLst>
                <a:path w="3226" h="1767" extrusionOk="0">
                  <a:moveTo>
                    <a:pt x="0" y="0"/>
                  </a:moveTo>
                  <a:lnTo>
                    <a:pt x="0" y="1766"/>
                  </a:lnTo>
                  <a:lnTo>
                    <a:pt x="3226" y="1766"/>
                  </a:lnTo>
                  <a:lnTo>
                    <a:pt x="3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4379236" y="420053"/>
              <a:ext cx="79725" cy="24928"/>
            </a:xfrm>
            <a:custGeom>
              <a:avLst/>
              <a:gdLst/>
              <a:ahLst/>
              <a:cxnLst/>
              <a:rect l="l" t="t" r="r" b="b"/>
              <a:pathLst>
                <a:path w="3189" h="1767" extrusionOk="0">
                  <a:moveTo>
                    <a:pt x="0" y="0"/>
                  </a:moveTo>
                  <a:lnTo>
                    <a:pt x="0" y="1767"/>
                  </a:lnTo>
                  <a:lnTo>
                    <a:pt x="3189" y="1767"/>
                  </a:lnTo>
                  <a:lnTo>
                    <a:pt x="3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33"/>
          <p:cNvSpPr txBox="1">
            <a:spLocks noGrp="1"/>
          </p:cNvSpPr>
          <p:nvPr>
            <p:ph type="title" idx="2"/>
          </p:nvPr>
        </p:nvSpPr>
        <p:spPr>
          <a:xfrm>
            <a:off x="5945375" y="1423225"/>
            <a:ext cx="13461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563" name="Google Shape;563;p33"/>
          <p:cNvSpPr txBox="1">
            <a:spLocks noGrp="1"/>
          </p:cNvSpPr>
          <p:nvPr>
            <p:ph type="title"/>
          </p:nvPr>
        </p:nvSpPr>
        <p:spPr>
          <a:xfrm>
            <a:off x="4809725" y="2648694"/>
            <a:ext cx="3617400" cy="59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QUAN SÁT</a:t>
            </a:r>
            <a:endParaRPr dirty="0"/>
          </a:p>
        </p:txBody>
      </p:sp>
      <p:sp>
        <p:nvSpPr>
          <p:cNvPr id="565" name="Google Shape;565;p33"/>
          <p:cNvSpPr/>
          <p:nvPr/>
        </p:nvSpPr>
        <p:spPr>
          <a:xfrm flipH="1">
            <a:off x="932423" y="945571"/>
            <a:ext cx="3460885" cy="3185456"/>
          </a:xfrm>
          <a:custGeom>
            <a:avLst/>
            <a:gdLst/>
            <a:ahLst/>
            <a:cxnLst/>
            <a:rect l="l" t="t" r="r" b="b"/>
            <a:pathLst>
              <a:path w="79369" h="70584" extrusionOk="0">
                <a:moveTo>
                  <a:pt x="44616" y="1"/>
                </a:moveTo>
                <a:cubicBezTo>
                  <a:pt x="42692" y="1"/>
                  <a:pt x="41161" y="474"/>
                  <a:pt x="40221" y="1474"/>
                </a:cubicBezTo>
                <a:cubicBezTo>
                  <a:pt x="37148" y="4778"/>
                  <a:pt x="41875" y="12191"/>
                  <a:pt x="39453" y="19951"/>
                </a:cubicBezTo>
                <a:cubicBezTo>
                  <a:pt x="39416" y="20105"/>
                  <a:pt x="39339" y="20258"/>
                  <a:pt x="39299" y="20452"/>
                </a:cubicBezTo>
                <a:cubicBezTo>
                  <a:pt x="39222" y="20643"/>
                  <a:pt x="39109" y="20873"/>
                  <a:pt x="39032" y="21104"/>
                </a:cubicBezTo>
                <a:cubicBezTo>
                  <a:pt x="38992" y="21220"/>
                  <a:pt x="38915" y="21334"/>
                  <a:pt x="38878" y="21451"/>
                </a:cubicBezTo>
                <a:cubicBezTo>
                  <a:pt x="38684" y="21949"/>
                  <a:pt x="38454" y="22373"/>
                  <a:pt x="38187" y="22794"/>
                </a:cubicBezTo>
                <a:cubicBezTo>
                  <a:pt x="37762" y="23562"/>
                  <a:pt x="37265" y="24254"/>
                  <a:pt x="36727" y="24868"/>
                </a:cubicBezTo>
                <a:cubicBezTo>
                  <a:pt x="36533" y="25062"/>
                  <a:pt x="36379" y="25253"/>
                  <a:pt x="36189" y="25446"/>
                </a:cubicBezTo>
                <a:lnTo>
                  <a:pt x="36112" y="25523"/>
                </a:lnTo>
                <a:cubicBezTo>
                  <a:pt x="35805" y="25830"/>
                  <a:pt x="35497" y="26098"/>
                  <a:pt x="35190" y="26368"/>
                </a:cubicBezTo>
                <a:cubicBezTo>
                  <a:pt x="35150" y="26405"/>
                  <a:pt x="35073" y="26482"/>
                  <a:pt x="34996" y="26522"/>
                </a:cubicBezTo>
                <a:cubicBezTo>
                  <a:pt x="34689" y="26752"/>
                  <a:pt x="34382" y="26983"/>
                  <a:pt x="34038" y="27213"/>
                </a:cubicBezTo>
                <a:cubicBezTo>
                  <a:pt x="33961" y="27290"/>
                  <a:pt x="33844" y="27327"/>
                  <a:pt x="33730" y="27404"/>
                </a:cubicBezTo>
                <a:cubicBezTo>
                  <a:pt x="33192" y="27751"/>
                  <a:pt x="32578" y="28095"/>
                  <a:pt x="32000" y="28366"/>
                </a:cubicBezTo>
                <a:cubicBezTo>
                  <a:pt x="31693" y="28519"/>
                  <a:pt x="31425" y="28633"/>
                  <a:pt x="31155" y="28750"/>
                </a:cubicBezTo>
                <a:cubicBezTo>
                  <a:pt x="30964" y="28827"/>
                  <a:pt x="30811" y="28904"/>
                  <a:pt x="30617" y="28941"/>
                </a:cubicBezTo>
                <a:cubicBezTo>
                  <a:pt x="30233" y="29094"/>
                  <a:pt x="29812" y="29248"/>
                  <a:pt x="29351" y="29402"/>
                </a:cubicBezTo>
                <a:cubicBezTo>
                  <a:pt x="29197" y="29441"/>
                  <a:pt x="29043" y="29478"/>
                  <a:pt x="28850" y="29555"/>
                </a:cubicBezTo>
                <a:lnTo>
                  <a:pt x="27584" y="29902"/>
                </a:lnTo>
                <a:cubicBezTo>
                  <a:pt x="27430" y="29939"/>
                  <a:pt x="27276" y="29939"/>
                  <a:pt x="27123" y="29979"/>
                </a:cubicBezTo>
                <a:cubicBezTo>
                  <a:pt x="26699" y="30093"/>
                  <a:pt x="26238" y="30170"/>
                  <a:pt x="25817" y="30247"/>
                </a:cubicBezTo>
                <a:lnTo>
                  <a:pt x="25356" y="30363"/>
                </a:lnTo>
                <a:cubicBezTo>
                  <a:pt x="24895" y="30400"/>
                  <a:pt x="24470" y="30477"/>
                  <a:pt x="24049" y="30554"/>
                </a:cubicBezTo>
                <a:cubicBezTo>
                  <a:pt x="23896" y="30554"/>
                  <a:pt x="23742" y="30594"/>
                  <a:pt x="23588" y="30594"/>
                </a:cubicBezTo>
                <a:cubicBezTo>
                  <a:pt x="23164" y="30671"/>
                  <a:pt x="22743" y="30708"/>
                  <a:pt x="22319" y="30748"/>
                </a:cubicBezTo>
                <a:cubicBezTo>
                  <a:pt x="22165" y="30785"/>
                  <a:pt x="22012" y="30785"/>
                  <a:pt x="21858" y="30824"/>
                </a:cubicBezTo>
                <a:cubicBezTo>
                  <a:pt x="21437" y="30861"/>
                  <a:pt x="21013" y="30901"/>
                  <a:pt x="20592" y="30901"/>
                </a:cubicBezTo>
                <a:cubicBezTo>
                  <a:pt x="20321" y="30938"/>
                  <a:pt x="20054" y="30978"/>
                  <a:pt x="19784" y="30978"/>
                </a:cubicBezTo>
                <a:cubicBezTo>
                  <a:pt x="17826" y="31132"/>
                  <a:pt x="15905" y="31209"/>
                  <a:pt x="14061" y="31322"/>
                </a:cubicBezTo>
                <a:lnTo>
                  <a:pt x="13754" y="31322"/>
                </a:lnTo>
                <a:cubicBezTo>
                  <a:pt x="7490" y="31670"/>
                  <a:pt x="2266" y="32244"/>
                  <a:pt x="1076" y="36009"/>
                </a:cubicBezTo>
                <a:cubicBezTo>
                  <a:pt x="1" y="39390"/>
                  <a:pt x="2112" y="45192"/>
                  <a:pt x="6415" y="51108"/>
                </a:cubicBezTo>
                <a:cubicBezTo>
                  <a:pt x="7183" y="52184"/>
                  <a:pt x="8028" y="53220"/>
                  <a:pt x="8913" y="54258"/>
                </a:cubicBezTo>
                <a:cubicBezTo>
                  <a:pt x="9181" y="54603"/>
                  <a:pt x="9488" y="54910"/>
                  <a:pt x="9758" y="55257"/>
                </a:cubicBezTo>
                <a:cubicBezTo>
                  <a:pt x="9835" y="55294"/>
                  <a:pt x="9872" y="55371"/>
                  <a:pt x="9949" y="55448"/>
                </a:cubicBezTo>
                <a:cubicBezTo>
                  <a:pt x="10103" y="55601"/>
                  <a:pt x="10256" y="55795"/>
                  <a:pt x="10410" y="55949"/>
                </a:cubicBezTo>
                <a:cubicBezTo>
                  <a:pt x="10757" y="56333"/>
                  <a:pt x="11065" y="56677"/>
                  <a:pt x="11409" y="57024"/>
                </a:cubicBezTo>
                <a:cubicBezTo>
                  <a:pt x="11563" y="57178"/>
                  <a:pt x="11716" y="57292"/>
                  <a:pt x="11870" y="57445"/>
                </a:cubicBezTo>
                <a:cubicBezTo>
                  <a:pt x="12294" y="57869"/>
                  <a:pt x="12715" y="58291"/>
                  <a:pt x="13139" y="58675"/>
                </a:cubicBezTo>
                <a:cubicBezTo>
                  <a:pt x="13483" y="58982"/>
                  <a:pt x="13831" y="59329"/>
                  <a:pt x="14175" y="59597"/>
                </a:cubicBezTo>
                <a:cubicBezTo>
                  <a:pt x="14328" y="59750"/>
                  <a:pt x="14445" y="59867"/>
                  <a:pt x="14599" y="59981"/>
                </a:cubicBezTo>
                <a:cubicBezTo>
                  <a:pt x="14636" y="60021"/>
                  <a:pt x="14676" y="60058"/>
                  <a:pt x="14753" y="60098"/>
                </a:cubicBezTo>
                <a:cubicBezTo>
                  <a:pt x="14789" y="60174"/>
                  <a:pt x="14866" y="60211"/>
                  <a:pt x="14943" y="60288"/>
                </a:cubicBezTo>
                <a:cubicBezTo>
                  <a:pt x="15097" y="60442"/>
                  <a:pt x="15290" y="60559"/>
                  <a:pt x="15481" y="60712"/>
                </a:cubicBezTo>
                <a:cubicBezTo>
                  <a:pt x="15942" y="61096"/>
                  <a:pt x="16403" y="61481"/>
                  <a:pt x="16864" y="61825"/>
                </a:cubicBezTo>
                <a:cubicBezTo>
                  <a:pt x="17211" y="62095"/>
                  <a:pt x="17519" y="62326"/>
                  <a:pt x="17863" y="62593"/>
                </a:cubicBezTo>
                <a:cubicBezTo>
                  <a:pt x="17903" y="62633"/>
                  <a:pt x="17980" y="62670"/>
                  <a:pt x="18016" y="62710"/>
                </a:cubicBezTo>
                <a:cubicBezTo>
                  <a:pt x="19055" y="63438"/>
                  <a:pt x="20091" y="64130"/>
                  <a:pt x="21130" y="64784"/>
                </a:cubicBezTo>
                <a:cubicBezTo>
                  <a:pt x="21360" y="64898"/>
                  <a:pt x="21591" y="65052"/>
                  <a:pt x="21821" y="65169"/>
                </a:cubicBezTo>
                <a:cubicBezTo>
                  <a:pt x="22897" y="65820"/>
                  <a:pt x="24009" y="66435"/>
                  <a:pt x="25162" y="66973"/>
                </a:cubicBezTo>
                <a:cubicBezTo>
                  <a:pt x="25316" y="67049"/>
                  <a:pt x="25469" y="67089"/>
                  <a:pt x="25586" y="67166"/>
                </a:cubicBezTo>
                <a:cubicBezTo>
                  <a:pt x="25777" y="67243"/>
                  <a:pt x="25970" y="67357"/>
                  <a:pt x="26161" y="67434"/>
                </a:cubicBezTo>
                <a:cubicBezTo>
                  <a:pt x="26201" y="67434"/>
                  <a:pt x="26238" y="67474"/>
                  <a:pt x="26238" y="67474"/>
                </a:cubicBezTo>
                <a:cubicBezTo>
                  <a:pt x="27313" y="67935"/>
                  <a:pt x="28389" y="68356"/>
                  <a:pt x="29465" y="68740"/>
                </a:cubicBezTo>
                <a:lnTo>
                  <a:pt x="29541" y="68740"/>
                </a:lnTo>
                <a:cubicBezTo>
                  <a:pt x="29849" y="68857"/>
                  <a:pt x="30156" y="68970"/>
                  <a:pt x="30426" y="69047"/>
                </a:cubicBezTo>
                <a:lnTo>
                  <a:pt x="30463" y="69047"/>
                </a:lnTo>
                <a:cubicBezTo>
                  <a:pt x="30503" y="69087"/>
                  <a:pt x="30540" y="69087"/>
                  <a:pt x="30580" y="69087"/>
                </a:cubicBezTo>
                <a:cubicBezTo>
                  <a:pt x="33690" y="70046"/>
                  <a:pt x="36917" y="70584"/>
                  <a:pt x="40221" y="70584"/>
                </a:cubicBezTo>
                <a:cubicBezTo>
                  <a:pt x="46638" y="70584"/>
                  <a:pt x="52668" y="69241"/>
                  <a:pt x="58009" y="66819"/>
                </a:cubicBezTo>
                <a:cubicBezTo>
                  <a:pt x="59546" y="66127"/>
                  <a:pt x="61043" y="65322"/>
                  <a:pt x="62466" y="64477"/>
                </a:cubicBezTo>
                <a:cubicBezTo>
                  <a:pt x="63234" y="64016"/>
                  <a:pt x="63926" y="63515"/>
                  <a:pt x="64654" y="63054"/>
                </a:cubicBezTo>
                <a:cubicBezTo>
                  <a:pt x="66728" y="61557"/>
                  <a:pt x="68649" y="59904"/>
                  <a:pt x="70379" y="58060"/>
                </a:cubicBezTo>
                <a:cubicBezTo>
                  <a:pt x="70954" y="57485"/>
                  <a:pt x="71492" y="56831"/>
                  <a:pt x="72030" y="56216"/>
                </a:cubicBezTo>
                <a:cubicBezTo>
                  <a:pt x="76640" y="50530"/>
                  <a:pt x="79369" y="43539"/>
                  <a:pt x="79369" y="36009"/>
                </a:cubicBezTo>
                <a:cubicBezTo>
                  <a:pt x="79369" y="29595"/>
                  <a:pt x="77064" y="23679"/>
                  <a:pt x="73567" y="18568"/>
                </a:cubicBezTo>
                <a:cubicBezTo>
                  <a:pt x="72454" y="16995"/>
                  <a:pt x="71301" y="15495"/>
                  <a:pt x="69995" y="14112"/>
                </a:cubicBezTo>
                <a:cubicBezTo>
                  <a:pt x="62111" y="5398"/>
                  <a:pt x="51117" y="1"/>
                  <a:pt x="446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925654" y="3894543"/>
            <a:ext cx="3474432" cy="303391"/>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flipH="1">
            <a:off x="2037657" y="1164605"/>
            <a:ext cx="559504" cy="182694"/>
          </a:xfrm>
          <a:custGeom>
            <a:avLst/>
            <a:gdLst/>
            <a:ahLst/>
            <a:cxnLst/>
            <a:rect l="l" t="t" r="r" b="b"/>
            <a:pathLst>
              <a:path w="23013" h="7262" extrusionOk="0">
                <a:moveTo>
                  <a:pt x="13587" y="1"/>
                </a:moveTo>
                <a:cubicBezTo>
                  <a:pt x="13403" y="1"/>
                  <a:pt x="13212" y="37"/>
                  <a:pt x="13025" y="109"/>
                </a:cubicBezTo>
                <a:cubicBezTo>
                  <a:pt x="12564" y="303"/>
                  <a:pt x="12293" y="724"/>
                  <a:pt x="11986" y="1071"/>
                </a:cubicBezTo>
                <a:cubicBezTo>
                  <a:pt x="11838" y="1219"/>
                  <a:pt x="11732" y="1282"/>
                  <a:pt x="11645" y="1282"/>
                </a:cubicBezTo>
                <a:cubicBezTo>
                  <a:pt x="11528" y="1282"/>
                  <a:pt x="11443" y="1170"/>
                  <a:pt x="11334" y="994"/>
                </a:cubicBezTo>
                <a:cubicBezTo>
                  <a:pt x="11054" y="478"/>
                  <a:pt x="10702" y="227"/>
                  <a:pt x="10305" y="227"/>
                </a:cubicBezTo>
                <a:cubicBezTo>
                  <a:pt x="9993" y="227"/>
                  <a:pt x="9653" y="383"/>
                  <a:pt x="9297" y="687"/>
                </a:cubicBezTo>
                <a:cubicBezTo>
                  <a:pt x="8492" y="1415"/>
                  <a:pt x="8415" y="2454"/>
                  <a:pt x="8067" y="3376"/>
                </a:cubicBezTo>
                <a:cubicBezTo>
                  <a:pt x="7991" y="3453"/>
                  <a:pt x="8031" y="3607"/>
                  <a:pt x="7914" y="3607"/>
                </a:cubicBezTo>
                <a:cubicBezTo>
                  <a:pt x="7893" y="3612"/>
                  <a:pt x="7875" y="3614"/>
                  <a:pt x="7860" y="3614"/>
                </a:cubicBezTo>
                <a:cubicBezTo>
                  <a:pt x="7759" y="3614"/>
                  <a:pt x="7750" y="3520"/>
                  <a:pt x="7683" y="3453"/>
                </a:cubicBezTo>
                <a:cubicBezTo>
                  <a:pt x="7416" y="3223"/>
                  <a:pt x="7222" y="2838"/>
                  <a:pt x="6801" y="2798"/>
                </a:cubicBezTo>
                <a:cubicBezTo>
                  <a:pt x="6776" y="2797"/>
                  <a:pt x="6750" y="2796"/>
                  <a:pt x="6725" y="2796"/>
                </a:cubicBezTo>
                <a:cubicBezTo>
                  <a:pt x="6177" y="2796"/>
                  <a:pt x="5677" y="3175"/>
                  <a:pt x="5495" y="3797"/>
                </a:cubicBezTo>
                <a:cubicBezTo>
                  <a:pt x="5399" y="4147"/>
                  <a:pt x="5252" y="4365"/>
                  <a:pt x="4922" y="4365"/>
                </a:cubicBezTo>
                <a:cubicBezTo>
                  <a:pt x="4853" y="4365"/>
                  <a:pt x="4774" y="4356"/>
                  <a:pt x="4687" y="4335"/>
                </a:cubicBezTo>
                <a:cubicBezTo>
                  <a:pt x="4565" y="4302"/>
                  <a:pt x="4444" y="4279"/>
                  <a:pt x="4332" y="4279"/>
                </a:cubicBezTo>
                <a:cubicBezTo>
                  <a:pt x="4056" y="4279"/>
                  <a:pt x="3842" y="4421"/>
                  <a:pt x="3842" y="4913"/>
                </a:cubicBezTo>
                <a:cubicBezTo>
                  <a:pt x="3842" y="5334"/>
                  <a:pt x="3497" y="5604"/>
                  <a:pt x="3036" y="5681"/>
                </a:cubicBezTo>
                <a:cubicBezTo>
                  <a:pt x="2038" y="5872"/>
                  <a:pt x="1076" y="6102"/>
                  <a:pt x="0" y="6410"/>
                </a:cubicBezTo>
                <a:cubicBezTo>
                  <a:pt x="154" y="6486"/>
                  <a:pt x="194" y="6526"/>
                  <a:pt x="270" y="6526"/>
                </a:cubicBezTo>
                <a:cubicBezTo>
                  <a:pt x="2689" y="6603"/>
                  <a:pt x="5111" y="6640"/>
                  <a:pt x="7570" y="6834"/>
                </a:cubicBezTo>
                <a:cubicBezTo>
                  <a:pt x="9911" y="6987"/>
                  <a:pt x="12293" y="6834"/>
                  <a:pt x="14675" y="7141"/>
                </a:cubicBezTo>
                <a:cubicBezTo>
                  <a:pt x="15347" y="7237"/>
                  <a:pt x="16035" y="7243"/>
                  <a:pt x="16719" y="7243"/>
                </a:cubicBezTo>
                <a:cubicBezTo>
                  <a:pt x="16817" y="7243"/>
                  <a:pt x="16915" y="7243"/>
                  <a:pt x="17012" y="7243"/>
                </a:cubicBezTo>
                <a:cubicBezTo>
                  <a:pt x="17324" y="7243"/>
                  <a:pt x="17635" y="7244"/>
                  <a:pt x="17942" y="7255"/>
                </a:cubicBezTo>
                <a:cubicBezTo>
                  <a:pt x="18076" y="7259"/>
                  <a:pt x="18210" y="7261"/>
                  <a:pt x="18343" y="7261"/>
                </a:cubicBezTo>
                <a:cubicBezTo>
                  <a:pt x="19431" y="7261"/>
                  <a:pt x="20495" y="7124"/>
                  <a:pt x="21590" y="6987"/>
                </a:cubicBezTo>
                <a:cubicBezTo>
                  <a:pt x="21729" y="6964"/>
                  <a:pt x="21871" y="6958"/>
                  <a:pt x="22015" y="6958"/>
                </a:cubicBezTo>
                <a:cubicBezTo>
                  <a:pt x="22163" y="6958"/>
                  <a:pt x="22313" y="6965"/>
                  <a:pt x="22461" y="6965"/>
                </a:cubicBezTo>
                <a:cubicBezTo>
                  <a:pt x="22648" y="6965"/>
                  <a:pt x="22834" y="6955"/>
                  <a:pt x="23013" y="6911"/>
                </a:cubicBezTo>
                <a:cubicBezTo>
                  <a:pt x="22936" y="6640"/>
                  <a:pt x="22742" y="6680"/>
                  <a:pt x="22552" y="6603"/>
                </a:cubicBezTo>
                <a:cubicBezTo>
                  <a:pt x="21784" y="6410"/>
                  <a:pt x="20975" y="6373"/>
                  <a:pt x="20170" y="6179"/>
                </a:cubicBezTo>
                <a:cubicBezTo>
                  <a:pt x="19823" y="6142"/>
                  <a:pt x="19325" y="6142"/>
                  <a:pt x="19248" y="5604"/>
                </a:cubicBezTo>
                <a:cubicBezTo>
                  <a:pt x="19131" y="4529"/>
                  <a:pt x="18824" y="3490"/>
                  <a:pt x="18286" y="2568"/>
                </a:cubicBezTo>
                <a:cubicBezTo>
                  <a:pt x="18052" y="2164"/>
                  <a:pt x="17491" y="1818"/>
                  <a:pt x="17019" y="1818"/>
                </a:cubicBezTo>
                <a:cubicBezTo>
                  <a:pt x="16952" y="1818"/>
                  <a:pt x="16888" y="1825"/>
                  <a:pt x="16826" y="1840"/>
                </a:cubicBezTo>
                <a:cubicBezTo>
                  <a:pt x="16252" y="2030"/>
                  <a:pt x="16021" y="2568"/>
                  <a:pt x="15751" y="3029"/>
                </a:cubicBezTo>
                <a:cubicBezTo>
                  <a:pt x="15680" y="3136"/>
                  <a:pt x="15708" y="3304"/>
                  <a:pt x="15596" y="3304"/>
                </a:cubicBezTo>
                <a:cubicBezTo>
                  <a:pt x="15585" y="3304"/>
                  <a:pt x="15573" y="3303"/>
                  <a:pt x="15560" y="3299"/>
                </a:cubicBezTo>
                <a:cubicBezTo>
                  <a:pt x="15367" y="3259"/>
                  <a:pt x="15443" y="3106"/>
                  <a:pt x="15406" y="2992"/>
                </a:cubicBezTo>
                <a:cubicBezTo>
                  <a:pt x="15253" y="2224"/>
                  <a:pt x="15136" y="1455"/>
                  <a:pt x="14792" y="764"/>
                </a:cubicBezTo>
                <a:cubicBezTo>
                  <a:pt x="14539" y="260"/>
                  <a:pt x="14083" y="1"/>
                  <a:pt x="13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flipH="1">
            <a:off x="1272683" y="1580075"/>
            <a:ext cx="716368" cy="234493"/>
          </a:xfrm>
          <a:custGeom>
            <a:avLst/>
            <a:gdLst/>
            <a:ahLst/>
            <a:cxnLst/>
            <a:rect l="l" t="t" r="r" b="b"/>
            <a:pathLst>
              <a:path w="29465" h="9321" extrusionOk="0">
                <a:moveTo>
                  <a:pt x="17400" y="1"/>
                </a:moveTo>
                <a:cubicBezTo>
                  <a:pt x="17171" y="1"/>
                  <a:pt x="16938" y="47"/>
                  <a:pt x="16710" y="140"/>
                </a:cubicBezTo>
                <a:cubicBezTo>
                  <a:pt x="16095" y="408"/>
                  <a:pt x="15751" y="908"/>
                  <a:pt x="15367" y="1369"/>
                </a:cubicBezTo>
                <a:cubicBezTo>
                  <a:pt x="15183" y="1552"/>
                  <a:pt x="15050" y="1634"/>
                  <a:pt x="14940" y="1634"/>
                </a:cubicBezTo>
                <a:cubicBezTo>
                  <a:pt x="14795" y="1634"/>
                  <a:pt x="14689" y="1493"/>
                  <a:pt x="14559" y="1253"/>
                </a:cubicBezTo>
                <a:cubicBezTo>
                  <a:pt x="14193" y="606"/>
                  <a:pt x="13730" y="286"/>
                  <a:pt x="13217" y="286"/>
                </a:cubicBezTo>
                <a:cubicBezTo>
                  <a:pt x="12816" y="286"/>
                  <a:pt x="12385" y="482"/>
                  <a:pt x="11946" y="869"/>
                </a:cubicBezTo>
                <a:cubicBezTo>
                  <a:pt x="10911" y="1791"/>
                  <a:pt x="10834" y="3137"/>
                  <a:pt x="10333" y="4289"/>
                </a:cubicBezTo>
                <a:cubicBezTo>
                  <a:pt x="10296" y="4443"/>
                  <a:pt x="10333" y="4596"/>
                  <a:pt x="10142" y="4633"/>
                </a:cubicBezTo>
                <a:cubicBezTo>
                  <a:pt x="10125" y="4638"/>
                  <a:pt x="10110" y="4640"/>
                  <a:pt x="10095" y="4640"/>
                </a:cubicBezTo>
                <a:cubicBezTo>
                  <a:pt x="9979" y="4640"/>
                  <a:pt x="9936" y="4507"/>
                  <a:pt x="9835" y="4403"/>
                </a:cubicBezTo>
                <a:cubicBezTo>
                  <a:pt x="9488" y="4095"/>
                  <a:pt x="9297" y="3634"/>
                  <a:pt x="8719" y="3598"/>
                </a:cubicBezTo>
                <a:cubicBezTo>
                  <a:pt x="8670" y="3592"/>
                  <a:pt x="8621" y="3590"/>
                  <a:pt x="8572" y="3590"/>
                </a:cubicBezTo>
                <a:cubicBezTo>
                  <a:pt x="7900" y="3590"/>
                  <a:pt x="7284" y="4078"/>
                  <a:pt x="7069" y="4904"/>
                </a:cubicBezTo>
                <a:cubicBezTo>
                  <a:pt x="6947" y="5332"/>
                  <a:pt x="6776" y="5565"/>
                  <a:pt x="6381" y="5565"/>
                </a:cubicBezTo>
                <a:cubicBezTo>
                  <a:pt x="6280" y="5565"/>
                  <a:pt x="6164" y="5550"/>
                  <a:pt x="6030" y="5518"/>
                </a:cubicBezTo>
                <a:cubicBezTo>
                  <a:pt x="5887" y="5487"/>
                  <a:pt x="5744" y="5464"/>
                  <a:pt x="5610" y="5464"/>
                </a:cubicBezTo>
                <a:cubicBezTo>
                  <a:pt x="5244" y="5464"/>
                  <a:pt x="4955" y="5637"/>
                  <a:pt x="4955" y="6287"/>
                </a:cubicBezTo>
                <a:cubicBezTo>
                  <a:pt x="4955" y="6825"/>
                  <a:pt x="4534" y="7169"/>
                  <a:pt x="3919" y="7286"/>
                </a:cubicBezTo>
                <a:cubicBezTo>
                  <a:pt x="2650" y="7516"/>
                  <a:pt x="1383" y="7823"/>
                  <a:pt x="0" y="8208"/>
                </a:cubicBezTo>
                <a:cubicBezTo>
                  <a:pt x="231" y="8321"/>
                  <a:pt x="308" y="8361"/>
                  <a:pt x="345" y="8361"/>
                </a:cubicBezTo>
                <a:cubicBezTo>
                  <a:pt x="3458" y="8475"/>
                  <a:pt x="6568" y="8475"/>
                  <a:pt x="9718" y="8705"/>
                </a:cubicBezTo>
                <a:cubicBezTo>
                  <a:pt x="12715" y="8976"/>
                  <a:pt x="15751" y="8782"/>
                  <a:pt x="18784" y="9166"/>
                </a:cubicBezTo>
                <a:cubicBezTo>
                  <a:pt x="20167" y="9320"/>
                  <a:pt x="21590" y="9243"/>
                  <a:pt x="23010" y="9283"/>
                </a:cubicBezTo>
                <a:cubicBezTo>
                  <a:pt x="23164" y="9287"/>
                  <a:pt x="23317" y="9289"/>
                  <a:pt x="23470" y="9289"/>
                </a:cubicBezTo>
                <a:cubicBezTo>
                  <a:pt x="24853" y="9289"/>
                  <a:pt x="26237" y="9143"/>
                  <a:pt x="27620" y="8936"/>
                </a:cubicBezTo>
                <a:cubicBezTo>
                  <a:pt x="27822" y="8899"/>
                  <a:pt x="28025" y="8890"/>
                  <a:pt x="28227" y="8890"/>
                </a:cubicBezTo>
                <a:cubicBezTo>
                  <a:pt x="28394" y="8890"/>
                  <a:pt x="28562" y="8896"/>
                  <a:pt x="28730" y="8896"/>
                </a:cubicBezTo>
                <a:cubicBezTo>
                  <a:pt x="28974" y="8896"/>
                  <a:pt x="29219" y="8883"/>
                  <a:pt x="29464" y="8822"/>
                </a:cubicBezTo>
                <a:cubicBezTo>
                  <a:pt x="29350" y="8515"/>
                  <a:pt x="29120" y="8515"/>
                  <a:pt x="28889" y="8475"/>
                </a:cubicBezTo>
                <a:cubicBezTo>
                  <a:pt x="27891" y="8208"/>
                  <a:pt x="26852" y="8131"/>
                  <a:pt x="25853" y="7937"/>
                </a:cubicBezTo>
                <a:cubicBezTo>
                  <a:pt x="25392" y="7823"/>
                  <a:pt x="24741" y="7900"/>
                  <a:pt x="24664" y="7169"/>
                </a:cubicBezTo>
                <a:cubicBezTo>
                  <a:pt x="24470" y="5786"/>
                  <a:pt x="24086" y="4480"/>
                  <a:pt x="23394" y="3290"/>
                </a:cubicBezTo>
                <a:cubicBezTo>
                  <a:pt x="23095" y="2756"/>
                  <a:pt x="22389" y="2339"/>
                  <a:pt x="21831" y="2339"/>
                </a:cubicBezTo>
                <a:cubicBezTo>
                  <a:pt x="21747" y="2339"/>
                  <a:pt x="21666" y="2348"/>
                  <a:pt x="21590" y="2368"/>
                </a:cubicBezTo>
                <a:cubicBezTo>
                  <a:pt x="20822" y="2559"/>
                  <a:pt x="20552" y="3290"/>
                  <a:pt x="20167" y="3905"/>
                </a:cubicBezTo>
                <a:cubicBezTo>
                  <a:pt x="20096" y="4010"/>
                  <a:pt x="20157" y="4216"/>
                  <a:pt x="19953" y="4216"/>
                </a:cubicBezTo>
                <a:cubicBezTo>
                  <a:pt x="19937" y="4216"/>
                  <a:pt x="19920" y="4215"/>
                  <a:pt x="19900" y="4212"/>
                </a:cubicBezTo>
                <a:cubicBezTo>
                  <a:pt x="19706" y="4172"/>
                  <a:pt x="19783" y="3982"/>
                  <a:pt x="19746" y="3828"/>
                </a:cubicBezTo>
                <a:cubicBezTo>
                  <a:pt x="19553" y="2866"/>
                  <a:pt x="19399" y="1867"/>
                  <a:pt x="18938" y="985"/>
                </a:cubicBezTo>
                <a:cubicBezTo>
                  <a:pt x="18601" y="339"/>
                  <a:pt x="18019" y="1"/>
                  <a:pt x="17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2960755" y="1748620"/>
            <a:ext cx="1044794" cy="234521"/>
          </a:xfrm>
          <a:custGeom>
            <a:avLst/>
            <a:gdLst/>
            <a:ahLst/>
            <a:cxnLst/>
            <a:rect l="l" t="t" r="r" b="b"/>
            <a:pathLst>
              <a:path w="44140" h="10201" extrusionOk="0">
                <a:moveTo>
                  <a:pt x="21389" y="1"/>
                </a:moveTo>
                <a:cubicBezTo>
                  <a:pt x="21094" y="1"/>
                  <a:pt x="20800" y="43"/>
                  <a:pt x="20515" y="135"/>
                </a:cubicBezTo>
                <a:cubicBezTo>
                  <a:pt x="19861" y="329"/>
                  <a:pt x="19440" y="750"/>
                  <a:pt x="18939" y="1211"/>
                </a:cubicBezTo>
                <a:cubicBezTo>
                  <a:pt x="18594" y="1558"/>
                  <a:pt x="17903" y="3018"/>
                  <a:pt x="17632" y="3132"/>
                </a:cubicBezTo>
                <a:cubicBezTo>
                  <a:pt x="17518" y="3192"/>
                  <a:pt x="17409" y="3216"/>
                  <a:pt x="17304" y="3216"/>
                </a:cubicBezTo>
                <a:cubicBezTo>
                  <a:pt x="16915" y="3216"/>
                  <a:pt x="16569" y="2891"/>
                  <a:pt x="16117" y="2891"/>
                </a:cubicBezTo>
                <a:cubicBezTo>
                  <a:pt x="15832" y="2891"/>
                  <a:pt x="15504" y="3020"/>
                  <a:pt x="15097" y="3439"/>
                </a:cubicBezTo>
                <a:cubicBezTo>
                  <a:pt x="14713" y="3823"/>
                  <a:pt x="14559" y="4939"/>
                  <a:pt x="14292" y="5129"/>
                </a:cubicBezTo>
                <a:cubicBezTo>
                  <a:pt x="13997" y="5290"/>
                  <a:pt x="13884" y="5357"/>
                  <a:pt x="13833" y="5357"/>
                </a:cubicBezTo>
                <a:cubicBezTo>
                  <a:pt x="13738" y="5357"/>
                  <a:pt x="13857" y="5122"/>
                  <a:pt x="13407" y="4822"/>
                </a:cubicBezTo>
                <a:cubicBezTo>
                  <a:pt x="12364" y="4074"/>
                  <a:pt x="12124" y="2937"/>
                  <a:pt x="10856" y="2937"/>
                </a:cubicBezTo>
                <a:cubicBezTo>
                  <a:pt x="10629" y="2937"/>
                  <a:pt x="10369" y="2973"/>
                  <a:pt x="10066" y="3055"/>
                </a:cubicBezTo>
                <a:cubicBezTo>
                  <a:pt x="8643" y="3402"/>
                  <a:pt x="7531" y="4745"/>
                  <a:pt x="6799" y="5938"/>
                </a:cubicBezTo>
                <a:cubicBezTo>
                  <a:pt x="5763" y="7628"/>
                  <a:pt x="5877" y="7321"/>
                  <a:pt x="3919" y="7818"/>
                </a:cubicBezTo>
                <a:cubicBezTo>
                  <a:pt x="3495" y="7935"/>
                  <a:pt x="1" y="9278"/>
                  <a:pt x="422" y="10200"/>
                </a:cubicBezTo>
                <a:cubicBezTo>
                  <a:pt x="10130" y="10200"/>
                  <a:pt x="19836" y="10132"/>
                  <a:pt x="29553" y="10132"/>
                </a:cubicBezTo>
                <a:cubicBezTo>
                  <a:pt x="34412" y="10132"/>
                  <a:pt x="39274" y="10149"/>
                  <a:pt x="44140" y="10200"/>
                </a:cubicBezTo>
                <a:cubicBezTo>
                  <a:pt x="43488" y="9816"/>
                  <a:pt x="42797" y="9395"/>
                  <a:pt x="42142" y="9011"/>
                </a:cubicBezTo>
                <a:cubicBezTo>
                  <a:pt x="41414" y="8627"/>
                  <a:pt x="40682" y="8664"/>
                  <a:pt x="39991" y="8319"/>
                </a:cubicBezTo>
                <a:cubicBezTo>
                  <a:pt x="38648" y="7665"/>
                  <a:pt x="38878" y="6168"/>
                  <a:pt x="37265" y="5821"/>
                </a:cubicBezTo>
                <a:cubicBezTo>
                  <a:pt x="37156" y="5797"/>
                  <a:pt x="37053" y="5786"/>
                  <a:pt x="36955" y="5786"/>
                </a:cubicBezTo>
                <a:cubicBezTo>
                  <a:pt x="36193" y="5786"/>
                  <a:pt x="35700" y="6423"/>
                  <a:pt x="35031" y="6423"/>
                </a:cubicBezTo>
                <a:cubicBezTo>
                  <a:pt x="34959" y="6423"/>
                  <a:pt x="34884" y="6415"/>
                  <a:pt x="34806" y="6399"/>
                </a:cubicBezTo>
                <a:cubicBezTo>
                  <a:pt x="34382" y="6322"/>
                  <a:pt x="33921" y="5323"/>
                  <a:pt x="33500" y="5129"/>
                </a:cubicBezTo>
                <a:cubicBezTo>
                  <a:pt x="33345" y="5062"/>
                  <a:pt x="33194" y="5038"/>
                  <a:pt x="33047" y="5038"/>
                </a:cubicBezTo>
                <a:cubicBezTo>
                  <a:pt x="32708" y="5038"/>
                  <a:pt x="32388" y="5164"/>
                  <a:pt x="32073" y="5164"/>
                </a:cubicBezTo>
                <a:cubicBezTo>
                  <a:pt x="31985" y="5164"/>
                  <a:pt x="31897" y="5154"/>
                  <a:pt x="31810" y="5129"/>
                </a:cubicBezTo>
                <a:cubicBezTo>
                  <a:pt x="30888" y="4939"/>
                  <a:pt x="30694" y="4054"/>
                  <a:pt x="29658" y="3977"/>
                </a:cubicBezTo>
                <a:cubicBezTo>
                  <a:pt x="29326" y="3977"/>
                  <a:pt x="28823" y="4523"/>
                  <a:pt x="28418" y="4523"/>
                </a:cubicBezTo>
                <a:cubicBezTo>
                  <a:pt x="28354" y="4523"/>
                  <a:pt x="28293" y="4509"/>
                  <a:pt x="28235" y="4478"/>
                </a:cubicBezTo>
                <a:cubicBezTo>
                  <a:pt x="27928" y="4324"/>
                  <a:pt x="28045" y="3209"/>
                  <a:pt x="27814" y="2978"/>
                </a:cubicBezTo>
                <a:cubicBezTo>
                  <a:pt x="27533" y="2584"/>
                  <a:pt x="27148" y="2335"/>
                  <a:pt x="26720" y="2335"/>
                </a:cubicBezTo>
                <a:cubicBezTo>
                  <a:pt x="26564" y="2335"/>
                  <a:pt x="26402" y="2369"/>
                  <a:pt x="26238" y="2440"/>
                </a:cubicBezTo>
                <a:cubicBezTo>
                  <a:pt x="25970" y="2557"/>
                  <a:pt x="25700" y="3402"/>
                  <a:pt x="25546" y="3402"/>
                </a:cubicBezTo>
                <a:cubicBezTo>
                  <a:pt x="25523" y="3406"/>
                  <a:pt x="25500" y="3408"/>
                  <a:pt x="25478" y="3408"/>
                </a:cubicBezTo>
                <a:cubicBezTo>
                  <a:pt x="24844" y="3408"/>
                  <a:pt x="24684" y="1883"/>
                  <a:pt x="24203" y="1328"/>
                </a:cubicBezTo>
                <a:cubicBezTo>
                  <a:pt x="23511" y="547"/>
                  <a:pt x="22446" y="1"/>
                  <a:pt x="21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2532062" y="1516647"/>
            <a:ext cx="596267" cy="182694"/>
          </a:xfrm>
          <a:custGeom>
            <a:avLst/>
            <a:gdLst/>
            <a:ahLst/>
            <a:cxnLst/>
            <a:rect l="l" t="t" r="r" b="b"/>
            <a:pathLst>
              <a:path w="23013" h="7262" extrusionOk="0">
                <a:moveTo>
                  <a:pt x="13587" y="1"/>
                </a:moveTo>
                <a:cubicBezTo>
                  <a:pt x="13403" y="1"/>
                  <a:pt x="13212" y="37"/>
                  <a:pt x="13025" y="109"/>
                </a:cubicBezTo>
                <a:cubicBezTo>
                  <a:pt x="12564" y="303"/>
                  <a:pt x="12293" y="724"/>
                  <a:pt x="11986" y="1071"/>
                </a:cubicBezTo>
                <a:cubicBezTo>
                  <a:pt x="11838" y="1219"/>
                  <a:pt x="11732" y="1282"/>
                  <a:pt x="11645" y="1282"/>
                </a:cubicBezTo>
                <a:cubicBezTo>
                  <a:pt x="11528" y="1282"/>
                  <a:pt x="11443" y="1170"/>
                  <a:pt x="11334" y="994"/>
                </a:cubicBezTo>
                <a:cubicBezTo>
                  <a:pt x="11054" y="478"/>
                  <a:pt x="10702" y="227"/>
                  <a:pt x="10305" y="227"/>
                </a:cubicBezTo>
                <a:cubicBezTo>
                  <a:pt x="9993" y="227"/>
                  <a:pt x="9653" y="383"/>
                  <a:pt x="9297" y="687"/>
                </a:cubicBezTo>
                <a:cubicBezTo>
                  <a:pt x="8492" y="1415"/>
                  <a:pt x="8415" y="2454"/>
                  <a:pt x="8067" y="3376"/>
                </a:cubicBezTo>
                <a:cubicBezTo>
                  <a:pt x="7991" y="3453"/>
                  <a:pt x="8031" y="3607"/>
                  <a:pt x="7914" y="3607"/>
                </a:cubicBezTo>
                <a:cubicBezTo>
                  <a:pt x="7893" y="3612"/>
                  <a:pt x="7875" y="3614"/>
                  <a:pt x="7860" y="3614"/>
                </a:cubicBezTo>
                <a:cubicBezTo>
                  <a:pt x="7759" y="3614"/>
                  <a:pt x="7750" y="3520"/>
                  <a:pt x="7683" y="3453"/>
                </a:cubicBezTo>
                <a:cubicBezTo>
                  <a:pt x="7416" y="3223"/>
                  <a:pt x="7222" y="2838"/>
                  <a:pt x="6801" y="2798"/>
                </a:cubicBezTo>
                <a:cubicBezTo>
                  <a:pt x="6776" y="2797"/>
                  <a:pt x="6750" y="2796"/>
                  <a:pt x="6725" y="2796"/>
                </a:cubicBezTo>
                <a:cubicBezTo>
                  <a:pt x="6177" y="2796"/>
                  <a:pt x="5677" y="3175"/>
                  <a:pt x="5495" y="3797"/>
                </a:cubicBezTo>
                <a:cubicBezTo>
                  <a:pt x="5399" y="4147"/>
                  <a:pt x="5252" y="4365"/>
                  <a:pt x="4922" y="4365"/>
                </a:cubicBezTo>
                <a:cubicBezTo>
                  <a:pt x="4853" y="4365"/>
                  <a:pt x="4774" y="4356"/>
                  <a:pt x="4687" y="4335"/>
                </a:cubicBezTo>
                <a:cubicBezTo>
                  <a:pt x="4565" y="4302"/>
                  <a:pt x="4444" y="4279"/>
                  <a:pt x="4332" y="4279"/>
                </a:cubicBezTo>
                <a:cubicBezTo>
                  <a:pt x="4056" y="4279"/>
                  <a:pt x="3842" y="4421"/>
                  <a:pt x="3842" y="4913"/>
                </a:cubicBezTo>
                <a:cubicBezTo>
                  <a:pt x="3842" y="5334"/>
                  <a:pt x="3497" y="5604"/>
                  <a:pt x="3036" y="5681"/>
                </a:cubicBezTo>
                <a:cubicBezTo>
                  <a:pt x="2038" y="5872"/>
                  <a:pt x="1076" y="6102"/>
                  <a:pt x="0" y="6410"/>
                </a:cubicBezTo>
                <a:cubicBezTo>
                  <a:pt x="154" y="6486"/>
                  <a:pt x="194" y="6526"/>
                  <a:pt x="270" y="6526"/>
                </a:cubicBezTo>
                <a:cubicBezTo>
                  <a:pt x="2689" y="6603"/>
                  <a:pt x="5111" y="6640"/>
                  <a:pt x="7570" y="6834"/>
                </a:cubicBezTo>
                <a:cubicBezTo>
                  <a:pt x="9911" y="6987"/>
                  <a:pt x="12293" y="6834"/>
                  <a:pt x="14675" y="7141"/>
                </a:cubicBezTo>
                <a:cubicBezTo>
                  <a:pt x="15347" y="7237"/>
                  <a:pt x="16035" y="7243"/>
                  <a:pt x="16719" y="7243"/>
                </a:cubicBezTo>
                <a:cubicBezTo>
                  <a:pt x="16817" y="7243"/>
                  <a:pt x="16915" y="7243"/>
                  <a:pt x="17012" y="7243"/>
                </a:cubicBezTo>
                <a:cubicBezTo>
                  <a:pt x="17324" y="7243"/>
                  <a:pt x="17635" y="7244"/>
                  <a:pt x="17942" y="7255"/>
                </a:cubicBezTo>
                <a:cubicBezTo>
                  <a:pt x="18076" y="7259"/>
                  <a:pt x="18210" y="7261"/>
                  <a:pt x="18343" y="7261"/>
                </a:cubicBezTo>
                <a:cubicBezTo>
                  <a:pt x="19431" y="7261"/>
                  <a:pt x="20495" y="7124"/>
                  <a:pt x="21590" y="6987"/>
                </a:cubicBezTo>
                <a:cubicBezTo>
                  <a:pt x="21729" y="6964"/>
                  <a:pt x="21871" y="6958"/>
                  <a:pt x="22015" y="6958"/>
                </a:cubicBezTo>
                <a:cubicBezTo>
                  <a:pt x="22163" y="6958"/>
                  <a:pt x="22313" y="6965"/>
                  <a:pt x="22461" y="6965"/>
                </a:cubicBezTo>
                <a:cubicBezTo>
                  <a:pt x="22648" y="6965"/>
                  <a:pt x="22834" y="6955"/>
                  <a:pt x="23013" y="6911"/>
                </a:cubicBezTo>
                <a:cubicBezTo>
                  <a:pt x="22936" y="6640"/>
                  <a:pt x="22742" y="6680"/>
                  <a:pt x="22552" y="6603"/>
                </a:cubicBezTo>
                <a:cubicBezTo>
                  <a:pt x="21784" y="6410"/>
                  <a:pt x="20975" y="6373"/>
                  <a:pt x="20170" y="6179"/>
                </a:cubicBezTo>
                <a:cubicBezTo>
                  <a:pt x="19823" y="6142"/>
                  <a:pt x="19325" y="6142"/>
                  <a:pt x="19248" y="5604"/>
                </a:cubicBezTo>
                <a:cubicBezTo>
                  <a:pt x="19131" y="4529"/>
                  <a:pt x="18824" y="3490"/>
                  <a:pt x="18286" y="2568"/>
                </a:cubicBezTo>
                <a:cubicBezTo>
                  <a:pt x="18052" y="2164"/>
                  <a:pt x="17491" y="1818"/>
                  <a:pt x="17019" y="1818"/>
                </a:cubicBezTo>
                <a:cubicBezTo>
                  <a:pt x="16952" y="1818"/>
                  <a:pt x="16888" y="1825"/>
                  <a:pt x="16826" y="1840"/>
                </a:cubicBezTo>
                <a:cubicBezTo>
                  <a:pt x="16252" y="2030"/>
                  <a:pt x="16021" y="2568"/>
                  <a:pt x="15751" y="3029"/>
                </a:cubicBezTo>
                <a:cubicBezTo>
                  <a:pt x="15680" y="3136"/>
                  <a:pt x="15708" y="3304"/>
                  <a:pt x="15596" y="3304"/>
                </a:cubicBezTo>
                <a:cubicBezTo>
                  <a:pt x="15585" y="3304"/>
                  <a:pt x="15573" y="3303"/>
                  <a:pt x="15560" y="3299"/>
                </a:cubicBezTo>
                <a:cubicBezTo>
                  <a:pt x="15367" y="3259"/>
                  <a:pt x="15443" y="3106"/>
                  <a:pt x="15406" y="2992"/>
                </a:cubicBezTo>
                <a:cubicBezTo>
                  <a:pt x="15253" y="2224"/>
                  <a:pt x="15136" y="1455"/>
                  <a:pt x="14792" y="764"/>
                </a:cubicBezTo>
                <a:cubicBezTo>
                  <a:pt x="14539" y="260"/>
                  <a:pt x="14083" y="1"/>
                  <a:pt x="135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33"/>
          <p:cNvGrpSpPr/>
          <p:nvPr/>
        </p:nvGrpSpPr>
        <p:grpSpPr>
          <a:xfrm>
            <a:off x="-1162633" y="3814434"/>
            <a:ext cx="670907" cy="633185"/>
            <a:chOff x="4976775" y="3864000"/>
            <a:chExt cx="1234175" cy="1164725"/>
          </a:xfrm>
        </p:grpSpPr>
        <p:sp>
          <p:nvSpPr>
            <p:cNvPr id="572" name="Google Shape;572;p33"/>
            <p:cNvSpPr/>
            <p:nvPr/>
          </p:nvSpPr>
          <p:spPr>
            <a:xfrm>
              <a:off x="5877625" y="4721375"/>
              <a:ext cx="307375" cy="307350"/>
            </a:xfrm>
            <a:custGeom>
              <a:avLst/>
              <a:gdLst/>
              <a:ahLst/>
              <a:cxnLst/>
              <a:rect l="l" t="t" r="r" b="b"/>
              <a:pathLst>
                <a:path w="12295" h="12294" extrusionOk="0">
                  <a:moveTo>
                    <a:pt x="6147" y="0"/>
                  </a:moveTo>
                  <a:cubicBezTo>
                    <a:pt x="2767" y="0"/>
                    <a:pt x="1" y="2766"/>
                    <a:pt x="1" y="6147"/>
                  </a:cubicBezTo>
                  <a:cubicBezTo>
                    <a:pt x="1" y="9567"/>
                    <a:pt x="2767" y="12293"/>
                    <a:pt x="6147" y="12293"/>
                  </a:cubicBezTo>
                  <a:cubicBezTo>
                    <a:pt x="9528" y="12293"/>
                    <a:pt x="12294" y="9567"/>
                    <a:pt x="12294" y="6147"/>
                  </a:cubicBezTo>
                  <a:cubicBezTo>
                    <a:pt x="12294" y="2766"/>
                    <a:pt x="9528" y="0"/>
                    <a:pt x="6147" y="0"/>
                  </a:cubicBezTo>
                  <a:close/>
                </a:path>
              </a:pathLst>
            </a:custGeom>
            <a:solidFill>
              <a:srgbClr val="202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5046925" y="4703150"/>
              <a:ext cx="307350" cy="307350"/>
            </a:xfrm>
            <a:custGeom>
              <a:avLst/>
              <a:gdLst/>
              <a:ahLst/>
              <a:cxnLst/>
              <a:rect l="l" t="t" r="r" b="b"/>
              <a:pathLst>
                <a:path w="12294" h="12294" extrusionOk="0">
                  <a:moveTo>
                    <a:pt x="6147" y="1"/>
                  </a:moveTo>
                  <a:cubicBezTo>
                    <a:pt x="2726" y="1"/>
                    <a:pt x="0" y="2727"/>
                    <a:pt x="0" y="6147"/>
                  </a:cubicBezTo>
                  <a:cubicBezTo>
                    <a:pt x="0" y="9528"/>
                    <a:pt x="2726" y="12294"/>
                    <a:pt x="6147" y="12294"/>
                  </a:cubicBezTo>
                  <a:cubicBezTo>
                    <a:pt x="9527" y="12294"/>
                    <a:pt x="12293" y="9528"/>
                    <a:pt x="12293" y="6147"/>
                  </a:cubicBezTo>
                  <a:cubicBezTo>
                    <a:pt x="12293" y="2727"/>
                    <a:pt x="9527" y="1"/>
                    <a:pt x="6147" y="1"/>
                  </a:cubicBezTo>
                  <a:close/>
                </a:path>
              </a:pathLst>
            </a:custGeom>
            <a:solidFill>
              <a:srgbClr val="202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4976775" y="4499300"/>
              <a:ext cx="901875" cy="373825"/>
            </a:xfrm>
            <a:custGeom>
              <a:avLst/>
              <a:gdLst/>
              <a:ahLst/>
              <a:cxnLst/>
              <a:rect l="l" t="t" r="r" b="b"/>
              <a:pathLst>
                <a:path w="36075" h="14953" extrusionOk="0">
                  <a:moveTo>
                    <a:pt x="23402" y="0"/>
                  </a:moveTo>
                  <a:cubicBezTo>
                    <a:pt x="23314" y="0"/>
                    <a:pt x="23226" y="11"/>
                    <a:pt x="23127" y="11"/>
                  </a:cubicBezTo>
                  <a:cubicBezTo>
                    <a:pt x="22205" y="11"/>
                    <a:pt x="21323" y="11"/>
                    <a:pt x="20401" y="47"/>
                  </a:cubicBezTo>
                  <a:cubicBezTo>
                    <a:pt x="19593" y="47"/>
                    <a:pt x="18824" y="164"/>
                    <a:pt x="18019" y="241"/>
                  </a:cubicBezTo>
                  <a:cubicBezTo>
                    <a:pt x="17328" y="318"/>
                    <a:pt x="16636" y="318"/>
                    <a:pt x="15945" y="472"/>
                  </a:cubicBezTo>
                  <a:cubicBezTo>
                    <a:pt x="15771" y="510"/>
                    <a:pt x="15607" y="510"/>
                    <a:pt x="15449" y="510"/>
                  </a:cubicBezTo>
                  <a:cubicBezTo>
                    <a:pt x="15290" y="510"/>
                    <a:pt x="15136" y="510"/>
                    <a:pt x="14983" y="548"/>
                  </a:cubicBezTo>
                  <a:cubicBezTo>
                    <a:pt x="14408" y="702"/>
                    <a:pt x="13870" y="702"/>
                    <a:pt x="13332" y="816"/>
                  </a:cubicBezTo>
                  <a:cubicBezTo>
                    <a:pt x="12678" y="933"/>
                    <a:pt x="12063" y="1046"/>
                    <a:pt x="11448" y="1200"/>
                  </a:cubicBezTo>
                  <a:cubicBezTo>
                    <a:pt x="10566" y="1394"/>
                    <a:pt x="9644" y="1624"/>
                    <a:pt x="8759" y="1931"/>
                  </a:cubicBezTo>
                  <a:cubicBezTo>
                    <a:pt x="8108" y="2162"/>
                    <a:pt x="7493" y="2429"/>
                    <a:pt x="6915" y="2776"/>
                  </a:cubicBezTo>
                  <a:cubicBezTo>
                    <a:pt x="6801" y="2853"/>
                    <a:pt x="6685" y="2967"/>
                    <a:pt x="6531" y="3007"/>
                  </a:cubicBezTo>
                  <a:cubicBezTo>
                    <a:pt x="6187" y="3198"/>
                    <a:pt x="5879" y="3428"/>
                    <a:pt x="5532" y="3582"/>
                  </a:cubicBezTo>
                  <a:cubicBezTo>
                    <a:pt x="5148" y="3735"/>
                    <a:pt x="4841" y="4006"/>
                    <a:pt x="4533" y="4273"/>
                  </a:cubicBezTo>
                  <a:cubicBezTo>
                    <a:pt x="3959" y="4657"/>
                    <a:pt x="3458" y="5158"/>
                    <a:pt x="2960" y="5656"/>
                  </a:cubicBezTo>
                  <a:cubicBezTo>
                    <a:pt x="2960" y="5696"/>
                    <a:pt x="2960" y="5733"/>
                    <a:pt x="2920" y="5733"/>
                  </a:cubicBezTo>
                  <a:cubicBezTo>
                    <a:pt x="2806" y="5810"/>
                    <a:pt x="2766" y="5887"/>
                    <a:pt x="2689" y="6003"/>
                  </a:cubicBezTo>
                  <a:cubicBezTo>
                    <a:pt x="2613" y="6117"/>
                    <a:pt x="2536" y="6234"/>
                    <a:pt x="2459" y="6311"/>
                  </a:cubicBezTo>
                  <a:cubicBezTo>
                    <a:pt x="2382" y="6424"/>
                    <a:pt x="2305" y="6541"/>
                    <a:pt x="2228" y="6618"/>
                  </a:cubicBezTo>
                  <a:cubicBezTo>
                    <a:pt x="2228" y="6655"/>
                    <a:pt x="2192" y="6655"/>
                    <a:pt x="2192" y="6695"/>
                  </a:cubicBezTo>
                  <a:cubicBezTo>
                    <a:pt x="1076" y="8115"/>
                    <a:pt x="424" y="9728"/>
                    <a:pt x="40" y="11495"/>
                  </a:cubicBezTo>
                  <a:cubicBezTo>
                    <a:pt x="0" y="11689"/>
                    <a:pt x="0" y="11880"/>
                    <a:pt x="77" y="12073"/>
                  </a:cubicBezTo>
                  <a:cubicBezTo>
                    <a:pt x="231" y="12494"/>
                    <a:pt x="461" y="12802"/>
                    <a:pt x="845" y="12995"/>
                  </a:cubicBezTo>
                  <a:lnTo>
                    <a:pt x="3421" y="12995"/>
                  </a:lnTo>
                  <a:cubicBezTo>
                    <a:pt x="3344" y="12955"/>
                    <a:pt x="3267" y="12955"/>
                    <a:pt x="3190" y="12955"/>
                  </a:cubicBezTo>
                  <a:lnTo>
                    <a:pt x="1691" y="12955"/>
                  </a:lnTo>
                  <a:cubicBezTo>
                    <a:pt x="1652" y="12955"/>
                    <a:pt x="1612" y="12960"/>
                    <a:pt x="1578" y="12960"/>
                  </a:cubicBezTo>
                  <a:cubicBezTo>
                    <a:pt x="1511" y="12960"/>
                    <a:pt x="1460" y="12943"/>
                    <a:pt x="1460" y="12842"/>
                  </a:cubicBezTo>
                  <a:cubicBezTo>
                    <a:pt x="1500" y="12611"/>
                    <a:pt x="1500" y="12381"/>
                    <a:pt x="1537" y="12150"/>
                  </a:cubicBezTo>
                  <a:cubicBezTo>
                    <a:pt x="1691" y="11459"/>
                    <a:pt x="1884" y="10727"/>
                    <a:pt x="2152" y="9999"/>
                  </a:cubicBezTo>
                  <a:cubicBezTo>
                    <a:pt x="2576" y="8883"/>
                    <a:pt x="3190" y="7847"/>
                    <a:pt x="3996" y="6962"/>
                  </a:cubicBezTo>
                  <a:cubicBezTo>
                    <a:pt x="4533" y="6311"/>
                    <a:pt x="5188" y="5773"/>
                    <a:pt x="5879" y="5312"/>
                  </a:cubicBezTo>
                  <a:cubicBezTo>
                    <a:pt x="7223" y="4504"/>
                    <a:pt x="8682" y="4083"/>
                    <a:pt x="10182" y="3852"/>
                  </a:cubicBezTo>
                  <a:cubicBezTo>
                    <a:pt x="10841" y="3757"/>
                    <a:pt x="11502" y="3688"/>
                    <a:pt x="12161" y="3688"/>
                  </a:cubicBezTo>
                  <a:cubicBezTo>
                    <a:pt x="12308" y="3688"/>
                    <a:pt x="12454" y="3691"/>
                    <a:pt x="12601" y="3698"/>
                  </a:cubicBezTo>
                  <a:lnTo>
                    <a:pt x="13523" y="3698"/>
                  </a:lnTo>
                  <a:cubicBezTo>
                    <a:pt x="13947" y="3698"/>
                    <a:pt x="14408" y="3775"/>
                    <a:pt x="14829" y="3852"/>
                  </a:cubicBezTo>
                  <a:cubicBezTo>
                    <a:pt x="15407" y="3966"/>
                    <a:pt x="15981" y="4120"/>
                    <a:pt x="16559" y="4390"/>
                  </a:cubicBezTo>
                  <a:cubicBezTo>
                    <a:pt x="17481" y="4851"/>
                    <a:pt x="18210" y="5466"/>
                    <a:pt x="18634" y="6424"/>
                  </a:cubicBezTo>
                  <a:cubicBezTo>
                    <a:pt x="18787" y="6695"/>
                    <a:pt x="18901" y="7002"/>
                    <a:pt x="18978" y="7310"/>
                  </a:cubicBezTo>
                  <a:cubicBezTo>
                    <a:pt x="19132" y="8038"/>
                    <a:pt x="19132" y="8769"/>
                    <a:pt x="19018" y="9461"/>
                  </a:cubicBezTo>
                  <a:cubicBezTo>
                    <a:pt x="18941" y="10076"/>
                    <a:pt x="18747" y="10690"/>
                    <a:pt x="18440" y="11228"/>
                  </a:cubicBezTo>
                  <a:cubicBezTo>
                    <a:pt x="18133" y="11880"/>
                    <a:pt x="17789" y="12457"/>
                    <a:pt x="17134" y="12802"/>
                  </a:cubicBezTo>
                  <a:cubicBezTo>
                    <a:pt x="17057" y="12842"/>
                    <a:pt x="17174" y="13186"/>
                    <a:pt x="17134" y="13226"/>
                  </a:cubicBezTo>
                  <a:cubicBezTo>
                    <a:pt x="17134" y="13263"/>
                    <a:pt x="17174" y="13339"/>
                    <a:pt x="17211" y="13416"/>
                  </a:cubicBezTo>
                  <a:cubicBezTo>
                    <a:pt x="17328" y="13764"/>
                    <a:pt x="17558" y="14031"/>
                    <a:pt x="17825" y="14301"/>
                  </a:cubicBezTo>
                  <a:cubicBezTo>
                    <a:pt x="18403" y="14762"/>
                    <a:pt x="19055" y="14916"/>
                    <a:pt x="19746" y="14953"/>
                  </a:cubicBezTo>
                  <a:lnTo>
                    <a:pt x="22512" y="14953"/>
                  </a:lnTo>
                  <a:cubicBezTo>
                    <a:pt x="23130" y="14944"/>
                    <a:pt x="23751" y="14942"/>
                    <a:pt x="24372" y="14942"/>
                  </a:cubicBezTo>
                  <a:cubicBezTo>
                    <a:pt x="25046" y="14942"/>
                    <a:pt x="25722" y="14944"/>
                    <a:pt x="26398" y="14944"/>
                  </a:cubicBezTo>
                  <a:cubicBezTo>
                    <a:pt x="27700" y="14944"/>
                    <a:pt x="29006" y="14934"/>
                    <a:pt x="30312" y="14876"/>
                  </a:cubicBezTo>
                  <a:cubicBezTo>
                    <a:pt x="31348" y="14839"/>
                    <a:pt x="32347" y="14762"/>
                    <a:pt x="33346" y="14455"/>
                  </a:cubicBezTo>
                  <a:cubicBezTo>
                    <a:pt x="33923" y="14261"/>
                    <a:pt x="34461" y="14031"/>
                    <a:pt x="34882" y="13610"/>
                  </a:cubicBezTo>
                  <a:cubicBezTo>
                    <a:pt x="35844" y="12688"/>
                    <a:pt x="36075" y="11572"/>
                    <a:pt x="35881" y="10343"/>
                  </a:cubicBezTo>
                  <a:cubicBezTo>
                    <a:pt x="35881" y="10266"/>
                    <a:pt x="35881" y="10152"/>
                    <a:pt x="35767" y="10152"/>
                  </a:cubicBezTo>
                  <a:cubicBezTo>
                    <a:pt x="35691" y="10189"/>
                    <a:pt x="35651" y="10266"/>
                    <a:pt x="35651" y="10343"/>
                  </a:cubicBezTo>
                  <a:cubicBezTo>
                    <a:pt x="35497" y="10613"/>
                    <a:pt x="35343" y="10881"/>
                    <a:pt x="35153" y="11074"/>
                  </a:cubicBezTo>
                  <a:cubicBezTo>
                    <a:pt x="34845" y="11228"/>
                    <a:pt x="34575" y="11495"/>
                    <a:pt x="34268" y="11649"/>
                  </a:cubicBezTo>
                  <a:cubicBezTo>
                    <a:pt x="33346" y="12110"/>
                    <a:pt x="32310" y="12264"/>
                    <a:pt x="31271" y="12264"/>
                  </a:cubicBezTo>
                  <a:cubicBezTo>
                    <a:pt x="30211" y="12264"/>
                    <a:pt x="29165" y="12289"/>
                    <a:pt x="28116" y="12289"/>
                  </a:cubicBezTo>
                  <a:cubicBezTo>
                    <a:pt x="27340" y="12289"/>
                    <a:pt x="26563" y="12275"/>
                    <a:pt x="25779" y="12227"/>
                  </a:cubicBezTo>
                  <a:cubicBezTo>
                    <a:pt x="25472" y="12187"/>
                    <a:pt x="25125" y="12150"/>
                    <a:pt x="24817" y="12033"/>
                  </a:cubicBezTo>
                  <a:cubicBezTo>
                    <a:pt x="24126" y="11843"/>
                    <a:pt x="23474" y="11535"/>
                    <a:pt x="22896" y="11111"/>
                  </a:cubicBezTo>
                  <a:cubicBezTo>
                    <a:pt x="22322" y="10690"/>
                    <a:pt x="21861" y="10189"/>
                    <a:pt x="21437" y="9615"/>
                  </a:cubicBezTo>
                  <a:cubicBezTo>
                    <a:pt x="21129" y="9190"/>
                    <a:pt x="20899" y="8729"/>
                    <a:pt x="20708" y="8232"/>
                  </a:cubicBezTo>
                  <a:cubicBezTo>
                    <a:pt x="20515" y="7731"/>
                    <a:pt x="20438" y="7193"/>
                    <a:pt x="20361" y="6695"/>
                  </a:cubicBezTo>
                  <a:cubicBezTo>
                    <a:pt x="20284" y="6194"/>
                    <a:pt x="20438" y="5696"/>
                    <a:pt x="20515" y="5195"/>
                  </a:cubicBezTo>
                  <a:cubicBezTo>
                    <a:pt x="20668" y="4427"/>
                    <a:pt x="20899" y="3698"/>
                    <a:pt x="21246" y="3007"/>
                  </a:cubicBezTo>
                  <a:cubicBezTo>
                    <a:pt x="21821" y="1891"/>
                    <a:pt x="22552" y="933"/>
                    <a:pt x="23588" y="201"/>
                  </a:cubicBezTo>
                  <a:cubicBezTo>
                    <a:pt x="23665" y="164"/>
                    <a:pt x="23782" y="124"/>
                    <a:pt x="23665" y="47"/>
                  </a:cubicBezTo>
                  <a:cubicBezTo>
                    <a:pt x="23571" y="10"/>
                    <a:pt x="23487" y="0"/>
                    <a:pt x="23402" y="0"/>
                  </a:cubicBezTo>
                  <a:close/>
                </a:path>
              </a:pathLst>
            </a:custGeom>
            <a:solidFill>
              <a:srgbClr val="D4B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5359250" y="4378175"/>
              <a:ext cx="687450" cy="513650"/>
            </a:xfrm>
            <a:custGeom>
              <a:avLst/>
              <a:gdLst/>
              <a:ahLst/>
              <a:cxnLst/>
              <a:rect l="l" t="t" r="r" b="b"/>
              <a:pathLst>
                <a:path w="27498" h="20546" extrusionOk="0">
                  <a:moveTo>
                    <a:pt x="20720" y="0"/>
                  </a:moveTo>
                  <a:cubicBezTo>
                    <a:pt x="20206" y="0"/>
                    <a:pt x="19648" y="126"/>
                    <a:pt x="19045" y="399"/>
                  </a:cubicBezTo>
                  <a:cubicBezTo>
                    <a:pt x="19099" y="369"/>
                    <a:pt x="19112" y="357"/>
                    <a:pt x="19097" y="357"/>
                  </a:cubicBezTo>
                  <a:cubicBezTo>
                    <a:pt x="19038" y="357"/>
                    <a:pt x="18525" y="560"/>
                    <a:pt x="18431" y="590"/>
                  </a:cubicBezTo>
                  <a:cubicBezTo>
                    <a:pt x="17933" y="860"/>
                    <a:pt x="17509" y="1168"/>
                    <a:pt x="17201" y="1629"/>
                  </a:cubicBezTo>
                  <a:cubicBezTo>
                    <a:pt x="16473" y="2741"/>
                    <a:pt x="16740" y="3817"/>
                    <a:pt x="17165" y="4969"/>
                  </a:cubicBezTo>
                  <a:cubicBezTo>
                    <a:pt x="18047" y="7391"/>
                    <a:pt x="19009" y="9773"/>
                    <a:pt x="19891" y="12191"/>
                  </a:cubicBezTo>
                  <a:cubicBezTo>
                    <a:pt x="20622" y="14152"/>
                    <a:pt x="21504" y="16918"/>
                    <a:pt x="19470" y="18455"/>
                  </a:cubicBezTo>
                  <a:cubicBezTo>
                    <a:pt x="18158" y="19479"/>
                    <a:pt x="16316" y="19660"/>
                    <a:pt x="14519" y="19660"/>
                  </a:cubicBezTo>
                  <a:cubicBezTo>
                    <a:pt x="13529" y="19660"/>
                    <a:pt x="12553" y="19605"/>
                    <a:pt x="11687" y="19605"/>
                  </a:cubicBezTo>
                  <a:cubicBezTo>
                    <a:pt x="11591" y="19605"/>
                    <a:pt x="11496" y="19606"/>
                    <a:pt x="11402" y="19607"/>
                  </a:cubicBezTo>
                  <a:lnTo>
                    <a:pt x="7176" y="19607"/>
                  </a:lnTo>
                  <a:cubicBezTo>
                    <a:pt x="7106" y="19605"/>
                    <a:pt x="7033" y="19604"/>
                    <a:pt x="6959" y="19604"/>
                  </a:cubicBezTo>
                  <a:cubicBezTo>
                    <a:pt x="6392" y="19604"/>
                    <a:pt x="5738" y="19664"/>
                    <a:pt x="5096" y="19664"/>
                  </a:cubicBezTo>
                  <a:cubicBezTo>
                    <a:pt x="4371" y="19664"/>
                    <a:pt x="3660" y="19587"/>
                    <a:pt x="3104" y="19260"/>
                  </a:cubicBezTo>
                  <a:cubicBezTo>
                    <a:pt x="2720" y="18993"/>
                    <a:pt x="2413" y="18685"/>
                    <a:pt x="2182" y="18261"/>
                  </a:cubicBezTo>
                  <a:cubicBezTo>
                    <a:pt x="1922" y="17820"/>
                    <a:pt x="1890" y="17730"/>
                    <a:pt x="1647" y="17730"/>
                  </a:cubicBezTo>
                  <a:cubicBezTo>
                    <a:pt x="1531" y="17730"/>
                    <a:pt x="1367" y="17750"/>
                    <a:pt x="1107" y="17763"/>
                  </a:cubicBezTo>
                  <a:cubicBezTo>
                    <a:pt x="1091" y="17763"/>
                    <a:pt x="889" y="17744"/>
                    <a:pt x="673" y="17744"/>
                  </a:cubicBezTo>
                  <a:cubicBezTo>
                    <a:pt x="352" y="17744"/>
                    <a:pt x="1" y="17786"/>
                    <a:pt x="185" y="17994"/>
                  </a:cubicBezTo>
                  <a:cubicBezTo>
                    <a:pt x="192" y="18001"/>
                    <a:pt x="221" y="18004"/>
                    <a:pt x="263" y="18004"/>
                  </a:cubicBezTo>
                  <a:cubicBezTo>
                    <a:pt x="438" y="18004"/>
                    <a:pt x="844" y="17954"/>
                    <a:pt x="876" y="17954"/>
                  </a:cubicBezTo>
                  <a:cubicBezTo>
                    <a:pt x="1260" y="18108"/>
                    <a:pt x="1183" y="18261"/>
                    <a:pt x="1374" y="18569"/>
                  </a:cubicBezTo>
                  <a:cubicBezTo>
                    <a:pt x="2238" y="20246"/>
                    <a:pt x="3924" y="20546"/>
                    <a:pt x="5662" y="20546"/>
                  </a:cubicBezTo>
                  <a:cubicBezTo>
                    <a:pt x="6631" y="20546"/>
                    <a:pt x="7616" y="20453"/>
                    <a:pt x="8483" y="20453"/>
                  </a:cubicBezTo>
                  <a:cubicBezTo>
                    <a:pt x="10009" y="20453"/>
                    <a:pt x="11569" y="20530"/>
                    <a:pt x="13126" y="20530"/>
                  </a:cubicBezTo>
                  <a:cubicBezTo>
                    <a:pt x="14468" y="20530"/>
                    <a:pt x="15809" y="20472"/>
                    <a:pt x="17125" y="20259"/>
                  </a:cubicBezTo>
                  <a:cubicBezTo>
                    <a:pt x="18317" y="20068"/>
                    <a:pt x="19546" y="19644"/>
                    <a:pt x="20428" y="18762"/>
                  </a:cubicBezTo>
                  <a:cubicBezTo>
                    <a:pt x="21314" y="17877"/>
                    <a:pt x="21467" y="16955"/>
                    <a:pt x="22005" y="15919"/>
                  </a:cubicBezTo>
                  <a:cubicBezTo>
                    <a:pt x="22620" y="14727"/>
                    <a:pt x="23542" y="13728"/>
                    <a:pt x="24694" y="13000"/>
                  </a:cubicBezTo>
                  <a:cubicBezTo>
                    <a:pt x="25309" y="12616"/>
                    <a:pt x="25960" y="12345"/>
                    <a:pt x="26652" y="12155"/>
                  </a:cubicBezTo>
                  <a:cubicBezTo>
                    <a:pt x="27153" y="12001"/>
                    <a:pt x="27497" y="12038"/>
                    <a:pt x="27420" y="11423"/>
                  </a:cubicBezTo>
                  <a:cubicBezTo>
                    <a:pt x="27190" y="10080"/>
                    <a:pt x="26461" y="8734"/>
                    <a:pt x="25960" y="7468"/>
                  </a:cubicBezTo>
                  <a:cubicBezTo>
                    <a:pt x="25346" y="5931"/>
                    <a:pt x="24771" y="4431"/>
                    <a:pt x="24156" y="2935"/>
                  </a:cubicBezTo>
                  <a:cubicBezTo>
                    <a:pt x="23460" y="1194"/>
                    <a:pt x="22303" y="0"/>
                    <a:pt x="20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5149650" y="4497350"/>
              <a:ext cx="405300" cy="71375"/>
            </a:xfrm>
            <a:custGeom>
              <a:avLst/>
              <a:gdLst/>
              <a:ahLst/>
              <a:cxnLst/>
              <a:rect l="l" t="t" r="r" b="b"/>
              <a:pathLst>
                <a:path w="16212" h="2855" extrusionOk="0">
                  <a:moveTo>
                    <a:pt x="15202" y="0"/>
                  </a:moveTo>
                  <a:cubicBezTo>
                    <a:pt x="14246" y="0"/>
                    <a:pt x="13277" y="49"/>
                    <a:pt x="12333" y="49"/>
                  </a:cubicBezTo>
                  <a:cubicBezTo>
                    <a:pt x="11832" y="49"/>
                    <a:pt x="11335" y="89"/>
                    <a:pt x="10834" y="89"/>
                  </a:cubicBezTo>
                  <a:cubicBezTo>
                    <a:pt x="9771" y="75"/>
                    <a:pt x="8709" y="71"/>
                    <a:pt x="7646" y="71"/>
                  </a:cubicBezTo>
                  <a:cubicBezTo>
                    <a:pt x="5520" y="71"/>
                    <a:pt x="3394" y="89"/>
                    <a:pt x="1269" y="89"/>
                  </a:cubicBezTo>
                  <a:cubicBezTo>
                    <a:pt x="1210" y="89"/>
                    <a:pt x="1151" y="78"/>
                    <a:pt x="1092" y="78"/>
                  </a:cubicBezTo>
                  <a:cubicBezTo>
                    <a:pt x="1036" y="78"/>
                    <a:pt x="979" y="88"/>
                    <a:pt x="922" y="125"/>
                  </a:cubicBezTo>
                  <a:cubicBezTo>
                    <a:pt x="692" y="703"/>
                    <a:pt x="538" y="1278"/>
                    <a:pt x="308" y="1816"/>
                  </a:cubicBezTo>
                  <a:cubicBezTo>
                    <a:pt x="194" y="2163"/>
                    <a:pt x="40" y="2507"/>
                    <a:pt x="0" y="2854"/>
                  </a:cubicBezTo>
                  <a:cubicBezTo>
                    <a:pt x="424" y="2778"/>
                    <a:pt x="808" y="2507"/>
                    <a:pt x="1193" y="2354"/>
                  </a:cubicBezTo>
                  <a:cubicBezTo>
                    <a:pt x="1691" y="2123"/>
                    <a:pt x="2228" y="1969"/>
                    <a:pt x="2766" y="1779"/>
                  </a:cubicBezTo>
                  <a:cubicBezTo>
                    <a:pt x="3267" y="1585"/>
                    <a:pt x="3805" y="1548"/>
                    <a:pt x="4343" y="1395"/>
                  </a:cubicBezTo>
                  <a:cubicBezTo>
                    <a:pt x="4650" y="1318"/>
                    <a:pt x="4994" y="1201"/>
                    <a:pt x="5302" y="1164"/>
                  </a:cubicBezTo>
                  <a:cubicBezTo>
                    <a:pt x="5726" y="1087"/>
                    <a:pt x="6110" y="1011"/>
                    <a:pt x="6494" y="934"/>
                  </a:cubicBezTo>
                  <a:cubicBezTo>
                    <a:pt x="7032" y="857"/>
                    <a:pt x="7607" y="780"/>
                    <a:pt x="8144" y="703"/>
                  </a:cubicBezTo>
                  <a:cubicBezTo>
                    <a:pt x="8605" y="586"/>
                    <a:pt x="9143" y="586"/>
                    <a:pt x="9644" y="550"/>
                  </a:cubicBezTo>
                  <a:cubicBezTo>
                    <a:pt x="10566" y="433"/>
                    <a:pt x="11488" y="356"/>
                    <a:pt x="12410" y="242"/>
                  </a:cubicBezTo>
                  <a:cubicBezTo>
                    <a:pt x="13215" y="165"/>
                    <a:pt x="14024" y="165"/>
                    <a:pt x="14829" y="165"/>
                  </a:cubicBezTo>
                  <a:cubicBezTo>
                    <a:pt x="15290" y="165"/>
                    <a:pt x="15751" y="125"/>
                    <a:pt x="16212" y="125"/>
                  </a:cubicBezTo>
                  <a:cubicBezTo>
                    <a:pt x="16212" y="89"/>
                    <a:pt x="16175" y="89"/>
                    <a:pt x="16175" y="49"/>
                  </a:cubicBezTo>
                  <a:cubicBezTo>
                    <a:pt x="16098" y="12"/>
                    <a:pt x="16021" y="12"/>
                    <a:pt x="15945" y="12"/>
                  </a:cubicBezTo>
                  <a:cubicBezTo>
                    <a:pt x="15698" y="3"/>
                    <a:pt x="15451" y="0"/>
                    <a:pt x="15202" y="0"/>
                  </a:cubicBezTo>
                  <a:close/>
                </a:path>
              </a:pathLst>
            </a:custGeom>
            <a:solidFill>
              <a:srgbClr val="5C0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5482950" y="4499275"/>
              <a:ext cx="372650" cy="308550"/>
            </a:xfrm>
            <a:custGeom>
              <a:avLst/>
              <a:gdLst/>
              <a:ahLst/>
              <a:cxnLst/>
              <a:rect l="l" t="t" r="r" b="b"/>
              <a:pathLst>
                <a:path w="14906" h="12342" extrusionOk="0">
                  <a:moveTo>
                    <a:pt x="3803" y="1"/>
                  </a:moveTo>
                  <a:cubicBezTo>
                    <a:pt x="3688" y="1"/>
                    <a:pt x="3573" y="30"/>
                    <a:pt x="3458" y="88"/>
                  </a:cubicBezTo>
                  <a:cubicBezTo>
                    <a:pt x="3187" y="202"/>
                    <a:pt x="2997" y="396"/>
                    <a:pt x="2803" y="549"/>
                  </a:cubicBezTo>
                  <a:cubicBezTo>
                    <a:pt x="2228" y="1010"/>
                    <a:pt x="1804" y="1585"/>
                    <a:pt x="1420" y="2163"/>
                  </a:cubicBezTo>
                  <a:cubicBezTo>
                    <a:pt x="1153" y="2507"/>
                    <a:pt x="1036" y="2854"/>
                    <a:pt x="845" y="3199"/>
                  </a:cubicBezTo>
                  <a:cubicBezTo>
                    <a:pt x="692" y="3469"/>
                    <a:pt x="575" y="3776"/>
                    <a:pt x="498" y="4084"/>
                  </a:cubicBezTo>
                  <a:lnTo>
                    <a:pt x="268" y="4889"/>
                  </a:lnTo>
                  <a:cubicBezTo>
                    <a:pt x="114" y="5313"/>
                    <a:pt x="154" y="5734"/>
                    <a:pt x="77" y="6158"/>
                  </a:cubicBezTo>
                  <a:cubicBezTo>
                    <a:pt x="0" y="6733"/>
                    <a:pt x="114" y="7311"/>
                    <a:pt x="308" y="7848"/>
                  </a:cubicBezTo>
                  <a:cubicBezTo>
                    <a:pt x="421" y="8269"/>
                    <a:pt x="538" y="8694"/>
                    <a:pt x="729" y="9038"/>
                  </a:cubicBezTo>
                  <a:cubicBezTo>
                    <a:pt x="1076" y="9692"/>
                    <a:pt x="1574" y="10267"/>
                    <a:pt x="2112" y="10768"/>
                  </a:cubicBezTo>
                  <a:cubicBezTo>
                    <a:pt x="2459" y="11075"/>
                    <a:pt x="2843" y="11343"/>
                    <a:pt x="3227" y="11573"/>
                  </a:cubicBezTo>
                  <a:cubicBezTo>
                    <a:pt x="3648" y="11844"/>
                    <a:pt x="4109" y="11997"/>
                    <a:pt x="4570" y="12151"/>
                  </a:cubicBezTo>
                  <a:cubicBezTo>
                    <a:pt x="4878" y="12228"/>
                    <a:pt x="5185" y="12228"/>
                    <a:pt x="5492" y="12305"/>
                  </a:cubicBezTo>
                  <a:cubicBezTo>
                    <a:pt x="6030" y="12342"/>
                    <a:pt x="6568" y="12342"/>
                    <a:pt x="7106" y="12342"/>
                  </a:cubicBezTo>
                  <a:lnTo>
                    <a:pt x="10373" y="12342"/>
                  </a:lnTo>
                  <a:cubicBezTo>
                    <a:pt x="11485" y="12342"/>
                    <a:pt x="12638" y="12265"/>
                    <a:pt x="13713" y="11881"/>
                  </a:cubicBezTo>
                  <a:cubicBezTo>
                    <a:pt x="14137" y="11727"/>
                    <a:pt x="14558" y="11460"/>
                    <a:pt x="14906" y="11075"/>
                  </a:cubicBezTo>
                  <a:lnTo>
                    <a:pt x="6414" y="11075"/>
                  </a:lnTo>
                  <a:cubicBezTo>
                    <a:pt x="6184" y="11035"/>
                    <a:pt x="5916" y="10999"/>
                    <a:pt x="5686" y="10959"/>
                  </a:cubicBezTo>
                  <a:cubicBezTo>
                    <a:pt x="4724" y="10805"/>
                    <a:pt x="3842" y="10421"/>
                    <a:pt x="3110" y="9769"/>
                  </a:cubicBezTo>
                  <a:cubicBezTo>
                    <a:pt x="2112" y="8884"/>
                    <a:pt x="1574" y="7732"/>
                    <a:pt x="1383" y="6425"/>
                  </a:cubicBezTo>
                  <a:cubicBezTo>
                    <a:pt x="1190" y="4889"/>
                    <a:pt x="1537" y="3506"/>
                    <a:pt x="2305" y="2200"/>
                  </a:cubicBezTo>
                  <a:cubicBezTo>
                    <a:pt x="2766" y="1355"/>
                    <a:pt x="3418" y="663"/>
                    <a:pt x="4149" y="88"/>
                  </a:cubicBezTo>
                  <a:cubicBezTo>
                    <a:pt x="4034" y="30"/>
                    <a:pt x="3919" y="1"/>
                    <a:pt x="38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5035400" y="4588825"/>
              <a:ext cx="79700" cy="64075"/>
            </a:xfrm>
            <a:custGeom>
              <a:avLst/>
              <a:gdLst/>
              <a:ahLst/>
              <a:cxnLst/>
              <a:rect l="l" t="t" r="r" b="b"/>
              <a:pathLst>
                <a:path w="3188" h="2563" extrusionOk="0">
                  <a:moveTo>
                    <a:pt x="1190" y="1"/>
                  </a:moveTo>
                  <a:cubicBezTo>
                    <a:pt x="1036" y="1"/>
                    <a:pt x="922" y="1"/>
                    <a:pt x="882" y="194"/>
                  </a:cubicBezTo>
                  <a:cubicBezTo>
                    <a:pt x="845" y="308"/>
                    <a:pt x="729" y="308"/>
                    <a:pt x="615" y="308"/>
                  </a:cubicBezTo>
                  <a:cubicBezTo>
                    <a:pt x="505" y="308"/>
                    <a:pt x="383" y="283"/>
                    <a:pt x="263" y="283"/>
                  </a:cubicBezTo>
                  <a:cubicBezTo>
                    <a:pt x="172" y="283"/>
                    <a:pt x="82" y="298"/>
                    <a:pt x="0" y="348"/>
                  </a:cubicBezTo>
                  <a:cubicBezTo>
                    <a:pt x="93" y="417"/>
                    <a:pt x="187" y="431"/>
                    <a:pt x="288" y="431"/>
                  </a:cubicBezTo>
                  <a:cubicBezTo>
                    <a:pt x="354" y="431"/>
                    <a:pt x="423" y="425"/>
                    <a:pt x="498" y="425"/>
                  </a:cubicBezTo>
                  <a:cubicBezTo>
                    <a:pt x="652" y="425"/>
                    <a:pt x="729" y="462"/>
                    <a:pt x="652" y="655"/>
                  </a:cubicBezTo>
                  <a:cubicBezTo>
                    <a:pt x="538" y="1039"/>
                    <a:pt x="421" y="1424"/>
                    <a:pt x="344" y="1768"/>
                  </a:cubicBezTo>
                  <a:cubicBezTo>
                    <a:pt x="268" y="2038"/>
                    <a:pt x="77" y="2269"/>
                    <a:pt x="191" y="2536"/>
                  </a:cubicBezTo>
                  <a:cubicBezTo>
                    <a:pt x="219" y="2555"/>
                    <a:pt x="240" y="2562"/>
                    <a:pt x="257" y="2562"/>
                  </a:cubicBezTo>
                  <a:cubicBezTo>
                    <a:pt x="310" y="2562"/>
                    <a:pt x="316" y="2490"/>
                    <a:pt x="344" y="2459"/>
                  </a:cubicBezTo>
                  <a:cubicBezTo>
                    <a:pt x="922" y="1808"/>
                    <a:pt x="1537" y="1230"/>
                    <a:pt x="2228" y="732"/>
                  </a:cubicBezTo>
                  <a:cubicBezTo>
                    <a:pt x="2536" y="462"/>
                    <a:pt x="2880" y="271"/>
                    <a:pt x="3187" y="1"/>
                  </a:cubicBezTo>
                  <a:close/>
                </a:path>
              </a:pathLst>
            </a:custGeom>
            <a:solidFill>
              <a:srgbClr val="FCE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5016175" y="4597500"/>
              <a:ext cx="47050" cy="61725"/>
            </a:xfrm>
            <a:custGeom>
              <a:avLst/>
              <a:gdLst/>
              <a:ahLst/>
              <a:cxnLst/>
              <a:rect l="l" t="t" r="r" b="b"/>
              <a:pathLst>
                <a:path w="1882" h="2469" extrusionOk="0">
                  <a:moveTo>
                    <a:pt x="883" y="1"/>
                  </a:moveTo>
                  <a:cubicBezTo>
                    <a:pt x="729" y="422"/>
                    <a:pt x="539" y="806"/>
                    <a:pt x="422" y="1230"/>
                  </a:cubicBezTo>
                  <a:cubicBezTo>
                    <a:pt x="268" y="1614"/>
                    <a:pt x="78" y="1959"/>
                    <a:pt x="1" y="2343"/>
                  </a:cubicBezTo>
                  <a:cubicBezTo>
                    <a:pt x="38" y="2383"/>
                    <a:pt x="38" y="2420"/>
                    <a:pt x="38" y="2420"/>
                  </a:cubicBezTo>
                  <a:cubicBezTo>
                    <a:pt x="176" y="2459"/>
                    <a:pt x="323" y="2468"/>
                    <a:pt x="470" y="2468"/>
                  </a:cubicBezTo>
                  <a:cubicBezTo>
                    <a:pt x="611" y="2468"/>
                    <a:pt x="752" y="2460"/>
                    <a:pt x="883" y="2460"/>
                  </a:cubicBezTo>
                  <a:cubicBezTo>
                    <a:pt x="1077" y="2460"/>
                    <a:pt x="960" y="2266"/>
                    <a:pt x="1077" y="2229"/>
                  </a:cubicBezTo>
                  <a:cubicBezTo>
                    <a:pt x="1077" y="2229"/>
                    <a:pt x="1113" y="2229"/>
                    <a:pt x="1113" y="2189"/>
                  </a:cubicBezTo>
                  <a:cubicBezTo>
                    <a:pt x="1384" y="1538"/>
                    <a:pt x="1574" y="883"/>
                    <a:pt x="1845" y="231"/>
                  </a:cubicBezTo>
                  <a:cubicBezTo>
                    <a:pt x="1882" y="78"/>
                    <a:pt x="1882" y="1"/>
                    <a:pt x="1651" y="1"/>
                  </a:cubicBezTo>
                  <a:cubicBezTo>
                    <a:pt x="1574" y="13"/>
                    <a:pt x="1493" y="17"/>
                    <a:pt x="1410" y="17"/>
                  </a:cubicBezTo>
                  <a:cubicBezTo>
                    <a:pt x="1242" y="17"/>
                    <a:pt x="1063" y="1"/>
                    <a:pt x="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5010425" y="4589500"/>
              <a:ext cx="446575" cy="234700"/>
            </a:xfrm>
            <a:custGeom>
              <a:avLst/>
              <a:gdLst/>
              <a:ahLst/>
              <a:cxnLst/>
              <a:rect l="l" t="t" r="r" b="b"/>
              <a:pathLst>
                <a:path w="17863" h="9388" extrusionOk="0">
                  <a:moveTo>
                    <a:pt x="11106" y="0"/>
                  </a:moveTo>
                  <a:cubicBezTo>
                    <a:pt x="10441" y="0"/>
                    <a:pt x="9779" y="37"/>
                    <a:pt x="9104" y="127"/>
                  </a:cubicBezTo>
                  <a:cubicBezTo>
                    <a:pt x="8950" y="167"/>
                    <a:pt x="8796" y="127"/>
                    <a:pt x="8643" y="204"/>
                  </a:cubicBezTo>
                  <a:cubicBezTo>
                    <a:pt x="8298" y="321"/>
                    <a:pt x="7951" y="321"/>
                    <a:pt x="7607" y="398"/>
                  </a:cubicBezTo>
                  <a:cubicBezTo>
                    <a:pt x="7146" y="512"/>
                    <a:pt x="6722" y="665"/>
                    <a:pt x="6261" y="819"/>
                  </a:cubicBezTo>
                  <a:cubicBezTo>
                    <a:pt x="5840" y="936"/>
                    <a:pt x="5455" y="1166"/>
                    <a:pt x="5031" y="1357"/>
                  </a:cubicBezTo>
                  <a:cubicBezTo>
                    <a:pt x="4457" y="1627"/>
                    <a:pt x="3919" y="2011"/>
                    <a:pt x="3458" y="2432"/>
                  </a:cubicBezTo>
                  <a:cubicBezTo>
                    <a:pt x="2726" y="3047"/>
                    <a:pt x="2152" y="3778"/>
                    <a:pt x="1614" y="4584"/>
                  </a:cubicBezTo>
                  <a:cubicBezTo>
                    <a:pt x="1113" y="5429"/>
                    <a:pt x="729" y="6314"/>
                    <a:pt x="421" y="7236"/>
                  </a:cubicBezTo>
                  <a:cubicBezTo>
                    <a:pt x="268" y="7697"/>
                    <a:pt x="191" y="8195"/>
                    <a:pt x="114" y="8656"/>
                  </a:cubicBezTo>
                  <a:cubicBezTo>
                    <a:pt x="77" y="8849"/>
                    <a:pt x="154" y="9040"/>
                    <a:pt x="37" y="9194"/>
                  </a:cubicBezTo>
                  <a:cubicBezTo>
                    <a:pt x="0" y="9270"/>
                    <a:pt x="0" y="9347"/>
                    <a:pt x="0" y="9387"/>
                  </a:cubicBezTo>
                  <a:lnTo>
                    <a:pt x="15711" y="9387"/>
                  </a:lnTo>
                  <a:lnTo>
                    <a:pt x="15711" y="9347"/>
                  </a:lnTo>
                  <a:cubicBezTo>
                    <a:pt x="15905" y="9234"/>
                    <a:pt x="16095" y="9117"/>
                    <a:pt x="16249" y="8963"/>
                  </a:cubicBezTo>
                  <a:cubicBezTo>
                    <a:pt x="16633" y="8619"/>
                    <a:pt x="16940" y="8158"/>
                    <a:pt x="17171" y="7697"/>
                  </a:cubicBezTo>
                  <a:cubicBezTo>
                    <a:pt x="17325" y="7390"/>
                    <a:pt x="17478" y="7042"/>
                    <a:pt x="17555" y="6698"/>
                  </a:cubicBezTo>
                  <a:cubicBezTo>
                    <a:pt x="17632" y="6274"/>
                    <a:pt x="17786" y="5890"/>
                    <a:pt x="17786" y="5469"/>
                  </a:cubicBezTo>
                  <a:cubicBezTo>
                    <a:pt x="17786" y="4854"/>
                    <a:pt x="17862" y="4239"/>
                    <a:pt x="17672" y="3585"/>
                  </a:cubicBezTo>
                  <a:cubicBezTo>
                    <a:pt x="17518" y="3124"/>
                    <a:pt x="17365" y="2663"/>
                    <a:pt x="17094" y="2242"/>
                  </a:cubicBezTo>
                  <a:cubicBezTo>
                    <a:pt x="16596" y="1473"/>
                    <a:pt x="15865" y="973"/>
                    <a:pt x="15020" y="628"/>
                  </a:cubicBezTo>
                  <a:cubicBezTo>
                    <a:pt x="14214" y="281"/>
                    <a:pt x="13369" y="90"/>
                    <a:pt x="12524" y="51"/>
                  </a:cubicBezTo>
                  <a:cubicBezTo>
                    <a:pt x="12047" y="19"/>
                    <a:pt x="11576" y="0"/>
                    <a:pt x="11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5879550" y="4396750"/>
              <a:ext cx="151775" cy="278025"/>
            </a:xfrm>
            <a:custGeom>
              <a:avLst/>
              <a:gdLst/>
              <a:ahLst/>
              <a:cxnLst/>
              <a:rect l="l" t="t" r="r" b="b"/>
              <a:pathLst>
                <a:path w="6071" h="11121" extrusionOk="0">
                  <a:moveTo>
                    <a:pt x="1" y="0"/>
                  </a:moveTo>
                  <a:cubicBezTo>
                    <a:pt x="154" y="308"/>
                    <a:pt x="271" y="578"/>
                    <a:pt x="385" y="886"/>
                  </a:cubicBezTo>
                  <a:cubicBezTo>
                    <a:pt x="538" y="1230"/>
                    <a:pt x="732" y="1614"/>
                    <a:pt x="886" y="1961"/>
                  </a:cubicBezTo>
                  <a:cubicBezTo>
                    <a:pt x="1116" y="2536"/>
                    <a:pt x="1347" y="3037"/>
                    <a:pt x="1577" y="3575"/>
                  </a:cubicBezTo>
                  <a:cubicBezTo>
                    <a:pt x="1768" y="4036"/>
                    <a:pt x="1961" y="4457"/>
                    <a:pt x="2152" y="4881"/>
                  </a:cubicBezTo>
                  <a:cubicBezTo>
                    <a:pt x="2422" y="5419"/>
                    <a:pt x="2653" y="5917"/>
                    <a:pt x="2883" y="6454"/>
                  </a:cubicBezTo>
                  <a:cubicBezTo>
                    <a:pt x="3114" y="6992"/>
                    <a:pt x="3344" y="7570"/>
                    <a:pt x="3575" y="8108"/>
                  </a:cubicBezTo>
                  <a:cubicBezTo>
                    <a:pt x="3729" y="8415"/>
                    <a:pt x="3805" y="8722"/>
                    <a:pt x="3996" y="9030"/>
                  </a:cubicBezTo>
                  <a:cubicBezTo>
                    <a:pt x="4190" y="9297"/>
                    <a:pt x="4343" y="9605"/>
                    <a:pt x="4534" y="9875"/>
                  </a:cubicBezTo>
                  <a:cubicBezTo>
                    <a:pt x="4881" y="10450"/>
                    <a:pt x="5379" y="10797"/>
                    <a:pt x="5957" y="11104"/>
                  </a:cubicBezTo>
                  <a:cubicBezTo>
                    <a:pt x="5981" y="11104"/>
                    <a:pt x="6007" y="11121"/>
                    <a:pt x="6033" y="11121"/>
                  </a:cubicBezTo>
                  <a:cubicBezTo>
                    <a:pt x="6045" y="11121"/>
                    <a:pt x="6058" y="11117"/>
                    <a:pt x="6070" y="11104"/>
                  </a:cubicBezTo>
                  <a:lnTo>
                    <a:pt x="6070" y="10987"/>
                  </a:lnTo>
                  <a:cubicBezTo>
                    <a:pt x="5880" y="10566"/>
                    <a:pt x="5726" y="10142"/>
                    <a:pt x="5573" y="9721"/>
                  </a:cubicBezTo>
                  <a:cubicBezTo>
                    <a:pt x="5419" y="9374"/>
                    <a:pt x="5302" y="9030"/>
                    <a:pt x="5148" y="8683"/>
                  </a:cubicBezTo>
                  <a:cubicBezTo>
                    <a:pt x="4995" y="8338"/>
                    <a:pt x="4918" y="8031"/>
                    <a:pt x="4804" y="7724"/>
                  </a:cubicBezTo>
                  <a:cubicBezTo>
                    <a:pt x="4574" y="7263"/>
                    <a:pt x="4420" y="6802"/>
                    <a:pt x="4226" y="6341"/>
                  </a:cubicBezTo>
                  <a:cubicBezTo>
                    <a:pt x="4073" y="5880"/>
                    <a:pt x="3882" y="5379"/>
                    <a:pt x="3689" y="4918"/>
                  </a:cubicBezTo>
                  <a:cubicBezTo>
                    <a:pt x="3458" y="4303"/>
                    <a:pt x="3228" y="3688"/>
                    <a:pt x="2960" y="3114"/>
                  </a:cubicBezTo>
                  <a:cubicBezTo>
                    <a:pt x="2690" y="2499"/>
                    <a:pt x="2536" y="1844"/>
                    <a:pt x="2192" y="1270"/>
                  </a:cubicBezTo>
                  <a:cubicBezTo>
                    <a:pt x="1691" y="425"/>
                    <a:pt x="923" y="11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5130425" y="4419800"/>
              <a:ext cx="459100" cy="81925"/>
            </a:xfrm>
            <a:custGeom>
              <a:avLst/>
              <a:gdLst/>
              <a:ahLst/>
              <a:cxnLst/>
              <a:rect l="l" t="t" r="r" b="b"/>
              <a:pathLst>
                <a:path w="18364" h="3277" extrusionOk="0">
                  <a:moveTo>
                    <a:pt x="16289" y="0"/>
                  </a:moveTo>
                  <a:cubicBezTo>
                    <a:pt x="13026" y="40"/>
                    <a:pt x="9799" y="40"/>
                    <a:pt x="6532" y="40"/>
                  </a:cubicBezTo>
                  <a:lnTo>
                    <a:pt x="692" y="40"/>
                  </a:lnTo>
                  <a:cubicBezTo>
                    <a:pt x="646" y="40"/>
                    <a:pt x="593" y="34"/>
                    <a:pt x="539" y="34"/>
                  </a:cubicBezTo>
                  <a:cubicBezTo>
                    <a:pt x="460" y="34"/>
                    <a:pt x="378" y="48"/>
                    <a:pt x="308" y="117"/>
                  </a:cubicBezTo>
                  <a:cubicBezTo>
                    <a:pt x="78" y="231"/>
                    <a:pt x="1" y="425"/>
                    <a:pt x="118" y="655"/>
                  </a:cubicBezTo>
                  <a:cubicBezTo>
                    <a:pt x="194" y="886"/>
                    <a:pt x="385" y="1039"/>
                    <a:pt x="539" y="1230"/>
                  </a:cubicBezTo>
                  <a:cubicBezTo>
                    <a:pt x="923" y="1691"/>
                    <a:pt x="1384" y="2115"/>
                    <a:pt x="1691" y="2653"/>
                  </a:cubicBezTo>
                  <a:lnTo>
                    <a:pt x="1691" y="3191"/>
                  </a:lnTo>
                  <a:lnTo>
                    <a:pt x="1691" y="3227"/>
                  </a:lnTo>
                  <a:cubicBezTo>
                    <a:pt x="3972" y="3227"/>
                    <a:pt x="6251" y="3245"/>
                    <a:pt x="8518" y="3245"/>
                  </a:cubicBezTo>
                  <a:cubicBezTo>
                    <a:pt x="9652" y="3245"/>
                    <a:pt x="10783" y="3241"/>
                    <a:pt x="11910" y="3227"/>
                  </a:cubicBezTo>
                  <a:cubicBezTo>
                    <a:pt x="11970" y="3267"/>
                    <a:pt x="12039" y="3276"/>
                    <a:pt x="12107" y="3276"/>
                  </a:cubicBezTo>
                  <a:cubicBezTo>
                    <a:pt x="12173" y="3276"/>
                    <a:pt x="12238" y="3267"/>
                    <a:pt x="12294" y="3267"/>
                  </a:cubicBezTo>
                  <a:cubicBezTo>
                    <a:pt x="12334" y="3267"/>
                    <a:pt x="12334" y="3227"/>
                    <a:pt x="12371" y="3227"/>
                  </a:cubicBezTo>
                  <a:cubicBezTo>
                    <a:pt x="13908" y="3227"/>
                    <a:pt x="15444" y="3227"/>
                    <a:pt x="16981" y="3191"/>
                  </a:cubicBezTo>
                  <a:lnTo>
                    <a:pt x="16981" y="3227"/>
                  </a:lnTo>
                  <a:cubicBezTo>
                    <a:pt x="17175" y="3227"/>
                    <a:pt x="17365" y="3227"/>
                    <a:pt x="17559" y="3267"/>
                  </a:cubicBezTo>
                  <a:lnTo>
                    <a:pt x="18250" y="3267"/>
                  </a:lnTo>
                  <a:cubicBezTo>
                    <a:pt x="18364" y="3191"/>
                    <a:pt x="18327" y="3114"/>
                    <a:pt x="18327" y="3037"/>
                  </a:cubicBezTo>
                  <a:cubicBezTo>
                    <a:pt x="18327" y="2690"/>
                    <a:pt x="18287" y="2345"/>
                    <a:pt x="18287" y="1998"/>
                  </a:cubicBezTo>
                  <a:cubicBezTo>
                    <a:pt x="18327" y="1116"/>
                    <a:pt x="17789" y="348"/>
                    <a:pt x="16944" y="117"/>
                  </a:cubicBezTo>
                  <a:cubicBezTo>
                    <a:pt x="16714" y="40"/>
                    <a:pt x="16520" y="0"/>
                    <a:pt x="16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5046925" y="4779000"/>
              <a:ext cx="343850" cy="14450"/>
            </a:xfrm>
            <a:custGeom>
              <a:avLst/>
              <a:gdLst/>
              <a:ahLst/>
              <a:cxnLst/>
              <a:rect l="l" t="t" r="r" b="b"/>
              <a:pathLst>
                <a:path w="13754" h="578" extrusionOk="0">
                  <a:moveTo>
                    <a:pt x="231" y="0"/>
                  </a:moveTo>
                  <a:cubicBezTo>
                    <a:pt x="37" y="0"/>
                    <a:pt x="0" y="117"/>
                    <a:pt x="0" y="271"/>
                  </a:cubicBezTo>
                  <a:cubicBezTo>
                    <a:pt x="0" y="501"/>
                    <a:pt x="77" y="578"/>
                    <a:pt x="344" y="578"/>
                  </a:cubicBezTo>
                  <a:lnTo>
                    <a:pt x="13369" y="578"/>
                  </a:lnTo>
                  <a:cubicBezTo>
                    <a:pt x="13560" y="578"/>
                    <a:pt x="13753" y="538"/>
                    <a:pt x="13753" y="271"/>
                  </a:cubicBezTo>
                  <a:cubicBezTo>
                    <a:pt x="13753" y="0"/>
                    <a:pt x="13560" y="0"/>
                    <a:pt x="13369" y="0"/>
                  </a:cubicBezTo>
                  <a:close/>
                </a:path>
              </a:pathLst>
            </a:custGeom>
            <a:solidFill>
              <a:srgbClr val="FFEB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5785425" y="4404950"/>
              <a:ext cx="141250" cy="348175"/>
            </a:xfrm>
            <a:custGeom>
              <a:avLst/>
              <a:gdLst/>
              <a:ahLst/>
              <a:cxnLst/>
              <a:rect l="l" t="t" r="r" b="b"/>
              <a:pathLst>
                <a:path w="5650" h="13927" extrusionOk="0">
                  <a:moveTo>
                    <a:pt x="2170" y="0"/>
                  </a:moveTo>
                  <a:cubicBezTo>
                    <a:pt x="1853" y="0"/>
                    <a:pt x="1487" y="355"/>
                    <a:pt x="1307" y="594"/>
                  </a:cubicBezTo>
                  <a:cubicBezTo>
                    <a:pt x="1" y="2438"/>
                    <a:pt x="1998" y="5398"/>
                    <a:pt x="2653" y="7125"/>
                  </a:cubicBezTo>
                  <a:cubicBezTo>
                    <a:pt x="3535" y="9393"/>
                    <a:pt x="4343" y="11581"/>
                    <a:pt x="4688" y="13926"/>
                  </a:cubicBezTo>
                  <a:cubicBezTo>
                    <a:pt x="5072" y="13886"/>
                    <a:pt x="5302" y="12697"/>
                    <a:pt x="5379" y="12427"/>
                  </a:cubicBezTo>
                  <a:cubicBezTo>
                    <a:pt x="5650" y="11545"/>
                    <a:pt x="5573" y="10736"/>
                    <a:pt x="5610" y="9777"/>
                  </a:cubicBezTo>
                  <a:cubicBezTo>
                    <a:pt x="5650" y="8816"/>
                    <a:pt x="4958" y="7472"/>
                    <a:pt x="4611" y="6587"/>
                  </a:cubicBezTo>
                  <a:cubicBezTo>
                    <a:pt x="4267" y="5552"/>
                    <a:pt x="3882" y="4513"/>
                    <a:pt x="3498" y="3554"/>
                  </a:cubicBezTo>
                  <a:cubicBezTo>
                    <a:pt x="3268" y="2899"/>
                    <a:pt x="3114" y="2171"/>
                    <a:pt x="2884" y="1480"/>
                  </a:cubicBezTo>
                  <a:cubicBezTo>
                    <a:pt x="2807" y="1209"/>
                    <a:pt x="2653" y="250"/>
                    <a:pt x="2423" y="97"/>
                  </a:cubicBezTo>
                  <a:cubicBezTo>
                    <a:pt x="2346" y="29"/>
                    <a:pt x="2260" y="0"/>
                    <a:pt x="2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5056525" y="4735800"/>
              <a:ext cx="343850" cy="15400"/>
            </a:xfrm>
            <a:custGeom>
              <a:avLst/>
              <a:gdLst/>
              <a:ahLst/>
              <a:cxnLst/>
              <a:rect l="l" t="t" r="r" b="b"/>
              <a:pathLst>
                <a:path w="13754" h="616" extrusionOk="0">
                  <a:moveTo>
                    <a:pt x="268" y="1"/>
                  </a:moveTo>
                  <a:cubicBezTo>
                    <a:pt x="77" y="1"/>
                    <a:pt x="0" y="115"/>
                    <a:pt x="0" y="268"/>
                  </a:cubicBezTo>
                  <a:cubicBezTo>
                    <a:pt x="0" y="499"/>
                    <a:pt x="114" y="616"/>
                    <a:pt x="385" y="616"/>
                  </a:cubicBezTo>
                  <a:lnTo>
                    <a:pt x="13369" y="616"/>
                  </a:lnTo>
                  <a:cubicBezTo>
                    <a:pt x="13600" y="616"/>
                    <a:pt x="13753" y="576"/>
                    <a:pt x="13753" y="268"/>
                  </a:cubicBezTo>
                  <a:cubicBezTo>
                    <a:pt x="13753" y="1"/>
                    <a:pt x="13600" y="1"/>
                    <a:pt x="13406" y="1"/>
                  </a:cubicBezTo>
                  <a:cubicBezTo>
                    <a:pt x="12677" y="13"/>
                    <a:pt x="11951" y="17"/>
                    <a:pt x="11227" y="17"/>
                  </a:cubicBezTo>
                  <a:cubicBezTo>
                    <a:pt x="9779" y="17"/>
                    <a:pt x="8336" y="1"/>
                    <a:pt x="6875" y="1"/>
                  </a:cubicBezTo>
                  <a:lnTo>
                    <a:pt x="1691" y="1"/>
                  </a:lnTo>
                  <a:cubicBezTo>
                    <a:pt x="1383" y="1"/>
                    <a:pt x="1058" y="17"/>
                    <a:pt x="739" y="17"/>
                  </a:cubicBezTo>
                  <a:cubicBezTo>
                    <a:pt x="579" y="17"/>
                    <a:pt x="421" y="13"/>
                    <a:pt x="268" y="1"/>
                  </a:cubicBezTo>
                  <a:close/>
                </a:path>
              </a:pathLst>
            </a:custGeom>
            <a:solidFill>
              <a:srgbClr val="FFEB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5089175" y="4695475"/>
              <a:ext cx="343850" cy="14400"/>
            </a:xfrm>
            <a:custGeom>
              <a:avLst/>
              <a:gdLst/>
              <a:ahLst/>
              <a:cxnLst/>
              <a:rect l="l" t="t" r="r" b="b"/>
              <a:pathLst>
                <a:path w="13754" h="576" extrusionOk="0">
                  <a:moveTo>
                    <a:pt x="268" y="0"/>
                  </a:moveTo>
                  <a:cubicBezTo>
                    <a:pt x="77" y="0"/>
                    <a:pt x="1" y="77"/>
                    <a:pt x="1" y="268"/>
                  </a:cubicBezTo>
                  <a:cubicBezTo>
                    <a:pt x="1" y="498"/>
                    <a:pt x="114" y="575"/>
                    <a:pt x="385" y="575"/>
                  </a:cubicBezTo>
                  <a:lnTo>
                    <a:pt x="13369" y="575"/>
                  </a:lnTo>
                  <a:cubicBezTo>
                    <a:pt x="13600" y="575"/>
                    <a:pt x="13754" y="538"/>
                    <a:pt x="13754" y="268"/>
                  </a:cubicBezTo>
                  <a:cubicBezTo>
                    <a:pt x="13754" y="0"/>
                    <a:pt x="13600" y="0"/>
                    <a:pt x="13406" y="0"/>
                  </a:cubicBezTo>
                  <a:close/>
                </a:path>
              </a:pathLst>
            </a:custGeom>
            <a:solidFill>
              <a:srgbClr val="FFEB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5136200" y="4648375"/>
              <a:ext cx="247800" cy="13475"/>
            </a:xfrm>
            <a:custGeom>
              <a:avLst/>
              <a:gdLst/>
              <a:ahLst/>
              <a:cxnLst/>
              <a:rect l="l" t="t" r="r" b="b"/>
              <a:pathLst>
                <a:path w="9912" h="539" extrusionOk="0">
                  <a:moveTo>
                    <a:pt x="194" y="0"/>
                  </a:moveTo>
                  <a:cubicBezTo>
                    <a:pt x="40" y="0"/>
                    <a:pt x="0" y="77"/>
                    <a:pt x="0" y="231"/>
                  </a:cubicBezTo>
                  <a:cubicBezTo>
                    <a:pt x="0" y="461"/>
                    <a:pt x="77" y="538"/>
                    <a:pt x="271" y="538"/>
                  </a:cubicBezTo>
                  <a:lnTo>
                    <a:pt x="9644" y="538"/>
                  </a:lnTo>
                  <a:cubicBezTo>
                    <a:pt x="9798" y="538"/>
                    <a:pt x="9912" y="501"/>
                    <a:pt x="9912" y="271"/>
                  </a:cubicBezTo>
                  <a:cubicBezTo>
                    <a:pt x="9912" y="0"/>
                    <a:pt x="9798" y="0"/>
                    <a:pt x="9644" y="0"/>
                  </a:cubicBezTo>
                  <a:close/>
                </a:path>
              </a:pathLst>
            </a:custGeom>
            <a:solidFill>
              <a:srgbClr val="FFEB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5814250" y="4658150"/>
              <a:ext cx="396700" cy="217125"/>
            </a:xfrm>
            <a:custGeom>
              <a:avLst/>
              <a:gdLst/>
              <a:ahLst/>
              <a:cxnLst/>
              <a:rect l="l" t="t" r="r" b="b"/>
              <a:pathLst>
                <a:path w="15868" h="8685" extrusionOk="0">
                  <a:moveTo>
                    <a:pt x="8579" y="1"/>
                  </a:moveTo>
                  <a:cubicBezTo>
                    <a:pt x="6350" y="1"/>
                    <a:pt x="4700" y="1077"/>
                    <a:pt x="4380" y="1300"/>
                  </a:cubicBezTo>
                  <a:cubicBezTo>
                    <a:pt x="1460" y="3261"/>
                    <a:pt x="0" y="7333"/>
                    <a:pt x="1076" y="8445"/>
                  </a:cubicBezTo>
                  <a:cubicBezTo>
                    <a:pt x="1243" y="8612"/>
                    <a:pt x="1446" y="8685"/>
                    <a:pt x="1704" y="8685"/>
                  </a:cubicBezTo>
                  <a:cubicBezTo>
                    <a:pt x="2812" y="8685"/>
                    <a:pt x="4945" y="7346"/>
                    <a:pt x="9681" y="6411"/>
                  </a:cubicBezTo>
                  <a:cubicBezTo>
                    <a:pt x="13486" y="5679"/>
                    <a:pt x="15023" y="5987"/>
                    <a:pt x="15330" y="5065"/>
                  </a:cubicBezTo>
                  <a:cubicBezTo>
                    <a:pt x="15868" y="3682"/>
                    <a:pt x="13179" y="802"/>
                    <a:pt x="9989" y="147"/>
                  </a:cubicBezTo>
                  <a:cubicBezTo>
                    <a:pt x="9499" y="44"/>
                    <a:pt x="9027" y="1"/>
                    <a:pt x="8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5734575" y="4279325"/>
              <a:ext cx="218000" cy="121425"/>
            </a:xfrm>
            <a:custGeom>
              <a:avLst/>
              <a:gdLst/>
              <a:ahLst/>
              <a:cxnLst/>
              <a:rect l="l" t="t" r="r" b="b"/>
              <a:pathLst>
                <a:path w="8720" h="4857" extrusionOk="0">
                  <a:moveTo>
                    <a:pt x="7906" y="0"/>
                  </a:moveTo>
                  <a:cubicBezTo>
                    <a:pt x="7355" y="0"/>
                    <a:pt x="6712" y="193"/>
                    <a:pt x="6224" y="512"/>
                  </a:cubicBezTo>
                  <a:cubicBezTo>
                    <a:pt x="5646" y="856"/>
                    <a:pt x="5532" y="1280"/>
                    <a:pt x="4994" y="1317"/>
                  </a:cubicBezTo>
                  <a:cubicBezTo>
                    <a:pt x="4972" y="1319"/>
                    <a:pt x="4950" y="1319"/>
                    <a:pt x="4928" y="1319"/>
                  </a:cubicBezTo>
                  <a:cubicBezTo>
                    <a:pt x="4536" y="1319"/>
                    <a:pt x="4363" y="1029"/>
                    <a:pt x="4010" y="1029"/>
                  </a:cubicBezTo>
                  <a:cubicBezTo>
                    <a:pt x="3958" y="1029"/>
                    <a:pt x="3903" y="1035"/>
                    <a:pt x="3842" y="1049"/>
                  </a:cubicBezTo>
                  <a:cubicBezTo>
                    <a:pt x="3074" y="1203"/>
                    <a:pt x="2649" y="1855"/>
                    <a:pt x="2997" y="2509"/>
                  </a:cubicBezTo>
                  <a:cubicBezTo>
                    <a:pt x="3110" y="2970"/>
                    <a:pt x="1113" y="3007"/>
                    <a:pt x="805" y="3124"/>
                  </a:cubicBezTo>
                  <a:cubicBezTo>
                    <a:pt x="421" y="3238"/>
                    <a:pt x="37" y="3238"/>
                    <a:pt x="37" y="3775"/>
                  </a:cubicBezTo>
                  <a:cubicBezTo>
                    <a:pt x="0" y="4353"/>
                    <a:pt x="615" y="4390"/>
                    <a:pt x="1036" y="4390"/>
                  </a:cubicBezTo>
                  <a:cubicBezTo>
                    <a:pt x="1671" y="4339"/>
                    <a:pt x="2405" y="4038"/>
                    <a:pt x="3041" y="4038"/>
                  </a:cubicBezTo>
                  <a:cubicBezTo>
                    <a:pt x="3369" y="4038"/>
                    <a:pt x="3670" y="4118"/>
                    <a:pt x="3919" y="4353"/>
                  </a:cubicBezTo>
                  <a:cubicBezTo>
                    <a:pt x="4232" y="4640"/>
                    <a:pt x="4385" y="4856"/>
                    <a:pt x="4633" y="4856"/>
                  </a:cubicBezTo>
                  <a:cubicBezTo>
                    <a:pt x="4749" y="4856"/>
                    <a:pt x="4887" y="4808"/>
                    <a:pt x="5071" y="4697"/>
                  </a:cubicBezTo>
                  <a:cubicBezTo>
                    <a:pt x="5071" y="4697"/>
                    <a:pt x="5916" y="4083"/>
                    <a:pt x="5916" y="4046"/>
                  </a:cubicBezTo>
                  <a:cubicBezTo>
                    <a:pt x="5916" y="3969"/>
                    <a:pt x="6036" y="3940"/>
                    <a:pt x="6230" y="3940"/>
                  </a:cubicBezTo>
                  <a:cubicBezTo>
                    <a:pt x="6812" y="3940"/>
                    <a:pt x="8058" y="4200"/>
                    <a:pt x="8719" y="4200"/>
                  </a:cubicBezTo>
                  <a:lnTo>
                    <a:pt x="8719" y="204"/>
                  </a:lnTo>
                  <a:cubicBezTo>
                    <a:pt x="8510" y="64"/>
                    <a:pt x="8223" y="0"/>
                    <a:pt x="79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5603950" y="4680100"/>
              <a:ext cx="72025" cy="54850"/>
            </a:xfrm>
            <a:custGeom>
              <a:avLst/>
              <a:gdLst/>
              <a:ahLst/>
              <a:cxnLst/>
              <a:rect l="l" t="t" r="r" b="b"/>
              <a:pathLst>
                <a:path w="2881" h="2194" extrusionOk="0">
                  <a:moveTo>
                    <a:pt x="154" y="1"/>
                  </a:moveTo>
                  <a:cubicBezTo>
                    <a:pt x="154" y="38"/>
                    <a:pt x="114" y="78"/>
                    <a:pt x="114" y="114"/>
                  </a:cubicBezTo>
                  <a:cubicBezTo>
                    <a:pt x="38" y="729"/>
                    <a:pt x="1" y="1384"/>
                    <a:pt x="38" y="1998"/>
                  </a:cubicBezTo>
                  <a:cubicBezTo>
                    <a:pt x="38" y="2075"/>
                    <a:pt x="38" y="2112"/>
                    <a:pt x="78" y="2112"/>
                  </a:cubicBezTo>
                  <a:cubicBezTo>
                    <a:pt x="176" y="2169"/>
                    <a:pt x="290" y="2194"/>
                    <a:pt x="402" y="2194"/>
                  </a:cubicBezTo>
                  <a:cubicBezTo>
                    <a:pt x="596" y="2194"/>
                    <a:pt x="786" y="2119"/>
                    <a:pt x="883" y="1998"/>
                  </a:cubicBezTo>
                  <a:cubicBezTo>
                    <a:pt x="960" y="1922"/>
                    <a:pt x="960" y="1922"/>
                    <a:pt x="1036" y="1922"/>
                  </a:cubicBezTo>
                  <a:lnTo>
                    <a:pt x="1384" y="2035"/>
                  </a:lnTo>
                  <a:cubicBezTo>
                    <a:pt x="1574" y="2067"/>
                    <a:pt x="1751" y="2092"/>
                    <a:pt x="1925" y="2092"/>
                  </a:cubicBezTo>
                  <a:cubicBezTo>
                    <a:pt x="2174" y="2092"/>
                    <a:pt x="2419" y="2041"/>
                    <a:pt x="2690" y="1882"/>
                  </a:cubicBezTo>
                  <a:cubicBezTo>
                    <a:pt x="2804" y="1845"/>
                    <a:pt x="2880" y="1691"/>
                    <a:pt x="2804" y="1537"/>
                  </a:cubicBezTo>
                  <a:cubicBezTo>
                    <a:pt x="2727" y="1421"/>
                    <a:pt x="2650" y="1344"/>
                    <a:pt x="2459" y="1344"/>
                  </a:cubicBezTo>
                  <a:cubicBezTo>
                    <a:pt x="2397" y="1355"/>
                    <a:pt x="2338" y="1360"/>
                    <a:pt x="2280" y="1360"/>
                  </a:cubicBezTo>
                  <a:cubicBezTo>
                    <a:pt x="2122" y="1360"/>
                    <a:pt x="1973" y="1323"/>
                    <a:pt x="1805" y="1267"/>
                  </a:cubicBezTo>
                  <a:cubicBezTo>
                    <a:pt x="1614" y="1230"/>
                    <a:pt x="1421" y="1153"/>
                    <a:pt x="1344" y="923"/>
                  </a:cubicBezTo>
                  <a:cubicBezTo>
                    <a:pt x="1267" y="729"/>
                    <a:pt x="1267" y="462"/>
                    <a:pt x="1153" y="268"/>
                  </a:cubicBezTo>
                  <a:lnTo>
                    <a:pt x="1113" y="231"/>
                  </a:lnTo>
                  <a:cubicBezTo>
                    <a:pt x="1036" y="154"/>
                    <a:pt x="923" y="114"/>
                    <a:pt x="846" y="78"/>
                  </a:cubicBezTo>
                  <a:cubicBezTo>
                    <a:pt x="575" y="78"/>
                    <a:pt x="385" y="38"/>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5526125" y="4176850"/>
              <a:ext cx="251650" cy="208400"/>
            </a:xfrm>
            <a:custGeom>
              <a:avLst/>
              <a:gdLst/>
              <a:ahLst/>
              <a:cxnLst/>
              <a:rect l="l" t="t" r="r" b="b"/>
              <a:pathLst>
                <a:path w="10066" h="8336" extrusionOk="0">
                  <a:moveTo>
                    <a:pt x="2806" y="1"/>
                  </a:moveTo>
                  <a:cubicBezTo>
                    <a:pt x="2690" y="268"/>
                    <a:pt x="2613" y="538"/>
                    <a:pt x="2422" y="806"/>
                  </a:cubicBezTo>
                  <a:cubicBezTo>
                    <a:pt x="1884" y="1728"/>
                    <a:pt x="1153" y="2650"/>
                    <a:pt x="425" y="3458"/>
                  </a:cubicBezTo>
                  <a:cubicBezTo>
                    <a:pt x="308" y="3572"/>
                    <a:pt x="154" y="3765"/>
                    <a:pt x="77" y="3842"/>
                  </a:cubicBezTo>
                  <a:cubicBezTo>
                    <a:pt x="40" y="3880"/>
                    <a:pt x="30" y="3890"/>
                    <a:pt x="25" y="3890"/>
                  </a:cubicBezTo>
                  <a:cubicBezTo>
                    <a:pt x="20" y="3890"/>
                    <a:pt x="21" y="3879"/>
                    <a:pt x="0" y="3879"/>
                  </a:cubicBezTo>
                  <a:cubicBezTo>
                    <a:pt x="461" y="4226"/>
                    <a:pt x="461" y="4226"/>
                    <a:pt x="1076" y="4611"/>
                  </a:cubicBezTo>
                  <a:cubicBezTo>
                    <a:pt x="1347" y="4801"/>
                    <a:pt x="2382" y="5569"/>
                    <a:pt x="2806" y="5877"/>
                  </a:cubicBezTo>
                  <a:cubicBezTo>
                    <a:pt x="3037" y="6070"/>
                    <a:pt x="3151" y="6184"/>
                    <a:pt x="3535" y="6455"/>
                  </a:cubicBezTo>
                  <a:cubicBezTo>
                    <a:pt x="3805" y="6645"/>
                    <a:pt x="4610" y="7106"/>
                    <a:pt x="5034" y="7337"/>
                  </a:cubicBezTo>
                  <a:cubicBezTo>
                    <a:pt x="6341" y="7951"/>
                    <a:pt x="7684" y="8222"/>
                    <a:pt x="9107" y="8335"/>
                  </a:cubicBezTo>
                  <a:cubicBezTo>
                    <a:pt x="9374" y="7838"/>
                    <a:pt x="9644" y="7377"/>
                    <a:pt x="9912" y="6876"/>
                  </a:cubicBezTo>
                  <a:cubicBezTo>
                    <a:pt x="9952" y="6799"/>
                    <a:pt x="10029" y="6722"/>
                    <a:pt x="10065" y="6645"/>
                  </a:cubicBezTo>
                  <a:lnTo>
                    <a:pt x="9681" y="6455"/>
                  </a:lnTo>
                  <a:lnTo>
                    <a:pt x="8876" y="6107"/>
                  </a:lnTo>
                  <a:cubicBezTo>
                    <a:pt x="8068" y="5646"/>
                    <a:pt x="7263" y="5339"/>
                    <a:pt x="6494" y="4724"/>
                  </a:cubicBezTo>
                  <a:cubicBezTo>
                    <a:pt x="5419" y="3879"/>
                    <a:pt x="4573" y="2727"/>
                    <a:pt x="3805" y="1614"/>
                  </a:cubicBezTo>
                  <a:cubicBezTo>
                    <a:pt x="3458" y="1113"/>
                    <a:pt x="3114" y="499"/>
                    <a:pt x="2806" y="1"/>
                  </a:cubicBezTo>
                  <a:close/>
                </a:path>
              </a:pathLst>
            </a:custGeom>
            <a:solidFill>
              <a:srgbClr val="FCE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5602950" y="4153800"/>
              <a:ext cx="223850" cy="180575"/>
            </a:xfrm>
            <a:custGeom>
              <a:avLst/>
              <a:gdLst/>
              <a:ahLst/>
              <a:cxnLst/>
              <a:rect l="l" t="t" r="r" b="b"/>
              <a:pathLst>
                <a:path w="8954" h="7223" extrusionOk="0">
                  <a:moveTo>
                    <a:pt x="615" y="1"/>
                  </a:moveTo>
                  <a:cubicBezTo>
                    <a:pt x="385" y="462"/>
                    <a:pt x="231" y="960"/>
                    <a:pt x="1" y="1384"/>
                  </a:cubicBezTo>
                  <a:cubicBezTo>
                    <a:pt x="231" y="1768"/>
                    <a:pt x="502" y="2189"/>
                    <a:pt x="732" y="2536"/>
                  </a:cubicBezTo>
                  <a:cubicBezTo>
                    <a:pt x="1384" y="3572"/>
                    <a:pt x="2422" y="4918"/>
                    <a:pt x="3344" y="5569"/>
                  </a:cubicBezTo>
                  <a:cubicBezTo>
                    <a:pt x="4918" y="6722"/>
                    <a:pt x="6341" y="6992"/>
                    <a:pt x="8145" y="7223"/>
                  </a:cubicBezTo>
                  <a:cubicBezTo>
                    <a:pt x="8375" y="6608"/>
                    <a:pt x="8569" y="6030"/>
                    <a:pt x="8953" y="5493"/>
                  </a:cubicBezTo>
                  <a:cubicBezTo>
                    <a:pt x="8108" y="5225"/>
                    <a:pt x="7801" y="5185"/>
                    <a:pt x="6916" y="4724"/>
                  </a:cubicBezTo>
                  <a:cubicBezTo>
                    <a:pt x="5342" y="3956"/>
                    <a:pt x="3766" y="3151"/>
                    <a:pt x="2306" y="1882"/>
                  </a:cubicBezTo>
                  <a:cubicBezTo>
                    <a:pt x="1961" y="1574"/>
                    <a:pt x="923" y="499"/>
                    <a:pt x="615" y="1"/>
                  </a:cubicBez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5440675" y="3994375"/>
              <a:ext cx="175750" cy="202625"/>
            </a:xfrm>
            <a:custGeom>
              <a:avLst/>
              <a:gdLst/>
              <a:ahLst/>
              <a:cxnLst/>
              <a:rect l="l" t="t" r="r" b="b"/>
              <a:pathLst>
                <a:path w="7030" h="8105" extrusionOk="0">
                  <a:moveTo>
                    <a:pt x="7030" y="6338"/>
                  </a:moveTo>
                  <a:cubicBezTo>
                    <a:pt x="6876" y="6799"/>
                    <a:pt x="6685" y="7300"/>
                    <a:pt x="6492" y="7761"/>
                  </a:cubicBezTo>
                  <a:cubicBezTo>
                    <a:pt x="6722" y="7300"/>
                    <a:pt x="6916" y="6839"/>
                    <a:pt x="7030" y="6338"/>
                  </a:cubicBezTo>
                  <a:close/>
                  <a:moveTo>
                    <a:pt x="1498" y="1"/>
                  </a:moveTo>
                  <a:cubicBezTo>
                    <a:pt x="1077" y="1"/>
                    <a:pt x="692" y="77"/>
                    <a:pt x="308" y="191"/>
                  </a:cubicBezTo>
                  <a:cubicBezTo>
                    <a:pt x="268" y="191"/>
                    <a:pt x="231" y="231"/>
                    <a:pt x="231" y="231"/>
                  </a:cubicBezTo>
                  <a:cubicBezTo>
                    <a:pt x="191" y="231"/>
                    <a:pt x="115" y="231"/>
                    <a:pt x="115" y="268"/>
                  </a:cubicBezTo>
                  <a:cubicBezTo>
                    <a:pt x="1" y="615"/>
                    <a:pt x="38" y="692"/>
                    <a:pt x="422" y="806"/>
                  </a:cubicBezTo>
                  <a:cubicBezTo>
                    <a:pt x="692" y="883"/>
                    <a:pt x="1037" y="999"/>
                    <a:pt x="1307" y="1153"/>
                  </a:cubicBezTo>
                  <a:cubicBezTo>
                    <a:pt x="1574" y="1307"/>
                    <a:pt x="1882" y="1537"/>
                    <a:pt x="2152" y="1768"/>
                  </a:cubicBezTo>
                  <a:lnTo>
                    <a:pt x="2383" y="1998"/>
                  </a:lnTo>
                  <a:cubicBezTo>
                    <a:pt x="2482" y="2098"/>
                    <a:pt x="2584" y="2228"/>
                    <a:pt x="2659" y="2337"/>
                  </a:cubicBezTo>
                  <a:lnTo>
                    <a:pt x="2659" y="2337"/>
                  </a:lnTo>
                  <a:cubicBezTo>
                    <a:pt x="2625" y="2294"/>
                    <a:pt x="2612" y="2279"/>
                    <a:pt x="2611" y="2279"/>
                  </a:cubicBezTo>
                  <a:lnTo>
                    <a:pt x="2611" y="2279"/>
                  </a:lnTo>
                  <a:cubicBezTo>
                    <a:pt x="2609" y="2279"/>
                    <a:pt x="2690" y="2382"/>
                    <a:pt x="2690" y="2382"/>
                  </a:cubicBezTo>
                  <a:cubicBezTo>
                    <a:pt x="2680" y="2368"/>
                    <a:pt x="2670" y="2352"/>
                    <a:pt x="2659" y="2337"/>
                  </a:cubicBezTo>
                  <a:lnTo>
                    <a:pt x="2659" y="2337"/>
                  </a:lnTo>
                  <a:cubicBezTo>
                    <a:pt x="2699" y="2386"/>
                    <a:pt x="2768" y="2472"/>
                    <a:pt x="2881" y="2613"/>
                  </a:cubicBezTo>
                  <a:cubicBezTo>
                    <a:pt x="3342" y="3151"/>
                    <a:pt x="4340" y="4841"/>
                    <a:pt x="4417" y="5840"/>
                  </a:cubicBezTo>
                  <a:cubicBezTo>
                    <a:pt x="4457" y="5917"/>
                    <a:pt x="4571" y="6107"/>
                    <a:pt x="4457" y="6184"/>
                  </a:cubicBezTo>
                  <a:cubicBezTo>
                    <a:pt x="4340" y="6107"/>
                    <a:pt x="4227" y="5994"/>
                    <a:pt x="4073" y="5994"/>
                  </a:cubicBezTo>
                  <a:cubicBezTo>
                    <a:pt x="4073" y="5994"/>
                    <a:pt x="4033" y="6030"/>
                    <a:pt x="4033" y="6070"/>
                  </a:cubicBezTo>
                  <a:cubicBezTo>
                    <a:pt x="4457" y="6722"/>
                    <a:pt x="4955" y="7300"/>
                    <a:pt x="5570" y="7798"/>
                  </a:cubicBezTo>
                  <a:lnTo>
                    <a:pt x="5570" y="7874"/>
                  </a:lnTo>
                  <a:cubicBezTo>
                    <a:pt x="5610" y="7874"/>
                    <a:pt x="5610" y="7914"/>
                    <a:pt x="5647" y="7914"/>
                  </a:cubicBezTo>
                  <a:cubicBezTo>
                    <a:pt x="5723" y="7951"/>
                    <a:pt x="5800" y="8028"/>
                    <a:pt x="5877" y="8105"/>
                  </a:cubicBezTo>
                  <a:lnTo>
                    <a:pt x="6224" y="7300"/>
                  </a:lnTo>
                  <a:cubicBezTo>
                    <a:pt x="6261" y="7377"/>
                    <a:pt x="6338" y="7490"/>
                    <a:pt x="6378" y="7567"/>
                  </a:cubicBezTo>
                  <a:cubicBezTo>
                    <a:pt x="6609" y="7183"/>
                    <a:pt x="6839" y="6762"/>
                    <a:pt x="7030" y="6338"/>
                  </a:cubicBezTo>
                  <a:lnTo>
                    <a:pt x="7030" y="6338"/>
                  </a:lnTo>
                  <a:cubicBezTo>
                    <a:pt x="7030" y="6338"/>
                    <a:pt x="7030" y="6338"/>
                    <a:pt x="7030" y="6338"/>
                  </a:cubicBezTo>
                  <a:cubicBezTo>
                    <a:pt x="6184" y="5262"/>
                    <a:pt x="5072" y="3765"/>
                    <a:pt x="4264" y="2767"/>
                  </a:cubicBezTo>
                  <a:cubicBezTo>
                    <a:pt x="3342" y="1574"/>
                    <a:pt x="2727" y="769"/>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5600125" y="4152800"/>
              <a:ext cx="16300" cy="35600"/>
            </a:xfrm>
            <a:custGeom>
              <a:avLst/>
              <a:gdLst/>
              <a:ahLst/>
              <a:cxnLst/>
              <a:rect l="l" t="t" r="r" b="b"/>
              <a:pathLst>
                <a:path w="652" h="1424" extrusionOk="0">
                  <a:moveTo>
                    <a:pt x="652" y="1"/>
                  </a:moveTo>
                  <a:cubicBezTo>
                    <a:pt x="461" y="425"/>
                    <a:pt x="231" y="846"/>
                    <a:pt x="0" y="1230"/>
                  </a:cubicBezTo>
                  <a:cubicBezTo>
                    <a:pt x="37" y="1307"/>
                    <a:pt x="77" y="1347"/>
                    <a:pt x="114" y="1424"/>
                  </a:cubicBezTo>
                  <a:cubicBezTo>
                    <a:pt x="307" y="963"/>
                    <a:pt x="498" y="462"/>
                    <a:pt x="652" y="1"/>
                  </a:cubicBezTo>
                  <a:close/>
                </a:path>
              </a:pathLst>
            </a:custGeom>
            <a:solidFill>
              <a:srgbClr val="DF8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5597200" y="4525450"/>
              <a:ext cx="97975" cy="164275"/>
            </a:xfrm>
            <a:custGeom>
              <a:avLst/>
              <a:gdLst/>
              <a:ahLst/>
              <a:cxnLst/>
              <a:rect l="l" t="t" r="r" b="b"/>
              <a:pathLst>
                <a:path w="3919" h="6571" extrusionOk="0">
                  <a:moveTo>
                    <a:pt x="578" y="0"/>
                  </a:moveTo>
                  <a:lnTo>
                    <a:pt x="578" y="348"/>
                  </a:lnTo>
                  <a:cubicBezTo>
                    <a:pt x="501" y="962"/>
                    <a:pt x="461" y="1537"/>
                    <a:pt x="384" y="2152"/>
                  </a:cubicBezTo>
                  <a:cubicBezTo>
                    <a:pt x="194" y="3150"/>
                    <a:pt x="77" y="4149"/>
                    <a:pt x="0" y="5188"/>
                  </a:cubicBezTo>
                  <a:cubicBezTo>
                    <a:pt x="154" y="5572"/>
                    <a:pt x="271" y="5993"/>
                    <a:pt x="384" y="6377"/>
                  </a:cubicBezTo>
                  <a:cubicBezTo>
                    <a:pt x="732" y="6494"/>
                    <a:pt x="1076" y="6571"/>
                    <a:pt x="1460" y="6571"/>
                  </a:cubicBezTo>
                  <a:cubicBezTo>
                    <a:pt x="2228" y="4687"/>
                    <a:pt x="3037" y="2806"/>
                    <a:pt x="3651" y="845"/>
                  </a:cubicBezTo>
                  <a:cubicBezTo>
                    <a:pt x="3728" y="578"/>
                    <a:pt x="3842" y="308"/>
                    <a:pt x="3919" y="40"/>
                  </a:cubicBezTo>
                  <a:cubicBezTo>
                    <a:pt x="2806" y="40"/>
                    <a:pt x="1691" y="40"/>
                    <a:pt x="578" y="0"/>
                  </a:cubicBez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5506000" y="4360250"/>
              <a:ext cx="202625" cy="166225"/>
            </a:xfrm>
            <a:custGeom>
              <a:avLst/>
              <a:gdLst/>
              <a:ahLst/>
              <a:cxnLst/>
              <a:rect l="l" t="t" r="r" b="b"/>
              <a:pathLst>
                <a:path w="8105" h="6649" extrusionOk="0">
                  <a:moveTo>
                    <a:pt x="1190" y="1"/>
                  </a:moveTo>
                  <a:cubicBezTo>
                    <a:pt x="882" y="385"/>
                    <a:pt x="538" y="732"/>
                    <a:pt x="344" y="1230"/>
                  </a:cubicBezTo>
                  <a:cubicBezTo>
                    <a:pt x="114" y="1885"/>
                    <a:pt x="77" y="2499"/>
                    <a:pt x="231" y="3228"/>
                  </a:cubicBezTo>
                  <a:cubicBezTo>
                    <a:pt x="268" y="3228"/>
                    <a:pt x="268" y="3228"/>
                    <a:pt x="268" y="3268"/>
                  </a:cubicBezTo>
                  <a:cubicBezTo>
                    <a:pt x="0" y="3765"/>
                    <a:pt x="268" y="4266"/>
                    <a:pt x="231" y="4804"/>
                  </a:cubicBezTo>
                  <a:cubicBezTo>
                    <a:pt x="384" y="4995"/>
                    <a:pt x="538" y="5035"/>
                    <a:pt x="769" y="5072"/>
                  </a:cubicBezTo>
                  <a:cubicBezTo>
                    <a:pt x="1497" y="5188"/>
                    <a:pt x="2152" y="5302"/>
                    <a:pt x="2880" y="5379"/>
                  </a:cubicBezTo>
                  <a:cubicBezTo>
                    <a:pt x="3802" y="5496"/>
                    <a:pt x="4109" y="5609"/>
                    <a:pt x="4226" y="6608"/>
                  </a:cubicBezTo>
                  <a:cubicBezTo>
                    <a:pt x="5339" y="6648"/>
                    <a:pt x="6454" y="6648"/>
                    <a:pt x="7567" y="6648"/>
                  </a:cubicBezTo>
                  <a:cubicBezTo>
                    <a:pt x="7720" y="5957"/>
                    <a:pt x="7914" y="5265"/>
                    <a:pt x="7991" y="4534"/>
                  </a:cubicBezTo>
                  <a:cubicBezTo>
                    <a:pt x="8105" y="3421"/>
                    <a:pt x="7644" y="2883"/>
                    <a:pt x="6838" y="2269"/>
                  </a:cubicBezTo>
                  <a:cubicBezTo>
                    <a:pt x="5686" y="1460"/>
                    <a:pt x="4610" y="999"/>
                    <a:pt x="3341" y="578"/>
                  </a:cubicBezTo>
                  <a:cubicBezTo>
                    <a:pt x="2613" y="348"/>
                    <a:pt x="1921" y="154"/>
                    <a:pt x="1190" y="1"/>
                  </a:cubicBezTo>
                  <a:close/>
                </a:path>
              </a:pathLst>
            </a:custGeom>
            <a:solidFill>
              <a:srgbClr val="202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5607800" y="4513000"/>
              <a:ext cx="97975" cy="23075"/>
            </a:xfrm>
            <a:custGeom>
              <a:avLst/>
              <a:gdLst/>
              <a:ahLst/>
              <a:cxnLst/>
              <a:rect l="l" t="t" r="r" b="b"/>
              <a:pathLst>
                <a:path w="3919" h="923" extrusionOk="0">
                  <a:moveTo>
                    <a:pt x="37" y="0"/>
                  </a:moveTo>
                  <a:cubicBezTo>
                    <a:pt x="37" y="268"/>
                    <a:pt x="37" y="498"/>
                    <a:pt x="0" y="769"/>
                  </a:cubicBezTo>
                  <a:cubicBezTo>
                    <a:pt x="1306" y="846"/>
                    <a:pt x="2613" y="882"/>
                    <a:pt x="3919" y="922"/>
                  </a:cubicBezTo>
                  <a:lnTo>
                    <a:pt x="3919" y="154"/>
                  </a:lnTo>
                  <a:cubicBezTo>
                    <a:pt x="2650" y="114"/>
                    <a:pt x="1343" y="77"/>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5302375" y="4022025"/>
              <a:ext cx="293925" cy="367125"/>
            </a:xfrm>
            <a:custGeom>
              <a:avLst/>
              <a:gdLst/>
              <a:ahLst/>
              <a:cxnLst/>
              <a:rect l="l" t="t" r="r" b="b"/>
              <a:pathLst>
                <a:path w="11757" h="14685" extrusionOk="0">
                  <a:moveTo>
                    <a:pt x="8975" y="10068"/>
                  </a:moveTo>
                  <a:lnTo>
                    <a:pt x="8975" y="10068"/>
                  </a:lnTo>
                  <a:cubicBezTo>
                    <a:pt x="8971" y="10079"/>
                    <a:pt x="8972" y="10083"/>
                    <a:pt x="8975" y="10083"/>
                  </a:cubicBezTo>
                  <a:cubicBezTo>
                    <a:pt x="8980" y="10083"/>
                    <a:pt x="8990" y="10072"/>
                    <a:pt x="8990" y="10072"/>
                  </a:cubicBezTo>
                  <a:cubicBezTo>
                    <a:pt x="8985" y="10071"/>
                    <a:pt x="8980" y="10070"/>
                    <a:pt x="8975" y="10068"/>
                  </a:cubicBezTo>
                  <a:close/>
                  <a:moveTo>
                    <a:pt x="6407" y="0"/>
                  </a:moveTo>
                  <a:cubicBezTo>
                    <a:pt x="5937" y="0"/>
                    <a:pt x="5608" y="234"/>
                    <a:pt x="5302" y="662"/>
                  </a:cubicBezTo>
                  <a:cubicBezTo>
                    <a:pt x="4264" y="2045"/>
                    <a:pt x="3342" y="3505"/>
                    <a:pt x="2496" y="4964"/>
                  </a:cubicBezTo>
                  <a:cubicBezTo>
                    <a:pt x="1614" y="6384"/>
                    <a:pt x="806" y="7844"/>
                    <a:pt x="1" y="9304"/>
                  </a:cubicBezTo>
                  <a:lnTo>
                    <a:pt x="1" y="9688"/>
                  </a:lnTo>
                  <a:cubicBezTo>
                    <a:pt x="1" y="10303"/>
                    <a:pt x="115" y="10840"/>
                    <a:pt x="268" y="11418"/>
                  </a:cubicBezTo>
                  <a:cubicBezTo>
                    <a:pt x="308" y="11455"/>
                    <a:pt x="308" y="11495"/>
                    <a:pt x="308" y="11532"/>
                  </a:cubicBezTo>
                  <a:cubicBezTo>
                    <a:pt x="422" y="11879"/>
                    <a:pt x="462" y="12263"/>
                    <a:pt x="616" y="12608"/>
                  </a:cubicBezTo>
                  <a:cubicBezTo>
                    <a:pt x="652" y="12761"/>
                    <a:pt x="769" y="12878"/>
                    <a:pt x="883" y="12992"/>
                  </a:cubicBezTo>
                  <a:cubicBezTo>
                    <a:pt x="1202" y="13280"/>
                    <a:pt x="1496" y="13435"/>
                    <a:pt x="1895" y="13435"/>
                  </a:cubicBezTo>
                  <a:cubicBezTo>
                    <a:pt x="1976" y="13435"/>
                    <a:pt x="2061" y="13429"/>
                    <a:pt x="2152" y="13416"/>
                  </a:cubicBezTo>
                  <a:lnTo>
                    <a:pt x="2152" y="13453"/>
                  </a:lnTo>
                  <a:cubicBezTo>
                    <a:pt x="2229" y="13606"/>
                    <a:pt x="2306" y="13683"/>
                    <a:pt x="2460" y="13760"/>
                  </a:cubicBezTo>
                  <a:cubicBezTo>
                    <a:pt x="4185" y="14274"/>
                    <a:pt x="5946" y="14685"/>
                    <a:pt x="7744" y="14685"/>
                  </a:cubicBezTo>
                  <a:cubicBezTo>
                    <a:pt x="7827" y="14685"/>
                    <a:pt x="7909" y="14684"/>
                    <a:pt x="7992" y="14682"/>
                  </a:cubicBezTo>
                  <a:cubicBezTo>
                    <a:pt x="8182" y="14682"/>
                    <a:pt x="8376" y="14645"/>
                    <a:pt x="8566" y="14568"/>
                  </a:cubicBezTo>
                  <a:cubicBezTo>
                    <a:pt x="8914" y="14452"/>
                    <a:pt x="9181" y="14261"/>
                    <a:pt x="9451" y="13954"/>
                  </a:cubicBezTo>
                  <a:cubicBezTo>
                    <a:pt x="9528" y="13877"/>
                    <a:pt x="9565" y="13760"/>
                    <a:pt x="9642" y="13646"/>
                  </a:cubicBezTo>
                  <a:lnTo>
                    <a:pt x="9642" y="13606"/>
                  </a:lnTo>
                  <a:cubicBezTo>
                    <a:pt x="9682" y="13222"/>
                    <a:pt x="9528" y="12955"/>
                    <a:pt x="9335" y="12648"/>
                  </a:cubicBezTo>
                  <a:cubicBezTo>
                    <a:pt x="8760" y="11879"/>
                    <a:pt x="8489" y="11111"/>
                    <a:pt x="8606" y="10226"/>
                  </a:cubicBezTo>
                  <a:cubicBezTo>
                    <a:pt x="8627" y="10074"/>
                    <a:pt x="8699" y="10033"/>
                    <a:pt x="8785" y="10033"/>
                  </a:cubicBezTo>
                  <a:cubicBezTo>
                    <a:pt x="8846" y="10033"/>
                    <a:pt x="8913" y="10053"/>
                    <a:pt x="8975" y="10068"/>
                  </a:cubicBezTo>
                  <a:lnTo>
                    <a:pt x="8975" y="10068"/>
                  </a:lnTo>
                  <a:cubicBezTo>
                    <a:pt x="8978" y="10061"/>
                    <a:pt x="8982" y="10051"/>
                    <a:pt x="8990" y="10035"/>
                  </a:cubicBezTo>
                  <a:cubicBezTo>
                    <a:pt x="9067" y="9995"/>
                    <a:pt x="9221" y="9805"/>
                    <a:pt x="9298" y="9728"/>
                  </a:cubicBezTo>
                  <a:cubicBezTo>
                    <a:pt x="9375" y="9728"/>
                    <a:pt x="9375" y="9728"/>
                    <a:pt x="9375" y="9651"/>
                  </a:cubicBezTo>
                  <a:cubicBezTo>
                    <a:pt x="10103" y="8806"/>
                    <a:pt x="10834" y="7961"/>
                    <a:pt x="11372" y="6999"/>
                  </a:cubicBezTo>
                  <a:cubicBezTo>
                    <a:pt x="11563" y="6731"/>
                    <a:pt x="11640" y="6461"/>
                    <a:pt x="11756" y="6194"/>
                  </a:cubicBezTo>
                  <a:cubicBezTo>
                    <a:pt x="11716" y="6117"/>
                    <a:pt x="11680" y="6077"/>
                    <a:pt x="11680" y="6040"/>
                  </a:cubicBezTo>
                  <a:cubicBezTo>
                    <a:pt x="11486" y="5693"/>
                    <a:pt x="11295" y="5349"/>
                    <a:pt x="11065" y="5001"/>
                  </a:cubicBezTo>
                  <a:cubicBezTo>
                    <a:pt x="10718" y="4463"/>
                    <a:pt x="10333" y="3926"/>
                    <a:pt x="9989" y="3388"/>
                  </a:cubicBezTo>
                  <a:cubicBezTo>
                    <a:pt x="9949" y="3311"/>
                    <a:pt x="9912" y="3234"/>
                    <a:pt x="9872" y="3197"/>
                  </a:cubicBezTo>
                  <a:cubicBezTo>
                    <a:pt x="9796" y="3044"/>
                    <a:pt x="9719" y="2967"/>
                    <a:pt x="9642" y="2813"/>
                  </a:cubicBezTo>
                  <a:cubicBezTo>
                    <a:pt x="9565" y="2583"/>
                    <a:pt x="9488" y="2312"/>
                    <a:pt x="9375" y="2122"/>
                  </a:cubicBezTo>
                  <a:cubicBezTo>
                    <a:pt x="8837" y="1236"/>
                    <a:pt x="8182" y="699"/>
                    <a:pt x="7300" y="238"/>
                  </a:cubicBezTo>
                  <a:cubicBezTo>
                    <a:pt x="7146" y="161"/>
                    <a:pt x="6993" y="124"/>
                    <a:pt x="6839" y="47"/>
                  </a:cubicBezTo>
                  <a:lnTo>
                    <a:pt x="6799" y="47"/>
                  </a:lnTo>
                  <a:cubicBezTo>
                    <a:pt x="6658" y="16"/>
                    <a:pt x="6528" y="0"/>
                    <a:pt x="6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5535725" y="4537975"/>
              <a:ext cx="101825" cy="170975"/>
            </a:xfrm>
            <a:custGeom>
              <a:avLst/>
              <a:gdLst/>
              <a:ahLst/>
              <a:cxnLst/>
              <a:rect l="l" t="t" r="r" b="b"/>
              <a:pathLst>
                <a:path w="4073" h="6839" extrusionOk="0">
                  <a:moveTo>
                    <a:pt x="4073" y="0"/>
                  </a:moveTo>
                  <a:lnTo>
                    <a:pt x="4073" y="0"/>
                  </a:lnTo>
                  <a:cubicBezTo>
                    <a:pt x="3458" y="19"/>
                    <a:pt x="2843" y="19"/>
                    <a:pt x="2229" y="19"/>
                  </a:cubicBezTo>
                  <a:cubicBezTo>
                    <a:pt x="1614" y="19"/>
                    <a:pt x="999" y="19"/>
                    <a:pt x="385" y="37"/>
                  </a:cubicBezTo>
                  <a:cubicBezTo>
                    <a:pt x="385" y="77"/>
                    <a:pt x="348" y="344"/>
                    <a:pt x="348" y="344"/>
                  </a:cubicBezTo>
                  <a:cubicBezTo>
                    <a:pt x="308" y="729"/>
                    <a:pt x="154" y="1998"/>
                    <a:pt x="154" y="2188"/>
                  </a:cubicBezTo>
                  <a:cubicBezTo>
                    <a:pt x="1" y="3611"/>
                    <a:pt x="77" y="4687"/>
                    <a:pt x="308" y="5993"/>
                  </a:cubicBezTo>
                  <a:cubicBezTo>
                    <a:pt x="425" y="6147"/>
                    <a:pt x="538" y="6300"/>
                    <a:pt x="692" y="6454"/>
                  </a:cubicBezTo>
                  <a:cubicBezTo>
                    <a:pt x="692" y="6491"/>
                    <a:pt x="692" y="6491"/>
                    <a:pt x="732" y="6531"/>
                  </a:cubicBezTo>
                  <a:cubicBezTo>
                    <a:pt x="809" y="6645"/>
                    <a:pt x="886" y="6721"/>
                    <a:pt x="999" y="6838"/>
                  </a:cubicBezTo>
                  <a:cubicBezTo>
                    <a:pt x="1153" y="6721"/>
                    <a:pt x="1347" y="6608"/>
                    <a:pt x="1500" y="6491"/>
                  </a:cubicBezTo>
                  <a:cubicBezTo>
                    <a:pt x="2269" y="4610"/>
                    <a:pt x="3114" y="2920"/>
                    <a:pt x="3805" y="959"/>
                  </a:cubicBezTo>
                  <a:cubicBezTo>
                    <a:pt x="3805" y="922"/>
                    <a:pt x="3882" y="768"/>
                    <a:pt x="3919" y="652"/>
                  </a:cubicBezTo>
                  <a:cubicBezTo>
                    <a:pt x="3959" y="498"/>
                    <a:pt x="4036" y="191"/>
                    <a:pt x="4073" y="0"/>
                  </a:cubicBezTo>
                  <a:close/>
                </a:path>
              </a:pathLst>
            </a:custGeom>
            <a:solidFill>
              <a:srgbClr val="FCE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5255275" y="4307475"/>
              <a:ext cx="395725" cy="230925"/>
            </a:xfrm>
            <a:custGeom>
              <a:avLst/>
              <a:gdLst/>
              <a:ahLst/>
              <a:cxnLst/>
              <a:rect l="l" t="t" r="r" b="b"/>
              <a:pathLst>
                <a:path w="15829" h="9237" extrusionOk="0">
                  <a:moveTo>
                    <a:pt x="2152" y="0"/>
                  </a:moveTo>
                  <a:cubicBezTo>
                    <a:pt x="1" y="3535"/>
                    <a:pt x="348" y="4954"/>
                    <a:pt x="769" y="5569"/>
                  </a:cubicBezTo>
                  <a:cubicBezTo>
                    <a:pt x="2229" y="7720"/>
                    <a:pt x="9568" y="7644"/>
                    <a:pt x="10183" y="7760"/>
                  </a:cubicBezTo>
                  <a:cubicBezTo>
                    <a:pt x="10681" y="7837"/>
                    <a:pt x="10988" y="7760"/>
                    <a:pt x="11372" y="8221"/>
                  </a:cubicBezTo>
                  <a:cubicBezTo>
                    <a:pt x="11526" y="8452"/>
                    <a:pt x="11603" y="8913"/>
                    <a:pt x="11603" y="9220"/>
                  </a:cubicBezTo>
                  <a:cubicBezTo>
                    <a:pt x="12013" y="9232"/>
                    <a:pt x="12422" y="9237"/>
                    <a:pt x="12832" y="9237"/>
                  </a:cubicBezTo>
                  <a:cubicBezTo>
                    <a:pt x="13652" y="9237"/>
                    <a:pt x="14471" y="9220"/>
                    <a:pt x="15291" y="9220"/>
                  </a:cubicBezTo>
                  <a:cubicBezTo>
                    <a:pt x="15444" y="8452"/>
                    <a:pt x="15752" y="7720"/>
                    <a:pt x="15792" y="6875"/>
                  </a:cubicBezTo>
                  <a:cubicBezTo>
                    <a:pt x="15829" y="5569"/>
                    <a:pt x="15598" y="4994"/>
                    <a:pt x="14485" y="4303"/>
                  </a:cubicBezTo>
                  <a:cubicBezTo>
                    <a:pt x="13564" y="3688"/>
                    <a:pt x="12949" y="3264"/>
                    <a:pt x="12181" y="2920"/>
                  </a:cubicBezTo>
                  <a:cubicBezTo>
                    <a:pt x="11335" y="2536"/>
                    <a:pt x="10644" y="2342"/>
                    <a:pt x="10413" y="2265"/>
                  </a:cubicBezTo>
                  <a:cubicBezTo>
                    <a:pt x="6649" y="1230"/>
                    <a:pt x="2500" y="77"/>
                    <a:pt x="2152" y="0"/>
                  </a:cubicBezTo>
                  <a:close/>
                </a:path>
              </a:pathLst>
            </a:custGeom>
            <a:solidFill>
              <a:srgbClr val="202C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5483875" y="3864000"/>
              <a:ext cx="111425" cy="113125"/>
            </a:xfrm>
            <a:custGeom>
              <a:avLst/>
              <a:gdLst/>
              <a:ahLst/>
              <a:cxnLst/>
              <a:rect l="l" t="t" r="r" b="b"/>
              <a:pathLst>
                <a:path w="4457" h="4525" extrusionOk="0">
                  <a:moveTo>
                    <a:pt x="2397" y="0"/>
                  </a:moveTo>
                  <a:cubicBezTo>
                    <a:pt x="2142" y="0"/>
                    <a:pt x="1882" y="9"/>
                    <a:pt x="1614" y="28"/>
                  </a:cubicBezTo>
                  <a:cubicBezTo>
                    <a:pt x="1193" y="28"/>
                    <a:pt x="845" y="145"/>
                    <a:pt x="538" y="489"/>
                  </a:cubicBezTo>
                  <a:cubicBezTo>
                    <a:pt x="307" y="759"/>
                    <a:pt x="194" y="1067"/>
                    <a:pt x="117" y="1451"/>
                  </a:cubicBezTo>
                  <a:cubicBezTo>
                    <a:pt x="0" y="2450"/>
                    <a:pt x="77" y="3448"/>
                    <a:pt x="271" y="4447"/>
                  </a:cubicBezTo>
                  <a:cubicBezTo>
                    <a:pt x="338" y="4497"/>
                    <a:pt x="390" y="4525"/>
                    <a:pt x="434" y="4525"/>
                  </a:cubicBezTo>
                  <a:cubicBezTo>
                    <a:pt x="491" y="4525"/>
                    <a:pt x="535" y="4478"/>
                    <a:pt x="578" y="4370"/>
                  </a:cubicBezTo>
                  <a:cubicBezTo>
                    <a:pt x="692" y="4140"/>
                    <a:pt x="768" y="3869"/>
                    <a:pt x="845" y="3602"/>
                  </a:cubicBezTo>
                  <a:cubicBezTo>
                    <a:pt x="962" y="3525"/>
                    <a:pt x="962" y="3332"/>
                    <a:pt x="962" y="3218"/>
                  </a:cubicBezTo>
                  <a:cubicBezTo>
                    <a:pt x="1021" y="2866"/>
                    <a:pt x="1101" y="2715"/>
                    <a:pt x="1340" y="2715"/>
                  </a:cubicBezTo>
                  <a:cubicBezTo>
                    <a:pt x="1415" y="2715"/>
                    <a:pt x="1504" y="2729"/>
                    <a:pt x="1614" y="2757"/>
                  </a:cubicBezTo>
                  <a:cubicBezTo>
                    <a:pt x="1735" y="2811"/>
                    <a:pt x="1823" y="2841"/>
                    <a:pt x="1890" y="2841"/>
                  </a:cubicBezTo>
                  <a:cubicBezTo>
                    <a:pt x="2015" y="2841"/>
                    <a:pt x="2065" y="2736"/>
                    <a:pt x="2115" y="2487"/>
                  </a:cubicBezTo>
                  <a:lnTo>
                    <a:pt x="2115" y="1989"/>
                  </a:lnTo>
                  <a:cubicBezTo>
                    <a:pt x="2115" y="1528"/>
                    <a:pt x="2191" y="1374"/>
                    <a:pt x="2689" y="1334"/>
                  </a:cubicBezTo>
                  <a:cubicBezTo>
                    <a:pt x="2736" y="1330"/>
                    <a:pt x="2783" y="1328"/>
                    <a:pt x="2831" y="1328"/>
                  </a:cubicBezTo>
                  <a:cubicBezTo>
                    <a:pt x="3126" y="1328"/>
                    <a:pt x="3435" y="1396"/>
                    <a:pt x="3732" y="1396"/>
                  </a:cubicBezTo>
                  <a:cubicBezTo>
                    <a:pt x="3821" y="1396"/>
                    <a:pt x="3909" y="1390"/>
                    <a:pt x="3995" y="1374"/>
                  </a:cubicBezTo>
                  <a:cubicBezTo>
                    <a:pt x="4226" y="1334"/>
                    <a:pt x="4420" y="1180"/>
                    <a:pt x="4456" y="950"/>
                  </a:cubicBezTo>
                  <a:cubicBezTo>
                    <a:pt x="4456" y="682"/>
                    <a:pt x="4380" y="452"/>
                    <a:pt x="4112" y="298"/>
                  </a:cubicBezTo>
                  <a:cubicBezTo>
                    <a:pt x="3842" y="105"/>
                    <a:pt x="3498" y="28"/>
                    <a:pt x="3150" y="28"/>
                  </a:cubicBezTo>
                  <a:cubicBezTo>
                    <a:pt x="2901" y="9"/>
                    <a:pt x="2652" y="0"/>
                    <a:pt x="2397" y="0"/>
                  </a:cubicBezTo>
                  <a:close/>
                </a:path>
              </a:pathLst>
            </a:custGeom>
            <a:solidFill>
              <a:srgbClr val="F4C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5456050" y="3892375"/>
              <a:ext cx="131575" cy="185600"/>
            </a:xfrm>
            <a:custGeom>
              <a:avLst/>
              <a:gdLst/>
              <a:ahLst/>
              <a:cxnLst/>
              <a:rect l="l" t="t" r="r" b="b"/>
              <a:pathLst>
                <a:path w="5263" h="7424" extrusionOk="0">
                  <a:moveTo>
                    <a:pt x="4031" y="0"/>
                  </a:moveTo>
                  <a:cubicBezTo>
                    <a:pt x="3978" y="0"/>
                    <a:pt x="3928" y="3"/>
                    <a:pt x="3879" y="8"/>
                  </a:cubicBezTo>
                  <a:cubicBezTo>
                    <a:pt x="3341" y="45"/>
                    <a:pt x="3228" y="199"/>
                    <a:pt x="3151" y="700"/>
                  </a:cubicBezTo>
                  <a:cubicBezTo>
                    <a:pt x="3151" y="777"/>
                    <a:pt x="3188" y="854"/>
                    <a:pt x="3151" y="930"/>
                  </a:cubicBezTo>
                  <a:cubicBezTo>
                    <a:pt x="3111" y="1161"/>
                    <a:pt x="3034" y="1275"/>
                    <a:pt x="2767" y="1315"/>
                  </a:cubicBezTo>
                  <a:lnTo>
                    <a:pt x="2650" y="1545"/>
                  </a:lnTo>
                  <a:cubicBezTo>
                    <a:pt x="2587" y="1450"/>
                    <a:pt x="2551" y="1331"/>
                    <a:pt x="2457" y="1331"/>
                  </a:cubicBezTo>
                  <a:cubicBezTo>
                    <a:pt x="2436" y="1331"/>
                    <a:pt x="2411" y="1337"/>
                    <a:pt x="2382" y="1352"/>
                  </a:cubicBezTo>
                  <a:cubicBezTo>
                    <a:pt x="2152" y="1428"/>
                    <a:pt x="2035" y="1659"/>
                    <a:pt x="1998" y="1889"/>
                  </a:cubicBezTo>
                  <a:cubicBezTo>
                    <a:pt x="1998" y="1966"/>
                    <a:pt x="1998" y="2083"/>
                    <a:pt x="1958" y="2160"/>
                  </a:cubicBezTo>
                  <a:cubicBezTo>
                    <a:pt x="1921" y="2237"/>
                    <a:pt x="1921" y="2350"/>
                    <a:pt x="1881" y="2427"/>
                  </a:cubicBezTo>
                  <a:cubicBezTo>
                    <a:pt x="1805" y="2581"/>
                    <a:pt x="1728" y="2734"/>
                    <a:pt x="1574" y="2851"/>
                  </a:cubicBezTo>
                  <a:cubicBezTo>
                    <a:pt x="1190" y="3887"/>
                    <a:pt x="1036" y="4041"/>
                    <a:pt x="1" y="4542"/>
                  </a:cubicBezTo>
                  <a:cubicBezTo>
                    <a:pt x="114" y="4772"/>
                    <a:pt x="37" y="4926"/>
                    <a:pt x="268" y="5156"/>
                  </a:cubicBezTo>
                  <a:cubicBezTo>
                    <a:pt x="729" y="5731"/>
                    <a:pt x="1384" y="5961"/>
                    <a:pt x="2075" y="6346"/>
                  </a:cubicBezTo>
                  <a:cubicBezTo>
                    <a:pt x="2229" y="6422"/>
                    <a:pt x="2690" y="6730"/>
                    <a:pt x="2843" y="6883"/>
                  </a:cubicBezTo>
                  <a:cubicBezTo>
                    <a:pt x="2997" y="7077"/>
                    <a:pt x="3151" y="7268"/>
                    <a:pt x="3341" y="7384"/>
                  </a:cubicBezTo>
                  <a:cubicBezTo>
                    <a:pt x="3396" y="7411"/>
                    <a:pt x="3440" y="7423"/>
                    <a:pt x="3475" y="7423"/>
                  </a:cubicBezTo>
                  <a:cubicBezTo>
                    <a:pt x="3588" y="7423"/>
                    <a:pt x="3612" y="7299"/>
                    <a:pt x="3612" y="7154"/>
                  </a:cubicBezTo>
                  <a:cubicBezTo>
                    <a:pt x="3612" y="7077"/>
                    <a:pt x="3572" y="7000"/>
                    <a:pt x="3572" y="6923"/>
                  </a:cubicBezTo>
                  <a:cubicBezTo>
                    <a:pt x="3612" y="6462"/>
                    <a:pt x="3649" y="5961"/>
                    <a:pt x="3765" y="5540"/>
                  </a:cubicBezTo>
                  <a:cubicBezTo>
                    <a:pt x="3842" y="5116"/>
                    <a:pt x="3996" y="4772"/>
                    <a:pt x="4150" y="4388"/>
                  </a:cubicBezTo>
                  <a:cubicBezTo>
                    <a:pt x="3919" y="4041"/>
                    <a:pt x="3572" y="3543"/>
                    <a:pt x="3612" y="3159"/>
                  </a:cubicBezTo>
                  <a:cubicBezTo>
                    <a:pt x="3612" y="3029"/>
                    <a:pt x="3623" y="3008"/>
                    <a:pt x="3647" y="3008"/>
                  </a:cubicBezTo>
                  <a:cubicBezTo>
                    <a:pt x="3658" y="3008"/>
                    <a:pt x="3673" y="3013"/>
                    <a:pt x="3690" y="3013"/>
                  </a:cubicBezTo>
                  <a:cubicBezTo>
                    <a:pt x="3700" y="3013"/>
                    <a:pt x="3712" y="3011"/>
                    <a:pt x="3725" y="3005"/>
                  </a:cubicBezTo>
                  <a:cubicBezTo>
                    <a:pt x="3749" y="2981"/>
                    <a:pt x="3770" y="2972"/>
                    <a:pt x="3787" y="2972"/>
                  </a:cubicBezTo>
                  <a:cubicBezTo>
                    <a:pt x="3827" y="2972"/>
                    <a:pt x="3854" y="3016"/>
                    <a:pt x="3879" y="3042"/>
                  </a:cubicBezTo>
                  <a:cubicBezTo>
                    <a:pt x="4036" y="3110"/>
                    <a:pt x="4180" y="3151"/>
                    <a:pt x="4325" y="3151"/>
                  </a:cubicBezTo>
                  <a:cubicBezTo>
                    <a:pt x="4430" y="3151"/>
                    <a:pt x="4535" y="3129"/>
                    <a:pt x="4647" y="3082"/>
                  </a:cubicBezTo>
                  <a:cubicBezTo>
                    <a:pt x="4647" y="3082"/>
                    <a:pt x="4687" y="3042"/>
                    <a:pt x="4687" y="3005"/>
                  </a:cubicBezTo>
                  <a:cubicBezTo>
                    <a:pt x="4687" y="2888"/>
                    <a:pt x="4878" y="2658"/>
                    <a:pt x="4955" y="2621"/>
                  </a:cubicBezTo>
                  <a:cubicBezTo>
                    <a:pt x="5032" y="2544"/>
                    <a:pt x="5072" y="2581"/>
                    <a:pt x="5108" y="2544"/>
                  </a:cubicBezTo>
                  <a:cubicBezTo>
                    <a:pt x="5262" y="2544"/>
                    <a:pt x="5225" y="2427"/>
                    <a:pt x="5185" y="2350"/>
                  </a:cubicBezTo>
                  <a:cubicBezTo>
                    <a:pt x="4918" y="1812"/>
                    <a:pt x="4878" y="1428"/>
                    <a:pt x="5032" y="854"/>
                  </a:cubicBezTo>
                  <a:cubicBezTo>
                    <a:pt x="5072" y="700"/>
                    <a:pt x="5072" y="546"/>
                    <a:pt x="5032" y="393"/>
                  </a:cubicBezTo>
                  <a:cubicBezTo>
                    <a:pt x="4995" y="316"/>
                    <a:pt x="5032" y="239"/>
                    <a:pt x="5072" y="162"/>
                  </a:cubicBezTo>
                  <a:cubicBezTo>
                    <a:pt x="4741" y="96"/>
                    <a:pt x="4354" y="0"/>
                    <a:pt x="4031" y="0"/>
                  </a:cubicBez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5257200" y="3996775"/>
              <a:ext cx="300675" cy="273325"/>
            </a:xfrm>
            <a:custGeom>
              <a:avLst/>
              <a:gdLst/>
              <a:ahLst/>
              <a:cxnLst/>
              <a:rect l="l" t="t" r="r" b="b"/>
              <a:pathLst>
                <a:path w="12027" h="10933" extrusionOk="0">
                  <a:moveTo>
                    <a:pt x="7907" y="0"/>
                  </a:moveTo>
                  <a:cubicBezTo>
                    <a:pt x="7787" y="0"/>
                    <a:pt x="7494" y="135"/>
                    <a:pt x="7494" y="135"/>
                  </a:cubicBezTo>
                  <a:cubicBezTo>
                    <a:pt x="7129" y="310"/>
                    <a:pt x="6755" y="335"/>
                    <a:pt x="6392" y="335"/>
                  </a:cubicBezTo>
                  <a:cubicBezTo>
                    <a:pt x="6241" y="335"/>
                    <a:pt x="6092" y="331"/>
                    <a:pt x="5947" y="331"/>
                  </a:cubicBezTo>
                  <a:cubicBezTo>
                    <a:pt x="5520" y="331"/>
                    <a:pt x="5125" y="369"/>
                    <a:pt x="4804" y="673"/>
                  </a:cubicBezTo>
                  <a:cubicBezTo>
                    <a:pt x="4574" y="903"/>
                    <a:pt x="4267" y="1401"/>
                    <a:pt x="4150" y="1785"/>
                  </a:cubicBezTo>
                  <a:cubicBezTo>
                    <a:pt x="4036" y="2170"/>
                    <a:pt x="3882" y="2323"/>
                    <a:pt x="3612" y="2554"/>
                  </a:cubicBezTo>
                  <a:cubicBezTo>
                    <a:pt x="3037" y="2978"/>
                    <a:pt x="2653" y="3476"/>
                    <a:pt x="2269" y="4054"/>
                  </a:cubicBezTo>
                  <a:cubicBezTo>
                    <a:pt x="2038" y="4398"/>
                    <a:pt x="1424" y="5360"/>
                    <a:pt x="923" y="6359"/>
                  </a:cubicBezTo>
                  <a:cubicBezTo>
                    <a:pt x="886" y="6435"/>
                    <a:pt x="692" y="6820"/>
                    <a:pt x="502" y="7394"/>
                  </a:cubicBezTo>
                  <a:cubicBezTo>
                    <a:pt x="462" y="7434"/>
                    <a:pt x="385" y="7778"/>
                    <a:pt x="194" y="8202"/>
                  </a:cubicBezTo>
                  <a:cubicBezTo>
                    <a:pt x="1" y="8700"/>
                    <a:pt x="1" y="9124"/>
                    <a:pt x="348" y="9546"/>
                  </a:cubicBezTo>
                  <a:cubicBezTo>
                    <a:pt x="809" y="10200"/>
                    <a:pt x="1384" y="10507"/>
                    <a:pt x="2115" y="10815"/>
                  </a:cubicBezTo>
                  <a:cubicBezTo>
                    <a:pt x="2459" y="10698"/>
                    <a:pt x="2653" y="10507"/>
                    <a:pt x="2807" y="10200"/>
                  </a:cubicBezTo>
                  <a:cubicBezTo>
                    <a:pt x="3151" y="10391"/>
                    <a:pt x="3498" y="10544"/>
                    <a:pt x="3882" y="10661"/>
                  </a:cubicBezTo>
                  <a:cubicBezTo>
                    <a:pt x="4267" y="10738"/>
                    <a:pt x="4611" y="10892"/>
                    <a:pt x="4995" y="10929"/>
                  </a:cubicBezTo>
                  <a:cubicBezTo>
                    <a:pt x="5071" y="10931"/>
                    <a:pt x="5145" y="10932"/>
                    <a:pt x="5219" y="10932"/>
                  </a:cubicBezTo>
                  <a:cubicBezTo>
                    <a:pt x="6304" y="10932"/>
                    <a:pt x="7170" y="10652"/>
                    <a:pt x="8068" y="9970"/>
                  </a:cubicBezTo>
                  <a:cubicBezTo>
                    <a:pt x="8108" y="9930"/>
                    <a:pt x="8145" y="9853"/>
                    <a:pt x="8185" y="9816"/>
                  </a:cubicBezTo>
                  <a:cubicBezTo>
                    <a:pt x="8339" y="9622"/>
                    <a:pt x="8452" y="9432"/>
                    <a:pt x="8299" y="9238"/>
                  </a:cubicBezTo>
                  <a:cubicBezTo>
                    <a:pt x="8226" y="9129"/>
                    <a:pt x="8137" y="9089"/>
                    <a:pt x="8042" y="9089"/>
                  </a:cubicBezTo>
                  <a:cubicBezTo>
                    <a:pt x="7936" y="9089"/>
                    <a:pt x="7825" y="9140"/>
                    <a:pt x="7724" y="9201"/>
                  </a:cubicBezTo>
                  <a:cubicBezTo>
                    <a:pt x="7377" y="9355"/>
                    <a:pt x="7069" y="9622"/>
                    <a:pt x="6725" y="9776"/>
                  </a:cubicBezTo>
                  <a:cubicBezTo>
                    <a:pt x="6315" y="9932"/>
                    <a:pt x="5931" y="9999"/>
                    <a:pt x="5556" y="9999"/>
                  </a:cubicBezTo>
                  <a:cubicBezTo>
                    <a:pt x="4911" y="9999"/>
                    <a:pt x="4292" y="9800"/>
                    <a:pt x="3612" y="9509"/>
                  </a:cubicBezTo>
                  <a:cubicBezTo>
                    <a:pt x="3381" y="9432"/>
                    <a:pt x="3421" y="9278"/>
                    <a:pt x="3498" y="9085"/>
                  </a:cubicBezTo>
                  <a:cubicBezTo>
                    <a:pt x="4303" y="7357"/>
                    <a:pt x="5035" y="5590"/>
                    <a:pt x="5957" y="3900"/>
                  </a:cubicBezTo>
                  <a:cubicBezTo>
                    <a:pt x="6341" y="3208"/>
                    <a:pt x="6725" y="2477"/>
                    <a:pt x="7186" y="1785"/>
                  </a:cubicBezTo>
                  <a:cubicBezTo>
                    <a:pt x="7338" y="1540"/>
                    <a:pt x="7516" y="1418"/>
                    <a:pt x="7777" y="1418"/>
                  </a:cubicBezTo>
                  <a:cubicBezTo>
                    <a:pt x="7843" y="1418"/>
                    <a:pt x="7914" y="1426"/>
                    <a:pt x="7991" y="1441"/>
                  </a:cubicBezTo>
                  <a:cubicBezTo>
                    <a:pt x="8723" y="1595"/>
                    <a:pt x="9414" y="1825"/>
                    <a:pt x="10029" y="2286"/>
                  </a:cubicBezTo>
                  <a:cubicBezTo>
                    <a:pt x="10567" y="2671"/>
                    <a:pt x="10834" y="3285"/>
                    <a:pt x="11105" y="3860"/>
                  </a:cubicBezTo>
                  <a:cubicBezTo>
                    <a:pt x="11218" y="4014"/>
                    <a:pt x="11335" y="4167"/>
                    <a:pt x="11489" y="4284"/>
                  </a:cubicBezTo>
                  <a:cubicBezTo>
                    <a:pt x="11566" y="4309"/>
                    <a:pt x="11662" y="4388"/>
                    <a:pt x="11763" y="4388"/>
                  </a:cubicBezTo>
                  <a:cubicBezTo>
                    <a:pt x="11811" y="4388"/>
                    <a:pt x="11861" y="4370"/>
                    <a:pt x="11910" y="4321"/>
                  </a:cubicBezTo>
                  <a:cubicBezTo>
                    <a:pt x="12027" y="4207"/>
                    <a:pt x="11987" y="3977"/>
                    <a:pt x="11950" y="3823"/>
                  </a:cubicBezTo>
                  <a:cubicBezTo>
                    <a:pt x="11489" y="2517"/>
                    <a:pt x="10681" y="1478"/>
                    <a:pt x="9451" y="940"/>
                  </a:cubicBezTo>
                  <a:cubicBezTo>
                    <a:pt x="9067" y="750"/>
                    <a:pt x="8723" y="710"/>
                    <a:pt x="8339" y="633"/>
                  </a:cubicBezTo>
                  <a:cubicBezTo>
                    <a:pt x="8108" y="633"/>
                    <a:pt x="8031" y="556"/>
                    <a:pt x="7991" y="326"/>
                  </a:cubicBezTo>
                  <a:cubicBezTo>
                    <a:pt x="7955" y="289"/>
                    <a:pt x="7878" y="289"/>
                    <a:pt x="7878" y="249"/>
                  </a:cubicBezTo>
                  <a:cubicBezTo>
                    <a:pt x="7838" y="172"/>
                    <a:pt x="7955" y="58"/>
                    <a:pt x="7955" y="18"/>
                  </a:cubicBezTo>
                  <a:cubicBezTo>
                    <a:pt x="7948" y="6"/>
                    <a:pt x="7931" y="0"/>
                    <a:pt x="7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5539575" y="3963375"/>
              <a:ext cx="39425" cy="43375"/>
            </a:xfrm>
            <a:custGeom>
              <a:avLst/>
              <a:gdLst/>
              <a:ahLst/>
              <a:cxnLst/>
              <a:rect l="l" t="t" r="r" b="b"/>
              <a:pathLst>
                <a:path w="1577" h="1735" extrusionOk="0">
                  <a:moveTo>
                    <a:pt x="420" y="1"/>
                  </a:moveTo>
                  <a:cubicBezTo>
                    <a:pt x="358" y="1"/>
                    <a:pt x="301" y="69"/>
                    <a:pt x="271" y="165"/>
                  </a:cubicBezTo>
                  <a:cubicBezTo>
                    <a:pt x="0" y="703"/>
                    <a:pt x="0" y="1124"/>
                    <a:pt x="348" y="1662"/>
                  </a:cubicBezTo>
                  <a:cubicBezTo>
                    <a:pt x="517" y="1704"/>
                    <a:pt x="639" y="1735"/>
                    <a:pt x="766" y="1735"/>
                  </a:cubicBezTo>
                  <a:cubicBezTo>
                    <a:pt x="870" y="1735"/>
                    <a:pt x="978" y="1714"/>
                    <a:pt x="1116" y="1662"/>
                  </a:cubicBezTo>
                  <a:cubicBezTo>
                    <a:pt x="1153" y="1625"/>
                    <a:pt x="1306" y="1508"/>
                    <a:pt x="1383" y="1394"/>
                  </a:cubicBezTo>
                  <a:cubicBezTo>
                    <a:pt x="1537" y="1164"/>
                    <a:pt x="1577" y="816"/>
                    <a:pt x="1460" y="549"/>
                  </a:cubicBezTo>
                  <a:cubicBezTo>
                    <a:pt x="1423" y="432"/>
                    <a:pt x="1306" y="355"/>
                    <a:pt x="1306" y="202"/>
                  </a:cubicBezTo>
                  <a:cubicBezTo>
                    <a:pt x="1201" y="225"/>
                    <a:pt x="1107" y="238"/>
                    <a:pt x="1019" y="238"/>
                  </a:cubicBezTo>
                  <a:cubicBezTo>
                    <a:pt x="818" y="238"/>
                    <a:pt x="649" y="171"/>
                    <a:pt x="461" y="11"/>
                  </a:cubicBezTo>
                  <a:cubicBezTo>
                    <a:pt x="447" y="4"/>
                    <a:pt x="433" y="1"/>
                    <a:pt x="420" y="1"/>
                  </a:cubicBezTo>
                  <a:close/>
                </a:path>
              </a:pathLst>
            </a:custGeom>
            <a:solidFill>
              <a:srgbClr val="F4C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5552100" y="3954825"/>
              <a:ext cx="25900" cy="13600"/>
            </a:xfrm>
            <a:custGeom>
              <a:avLst/>
              <a:gdLst/>
              <a:ahLst/>
              <a:cxnLst/>
              <a:rect l="l" t="t" r="r" b="b"/>
              <a:pathLst>
                <a:path w="1036" h="544" extrusionOk="0">
                  <a:moveTo>
                    <a:pt x="803" y="1"/>
                  </a:moveTo>
                  <a:cubicBezTo>
                    <a:pt x="780" y="1"/>
                    <a:pt x="756" y="2"/>
                    <a:pt x="729" y="6"/>
                  </a:cubicBezTo>
                  <a:cubicBezTo>
                    <a:pt x="575" y="6"/>
                    <a:pt x="439" y="74"/>
                    <a:pt x="297" y="74"/>
                  </a:cubicBezTo>
                  <a:cubicBezTo>
                    <a:pt x="226" y="74"/>
                    <a:pt x="154" y="57"/>
                    <a:pt x="77" y="6"/>
                  </a:cubicBezTo>
                  <a:cubicBezTo>
                    <a:pt x="37" y="6"/>
                    <a:pt x="0" y="123"/>
                    <a:pt x="37" y="160"/>
                  </a:cubicBezTo>
                  <a:cubicBezTo>
                    <a:pt x="114" y="276"/>
                    <a:pt x="231" y="430"/>
                    <a:pt x="421" y="467"/>
                  </a:cubicBezTo>
                  <a:cubicBezTo>
                    <a:pt x="575" y="507"/>
                    <a:pt x="769" y="507"/>
                    <a:pt x="922" y="544"/>
                  </a:cubicBezTo>
                  <a:cubicBezTo>
                    <a:pt x="959" y="467"/>
                    <a:pt x="959" y="390"/>
                    <a:pt x="1036" y="353"/>
                  </a:cubicBezTo>
                  <a:cubicBezTo>
                    <a:pt x="1036" y="146"/>
                    <a:pt x="1006" y="1"/>
                    <a:pt x="803" y="1"/>
                  </a:cubicBezTo>
                  <a:close/>
                </a:path>
              </a:pathLst>
            </a:custGeom>
            <a:solidFill>
              <a:srgbClr val="F4C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5806550" y="4283550"/>
              <a:ext cx="76875" cy="50825"/>
            </a:xfrm>
            <a:custGeom>
              <a:avLst/>
              <a:gdLst/>
              <a:ahLst/>
              <a:cxnLst/>
              <a:rect l="l" t="t" r="r" b="b"/>
              <a:pathLst>
                <a:path w="3075" h="2033" extrusionOk="0">
                  <a:moveTo>
                    <a:pt x="2163" y="0"/>
                  </a:moveTo>
                  <a:cubicBezTo>
                    <a:pt x="1661" y="0"/>
                    <a:pt x="1065" y="175"/>
                    <a:pt x="809" y="303"/>
                  </a:cubicBezTo>
                  <a:cubicBezTo>
                    <a:pt x="425" y="840"/>
                    <a:pt x="195" y="1418"/>
                    <a:pt x="1" y="2033"/>
                  </a:cubicBezTo>
                  <a:cubicBezTo>
                    <a:pt x="579" y="1726"/>
                    <a:pt x="3074" y="1265"/>
                    <a:pt x="2961" y="456"/>
                  </a:cubicBezTo>
                  <a:cubicBezTo>
                    <a:pt x="2908" y="114"/>
                    <a:pt x="2566" y="0"/>
                    <a:pt x="2163" y="0"/>
                  </a:cubicBezTo>
                  <a:close/>
                </a:path>
              </a:pathLst>
            </a:custGeom>
            <a:solidFill>
              <a:srgbClr val="E6D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5531875" y="4686800"/>
              <a:ext cx="69175" cy="55025"/>
            </a:xfrm>
            <a:custGeom>
              <a:avLst/>
              <a:gdLst/>
              <a:ahLst/>
              <a:cxnLst/>
              <a:rect l="l" t="t" r="r" b="b"/>
              <a:pathLst>
                <a:path w="2767" h="2201" extrusionOk="0">
                  <a:moveTo>
                    <a:pt x="539" y="0"/>
                  </a:moveTo>
                  <a:cubicBezTo>
                    <a:pt x="539" y="0"/>
                    <a:pt x="502" y="0"/>
                    <a:pt x="462" y="40"/>
                  </a:cubicBezTo>
                  <a:cubicBezTo>
                    <a:pt x="231" y="538"/>
                    <a:pt x="195" y="1076"/>
                    <a:pt x="1" y="1614"/>
                  </a:cubicBezTo>
                  <a:lnTo>
                    <a:pt x="41" y="1654"/>
                  </a:lnTo>
                  <a:cubicBezTo>
                    <a:pt x="70" y="1775"/>
                    <a:pt x="435" y="1919"/>
                    <a:pt x="626" y="1919"/>
                  </a:cubicBezTo>
                  <a:cubicBezTo>
                    <a:pt x="677" y="1919"/>
                    <a:pt x="716" y="1908"/>
                    <a:pt x="732" y="1884"/>
                  </a:cubicBezTo>
                  <a:cubicBezTo>
                    <a:pt x="794" y="1806"/>
                    <a:pt x="844" y="1778"/>
                    <a:pt x="888" y="1778"/>
                  </a:cubicBezTo>
                  <a:cubicBezTo>
                    <a:pt x="954" y="1778"/>
                    <a:pt x="1009" y="1838"/>
                    <a:pt x="1077" y="1884"/>
                  </a:cubicBezTo>
                  <a:cubicBezTo>
                    <a:pt x="1500" y="2110"/>
                    <a:pt x="1840" y="2200"/>
                    <a:pt x="2261" y="2200"/>
                  </a:cubicBezTo>
                  <a:cubicBezTo>
                    <a:pt x="2337" y="2200"/>
                    <a:pt x="2417" y="2197"/>
                    <a:pt x="2500" y="2191"/>
                  </a:cubicBezTo>
                  <a:cubicBezTo>
                    <a:pt x="2653" y="2151"/>
                    <a:pt x="2767" y="2115"/>
                    <a:pt x="2767" y="1961"/>
                  </a:cubicBezTo>
                  <a:cubicBezTo>
                    <a:pt x="2767" y="1807"/>
                    <a:pt x="2690" y="1690"/>
                    <a:pt x="2536" y="1654"/>
                  </a:cubicBezTo>
                  <a:cubicBezTo>
                    <a:pt x="2269" y="1614"/>
                    <a:pt x="1999" y="1500"/>
                    <a:pt x="1768" y="1346"/>
                  </a:cubicBezTo>
                  <a:cubicBezTo>
                    <a:pt x="1461" y="1116"/>
                    <a:pt x="1461" y="922"/>
                    <a:pt x="1654" y="615"/>
                  </a:cubicBezTo>
                  <a:cubicBezTo>
                    <a:pt x="1691" y="538"/>
                    <a:pt x="1731" y="501"/>
                    <a:pt x="1614" y="461"/>
                  </a:cubicBezTo>
                  <a:cubicBezTo>
                    <a:pt x="1270" y="271"/>
                    <a:pt x="963" y="77"/>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5537650" y="4525150"/>
              <a:ext cx="116275" cy="20525"/>
            </a:xfrm>
            <a:custGeom>
              <a:avLst/>
              <a:gdLst/>
              <a:ahLst/>
              <a:cxnLst/>
              <a:rect l="l" t="t" r="r" b="b"/>
              <a:pathLst>
                <a:path w="4651" h="821" extrusionOk="0">
                  <a:moveTo>
                    <a:pt x="1565" y="0"/>
                  </a:moveTo>
                  <a:cubicBezTo>
                    <a:pt x="1047" y="0"/>
                    <a:pt x="526" y="13"/>
                    <a:pt x="0" y="52"/>
                  </a:cubicBezTo>
                  <a:cubicBezTo>
                    <a:pt x="40" y="243"/>
                    <a:pt x="77" y="473"/>
                    <a:pt x="117" y="704"/>
                  </a:cubicBezTo>
                  <a:cubicBezTo>
                    <a:pt x="1577" y="704"/>
                    <a:pt x="3037" y="781"/>
                    <a:pt x="4497" y="820"/>
                  </a:cubicBezTo>
                  <a:cubicBezTo>
                    <a:pt x="4534" y="550"/>
                    <a:pt x="4610" y="320"/>
                    <a:pt x="4650" y="52"/>
                  </a:cubicBezTo>
                  <a:cubicBezTo>
                    <a:pt x="3626" y="52"/>
                    <a:pt x="2601" y="0"/>
                    <a:pt x="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5753775" y="4336675"/>
              <a:ext cx="81625" cy="48575"/>
            </a:xfrm>
            <a:custGeom>
              <a:avLst/>
              <a:gdLst/>
              <a:ahLst/>
              <a:cxnLst/>
              <a:rect l="l" t="t" r="r" b="b"/>
              <a:pathLst>
                <a:path w="3265" h="1943" extrusionOk="0">
                  <a:moveTo>
                    <a:pt x="2415" y="1"/>
                  </a:moveTo>
                  <a:cubicBezTo>
                    <a:pt x="1868" y="1"/>
                    <a:pt x="1187" y="171"/>
                    <a:pt x="923" y="215"/>
                  </a:cubicBezTo>
                  <a:cubicBezTo>
                    <a:pt x="615" y="790"/>
                    <a:pt x="268" y="1368"/>
                    <a:pt x="1" y="1942"/>
                  </a:cubicBezTo>
                  <a:cubicBezTo>
                    <a:pt x="615" y="1789"/>
                    <a:pt x="3264" y="1174"/>
                    <a:pt x="3188" y="406"/>
                  </a:cubicBezTo>
                  <a:cubicBezTo>
                    <a:pt x="3155" y="95"/>
                    <a:pt x="2822" y="1"/>
                    <a:pt x="2415" y="1"/>
                  </a:cubicBezTo>
                  <a:close/>
                </a:path>
              </a:pathLst>
            </a:custGeom>
            <a:solidFill>
              <a:srgbClr val="FCE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 name="Picture 58">
            <a:extLst>
              <a:ext uri="{FF2B5EF4-FFF2-40B4-BE49-F238E27FC236}">
                <a16:creationId xmlns:a16="http://schemas.microsoft.com/office/drawing/2014/main" id="{C44626F6-BB8F-4187-9F0C-B95B568A6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135" y="1580075"/>
            <a:ext cx="2558779" cy="25587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05;p36">
            <a:extLst>
              <a:ext uri="{FF2B5EF4-FFF2-40B4-BE49-F238E27FC236}">
                <a16:creationId xmlns:a16="http://schemas.microsoft.com/office/drawing/2014/main" id="{4845FFD4-0A8D-4E3E-92EC-B52EF7214DE5}"/>
              </a:ext>
            </a:extLst>
          </p:cNvPr>
          <p:cNvSpPr txBox="1">
            <a:spLocks/>
          </p:cNvSpPr>
          <p:nvPr/>
        </p:nvSpPr>
        <p:spPr>
          <a:xfrm>
            <a:off x="910472" y="263196"/>
            <a:ext cx="7323055" cy="54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r>
              <a:rPr lang="en-US" sz="2600" dirty="0">
                <a:latin typeface="+mj-lt"/>
                <a:ea typeface="Segoe UI Black" panose="020B0A02040204020203" pitchFamily="34" charset="0"/>
              </a:rPr>
              <a:t>Quan </a:t>
            </a:r>
            <a:r>
              <a:rPr lang="en-US" sz="2600" dirty="0" err="1">
                <a:latin typeface="+mj-lt"/>
                <a:ea typeface="Segoe UI Black" panose="020B0A02040204020203" pitchFamily="34" charset="0"/>
              </a:rPr>
              <a:t>sát</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tranh</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và</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trả</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lời</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câu</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hỏi</a:t>
            </a:r>
            <a:endParaRPr lang="vi-VN" sz="2600" dirty="0">
              <a:solidFill>
                <a:schemeClr val="dk1"/>
              </a:solidFill>
              <a:latin typeface="+mj-lt"/>
              <a:ea typeface="Segoe UI Black" panose="020B0A02040204020203" pitchFamily="34" charset="0"/>
            </a:endParaRPr>
          </a:p>
        </p:txBody>
      </p:sp>
      <p:grpSp>
        <p:nvGrpSpPr>
          <p:cNvPr id="4" name="Group 3">
            <a:extLst>
              <a:ext uri="{FF2B5EF4-FFF2-40B4-BE49-F238E27FC236}">
                <a16:creationId xmlns:a16="http://schemas.microsoft.com/office/drawing/2014/main" id="{C53AB9FC-14A0-4EEB-84E4-03D8EE6FA3F0}"/>
              </a:ext>
            </a:extLst>
          </p:cNvPr>
          <p:cNvGrpSpPr/>
          <p:nvPr/>
        </p:nvGrpSpPr>
        <p:grpSpPr>
          <a:xfrm>
            <a:off x="420178" y="2242610"/>
            <a:ext cx="2698580" cy="488052"/>
            <a:chOff x="261258" y="1394130"/>
            <a:chExt cx="3701786" cy="488052"/>
          </a:xfrm>
        </p:grpSpPr>
        <p:sp>
          <p:nvSpPr>
            <p:cNvPr id="5" name="Rectangle: Rounded Corners 4">
              <a:extLst>
                <a:ext uri="{FF2B5EF4-FFF2-40B4-BE49-F238E27FC236}">
                  <a16:creationId xmlns:a16="http://schemas.microsoft.com/office/drawing/2014/main" id="{C36B4C98-273B-40F2-9CD9-56E64FE06629}"/>
                </a:ext>
              </a:extLst>
            </p:cNvPr>
            <p:cNvSpPr/>
            <p:nvPr/>
          </p:nvSpPr>
          <p:spPr>
            <a:xfrm>
              <a:off x="261258" y="1414265"/>
              <a:ext cx="3701786" cy="467917"/>
            </a:xfrm>
            <a:prstGeom prst="roundRect">
              <a:avLst>
                <a:gd name="adj"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356;p33">
              <a:extLst>
                <a:ext uri="{FF2B5EF4-FFF2-40B4-BE49-F238E27FC236}">
                  <a16:creationId xmlns:a16="http://schemas.microsoft.com/office/drawing/2014/main" id="{AAFFD3EF-CB3F-48C8-8FAF-9C10E0CAA2F5}"/>
                </a:ext>
              </a:extLst>
            </p:cNvPr>
            <p:cNvSpPr txBox="1">
              <a:spLocks/>
            </p:cNvSpPr>
            <p:nvPr/>
          </p:nvSpPr>
          <p:spPr>
            <a:xfrm flipH="1">
              <a:off x="386286" y="1394130"/>
              <a:ext cx="3400268" cy="4679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Trả</a:t>
              </a:r>
              <a:r>
                <a:rPr lang="en-US" sz="20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lời</a:t>
              </a:r>
              <a:r>
                <a:rPr lang="en-US" sz="20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các</a:t>
              </a:r>
              <a:r>
                <a:rPr lang="en-US" sz="20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câu</a:t>
              </a:r>
              <a:r>
                <a:rPr lang="en-US" sz="20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dirty="0" err="1">
                  <a:solidFill>
                    <a:srgbClr val="20124D"/>
                  </a:solidFill>
                  <a:latin typeface="Times New Roman" panose="02020603050405020304" pitchFamily="18" charset="0"/>
                  <a:ea typeface="Segoe UI Black" panose="020B0A02040204020203" pitchFamily="34" charset="0"/>
                  <a:cs typeface="Times New Roman" panose="02020603050405020304" pitchFamily="18" charset="0"/>
                </a:rPr>
                <a:t>hỏi</a:t>
              </a:r>
              <a:endParaRPr lang="vi-VN" sz="2000" b="1" dirty="0">
                <a:solidFill>
                  <a:srgbClr val="20124D"/>
                </a:solidFill>
                <a:latin typeface="Times New Roman" panose="02020603050405020304" pitchFamily="18" charset="0"/>
                <a:ea typeface="Segoe UI Black" panose="020B0A02040204020203"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8C6E66C1-7E08-4E4E-83D7-0025FC096DFE}"/>
              </a:ext>
            </a:extLst>
          </p:cNvPr>
          <p:cNvSpPr txBox="1"/>
          <p:nvPr/>
        </p:nvSpPr>
        <p:spPr>
          <a:xfrm>
            <a:off x="465699" y="3023432"/>
            <a:ext cx="4685966" cy="1782091"/>
          </a:xfrm>
          <a:prstGeom prst="rect">
            <a:avLst/>
          </a:prstGeom>
          <a:noFill/>
        </p:spPr>
        <p:txBody>
          <a:bodyPr wrap="square" rtlCol="0">
            <a:spAutoFit/>
          </a:bodyPr>
          <a:lstStyle/>
          <a:p>
            <a:pPr marL="91440" indent="-182880">
              <a:lnSpc>
                <a:spcPct val="150000"/>
              </a:lnSpc>
              <a:buFont typeface="Arial" panose="020B0604020202020204" pitchFamily="34" charset="0"/>
              <a:buChar char="•"/>
            </a:pPr>
            <a:r>
              <a:rPr lang="en-US" sz="1500" b="1" i="1" dirty="0" err="1">
                <a:solidFill>
                  <a:srgbClr val="20124D"/>
                </a:solidFill>
                <a:latin typeface="Times New Roman" panose="02020603050405020304" pitchFamily="18" charset="0"/>
                <a:cs typeface="Times New Roman" panose="02020603050405020304" pitchFamily="18" charset="0"/>
              </a:rPr>
              <a:t>Đặt</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tên</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cho</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từng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bức</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tranh</a:t>
            </a:r>
            <a:endParaRPr lang="vi-VN" sz="1500" dirty="0">
              <a:solidFill>
                <a:srgbClr val="20124D"/>
              </a:solidFill>
              <a:latin typeface="Times New Roman" panose="02020603050405020304" pitchFamily="18" charset="0"/>
              <a:cs typeface="Times New Roman" panose="02020603050405020304" pitchFamily="18" charset="0"/>
            </a:endParaRPr>
          </a:p>
          <a:p>
            <a:pPr marL="91440" indent="-182880">
              <a:lnSpc>
                <a:spcPct val="150000"/>
              </a:lnSpc>
              <a:buFont typeface="Arial" panose="020B0604020202020204" pitchFamily="34" charset="0"/>
              <a:buChar char="•"/>
            </a:pPr>
            <a:r>
              <a:rPr lang="en-US" sz="1500" b="1" i="1" dirty="0" err="1">
                <a:solidFill>
                  <a:srgbClr val="20124D"/>
                </a:solidFill>
                <a:latin typeface="Times New Roman" panose="02020603050405020304" pitchFamily="18" charset="0"/>
                <a:cs typeface="Times New Roman" panose="02020603050405020304" pitchFamily="18" charset="0"/>
              </a:rPr>
              <a:t>Hãy</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nhận</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xét</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việc</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làm</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của</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các</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bạn</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nhỏ</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trong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tranh</a:t>
            </a:r>
            <a:r>
              <a:rPr lang="en-US" sz="1500" i="1" dirty="0">
                <a:solidFill>
                  <a:srgbClr val="20124D"/>
                </a:solidFill>
                <a:latin typeface="Times New Roman" panose="02020603050405020304" pitchFamily="18" charset="0"/>
                <a:cs typeface="Times New Roman" panose="02020603050405020304" pitchFamily="18" charset="0"/>
              </a:rPr>
              <a:t>?</a:t>
            </a:r>
          </a:p>
          <a:p>
            <a:pPr>
              <a:lnSpc>
                <a:spcPct val="150000"/>
              </a:lnSpc>
            </a:pPr>
            <a:r>
              <a:rPr lang="en-US" sz="1500" b="1"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Việc</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làm</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nào</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là</a:t>
            </a:r>
            <a:r>
              <a:rPr lang="en-US" sz="1500"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quan</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tâm</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giúp</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đỡ</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hàng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xóm</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láng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giềng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Việc</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làm</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nào</a:t>
            </a:r>
            <a:r>
              <a:rPr lang="en-US" sz="1500"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ảnh</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b="1" i="1" dirty="0" err="1">
                <a:solidFill>
                  <a:srgbClr val="20124D"/>
                </a:solidFill>
                <a:latin typeface="Times New Roman" panose="02020603050405020304" pitchFamily="18" charset="0"/>
                <a:cs typeface="Times New Roman" panose="02020603050405020304" pitchFamily="18" charset="0"/>
              </a:rPr>
              <a:t>hưởng</a:t>
            </a:r>
            <a:r>
              <a:rPr lang="en-US" sz="1500" b="1"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đến</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hàng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xóm</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láng</a:t>
            </a:r>
            <a:r>
              <a:rPr lang="en-US" sz="1500" i="1" dirty="0">
                <a:solidFill>
                  <a:srgbClr val="20124D"/>
                </a:solidFill>
                <a:latin typeface="Times New Roman" panose="02020603050405020304" pitchFamily="18" charset="0"/>
                <a:cs typeface="Times New Roman" panose="02020603050405020304" pitchFamily="18" charset="0"/>
              </a:rPr>
              <a:t> </a:t>
            </a:r>
            <a:r>
              <a:rPr lang="en-US" sz="1500" i="1" dirty="0" err="1">
                <a:solidFill>
                  <a:srgbClr val="20124D"/>
                </a:solidFill>
                <a:latin typeface="Times New Roman" panose="02020603050405020304" pitchFamily="18" charset="0"/>
                <a:cs typeface="Times New Roman" panose="02020603050405020304" pitchFamily="18" charset="0"/>
              </a:rPr>
              <a:t>giềng</a:t>
            </a:r>
            <a:r>
              <a:rPr lang="en-US" sz="1500" i="1" dirty="0">
                <a:solidFill>
                  <a:srgbClr val="20124D"/>
                </a:solidFill>
                <a:latin typeface="Times New Roman" panose="02020603050405020304" pitchFamily="18" charset="0"/>
                <a:cs typeface="Times New Roman" panose="02020603050405020304" pitchFamily="18" charset="0"/>
              </a:rPr>
              <a:t>?</a:t>
            </a:r>
            <a:endParaRPr lang="en-US" sz="1500" b="1" dirty="0">
              <a:solidFill>
                <a:srgbClr val="20124D"/>
              </a:solidFill>
              <a:latin typeface="Times New Roman" panose="02020603050405020304" pitchFamily="18" charset="0"/>
              <a:cs typeface="Times New Roman" panose="02020603050405020304" pitchFamily="18" charset="0"/>
            </a:endParaRPr>
          </a:p>
          <a:p>
            <a:pPr marL="91440" indent="-182880">
              <a:lnSpc>
                <a:spcPct val="150000"/>
              </a:lnSpc>
              <a:buFont typeface="Arial" panose="020B0604020202020204" pitchFamily="34" charset="0"/>
              <a:buChar char="•"/>
            </a:pPr>
            <a:endParaRPr lang="en-US" sz="1500" dirty="0">
              <a:solidFill>
                <a:srgbClr val="20124D"/>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68099E29-E19A-4010-9215-3F25441FD49D}"/>
              </a:ext>
            </a:extLst>
          </p:cNvPr>
          <p:cNvGrpSpPr/>
          <p:nvPr/>
        </p:nvGrpSpPr>
        <p:grpSpPr>
          <a:xfrm>
            <a:off x="5049062" y="2476568"/>
            <a:ext cx="1952364" cy="1483559"/>
            <a:chOff x="5049062" y="2476568"/>
            <a:chExt cx="1952364" cy="1483559"/>
          </a:xfrm>
        </p:grpSpPr>
        <p:pic>
          <p:nvPicPr>
            <p:cNvPr id="16" name="Picture 15">
              <a:extLst>
                <a:ext uri="{FF2B5EF4-FFF2-40B4-BE49-F238E27FC236}">
                  <a16:creationId xmlns:a16="http://schemas.microsoft.com/office/drawing/2014/main" id="{525D12DD-BD2B-424B-9776-3E4EB2B61634}"/>
                </a:ext>
              </a:extLst>
            </p:cNvPr>
            <p:cNvPicPr>
              <a:picLocks noChangeAspect="1"/>
            </p:cNvPicPr>
            <p:nvPr/>
          </p:nvPicPr>
          <p:blipFill>
            <a:blip r:embed="rId2"/>
            <a:stretch>
              <a:fillRect/>
            </a:stretch>
          </p:blipFill>
          <p:spPr>
            <a:xfrm>
              <a:off x="5049062" y="2476568"/>
              <a:ext cx="1952364" cy="1395430"/>
            </a:xfrm>
            <a:prstGeom prst="rect">
              <a:avLst/>
            </a:prstGeom>
          </p:spPr>
        </p:pic>
        <p:sp>
          <p:nvSpPr>
            <p:cNvPr id="19" name="TextBox 18">
              <a:extLst>
                <a:ext uri="{FF2B5EF4-FFF2-40B4-BE49-F238E27FC236}">
                  <a16:creationId xmlns:a16="http://schemas.microsoft.com/office/drawing/2014/main" id="{784C96ED-CA86-40F2-B77D-B716FB90A7A1}"/>
                </a:ext>
              </a:extLst>
            </p:cNvPr>
            <p:cNvSpPr txBox="1"/>
            <p:nvPr/>
          </p:nvSpPr>
          <p:spPr>
            <a:xfrm>
              <a:off x="5616508" y="3713906"/>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p:grpSp>
        <p:nvGrpSpPr>
          <p:cNvPr id="23" name="Group 22">
            <a:extLst>
              <a:ext uri="{FF2B5EF4-FFF2-40B4-BE49-F238E27FC236}">
                <a16:creationId xmlns:a16="http://schemas.microsoft.com/office/drawing/2014/main" id="{AE7278B0-6304-4E77-BC21-F2C0ECFD90BA}"/>
              </a:ext>
            </a:extLst>
          </p:cNvPr>
          <p:cNvGrpSpPr/>
          <p:nvPr/>
        </p:nvGrpSpPr>
        <p:grpSpPr>
          <a:xfrm>
            <a:off x="6863637" y="3438868"/>
            <a:ext cx="1874317" cy="1315364"/>
            <a:chOff x="6863637" y="3438868"/>
            <a:chExt cx="1874317" cy="1315364"/>
          </a:xfrm>
        </p:grpSpPr>
        <p:pic>
          <p:nvPicPr>
            <p:cNvPr id="18" name="Picture 17">
              <a:extLst>
                <a:ext uri="{FF2B5EF4-FFF2-40B4-BE49-F238E27FC236}">
                  <a16:creationId xmlns:a16="http://schemas.microsoft.com/office/drawing/2014/main" id="{7DEEC4DC-C378-44E1-B13C-CCD4FFF88268}"/>
                </a:ext>
              </a:extLst>
            </p:cNvPr>
            <p:cNvPicPr>
              <a:picLocks noChangeAspect="1"/>
            </p:cNvPicPr>
            <p:nvPr/>
          </p:nvPicPr>
          <p:blipFill>
            <a:blip r:embed="rId3"/>
            <a:stretch>
              <a:fillRect/>
            </a:stretch>
          </p:blipFill>
          <p:spPr>
            <a:xfrm>
              <a:off x="6863637" y="3438868"/>
              <a:ext cx="1874317" cy="1315364"/>
            </a:xfrm>
            <a:prstGeom prst="rect">
              <a:avLst/>
            </a:prstGeom>
          </p:spPr>
        </p:pic>
        <p:sp>
          <p:nvSpPr>
            <p:cNvPr id="20" name="TextBox 19">
              <a:extLst>
                <a:ext uri="{FF2B5EF4-FFF2-40B4-BE49-F238E27FC236}">
                  <a16:creationId xmlns:a16="http://schemas.microsoft.com/office/drawing/2014/main" id="{989116AC-6A8D-4465-88B9-3A9D0930417E}"/>
                </a:ext>
              </a:extLst>
            </p:cNvPr>
            <p:cNvSpPr txBox="1"/>
            <p:nvPr/>
          </p:nvSpPr>
          <p:spPr>
            <a:xfrm>
              <a:off x="7931112" y="4508011"/>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4</a:t>
              </a:r>
            </a:p>
          </p:txBody>
        </p:sp>
      </p:grpSp>
      <p:grpSp>
        <p:nvGrpSpPr>
          <p:cNvPr id="25" name="Group 24">
            <a:extLst>
              <a:ext uri="{FF2B5EF4-FFF2-40B4-BE49-F238E27FC236}">
                <a16:creationId xmlns:a16="http://schemas.microsoft.com/office/drawing/2014/main" id="{AD152C6F-BFD0-4CFF-8223-B13CA36849C3}"/>
              </a:ext>
            </a:extLst>
          </p:cNvPr>
          <p:cNvGrpSpPr/>
          <p:nvPr/>
        </p:nvGrpSpPr>
        <p:grpSpPr>
          <a:xfrm>
            <a:off x="4730591" y="957681"/>
            <a:ext cx="1746547" cy="1372502"/>
            <a:chOff x="4730591" y="957681"/>
            <a:chExt cx="1746547" cy="1372502"/>
          </a:xfrm>
        </p:grpSpPr>
        <p:pic>
          <p:nvPicPr>
            <p:cNvPr id="12" name="Picture 11">
              <a:extLst>
                <a:ext uri="{FF2B5EF4-FFF2-40B4-BE49-F238E27FC236}">
                  <a16:creationId xmlns:a16="http://schemas.microsoft.com/office/drawing/2014/main" id="{710FC587-56EE-4721-94A0-AA0173C405E0}"/>
                </a:ext>
              </a:extLst>
            </p:cNvPr>
            <p:cNvPicPr>
              <a:picLocks noChangeAspect="1"/>
            </p:cNvPicPr>
            <p:nvPr/>
          </p:nvPicPr>
          <p:blipFill>
            <a:blip r:embed="rId4"/>
            <a:stretch>
              <a:fillRect/>
            </a:stretch>
          </p:blipFill>
          <p:spPr>
            <a:xfrm>
              <a:off x="4730591" y="957681"/>
              <a:ext cx="1746547" cy="1372502"/>
            </a:xfrm>
            <a:prstGeom prst="rect">
              <a:avLst/>
            </a:prstGeom>
          </p:spPr>
        </p:pic>
        <p:sp>
          <p:nvSpPr>
            <p:cNvPr id="21" name="TextBox 20">
              <a:extLst>
                <a:ext uri="{FF2B5EF4-FFF2-40B4-BE49-F238E27FC236}">
                  <a16:creationId xmlns:a16="http://schemas.microsoft.com/office/drawing/2014/main" id="{F92269E8-4F03-46DA-ADB9-BD16596E790B}"/>
                </a:ext>
              </a:extLst>
            </p:cNvPr>
            <p:cNvSpPr txBox="1"/>
            <p:nvPr/>
          </p:nvSpPr>
          <p:spPr>
            <a:xfrm>
              <a:off x="5214474" y="2083962"/>
              <a:ext cx="778779" cy="246221"/>
            </a:xfrm>
            <a:prstGeom prst="rect">
              <a:avLst/>
            </a:prstGeom>
            <a:solidFill>
              <a:srgbClr val="EA4D5F"/>
            </a:solidFill>
          </p:spPr>
          <p:txBody>
            <a:bodyPr wrap="square" rtlCol="0">
              <a:spAutoFit/>
            </a:bodyPr>
            <a:lstStyle/>
            <a:p>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grpSp>
      <p:grpSp>
        <p:nvGrpSpPr>
          <p:cNvPr id="26" name="Group 25">
            <a:extLst>
              <a:ext uri="{FF2B5EF4-FFF2-40B4-BE49-F238E27FC236}">
                <a16:creationId xmlns:a16="http://schemas.microsoft.com/office/drawing/2014/main" id="{94D4E5C0-3821-4DA1-BF59-DCD856207DE4}"/>
              </a:ext>
            </a:extLst>
          </p:cNvPr>
          <p:cNvGrpSpPr/>
          <p:nvPr/>
        </p:nvGrpSpPr>
        <p:grpSpPr>
          <a:xfrm>
            <a:off x="6789555" y="1214899"/>
            <a:ext cx="1825131" cy="1530656"/>
            <a:chOff x="6789555" y="1214899"/>
            <a:chExt cx="1825131" cy="1530656"/>
          </a:xfrm>
        </p:grpSpPr>
        <p:pic>
          <p:nvPicPr>
            <p:cNvPr id="14" name="Picture 13">
              <a:extLst>
                <a:ext uri="{FF2B5EF4-FFF2-40B4-BE49-F238E27FC236}">
                  <a16:creationId xmlns:a16="http://schemas.microsoft.com/office/drawing/2014/main" id="{1B40D104-A5F7-4420-9E93-4A2C189887B9}"/>
                </a:ext>
              </a:extLst>
            </p:cNvPr>
            <p:cNvPicPr>
              <a:picLocks noChangeAspect="1"/>
            </p:cNvPicPr>
            <p:nvPr/>
          </p:nvPicPr>
          <p:blipFill>
            <a:blip r:embed="rId5"/>
            <a:stretch>
              <a:fillRect/>
            </a:stretch>
          </p:blipFill>
          <p:spPr>
            <a:xfrm>
              <a:off x="6789555" y="1214899"/>
              <a:ext cx="1825131" cy="1341735"/>
            </a:xfrm>
            <a:prstGeom prst="rect">
              <a:avLst/>
            </a:prstGeom>
          </p:spPr>
        </p:pic>
        <p:sp>
          <p:nvSpPr>
            <p:cNvPr id="22" name="TextBox 21">
              <a:extLst>
                <a:ext uri="{FF2B5EF4-FFF2-40B4-BE49-F238E27FC236}">
                  <a16:creationId xmlns:a16="http://schemas.microsoft.com/office/drawing/2014/main" id="{2F65100D-3FA0-44A4-8FB7-751A1F127284}"/>
                </a:ext>
              </a:extLst>
            </p:cNvPr>
            <p:cNvSpPr txBox="1"/>
            <p:nvPr/>
          </p:nvSpPr>
          <p:spPr>
            <a:xfrm>
              <a:off x="7184881" y="2499334"/>
              <a:ext cx="791412"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p:spTree>
    <p:extLst>
      <p:ext uri="{BB962C8B-B14F-4D97-AF65-F5344CB8AC3E}">
        <p14:creationId xmlns:p14="http://schemas.microsoft.com/office/powerpoint/2010/main" val="125515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05;p36">
            <a:extLst>
              <a:ext uri="{FF2B5EF4-FFF2-40B4-BE49-F238E27FC236}">
                <a16:creationId xmlns:a16="http://schemas.microsoft.com/office/drawing/2014/main" id="{4845FFD4-0A8D-4E3E-92EC-B52EF7214DE5}"/>
              </a:ext>
            </a:extLst>
          </p:cNvPr>
          <p:cNvSpPr txBox="1">
            <a:spLocks/>
          </p:cNvSpPr>
          <p:nvPr/>
        </p:nvSpPr>
        <p:spPr>
          <a:xfrm>
            <a:off x="1139072" y="567478"/>
            <a:ext cx="7323055" cy="54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1pPr>
            <a:lvl2pPr marR="0" lvl="1"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2pPr>
            <a:lvl3pPr marR="0" lvl="2"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3pPr>
            <a:lvl4pPr marR="0" lvl="3"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4pPr>
            <a:lvl5pPr marR="0" lvl="4"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5pPr>
            <a:lvl6pPr marR="0" lvl="5"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6pPr>
            <a:lvl7pPr marR="0" lvl="6"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7pPr>
            <a:lvl8pPr marR="0" lvl="7"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8pPr>
            <a:lvl9pPr marR="0" lvl="8" algn="l" rtl="0">
              <a:lnSpc>
                <a:spcPct val="100000"/>
              </a:lnSpc>
              <a:spcBef>
                <a:spcPts val="0"/>
              </a:spcBef>
              <a:spcAft>
                <a:spcPts val="0"/>
              </a:spcAft>
              <a:buClr>
                <a:schemeClr val="accent1"/>
              </a:buClr>
              <a:buSzPts val="2800"/>
              <a:buFont typeface="Aleo"/>
              <a:buNone/>
              <a:defRPr sz="2800" b="1" i="0" u="none" strike="noStrike" cap="none">
                <a:solidFill>
                  <a:schemeClr val="accent1"/>
                </a:solidFill>
                <a:latin typeface="Aleo"/>
                <a:ea typeface="Aleo"/>
                <a:cs typeface="Aleo"/>
                <a:sym typeface="Aleo"/>
              </a:defRPr>
            </a:lvl9pPr>
          </a:lstStyle>
          <a:p>
            <a:r>
              <a:rPr lang="en-US" sz="2600" dirty="0">
                <a:latin typeface="+mj-lt"/>
                <a:ea typeface="Segoe UI Black" panose="020B0A02040204020203" pitchFamily="34" charset="0"/>
              </a:rPr>
              <a:t>Quan </a:t>
            </a:r>
            <a:r>
              <a:rPr lang="en-US" sz="2600" dirty="0" err="1">
                <a:latin typeface="+mj-lt"/>
                <a:ea typeface="Segoe UI Black" panose="020B0A02040204020203" pitchFamily="34" charset="0"/>
              </a:rPr>
              <a:t>sát</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và</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đặt</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tên</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cho</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từng</a:t>
            </a:r>
            <a:r>
              <a:rPr lang="en-US" sz="2600" dirty="0">
                <a:latin typeface="+mj-lt"/>
                <a:ea typeface="Segoe UI Black" panose="020B0A02040204020203" pitchFamily="34" charset="0"/>
              </a:rPr>
              <a:t> </a:t>
            </a:r>
            <a:r>
              <a:rPr lang="en-US" sz="2600" dirty="0" err="1">
                <a:latin typeface="+mj-lt"/>
                <a:ea typeface="Segoe UI Black" panose="020B0A02040204020203" pitchFamily="34" charset="0"/>
              </a:rPr>
              <a:t>tranh</a:t>
            </a:r>
            <a:endParaRPr lang="vi-VN" sz="2600" dirty="0">
              <a:solidFill>
                <a:schemeClr val="dk1"/>
              </a:solidFill>
              <a:latin typeface="+mj-lt"/>
              <a:ea typeface="Segoe UI Black" panose="020B0A02040204020203" pitchFamily="34" charset="0"/>
            </a:endParaRPr>
          </a:p>
        </p:txBody>
      </p:sp>
      <p:grpSp>
        <p:nvGrpSpPr>
          <p:cNvPr id="24" name="Group 23">
            <a:extLst>
              <a:ext uri="{FF2B5EF4-FFF2-40B4-BE49-F238E27FC236}">
                <a16:creationId xmlns:a16="http://schemas.microsoft.com/office/drawing/2014/main" id="{68099E29-E19A-4010-9215-3F25441FD49D}"/>
              </a:ext>
            </a:extLst>
          </p:cNvPr>
          <p:cNvGrpSpPr/>
          <p:nvPr/>
        </p:nvGrpSpPr>
        <p:grpSpPr>
          <a:xfrm>
            <a:off x="4555474" y="1870383"/>
            <a:ext cx="1952364" cy="1564151"/>
            <a:chOff x="5049062" y="2476568"/>
            <a:chExt cx="1952364" cy="1564151"/>
          </a:xfrm>
        </p:grpSpPr>
        <p:pic>
          <p:nvPicPr>
            <p:cNvPr id="16" name="Picture 15">
              <a:extLst>
                <a:ext uri="{FF2B5EF4-FFF2-40B4-BE49-F238E27FC236}">
                  <a16:creationId xmlns:a16="http://schemas.microsoft.com/office/drawing/2014/main" id="{525D12DD-BD2B-424B-9776-3E4EB2B61634}"/>
                </a:ext>
              </a:extLst>
            </p:cNvPr>
            <p:cNvPicPr>
              <a:picLocks noChangeAspect="1"/>
            </p:cNvPicPr>
            <p:nvPr/>
          </p:nvPicPr>
          <p:blipFill>
            <a:blip r:embed="rId2"/>
            <a:stretch>
              <a:fillRect/>
            </a:stretch>
          </p:blipFill>
          <p:spPr>
            <a:xfrm>
              <a:off x="5049062" y="2476568"/>
              <a:ext cx="1952364" cy="1395430"/>
            </a:xfrm>
            <a:prstGeom prst="rect">
              <a:avLst/>
            </a:prstGeom>
          </p:spPr>
        </p:pic>
        <p:sp>
          <p:nvSpPr>
            <p:cNvPr id="19" name="TextBox 18">
              <a:extLst>
                <a:ext uri="{FF2B5EF4-FFF2-40B4-BE49-F238E27FC236}">
                  <a16:creationId xmlns:a16="http://schemas.microsoft.com/office/drawing/2014/main" id="{784C96ED-CA86-40F2-B77D-B716FB90A7A1}"/>
                </a:ext>
              </a:extLst>
            </p:cNvPr>
            <p:cNvSpPr txBox="1"/>
            <p:nvPr/>
          </p:nvSpPr>
          <p:spPr>
            <a:xfrm>
              <a:off x="5632993" y="3794498"/>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p:grpSp>
        <p:nvGrpSpPr>
          <p:cNvPr id="23" name="Group 22">
            <a:extLst>
              <a:ext uri="{FF2B5EF4-FFF2-40B4-BE49-F238E27FC236}">
                <a16:creationId xmlns:a16="http://schemas.microsoft.com/office/drawing/2014/main" id="{AE7278B0-6304-4E77-BC21-F2C0ECFD90BA}"/>
              </a:ext>
            </a:extLst>
          </p:cNvPr>
          <p:cNvGrpSpPr/>
          <p:nvPr/>
        </p:nvGrpSpPr>
        <p:grpSpPr>
          <a:xfrm>
            <a:off x="6771517" y="1903398"/>
            <a:ext cx="1952363" cy="1530656"/>
            <a:chOff x="6863637" y="3438868"/>
            <a:chExt cx="1874317" cy="1442832"/>
          </a:xfrm>
        </p:grpSpPr>
        <p:pic>
          <p:nvPicPr>
            <p:cNvPr id="18" name="Picture 17">
              <a:extLst>
                <a:ext uri="{FF2B5EF4-FFF2-40B4-BE49-F238E27FC236}">
                  <a16:creationId xmlns:a16="http://schemas.microsoft.com/office/drawing/2014/main" id="{7DEEC4DC-C378-44E1-B13C-CCD4FFF88268}"/>
                </a:ext>
              </a:extLst>
            </p:cNvPr>
            <p:cNvPicPr>
              <a:picLocks noChangeAspect="1"/>
            </p:cNvPicPr>
            <p:nvPr/>
          </p:nvPicPr>
          <p:blipFill>
            <a:blip r:embed="rId3"/>
            <a:stretch>
              <a:fillRect/>
            </a:stretch>
          </p:blipFill>
          <p:spPr>
            <a:xfrm>
              <a:off x="6863637" y="3438868"/>
              <a:ext cx="1874317" cy="1315364"/>
            </a:xfrm>
            <a:prstGeom prst="rect">
              <a:avLst/>
            </a:prstGeom>
          </p:spPr>
        </p:pic>
        <p:sp>
          <p:nvSpPr>
            <p:cNvPr id="20" name="TextBox 19">
              <a:extLst>
                <a:ext uri="{FF2B5EF4-FFF2-40B4-BE49-F238E27FC236}">
                  <a16:creationId xmlns:a16="http://schemas.microsoft.com/office/drawing/2014/main" id="{989116AC-6A8D-4465-88B9-3A9D0930417E}"/>
                </a:ext>
              </a:extLst>
            </p:cNvPr>
            <p:cNvSpPr txBox="1"/>
            <p:nvPr/>
          </p:nvSpPr>
          <p:spPr>
            <a:xfrm>
              <a:off x="7583629" y="4635479"/>
              <a:ext cx="683574"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4</a:t>
              </a:r>
            </a:p>
          </p:txBody>
        </p:sp>
      </p:grpSp>
      <p:grpSp>
        <p:nvGrpSpPr>
          <p:cNvPr id="25" name="Group 24">
            <a:extLst>
              <a:ext uri="{FF2B5EF4-FFF2-40B4-BE49-F238E27FC236}">
                <a16:creationId xmlns:a16="http://schemas.microsoft.com/office/drawing/2014/main" id="{AD152C6F-BFD0-4CFF-8223-B13CA36849C3}"/>
              </a:ext>
            </a:extLst>
          </p:cNvPr>
          <p:cNvGrpSpPr/>
          <p:nvPr/>
        </p:nvGrpSpPr>
        <p:grpSpPr>
          <a:xfrm>
            <a:off x="420120" y="1870383"/>
            <a:ext cx="1746547" cy="1544061"/>
            <a:chOff x="4730591" y="957681"/>
            <a:chExt cx="1746547" cy="1544061"/>
          </a:xfrm>
        </p:grpSpPr>
        <p:pic>
          <p:nvPicPr>
            <p:cNvPr id="12" name="Picture 11">
              <a:extLst>
                <a:ext uri="{FF2B5EF4-FFF2-40B4-BE49-F238E27FC236}">
                  <a16:creationId xmlns:a16="http://schemas.microsoft.com/office/drawing/2014/main" id="{710FC587-56EE-4721-94A0-AA0173C405E0}"/>
                </a:ext>
              </a:extLst>
            </p:cNvPr>
            <p:cNvPicPr>
              <a:picLocks noChangeAspect="1"/>
            </p:cNvPicPr>
            <p:nvPr/>
          </p:nvPicPr>
          <p:blipFill>
            <a:blip r:embed="rId4"/>
            <a:stretch>
              <a:fillRect/>
            </a:stretch>
          </p:blipFill>
          <p:spPr>
            <a:xfrm>
              <a:off x="4730591" y="957681"/>
              <a:ext cx="1746547" cy="1372502"/>
            </a:xfrm>
            <a:prstGeom prst="rect">
              <a:avLst/>
            </a:prstGeom>
          </p:spPr>
        </p:pic>
        <p:sp>
          <p:nvSpPr>
            <p:cNvPr id="21" name="TextBox 20">
              <a:extLst>
                <a:ext uri="{FF2B5EF4-FFF2-40B4-BE49-F238E27FC236}">
                  <a16:creationId xmlns:a16="http://schemas.microsoft.com/office/drawing/2014/main" id="{F92269E8-4F03-46DA-ADB9-BD16596E790B}"/>
                </a:ext>
              </a:extLst>
            </p:cNvPr>
            <p:cNvSpPr txBox="1"/>
            <p:nvPr/>
          </p:nvSpPr>
          <p:spPr>
            <a:xfrm>
              <a:off x="5229689" y="2255521"/>
              <a:ext cx="778779" cy="246221"/>
            </a:xfrm>
            <a:prstGeom prst="rect">
              <a:avLst/>
            </a:prstGeom>
            <a:solidFill>
              <a:srgbClr val="EA4D5F"/>
            </a:solidFill>
          </p:spPr>
          <p:txBody>
            <a:bodyPr wrap="square" rtlCol="0">
              <a:spAutoFit/>
            </a:bodyPr>
            <a:lstStyle/>
            <a:p>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grpSp>
      <p:grpSp>
        <p:nvGrpSpPr>
          <p:cNvPr id="26" name="Group 25">
            <a:extLst>
              <a:ext uri="{FF2B5EF4-FFF2-40B4-BE49-F238E27FC236}">
                <a16:creationId xmlns:a16="http://schemas.microsoft.com/office/drawing/2014/main" id="{94D4E5C0-3821-4DA1-BF59-DCD856207DE4}"/>
              </a:ext>
            </a:extLst>
          </p:cNvPr>
          <p:cNvGrpSpPr/>
          <p:nvPr/>
        </p:nvGrpSpPr>
        <p:grpSpPr>
          <a:xfrm>
            <a:off x="2465019" y="1903398"/>
            <a:ext cx="1825131" cy="1530656"/>
            <a:chOff x="6789555" y="1214899"/>
            <a:chExt cx="1825131" cy="1530656"/>
          </a:xfrm>
        </p:grpSpPr>
        <p:pic>
          <p:nvPicPr>
            <p:cNvPr id="14" name="Picture 13">
              <a:extLst>
                <a:ext uri="{FF2B5EF4-FFF2-40B4-BE49-F238E27FC236}">
                  <a16:creationId xmlns:a16="http://schemas.microsoft.com/office/drawing/2014/main" id="{1B40D104-A5F7-4420-9E93-4A2C189887B9}"/>
                </a:ext>
              </a:extLst>
            </p:cNvPr>
            <p:cNvPicPr>
              <a:picLocks noChangeAspect="1"/>
            </p:cNvPicPr>
            <p:nvPr/>
          </p:nvPicPr>
          <p:blipFill>
            <a:blip r:embed="rId5"/>
            <a:stretch>
              <a:fillRect/>
            </a:stretch>
          </p:blipFill>
          <p:spPr>
            <a:xfrm>
              <a:off x="6789555" y="1214899"/>
              <a:ext cx="1825131" cy="1341735"/>
            </a:xfrm>
            <a:prstGeom prst="rect">
              <a:avLst/>
            </a:prstGeom>
          </p:spPr>
        </p:pic>
        <p:sp>
          <p:nvSpPr>
            <p:cNvPr id="22" name="TextBox 21">
              <a:extLst>
                <a:ext uri="{FF2B5EF4-FFF2-40B4-BE49-F238E27FC236}">
                  <a16:creationId xmlns:a16="http://schemas.microsoft.com/office/drawing/2014/main" id="{2F65100D-3FA0-44A4-8FB7-751A1F127284}"/>
                </a:ext>
              </a:extLst>
            </p:cNvPr>
            <p:cNvSpPr txBox="1"/>
            <p:nvPr/>
          </p:nvSpPr>
          <p:spPr>
            <a:xfrm>
              <a:off x="7184881" y="2499334"/>
              <a:ext cx="791412" cy="246221"/>
            </a:xfrm>
            <a:prstGeom prst="rect">
              <a:avLst/>
            </a:prstGeom>
            <a:solidFill>
              <a:srgbClr val="EA4D5F"/>
            </a:solidFill>
          </p:spPr>
          <p:txBody>
            <a:bodyPr wrap="square" rtlCol="0">
              <a:spAutoFit/>
            </a:bodyPr>
            <a:lstStyle/>
            <a:p>
              <a:pPr algn="ct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Tranh</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p:sp>
        <p:nvSpPr>
          <p:cNvPr id="29" name="TextBox 28">
            <a:extLst>
              <a:ext uri="{FF2B5EF4-FFF2-40B4-BE49-F238E27FC236}">
                <a16:creationId xmlns:a16="http://schemas.microsoft.com/office/drawing/2014/main" id="{C5CC76DB-9B6F-4D98-9C87-64254F2D2891}"/>
              </a:ext>
            </a:extLst>
          </p:cNvPr>
          <p:cNvSpPr txBox="1"/>
          <p:nvPr/>
        </p:nvSpPr>
        <p:spPr>
          <a:xfrm>
            <a:off x="282427" y="3594086"/>
            <a:ext cx="2021932" cy="707886"/>
          </a:xfrm>
          <a:prstGeom prst="rect">
            <a:avLst/>
          </a:prstGeom>
          <a:noFill/>
        </p:spPr>
        <p:txBody>
          <a:bodyPr wrap="square" rtlCol="0">
            <a:spAutoFit/>
          </a:bodyPr>
          <a:lstStyle/>
          <a:p>
            <a:pPr algn="ctr" defTabSz="1219170">
              <a:buClr>
                <a:srgbClr val="000000"/>
              </a:buClr>
            </a:pP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Lễ</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phép</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chào</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hỏi</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người</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lớn</a:t>
            </a:r>
            <a:endPar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0" name="TextBox 29">
            <a:extLst>
              <a:ext uri="{FF2B5EF4-FFF2-40B4-BE49-F238E27FC236}">
                <a16:creationId xmlns:a16="http://schemas.microsoft.com/office/drawing/2014/main" id="{E13BA022-24ED-4899-93E9-F9015FD443D0}"/>
              </a:ext>
            </a:extLst>
          </p:cNvPr>
          <p:cNvSpPr txBox="1"/>
          <p:nvPr/>
        </p:nvSpPr>
        <p:spPr>
          <a:xfrm>
            <a:off x="2489941" y="3594086"/>
            <a:ext cx="1825131" cy="707886"/>
          </a:xfrm>
          <a:prstGeom prst="rect">
            <a:avLst/>
          </a:prstGeom>
          <a:noFill/>
        </p:spPr>
        <p:txBody>
          <a:bodyPr wrap="square" rtlCol="0">
            <a:spAutoFit/>
          </a:bodyPr>
          <a:lstStyle/>
          <a:p>
            <a:pPr algn="ctr" defTabSz="1219170">
              <a:buClr>
                <a:srgbClr val="000000"/>
              </a:buClr>
            </a:pP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Làm</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phiền</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hàng</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xóm</a:t>
            </a:r>
            <a:endPar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1" name="TextBox 30">
            <a:extLst>
              <a:ext uri="{FF2B5EF4-FFF2-40B4-BE49-F238E27FC236}">
                <a16:creationId xmlns:a16="http://schemas.microsoft.com/office/drawing/2014/main" id="{2D913C35-4894-496B-9812-3FA85D8377E6}"/>
              </a:ext>
            </a:extLst>
          </p:cNvPr>
          <p:cNvSpPr txBox="1"/>
          <p:nvPr/>
        </p:nvSpPr>
        <p:spPr>
          <a:xfrm>
            <a:off x="4555474" y="3594086"/>
            <a:ext cx="2012089" cy="400110"/>
          </a:xfrm>
          <a:prstGeom prst="rect">
            <a:avLst/>
          </a:prstGeom>
          <a:noFill/>
        </p:spPr>
        <p:txBody>
          <a:bodyPr wrap="none" rtlCol="0">
            <a:spAutoFit/>
          </a:bodyPr>
          <a:lstStyle/>
          <a:p>
            <a:pPr algn="ctr" defTabSz="1219170">
              <a:buClr>
                <a:srgbClr val="000000"/>
              </a:buClr>
            </a:pP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Cậu</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bé</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tốt</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bụng</a:t>
            </a:r>
            <a:endPar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2" name="TextBox 31">
            <a:extLst>
              <a:ext uri="{FF2B5EF4-FFF2-40B4-BE49-F238E27FC236}">
                <a16:creationId xmlns:a16="http://schemas.microsoft.com/office/drawing/2014/main" id="{FE358CF2-673D-4ABD-B207-25C88F13B07F}"/>
              </a:ext>
            </a:extLst>
          </p:cNvPr>
          <p:cNvSpPr txBox="1"/>
          <p:nvPr/>
        </p:nvSpPr>
        <p:spPr>
          <a:xfrm>
            <a:off x="6771516" y="3594086"/>
            <a:ext cx="1952363" cy="707886"/>
          </a:xfrm>
          <a:prstGeom prst="rect">
            <a:avLst/>
          </a:prstGeom>
          <a:noFill/>
        </p:spPr>
        <p:txBody>
          <a:bodyPr wrap="square" rtlCol="0">
            <a:spAutoFit/>
          </a:bodyPr>
          <a:lstStyle/>
          <a:p>
            <a:pPr algn="ctr" defTabSz="1219170">
              <a:buClr>
                <a:srgbClr val="000000"/>
              </a:buClr>
            </a:pP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Giúp</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đỡ</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cô</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hàng</a:t>
            </a:r>
            <a:r>
              <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 </a:t>
            </a:r>
            <a:r>
              <a:rPr lang="en-US" sz="2000" kern="0" dirty="0" err="1">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rPr>
              <a:t>xóm</a:t>
            </a:r>
            <a:endParaRPr lang="en-US" sz="2000" kern="0" dirty="0">
              <a:solidFill>
                <a:srgbClr val="202C39">
                  <a:lumMod val="75000"/>
                  <a:lumOff val="25000"/>
                </a:srgbClr>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1805470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78667"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ppt_x"/>
                                          </p:val>
                                        </p:tav>
                                        <p:tav tm="100000">
                                          <p:val>
                                            <p:strVal val="#ppt_x"/>
                                          </p:val>
                                        </p:tav>
                                      </p:tavLst>
                                    </p:anim>
                                    <p:anim calcmode="lin" valueType="num">
                                      <p:cBhvr additive="base">
                                        <p:cTn id="8" dur="75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78667" fill="hold" grpId="0"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78667"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ppt_x"/>
                                          </p:val>
                                        </p:tav>
                                        <p:tav tm="100000">
                                          <p:val>
                                            <p:strVal val="#ppt_x"/>
                                          </p:val>
                                        </p:tav>
                                      </p:tavLst>
                                    </p:anim>
                                    <p:anim calcmode="lin" valueType="num">
                                      <p:cBhvr additive="base">
                                        <p:cTn id="16" dur="75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decel="78667" fill="hold" grpId="0"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750" fill="hold"/>
                                        <p:tgtEl>
                                          <p:spTgt spid="32"/>
                                        </p:tgtEl>
                                        <p:attrNameLst>
                                          <p:attrName>ppt_x</p:attrName>
                                        </p:attrNameLst>
                                      </p:cBhvr>
                                      <p:tavLst>
                                        <p:tav tm="0">
                                          <p:val>
                                            <p:strVal val="#ppt_x"/>
                                          </p:val>
                                        </p:tav>
                                        <p:tav tm="100000">
                                          <p:val>
                                            <p:strVal val="#ppt_x"/>
                                          </p:val>
                                        </p:tav>
                                      </p:tavLst>
                                    </p:anim>
                                    <p:anim calcmode="lin" valueType="num">
                                      <p:cBhvr additive="base">
                                        <p:cTn id="20" dur="75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theme/theme1.xml><?xml version="1.0" encoding="utf-8"?>
<a:theme xmlns:a="http://schemas.openxmlformats.org/drawingml/2006/main" name="Travel Guide: Milan by Slidesgo">
  <a:themeElements>
    <a:clrScheme name="Simple Light">
      <a:dk1>
        <a:srgbClr val="202C39"/>
      </a:dk1>
      <a:lt1>
        <a:srgbClr val="FFFFFF"/>
      </a:lt1>
      <a:dk2>
        <a:srgbClr val="595959"/>
      </a:dk2>
      <a:lt2>
        <a:srgbClr val="F4C554"/>
      </a:lt2>
      <a:accent1>
        <a:srgbClr val="458656"/>
      </a:accent1>
      <a:accent2>
        <a:srgbClr val="530F09"/>
      </a:accent2>
      <a:accent3>
        <a:srgbClr val="F5EFDF"/>
      </a:accent3>
      <a:accent4>
        <a:srgbClr val="AA382E"/>
      </a:accent4>
      <a:accent5>
        <a:srgbClr val="21423A"/>
      </a:accent5>
      <a:accent6>
        <a:srgbClr val="C8EBDE"/>
      </a:accent6>
      <a:hlink>
        <a:srgbClr val="AA38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1012</Words>
  <Application>Microsoft Office PowerPoint</Application>
  <PresentationFormat>On-screen Show (16:9)</PresentationFormat>
  <Paragraphs>100</Paragraphs>
  <Slides>19</Slides>
  <Notes>9</Notes>
  <HiddenSlides>0</HiddenSlides>
  <MMClips>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Montserrat</vt:lpstr>
      <vt:lpstr>Arial</vt:lpstr>
      <vt:lpstr>Maven Pro</vt:lpstr>
      <vt:lpstr>.VnTime</vt:lpstr>
      <vt:lpstr>Tahoma</vt:lpstr>
      <vt:lpstr>Barlow Semi Condensed</vt:lpstr>
      <vt:lpstr>Calibri</vt:lpstr>
      <vt:lpstr>Calibri Light</vt:lpstr>
      <vt:lpstr>Arial</vt:lpstr>
      <vt:lpstr>Times New Roman</vt:lpstr>
      <vt:lpstr>Aleo</vt:lpstr>
      <vt:lpstr>Segoe UI Black</vt:lpstr>
      <vt:lpstr>Travel Guide: Milan by Slidesgo</vt:lpstr>
      <vt:lpstr>Office Theme</vt:lpstr>
      <vt:lpstr>PowerPoint Presentation</vt:lpstr>
      <vt:lpstr>PowerPoint Presentation</vt:lpstr>
      <vt:lpstr>Hoạt động 1</vt:lpstr>
      <vt:lpstr>Chị Thủy của em</vt:lpstr>
      <vt:lpstr>PowerPoint Presentation</vt:lpstr>
      <vt:lpstr> Vì sao phải quan tâm, giúp đỡ hàng xóm láng giềng?</vt:lpstr>
      <vt:lpstr>02</vt:lpstr>
      <vt:lpstr>PowerPoint Presentation</vt:lpstr>
      <vt:lpstr>PowerPoint Presentation</vt:lpstr>
      <vt:lpstr>Làm việc cá nhân</vt:lpstr>
      <vt:lpstr>PowerPoint Presentation</vt:lpstr>
      <vt:lpstr>PowerPoint Presentation</vt:lpstr>
      <vt:lpstr>PowerPoint Presentation</vt:lpstr>
      <vt:lpstr>PowerPoint Presentation</vt:lpstr>
      <vt:lpstr>PowerPoint Presentation</vt:lpstr>
      <vt:lpstr>PowerPoint Presentation</vt:lpstr>
      <vt:lpstr>— Ca dao</vt:lpstr>
      <vt:lpstr>Một số hình ảnh về tình làng nghĩa xóm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OS</cp:lastModifiedBy>
  <cp:revision>22</cp:revision>
  <dcterms:modified xsi:type="dcterms:W3CDTF">2021-12-05T23:28:55Z</dcterms:modified>
</cp:coreProperties>
</file>