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86" r:id="rId5"/>
    <p:sldMasterId id="2147483929" r:id="rId6"/>
    <p:sldMasterId id="2147483931" r:id="rId7"/>
    <p:sldMasterId id="2147484070" r:id="rId8"/>
    <p:sldMasterId id="2147484082" r:id="rId9"/>
    <p:sldMasterId id="2147484094" r:id="rId10"/>
    <p:sldMasterId id="2147484106" r:id="rId11"/>
    <p:sldMasterId id="2147484118" r:id="rId12"/>
  </p:sldMasterIdLst>
  <p:notesMasterIdLst>
    <p:notesMasterId r:id="rId46"/>
  </p:notesMasterIdLst>
  <p:sldIdLst>
    <p:sldId id="495" r:id="rId13"/>
    <p:sldId id="496" r:id="rId14"/>
    <p:sldId id="635" r:id="rId15"/>
    <p:sldId id="636" r:id="rId16"/>
    <p:sldId id="637" r:id="rId17"/>
    <p:sldId id="638" r:id="rId18"/>
    <p:sldId id="502" r:id="rId19"/>
    <p:sldId id="579" r:id="rId20"/>
    <p:sldId id="503" r:id="rId21"/>
    <p:sldId id="627" r:id="rId22"/>
    <p:sldId id="628" r:id="rId23"/>
    <p:sldId id="620" r:id="rId24"/>
    <p:sldId id="266" r:id="rId25"/>
    <p:sldId id="470" r:id="rId26"/>
    <p:sldId id="472" r:id="rId27"/>
    <p:sldId id="261" r:id="rId28"/>
    <p:sldId id="460" r:id="rId29"/>
    <p:sldId id="588" r:id="rId30"/>
    <p:sldId id="630" r:id="rId31"/>
    <p:sldId id="589" r:id="rId32"/>
    <p:sldId id="631" r:id="rId33"/>
    <p:sldId id="632" r:id="rId34"/>
    <p:sldId id="307" r:id="rId35"/>
    <p:sldId id="521" r:id="rId36"/>
    <p:sldId id="522" r:id="rId37"/>
    <p:sldId id="633" r:id="rId38"/>
    <p:sldId id="480" r:id="rId39"/>
    <p:sldId id="542" r:id="rId40"/>
    <p:sldId id="481" r:id="rId41"/>
    <p:sldId id="577" r:id="rId42"/>
    <p:sldId id="634" r:id="rId43"/>
    <p:sldId id="485" r:id="rId44"/>
    <p:sldId id="486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66FFFF"/>
    <a:srgbClr val="00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4" y="-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900C7-762C-43B8-91C7-E1A71F3F7C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6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267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93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982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11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48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08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498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13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98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299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757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9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23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181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21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358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844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577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504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55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641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683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593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001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861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0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977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599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44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782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942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701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086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305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750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54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833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130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833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2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08/12/2021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2021/12/8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0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564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5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2897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72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50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49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96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058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39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89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77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9688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906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001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310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80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520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16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9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0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4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3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image" Target="../media/image14.png"/><Relationship Id="rId21" Type="http://schemas.microsoft.com/office/2007/relationships/hdphoto" Target="../media/hdphoto10.wdp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1.png"/><Relationship Id="rId25" Type="http://schemas.openxmlformats.org/officeDocument/2006/relationships/slide" Target="slide5.xml"/><Relationship Id="rId2" Type="http://schemas.openxmlformats.org/officeDocument/2006/relationships/image" Target="../media/image13.jpg"/><Relationship Id="rId16" Type="http://schemas.microsoft.com/office/2007/relationships/hdphoto" Target="../media/hdphoto8.wdp"/><Relationship Id="rId20" Type="http://schemas.openxmlformats.org/officeDocument/2006/relationships/image" Target="../media/image23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2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24" Type="http://schemas.microsoft.com/office/2007/relationships/hdphoto" Target="../media/hdphoto11.wdp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openxmlformats.org/officeDocument/2006/relationships/slide" Target="slide6.xml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openxmlformats.org/officeDocument/2006/relationships/slide" Target="slide7.xml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microsoft.com/office/2007/relationships/hdphoto" Target="../media/hdphoto7.wdp"/><Relationship Id="rId22" Type="http://schemas.openxmlformats.org/officeDocument/2006/relationships/image" Target="../media/image24.png"/><Relationship Id="rId27" Type="http://schemas.microsoft.com/office/2007/relationships/hdphoto" Target="../media/hdphoto12.wdp"/><Relationship Id="rId30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34225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95685" y="2149626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794953" y="3326177"/>
            <a:ext cx="31450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o 2021\GA - online\Tuần 14-TV\2012-10-18-(2)-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948" y="0"/>
            <a:ext cx="6030685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2" y="641800"/>
            <a:ext cx="5815374" cy="53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wpe12360"/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0"/>
            <a:ext cx="12058651" cy="6858000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Freeform 2"/>
          <p:cNvSpPr>
            <a:spLocks noChangeArrowheads="1"/>
          </p:cNvSpPr>
          <p:nvPr/>
        </p:nvSpPr>
        <p:spPr bwMode="auto">
          <a:xfrm>
            <a:off x="4572000" y="584200"/>
            <a:ext cx="6096000" cy="355600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3352800" y="3409987"/>
            <a:ext cx="2438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alibri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352800" y="2743201"/>
            <a:ext cx="2057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733" b="1" dirty="0" err="1">
                <a:latin typeface="Times New Roman" pitchFamily="18" charset="0"/>
              </a:rPr>
              <a:t>Việt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Bắc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843" name="Rectangle 291"/>
          <p:cNvSpPr>
            <a:spLocks noChangeArrowheads="1"/>
          </p:cNvSpPr>
          <p:nvPr/>
        </p:nvSpPr>
        <p:spPr bwMode="auto">
          <a:xfrm>
            <a:off x="629195" y="5292706"/>
            <a:ext cx="11264900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chiến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khu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thời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kì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đấu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giành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độc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lập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kháng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chiến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chống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thực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dân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Pháp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gồm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tỉnh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: Cao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Kạn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Lạng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Sơn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Thái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H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Giang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Tuyên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Quang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93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/>
      <p:bldP spid="238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124935"/>
            <a:ext cx="14652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26" y="1380658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4" y="2673890"/>
            <a:ext cx="1077322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7" y="5025124"/>
            <a:ext cx="3506747" cy="18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528563" y="509596"/>
            <a:ext cx="51772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Chia </a:t>
            </a:r>
            <a:r>
              <a:rPr kumimoji="0" lang="en-GB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931" y="1655225"/>
            <a:ext cx="1150414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5512" y="3033110"/>
            <a:ext cx="1150414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ừ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3037955" y="8707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63" y="1737346"/>
            <a:ext cx="4755434" cy="38350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708994" y="2103117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902201" y="2432613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283980" y="2816550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897114" y="3175104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69480" y="3559041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05961" y="3937951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57925" y="4288469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7489" y="4679657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80924" y="5004835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3003148" y="769310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69" y="2125928"/>
            <a:ext cx="5184958" cy="268451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628090" y="2212473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48079" y="2626350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65596" y="2626349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83902" y="3010286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40262" y="3878748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99564" y="4262685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296;p30"/>
          <p:cNvSpPr/>
          <p:nvPr/>
        </p:nvSpPr>
        <p:spPr>
          <a:xfrm>
            <a:off x="11354365" y="1578246"/>
            <a:ext cx="766385" cy="486540"/>
          </a:xfrm>
          <a:custGeom>
            <a:avLst/>
            <a:gdLst/>
            <a:ahLst/>
            <a:cxnLst/>
            <a:rect l="l" t="t" r="r" b="b"/>
            <a:pathLst>
              <a:path w="20956" h="13305" extrusionOk="0">
                <a:moveTo>
                  <a:pt x="7016" y="1"/>
                </a:moveTo>
                <a:cubicBezTo>
                  <a:pt x="4747" y="1"/>
                  <a:pt x="3236" y="3460"/>
                  <a:pt x="3236" y="3460"/>
                </a:cubicBezTo>
                <a:lnTo>
                  <a:pt x="1" y="13305"/>
                </a:lnTo>
                <a:lnTo>
                  <a:pt x="20956" y="13305"/>
                </a:lnTo>
                <a:cubicBezTo>
                  <a:pt x="20956" y="13305"/>
                  <a:pt x="20956" y="10349"/>
                  <a:pt x="19830" y="8804"/>
                </a:cubicBezTo>
                <a:cubicBezTo>
                  <a:pt x="19541" y="8408"/>
                  <a:pt x="19170" y="8260"/>
                  <a:pt x="18777" y="8260"/>
                </a:cubicBezTo>
                <a:cubicBezTo>
                  <a:pt x="17636" y="8260"/>
                  <a:pt x="16312" y="9505"/>
                  <a:pt x="16312" y="9505"/>
                </a:cubicBezTo>
                <a:cubicBezTo>
                  <a:pt x="16312" y="9505"/>
                  <a:pt x="19268" y="5570"/>
                  <a:pt x="15329" y="2474"/>
                </a:cubicBezTo>
                <a:cubicBezTo>
                  <a:pt x="14630" y="1925"/>
                  <a:pt x="13976" y="1700"/>
                  <a:pt x="13372" y="1700"/>
                </a:cubicBezTo>
                <a:cubicBezTo>
                  <a:pt x="10809" y="1700"/>
                  <a:pt x="9158" y="5764"/>
                  <a:pt x="8896" y="6453"/>
                </a:cubicBezTo>
                <a:lnTo>
                  <a:pt x="8896" y="6453"/>
                </a:lnTo>
                <a:cubicBezTo>
                  <a:pt x="9152" y="5741"/>
                  <a:pt x="10596" y="1386"/>
                  <a:pt x="8016" y="225"/>
                </a:cubicBezTo>
                <a:cubicBezTo>
                  <a:pt x="7669" y="69"/>
                  <a:pt x="7335" y="1"/>
                  <a:pt x="70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368839" y="-425199"/>
            <a:ext cx="6250261" cy="2906211"/>
          </a:xfrm>
          <a:custGeom>
            <a:avLst/>
            <a:gdLst>
              <a:gd name="connsiteX0" fmla="*/ 4406364 w 4687696"/>
              <a:gd name="connsiteY0" fmla="*/ 2123990 h 2179658"/>
              <a:gd name="connsiteX1" fmla="*/ 3201018 w 4687696"/>
              <a:gd name="connsiteY1" fmla="*/ 1666790 h 2179658"/>
              <a:gd name="connsiteX2" fmla="*/ 2369746 w 4687696"/>
              <a:gd name="connsiteY2" fmla="*/ 1999299 h 2179658"/>
              <a:gd name="connsiteX3" fmla="*/ 1611209 w 4687696"/>
              <a:gd name="connsiteY3" fmla="*/ 1136854 h 2179658"/>
              <a:gd name="connsiteX4" fmla="*/ 1112446 w 4687696"/>
              <a:gd name="connsiteY4" fmla="*/ 1386236 h 2179658"/>
              <a:gd name="connsiteX5" fmla="*/ 114918 w 4687696"/>
              <a:gd name="connsiteY5" fmla="*/ 1282327 h 2179658"/>
              <a:gd name="connsiteX6" fmla="*/ 353909 w 4687696"/>
              <a:gd name="connsiteY6" fmla="*/ 108154 h 2179658"/>
              <a:gd name="connsiteX7" fmla="*/ 3076328 w 4687696"/>
              <a:gd name="connsiteY7" fmla="*/ 139327 h 2179658"/>
              <a:gd name="connsiteX8" fmla="*/ 4583009 w 4687696"/>
              <a:gd name="connsiteY8" fmla="*/ 149718 h 2179658"/>
              <a:gd name="connsiteX9" fmla="*/ 4406364 w 4687696"/>
              <a:gd name="connsiteY9" fmla="*/ 2123990 h 217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87696" h="2179658">
                <a:moveTo>
                  <a:pt x="4406364" y="2123990"/>
                </a:moveTo>
                <a:cubicBezTo>
                  <a:pt x="4176032" y="2376835"/>
                  <a:pt x="3540454" y="1687572"/>
                  <a:pt x="3201018" y="1666790"/>
                </a:cubicBezTo>
                <a:cubicBezTo>
                  <a:pt x="2861582" y="1646008"/>
                  <a:pt x="2634714" y="2087622"/>
                  <a:pt x="2369746" y="1999299"/>
                </a:cubicBezTo>
                <a:cubicBezTo>
                  <a:pt x="2104778" y="1910976"/>
                  <a:pt x="1820759" y="1239031"/>
                  <a:pt x="1611209" y="1136854"/>
                </a:cubicBezTo>
                <a:cubicBezTo>
                  <a:pt x="1401659" y="1034677"/>
                  <a:pt x="1361828" y="1361991"/>
                  <a:pt x="1112446" y="1386236"/>
                </a:cubicBezTo>
                <a:cubicBezTo>
                  <a:pt x="863064" y="1410481"/>
                  <a:pt x="241341" y="1495341"/>
                  <a:pt x="114918" y="1282327"/>
                </a:cubicBezTo>
                <a:cubicBezTo>
                  <a:pt x="-11505" y="1069313"/>
                  <a:pt x="-139659" y="298654"/>
                  <a:pt x="353909" y="108154"/>
                </a:cubicBezTo>
                <a:cubicBezTo>
                  <a:pt x="847477" y="-82346"/>
                  <a:pt x="3076328" y="139327"/>
                  <a:pt x="3076328" y="139327"/>
                </a:cubicBezTo>
                <a:cubicBezTo>
                  <a:pt x="3781178" y="146254"/>
                  <a:pt x="4359604" y="-184523"/>
                  <a:pt x="4583009" y="149718"/>
                </a:cubicBezTo>
                <a:cubicBezTo>
                  <a:pt x="4806414" y="483959"/>
                  <a:pt x="4636696" y="1871145"/>
                  <a:pt x="4406364" y="2123990"/>
                </a:cubicBezTo>
                <a:close/>
              </a:path>
            </a:pathLst>
          </a:custGeom>
          <a:solidFill>
            <a:srgbClr val="D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Freeform 7"/>
          <p:cNvSpPr/>
          <p:nvPr/>
        </p:nvSpPr>
        <p:spPr>
          <a:xfrm>
            <a:off x="-642973" y="3320219"/>
            <a:ext cx="7011812" cy="3887120"/>
          </a:xfrm>
          <a:custGeom>
            <a:avLst/>
            <a:gdLst>
              <a:gd name="connsiteX0" fmla="*/ 471839 w 5258859"/>
              <a:gd name="connsiteY0" fmla="*/ 398509 h 2915340"/>
              <a:gd name="connsiteX1" fmla="*/ 1199203 w 5258859"/>
              <a:gd name="connsiteY1" fmla="*/ 595936 h 2915340"/>
              <a:gd name="connsiteX2" fmla="*/ 2123994 w 5258859"/>
              <a:gd name="connsiteY2" fmla="*/ 3654 h 2915340"/>
              <a:gd name="connsiteX3" fmla="*/ 2965657 w 5258859"/>
              <a:gd name="connsiteY3" fmla="*/ 398509 h 2915340"/>
              <a:gd name="connsiteX4" fmla="*/ 3079957 w 5258859"/>
              <a:gd name="connsiteY4" fmla="*/ 1406427 h 2915340"/>
              <a:gd name="connsiteX5" fmla="*/ 4648985 w 5258859"/>
              <a:gd name="connsiteY5" fmla="*/ 1427209 h 2915340"/>
              <a:gd name="connsiteX6" fmla="*/ 5220485 w 5258859"/>
              <a:gd name="connsiteY6" fmla="*/ 2663727 h 2915340"/>
              <a:gd name="connsiteX7" fmla="*/ 3682630 w 5258859"/>
              <a:gd name="connsiteY7" fmla="*/ 2788418 h 2915340"/>
              <a:gd name="connsiteX8" fmla="*/ 212066 w 5258859"/>
              <a:gd name="connsiteY8" fmla="*/ 2715681 h 2915340"/>
              <a:gd name="connsiteX9" fmla="*/ 471839 w 5258859"/>
              <a:gd name="connsiteY9" fmla="*/ 398509 h 29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58859" h="2915340">
                <a:moveTo>
                  <a:pt x="471839" y="398509"/>
                </a:moveTo>
                <a:cubicBezTo>
                  <a:pt x="636362" y="45218"/>
                  <a:pt x="923844" y="661745"/>
                  <a:pt x="1199203" y="595936"/>
                </a:cubicBezTo>
                <a:cubicBezTo>
                  <a:pt x="1474562" y="530127"/>
                  <a:pt x="1829585" y="36558"/>
                  <a:pt x="2123994" y="3654"/>
                </a:cubicBezTo>
                <a:cubicBezTo>
                  <a:pt x="2418403" y="-29251"/>
                  <a:pt x="2806330" y="164714"/>
                  <a:pt x="2965657" y="398509"/>
                </a:cubicBezTo>
                <a:cubicBezTo>
                  <a:pt x="3124984" y="632304"/>
                  <a:pt x="2799402" y="1234977"/>
                  <a:pt x="3079957" y="1406427"/>
                </a:cubicBezTo>
                <a:cubicBezTo>
                  <a:pt x="3360512" y="1577877"/>
                  <a:pt x="4292230" y="1217659"/>
                  <a:pt x="4648985" y="1427209"/>
                </a:cubicBezTo>
                <a:cubicBezTo>
                  <a:pt x="5005740" y="1636759"/>
                  <a:pt x="5381544" y="2436859"/>
                  <a:pt x="5220485" y="2663727"/>
                </a:cubicBezTo>
                <a:cubicBezTo>
                  <a:pt x="5059426" y="2890595"/>
                  <a:pt x="4517366" y="2779759"/>
                  <a:pt x="3682630" y="2788418"/>
                </a:cubicBezTo>
                <a:cubicBezTo>
                  <a:pt x="2847894" y="2797077"/>
                  <a:pt x="748930" y="3112267"/>
                  <a:pt x="212066" y="2715681"/>
                </a:cubicBezTo>
                <a:cubicBezTo>
                  <a:pt x="-324798" y="2319095"/>
                  <a:pt x="307316" y="751800"/>
                  <a:pt x="471839" y="398509"/>
                </a:cubicBezTo>
                <a:close/>
              </a:path>
            </a:pathLst>
          </a:custGeom>
          <a:solidFill>
            <a:srgbClr val="D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655201" y="424874"/>
            <a:ext cx="10945673" cy="1003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267" b="1" dirty="0">
                <a:solidFill>
                  <a:srgbClr val="EA5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THẢO LUẬN NHÓM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1" y="1735267"/>
            <a:ext cx="5552881" cy="4913578"/>
            <a:chOff x="4728575" y="1247662"/>
            <a:chExt cx="4164661" cy="3685183"/>
          </a:xfrm>
        </p:grpSpPr>
        <p:grpSp>
          <p:nvGrpSpPr>
            <p:cNvPr id="71" name="Group 70"/>
            <p:cNvGrpSpPr/>
            <p:nvPr/>
          </p:nvGrpSpPr>
          <p:grpSpPr>
            <a:xfrm>
              <a:off x="4728575" y="1247662"/>
              <a:ext cx="4164661" cy="3685183"/>
              <a:chOff x="443346" y="1247663"/>
              <a:chExt cx="4164661" cy="368518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43346" y="1247663"/>
                <a:ext cx="4128654" cy="3685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667" b="1" dirty="0">
                  <a:solidFill>
                    <a:srgbClr val="EA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17744" y="2149897"/>
                <a:ext cx="2669845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b="1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Nhiệm</a:t>
                </a:r>
                <a:r>
                  <a:rPr lang="en-US" sz="2667" b="1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vụ</a:t>
                </a:r>
                <a:endParaRPr lang="en-US" sz="2667" b="1" dirty="0">
                  <a:solidFill>
                    <a:srgbClr val="EA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79353" y="2393882"/>
                <a:ext cx="4128654" cy="1814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Trao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Trao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600" dirty="0">
                    <a:solidFill>
                      <a:srgbClr val="EA5C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SGK</a:t>
                </a:r>
              </a:p>
            </p:txBody>
          </p:sp>
        </p:grpSp>
        <p:grpSp>
          <p:nvGrpSpPr>
            <p:cNvPr id="34" name="Google Shape;9917;p55"/>
            <p:cNvGrpSpPr/>
            <p:nvPr/>
          </p:nvGrpSpPr>
          <p:grpSpPr>
            <a:xfrm>
              <a:off x="6418698" y="1425721"/>
              <a:ext cx="638394" cy="611492"/>
              <a:chOff x="-6690625" y="3631325"/>
              <a:chExt cx="307225" cy="292225"/>
            </a:xfrm>
            <a:solidFill>
              <a:srgbClr val="EA5C5C"/>
            </a:solidFill>
          </p:grpSpPr>
          <p:sp>
            <p:nvSpPr>
              <p:cNvPr id="35" name="Google Shape;9918;p55"/>
              <p:cNvSpPr/>
              <p:nvPr/>
            </p:nvSpPr>
            <p:spPr>
              <a:xfrm>
                <a:off x="-6690625" y="3631325"/>
                <a:ext cx="222925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11689" extrusionOk="0">
                    <a:moveTo>
                      <a:pt x="5861" y="2773"/>
                    </a:moveTo>
                    <a:cubicBezTo>
                      <a:pt x="6270" y="2773"/>
                      <a:pt x="6333" y="3435"/>
                      <a:pt x="5861" y="3435"/>
                    </a:cubicBezTo>
                    <a:lnTo>
                      <a:pt x="3813" y="3435"/>
                    </a:lnTo>
                    <a:cubicBezTo>
                      <a:pt x="3372" y="3435"/>
                      <a:pt x="3340" y="2773"/>
                      <a:pt x="3813" y="2773"/>
                    </a:cubicBezTo>
                    <a:close/>
                    <a:moveTo>
                      <a:pt x="2742" y="0"/>
                    </a:moveTo>
                    <a:lnTo>
                      <a:pt x="2742" y="2395"/>
                    </a:lnTo>
                    <a:cubicBezTo>
                      <a:pt x="2742" y="2584"/>
                      <a:pt x="2584" y="2741"/>
                      <a:pt x="2395" y="2741"/>
                    </a:cubicBezTo>
                    <a:lnTo>
                      <a:pt x="1" y="2741"/>
                    </a:lnTo>
                    <a:lnTo>
                      <a:pt x="1" y="10649"/>
                    </a:lnTo>
                    <a:cubicBezTo>
                      <a:pt x="1" y="11216"/>
                      <a:pt x="473" y="11689"/>
                      <a:pt x="1009" y="11689"/>
                    </a:cubicBezTo>
                    <a:lnTo>
                      <a:pt x="7909" y="11689"/>
                    </a:lnTo>
                    <a:cubicBezTo>
                      <a:pt x="8444" y="11689"/>
                      <a:pt x="8917" y="11248"/>
                      <a:pt x="8917" y="10649"/>
                    </a:cubicBezTo>
                    <a:lnTo>
                      <a:pt x="8917" y="7751"/>
                    </a:lnTo>
                    <a:lnTo>
                      <a:pt x="6491" y="10177"/>
                    </a:lnTo>
                    <a:cubicBezTo>
                      <a:pt x="6491" y="10271"/>
                      <a:pt x="6428" y="10303"/>
                      <a:pt x="6365" y="10303"/>
                    </a:cubicBezTo>
                    <a:lnTo>
                      <a:pt x="4317" y="10901"/>
                    </a:lnTo>
                    <a:cubicBezTo>
                      <a:pt x="4198" y="10938"/>
                      <a:pt x="4080" y="10955"/>
                      <a:pt x="3967" y="10955"/>
                    </a:cubicBezTo>
                    <a:cubicBezTo>
                      <a:pt x="3209" y="10955"/>
                      <a:pt x="2625" y="10192"/>
                      <a:pt x="2899" y="9452"/>
                    </a:cubicBezTo>
                    <a:lnTo>
                      <a:pt x="3057" y="8979"/>
                    </a:lnTo>
                    <a:lnTo>
                      <a:pt x="1765" y="8979"/>
                    </a:lnTo>
                    <a:cubicBezTo>
                      <a:pt x="1324" y="8979"/>
                      <a:pt x="1293" y="8255"/>
                      <a:pt x="1765" y="8255"/>
                    </a:cubicBezTo>
                    <a:lnTo>
                      <a:pt x="3277" y="8255"/>
                    </a:lnTo>
                    <a:lnTo>
                      <a:pt x="3529" y="7593"/>
                    </a:lnTo>
                    <a:lnTo>
                      <a:pt x="1797" y="7593"/>
                    </a:lnTo>
                    <a:cubicBezTo>
                      <a:pt x="1356" y="7593"/>
                      <a:pt x="1324" y="6869"/>
                      <a:pt x="1797" y="6869"/>
                    </a:cubicBezTo>
                    <a:lnTo>
                      <a:pt x="4034" y="6869"/>
                    </a:lnTo>
                    <a:lnTo>
                      <a:pt x="4695" y="6207"/>
                    </a:lnTo>
                    <a:lnTo>
                      <a:pt x="1765" y="6207"/>
                    </a:lnTo>
                    <a:cubicBezTo>
                      <a:pt x="1324" y="6207"/>
                      <a:pt x="1293" y="5514"/>
                      <a:pt x="1765" y="5514"/>
                    </a:cubicBezTo>
                    <a:lnTo>
                      <a:pt x="5388" y="5514"/>
                    </a:lnTo>
                    <a:lnTo>
                      <a:pt x="6050" y="4821"/>
                    </a:lnTo>
                    <a:lnTo>
                      <a:pt x="1734" y="4821"/>
                    </a:lnTo>
                    <a:cubicBezTo>
                      <a:pt x="1293" y="4821"/>
                      <a:pt x="1261" y="4128"/>
                      <a:pt x="1734" y="4128"/>
                    </a:cubicBezTo>
                    <a:lnTo>
                      <a:pt x="6711" y="4128"/>
                    </a:lnTo>
                    <a:cubicBezTo>
                      <a:pt x="6963" y="3876"/>
                      <a:pt x="8696" y="2080"/>
                      <a:pt x="8917" y="1891"/>
                    </a:cubicBezTo>
                    <a:lnTo>
                      <a:pt x="8917" y="1009"/>
                    </a:lnTo>
                    <a:cubicBezTo>
                      <a:pt x="8917" y="473"/>
                      <a:pt x="8507" y="0"/>
                      <a:pt x="79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9919;p55"/>
              <p:cNvSpPr/>
              <p:nvPr/>
            </p:nvSpPr>
            <p:spPr>
              <a:xfrm>
                <a:off x="-6604350" y="3832175"/>
                <a:ext cx="5867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262" extrusionOk="0">
                    <a:moveTo>
                      <a:pt x="614" y="0"/>
                    </a:moveTo>
                    <a:lnTo>
                      <a:pt x="110" y="1607"/>
                    </a:lnTo>
                    <a:cubicBezTo>
                      <a:pt x="1" y="1934"/>
                      <a:pt x="222" y="2262"/>
                      <a:pt x="550" y="2262"/>
                    </a:cubicBezTo>
                    <a:cubicBezTo>
                      <a:pt x="600" y="2262"/>
                      <a:pt x="654" y="2254"/>
                      <a:pt x="709" y="2237"/>
                    </a:cubicBezTo>
                    <a:lnTo>
                      <a:pt x="2347" y="1701"/>
                    </a:lnTo>
                    <a:lnTo>
                      <a:pt x="6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9920;p55"/>
              <p:cNvSpPr/>
              <p:nvPr/>
            </p:nvSpPr>
            <p:spPr>
              <a:xfrm>
                <a:off x="-6470875" y="3684775"/>
                <a:ext cx="8747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2872" extrusionOk="0">
                    <a:moveTo>
                      <a:pt x="1479" y="1"/>
                    </a:moveTo>
                    <a:cubicBezTo>
                      <a:pt x="1176" y="1"/>
                      <a:pt x="868" y="114"/>
                      <a:pt x="599" y="383"/>
                    </a:cubicBezTo>
                    <a:lnTo>
                      <a:pt x="1" y="950"/>
                    </a:lnTo>
                    <a:lnTo>
                      <a:pt x="1954" y="2872"/>
                    </a:lnTo>
                    <a:lnTo>
                      <a:pt x="2521" y="2305"/>
                    </a:lnTo>
                    <a:cubicBezTo>
                      <a:pt x="3498" y="1352"/>
                      <a:pt x="2524" y="1"/>
                      <a:pt x="14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9921;p55"/>
              <p:cNvSpPr/>
              <p:nvPr/>
            </p:nvSpPr>
            <p:spPr>
              <a:xfrm>
                <a:off x="-6578775" y="3721900"/>
                <a:ext cx="1433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5735" extrusionOk="0">
                    <a:moveTo>
                      <a:pt x="3813" y="1"/>
                    </a:moveTo>
                    <a:lnTo>
                      <a:pt x="1" y="3813"/>
                    </a:lnTo>
                    <a:lnTo>
                      <a:pt x="1922" y="5734"/>
                    </a:lnTo>
                    <a:lnTo>
                      <a:pt x="4474" y="3183"/>
                    </a:lnTo>
                    <a:lnTo>
                      <a:pt x="5734" y="1922"/>
                    </a:lnTo>
                    <a:lnTo>
                      <a:pt x="381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9922;p55"/>
              <p:cNvSpPr/>
              <p:nvPr/>
            </p:nvSpPr>
            <p:spPr>
              <a:xfrm>
                <a:off x="-6685100" y="3636850"/>
                <a:ext cx="472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59" extrusionOk="0">
                    <a:moveTo>
                      <a:pt x="1891" y="0"/>
                    </a:moveTo>
                    <a:lnTo>
                      <a:pt x="0" y="1859"/>
                    </a:lnTo>
                    <a:lnTo>
                      <a:pt x="1891" y="1859"/>
                    </a:lnTo>
                    <a:lnTo>
                      <a:pt x="18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67" name="Google Shape;296;p30"/>
          <p:cNvSpPr/>
          <p:nvPr/>
        </p:nvSpPr>
        <p:spPr>
          <a:xfrm>
            <a:off x="305977" y="2701295"/>
            <a:ext cx="766385" cy="486540"/>
          </a:xfrm>
          <a:custGeom>
            <a:avLst/>
            <a:gdLst/>
            <a:ahLst/>
            <a:cxnLst/>
            <a:rect l="l" t="t" r="r" b="b"/>
            <a:pathLst>
              <a:path w="20956" h="13305" extrusionOk="0">
                <a:moveTo>
                  <a:pt x="7016" y="1"/>
                </a:moveTo>
                <a:cubicBezTo>
                  <a:pt x="4747" y="1"/>
                  <a:pt x="3236" y="3460"/>
                  <a:pt x="3236" y="3460"/>
                </a:cubicBezTo>
                <a:lnTo>
                  <a:pt x="1" y="13305"/>
                </a:lnTo>
                <a:lnTo>
                  <a:pt x="20956" y="13305"/>
                </a:lnTo>
                <a:cubicBezTo>
                  <a:pt x="20956" y="13305"/>
                  <a:pt x="20956" y="10349"/>
                  <a:pt x="19830" y="8804"/>
                </a:cubicBezTo>
                <a:cubicBezTo>
                  <a:pt x="19541" y="8408"/>
                  <a:pt x="19170" y="8260"/>
                  <a:pt x="18777" y="8260"/>
                </a:cubicBezTo>
                <a:cubicBezTo>
                  <a:pt x="17636" y="8260"/>
                  <a:pt x="16312" y="9505"/>
                  <a:pt x="16312" y="9505"/>
                </a:cubicBezTo>
                <a:cubicBezTo>
                  <a:pt x="16312" y="9505"/>
                  <a:pt x="19268" y="5570"/>
                  <a:pt x="15329" y="2474"/>
                </a:cubicBezTo>
                <a:cubicBezTo>
                  <a:pt x="14630" y="1925"/>
                  <a:pt x="13976" y="1700"/>
                  <a:pt x="13372" y="1700"/>
                </a:cubicBezTo>
                <a:cubicBezTo>
                  <a:pt x="10809" y="1700"/>
                  <a:pt x="9158" y="5764"/>
                  <a:pt x="8896" y="6453"/>
                </a:cubicBezTo>
                <a:lnTo>
                  <a:pt x="8896" y="6453"/>
                </a:lnTo>
                <a:cubicBezTo>
                  <a:pt x="9152" y="5741"/>
                  <a:pt x="10596" y="1386"/>
                  <a:pt x="8016" y="225"/>
                </a:cubicBezTo>
                <a:cubicBezTo>
                  <a:pt x="7669" y="69"/>
                  <a:pt x="7335" y="1"/>
                  <a:pt x="70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296;p30"/>
          <p:cNvSpPr/>
          <p:nvPr/>
        </p:nvSpPr>
        <p:spPr>
          <a:xfrm>
            <a:off x="5345866" y="4461822"/>
            <a:ext cx="766385" cy="486540"/>
          </a:xfrm>
          <a:custGeom>
            <a:avLst/>
            <a:gdLst/>
            <a:ahLst/>
            <a:cxnLst/>
            <a:rect l="l" t="t" r="r" b="b"/>
            <a:pathLst>
              <a:path w="20956" h="13305" extrusionOk="0">
                <a:moveTo>
                  <a:pt x="7016" y="1"/>
                </a:moveTo>
                <a:cubicBezTo>
                  <a:pt x="4747" y="1"/>
                  <a:pt x="3236" y="3460"/>
                  <a:pt x="3236" y="3460"/>
                </a:cubicBezTo>
                <a:lnTo>
                  <a:pt x="1" y="13305"/>
                </a:lnTo>
                <a:lnTo>
                  <a:pt x="20956" y="13305"/>
                </a:lnTo>
                <a:cubicBezTo>
                  <a:pt x="20956" y="13305"/>
                  <a:pt x="20956" y="10349"/>
                  <a:pt x="19830" y="8804"/>
                </a:cubicBezTo>
                <a:cubicBezTo>
                  <a:pt x="19541" y="8408"/>
                  <a:pt x="19170" y="8260"/>
                  <a:pt x="18777" y="8260"/>
                </a:cubicBezTo>
                <a:cubicBezTo>
                  <a:pt x="17636" y="8260"/>
                  <a:pt x="16312" y="9505"/>
                  <a:pt x="16312" y="9505"/>
                </a:cubicBezTo>
                <a:cubicBezTo>
                  <a:pt x="16312" y="9505"/>
                  <a:pt x="19268" y="5570"/>
                  <a:pt x="15329" y="2474"/>
                </a:cubicBezTo>
                <a:cubicBezTo>
                  <a:pt x="14630" y="1925"/>
                  <a:pt x="13976" y="1700"/>
                  <a:pt x="13372" y="1700"/>
                </a:cubicBezTo>
                <a:cubicBezTo>
                  <a:pt x="10809" y="1700"/>
                  <a:pt x="9158" y="5764"/>
                  <a:pt x="8896" y="6453"/>
                </a:cubicBezTo>
                <a:lnTo>
                  <a:pt x="8896" y="6453"/>
                </a:lnTo>
                <a:cubicBezTo>
                  <a:pt x="9152" y="5741"/>
                  <a:pt x="10596" y="1386"/>
                  <a:pt x="8016" y="225"/>
                </a:cubicBezTo>
                <a:cubicBezTo>
                  <a:pt x="7669" y="69"/>
                  <a:pt x="7335" y="1"/>
                  <a:pt x="70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0" name="Group 169"/>
          <p:cNvGrpSpPr/>
          <p:nvPr/>
        </p:nvGrpSpPr>
        <p:grpSpPr>
          <a:xfrm flipH="1">
            <a:off x="655199" y="1645184"/>
            <a:ext cx="5189740" cy="5079529"/>
            <a:chOff x="-316687" y="327241"/>
            <a:chExt cx="4131359" cy="4043624"/>
          </a:xfrm>
        </p:grpSpPr>
        <p:grpSp>
          <p:nvGrpSpPr>
            <p:cNvPr id="171" name="Google Shape;1132;p33"/>
            <p:cNvGrpSpPr/>
            <p:nvPr/>
          </p:nvGrpSpPr>
          <p:grpSpPr>
            <a:xfrm>
              <a:off x="-316687" y="327241"/>
              <a:ext cx="4131359" cy="4043624"/>
              <a:chOff x="4653941" y="764651"/>
              <a:chExt cx="4131359" cy="4043624"/>
            </a:xfrm>
          </p:grpSpPr>
          <p:sp>
            <p:nvSpPr>
              <p:cNvPr id="173" name="Google Shape;1133;p33"/>
              <p:cNvSpPr/>
              <p:nvPr/>
            </p:nvSpPr>
            <p:spPr>
              <a:xfrm>
                <a:off x="5860014" y="764651"/>
                <a:ext cx="2694273" cy="3983228"/>
              </a:xfrm>
              <a:custGeom>
                <a:avLst/>
                <a:gdLst/>
                <a:ahLst/>
                <a:cxnLst/>
                <a:rect l="l" t="t" r="r" b="b"/>
                <a:pathLst>
                  <a:path w="39964" h="59083" extrusionOk="0">
                    <a:moveTo>
                      <a:pt x="24766" y="0"/>
                    </a:moveTo>
                    <a:cubicBezTo>
                      <a:pt x="24741" y="0"/>
                      <a:pt x="24716" y="0"/>
                      <a:pt x="24691" y="0"/>
                    </a:cubicBezTo>
                    <a:cubicBezTo>
                      <a:pt x="22227" y="17"/>
                      <a:pt x="19851" y="902"/>
                      <a:pt x="17591" y="1885"/>
                    </a:cubicBezTo>
                    <a:cubicBezTo>
                      <a:pt x="15966" y="2591"/>
                      <a:pt x="14365" y="3355"/>
                      <a:pt x="12795" y="4175"/>
                    </a:cubicBezTo>
                    <a:cubicBezTo>
                      <a:pt x="10811" y="5213"/>
                      <a:pt x="8832" y="6370"/>
                      <a:pt x="7367" y="8066"/>
                    </a:cubicBezTo>
                    <a:cubicBezTo>
                      <a:pt x="4397" y="11511"/>
                      <a:pt x="4114" y="16723"/>
                      <a:pt x="5797" y="20949"/>
                    </a:cubicBezTo>
                    <a:cubicBezTo>
                      <a:pt x="6179" y="21908"/>
                      <a:pt x="6664" y="22902"/>
                      <a:pt x="6510" y="23926"/>
                    </a:cubicBezTo>
                    <a:cubicBezTo>
                      <a:pt x="6203" y="26005"/>
                      <a:pt x="3677" y="26790"/>
                      <a:pt x="2155" y="28241"/>
                    </a:cubicBezTo>
                    <a:cubicBezTo>
                      <a:pt x="369" y="29941"/>
                      <a:pt x="0" y="32767"/>
                      <a:pt x="748" y="35119"/>
                    </a:cubicBezTo>
                    <a:cubicBezTo>
                      <a:pt x="1492" y="37471"/>
                      <a:pt x="3179" y="39410"/>
                      <a:pt x="5032" y="41038"/>
                    </a:cubicBezTo>
                    <a:cubicBezTo>
                      <a:pt x="5469" y="41424"/>
                      <a:pt x="5927" y="41807"/>
                      <a:pt x="6231" y="42302"/>
                    </a:cubicBezTo>
                    <a:cubicBezTo>
                      <a:pt x="6862" y="43340"/>
                      <a:pt x="6708" y="44646"/>
                      <a:pt x="6776" y="45859"/>
                    </a:cubicBezTo>
                    <a:cubicBezTo>
                      <a:pt x="6916" y="48327"/>
                      <a:pt x="8067" y="50652"/>
                      <a:pt x="9603" y="52590"/>
                    </a:cubicBezTo>
                    <a:cubicBezTo>
                      <a:pt x="11136" y="54529"/>
                      <a:pt x="13812" y="57496"/>
                      <a:pt x="15706" y="59083"/>
                    </a:cubicBezTo>
                    <a:lnTo>
                      <a:pt x="29965" y="58834"/>
                    </a:lnTo>
                    <a:cubicBezTo>
                      <a:pt x="32194" y="57748"/>
                      <a:pt x="32085" y="54945"/>
                      <a:pt x="33788" y="53140"/>
                    </a:cubicBezTo>
                    <a:cubicBezTo>
                      <a:pt x="35297" y="51536"/>
                      <a:pt x="37527" y="50614"/>
                      <a:pt x="38656" y="48722"/>
                    </a:cubicBezTo>
                    <a:cubicBezTo>
                      <a:pt x="39554" y="47221"/>
                      <a:pt x="39953" y="45204"/>
                      <a:pt x="39957" y="43455"/>
                    </a:cubicBezTo>
                    <a:cubicBezTo>
                      <a:pt x="39964" y="40748"/>
                      <a:pt x="39537" y="38051"/>
                      <a:pt x="38086" y="35761"/>
                    </a:cubicBezTo>
                    <a:cubicBezTo>
                      <a:pt x="37492" y="34826"/>
                      <a:pt x="36676" y="34003"/>
                      <a:pt x="36325" y="32951"/>
                    </a:cubicBezTo>
                    <a:cubicBezTo>
                      <a:pt x="35877" y="31604"/>
                      <a:pt x="36273" y="30139"/>
                      <a:pt x="36629" y="28763"/>
                    </a:cubicBezTo>
                    <a:cubicBezTo>
                      <a:pt x="38022" y="23394"/>
                      <a:pt x="38803" y="17853"/>
                      <a:pt x="38745" y="12306"/>
                    </a:cubicBezTo>
                    <a:cubicBezTo>
                      <a:pt x="38715" y="9548"/>
                      <a:pt x="38400" y="6588"/>
                      <a:pt x="36615" y="4486"/>
                    </a:cubicBezTo>
                    <a:cubicBezTo>
                      <a:pt x="35075" y="2673"/>
                      <a:pt x="32713" y="1816"/>
                      <a:pt x="30443" y="1110"/>
                    </a:cubicBezTo>
                    <a:cubicBezTo>
                      <a:pt x="28596" y="533"/>
                      <a:pt x="26703" y="0"/>
                      <a:pt x="24766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134;p33"/>
              <p:cNvSpPr/>
              <p:nvPr/>
            </p:nvSpPr>
            <p:spPr>
              <a:xfrm>
                <a:off x="5915971" y="793844"/>
                <a:ext cx="2611417" cy="3898821"/>
              </a:xfrm>
              <a:custGeom>
                <a:avLst/>
                <a:gdLst/>
                <a:ahLst/>
                <a:cxnLst/>
                <a:rect l="l" t="t" r="r" b="b"/>
                <a:pathLst>
                  <a:path w="38735" h="57831" extrusionOk="0">
                    <a:moveTo>
                      <a:pt x="24090" y="1"/>
                    </a:moveTo>
                    <a:cubicBezTo>
                      <a:pt x="21731" y="18"/>
                      <a:pt x="19403" y="891"/>
                      <a:pt x="17232" y="1837"/>
                    </a:cubicBezTo>
                    <a:cubicBezTo>
                      <a:pt x="15631" y="2533"/>
                      <a:pt x="14030" y="3298"/>
                      <a:pt x="12480" y="4107"/>
                    </a:cubicBezTo>
                    <a:cubicBezTo>
                      <a:pt x="10279" y="5254"/>
                      <a:pt x="8548" y="6330"/>
                      <a:pt x="7237" y="7852"/>
                    </a:cubicBezTo>
                    <a:cubicBezTo>
                      <a:pt x="5909" y="9388"/>
                      <a:pt x="5086" y="11395"/>
                      <a:pt x="4854" y="13655"/>
                    </a:cubicBezTo>
                    <a:cubicBezTo>
                      <a:pt x="4636" y="15775"/>
                      <a:pt x="4963" y="18062"/>
                      <a:pt x="5773" y="20093"/>
                    </a:cubicBezTo>
                    <a:cubicBezTo>
                      <a:pt x="5817" y="20206"/>
                      <a:pt x="5864" y="20319"/>
                      <a:pt x="5909" y="20434"/>
                    </a:cubicBezTo>
                    <a:cubicBezTo>
                      <a:pt x="6271" y="21319"/>
                      <a:pt x="6680" y="22323"/>
                      <a:pt x="6523" y="23394"/>
                    </a:cubicBezTo>
                    <a:cubicBezTo>
                      <a:pt x="6274" y="25070"/>
                      <a:pt x="4909" y="25981"/>
                      <a:pt x="3588" y="26865"/>
                    </a:cubicBezTo>
                    <a:cubicBezTo>
                      <a:pt x="2997" y="27262"/>
                      <a:pt x="2437" y="27634"/>
                      <a:pt x="1980" y="28067"/>
                    </a:cubicBezTo>
                    <a:cubicBezTo>
                      <a:pt x="502" y="29481"/>
                      <a:pt x="0" y="31986"/>
                      <a:pt x="737" y="34308"/>
                    </a:cubicBezTo>
                    <a:cubicBezTo>
                      <a:pt x="1338" y="36205"/>
                      <a:pt x="2680" y="38048"/>
                      <a:pt x="4837" y="39947"/>
                    </a:cubicBezTo>
                    <a:lnTo>
                      <a:pt x="4939" y="40035"/>
                    </a:lnTo>
                    <a:cubicBezTo>
                      <a:pt x="5376" y="40418"/>
                      <a:pt x="5827" y="40813"/>
                      <a:pt x="6159" y="41357"/>
                    </a:cubicBezTo>
                    <a:cubicBezTo>
                      <a:pt x="6739" y="42309"/>
                      <a:pt x="6756" y="43378"/>
                      <a:pt x="6773" y="44412"/>
                    </a:cubicBezTo>
                    <a:cubicBezTo>
                      <a:pt x="6776" y="44685"/>
                      <a:pt x="6783" y="44944"/>
                      <a:pt x="6797" y="45201"/>
                    </a:cubicBezTo>
                    <a:cubicBezTo>
                      <a:pt x="6947" y="47853"/>
                      <a:pt x="8343" y="50133"/>
                      <a:pt x="9486" y="51580"/>
                    </a:cubicBezTo>
                    <a:cubicBezTo>
                      <a:pt x="10985" y="53475"/>
                      <a:pt x="13501" y="56261"/>
                      <a:pt x="15327" y="57831"/>
                    </a:cubicBezTo>
                    <a:lnTo>
                      <a:pt x="29204" y="57588"/>
                    </a:lnTo>
                    <a:cubicBezTo>
                      <a:pt x="30197" y="57046"/>
                      <a:pt x="30620" y="56042"/>
                      <a:pt x="31108" y="54884"/>
                    </a:cubicBezTo>
                    <a:cubicBezTo>
                      <a:pt x="31515" y="53922"/>
                      <a:pt x="31934" y="52932"/>
                      <a:pt x="32727" y="52089"/>
                    </a:cubicBezTo>
                    <a:cubicBezTo>
                      <a:pt x="33379" y="51396"/>
                      <a:pt x="34140" y="50833"/>
                      <a:pt x="34880" y="50290"/>
                    </a:cubicBezTo>
                    <a:cubicBezTo>
                      <a:pt x="35922" y="49522"/>
                      <a:pt x="36905" y="48795"/>
                      <a:pt x="37516" y="47777"/>
                    </a:cubicBezTo>
                    <a:cubicBezTo>
                      <a:pt x="38270" y="46515"/>
                      <a:pt x="38724" y="44668"/>
                      <a:pt x="38728" y="42831"/>
                    </a:cubicBezTo>
                    <a:cubicBezTo>
                      <a:pt x="38734" y="39776"/>
                      <a:pt x="38154" y="37369"/>
                      <a:pt x="36952" y="35475"/>
                    </a:cubicBezTo>
                    <a:cubicBezTo>
                      <a:pt x="36771" y="35188"/>
                      <a:pt x="36566" y="34911"/>
                      <a:pt x="36352" y="34618"/>
                    </a:cubicBezTo>
                    <a:cubicBezTo>
                      <a:pt x="35881" y="33987"/>
                      <a:pt x="35396" y="33328"/>
                      <a:pt x="35126" y="32526"/>
                    </a:cubicBezTo>
                    <a:cubicBezTo>
                      <a:pt x="34631" y="31027"/>
                      <a:pt x="35038" y="29454"/>
                      <a:pt x="35399" y="28064"/>
                    </a:cubicBezTo>
                    <a:lnTo>
                      <a:pt x="35419" y="27985"/>
                    </a:lnTo>
                    <a:cubicBezTo>
                      <a:pt x="36864" y="22411"/>
                      <a:pt x="37570" y="16929"/>
                      <a:pt x="37512" y="11688"/>
                    </a:cubicBezTo>
                    <a:cubicBezTo>
                      <a:pt x="37485" y="9142"/>
                      <a:pt x="37229" y="6268"/>
                      <a:pt x="35533" y="4268"/>
                    </a:cubicBezTo>
                    <a:cubicBezTo>
                      <a:pt x="34091" y="2571"/>
                      <a:pt x="31838" y="1762"/>
                      <a:pt x="29651" y="1083"/>
                    </a:cubicBezTo>
                    <a:cubicBezTo>
                      <a:pt x="27896" y="537"/>
                      <a:pt x="26029" y="1"/>
                      <a:pt x="24155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75" name="Google Shape;1135;p33"/>
              <p:cNvGrpSpPr/>
              <p:nvPr/>
            </p:nvGrpSpPr>
            <p:grpSpPr>
              <a:xfrm>
                <a:off x="4653941" y="1279888"/>
                <a:ext cx="4131359" cy="3528387"/>
                <a:chOff x="4653941" y="1279888"/>
                <a:chExt cx="4131359" cy="3528387"/>
              </a:xfrm>
            </p:grpSpPr>
            <p:grpSp>
              <p:nvGrpSpPr>
                <p:cNvPr id="176" name="Google Shape;1136;p33"/>
                <p:cNvGrpSpPr/>
                <p:nvPr/>
              </p:nvGrpSpPr>
              <p:grpSpPr>
                <a:xfrm>
                  <a:off x="4653941" y="1279888"/>
                  <a:ext cx="4131359" cy="3506312"/>
                  <a:chOff x="4653941" y="1279888"/>
                  <a:chExt cx="4131359" cy="3506312"/>
                </a:xfrm>
              </p:grpSpPr>
              <p:sp>
                <p:nvSpPr>
                  <p:cNvPr id="260" name="Google Shape;1137;p33"/>
                  <p:cNvSpPr/>
                  <p:nvPr/>
                </p:nvSpPr>
                <p:spPr>
                  <a:xfrm flipH="1">
                    <a:off x="4653941" y="4610662"/>
                    <a:ext cx="4131359" cy="175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321" h="2988" extrusionOk="0">
                        <a:moveTo>
                          <a:pt x="32372" y="1"/>
                        </a:moveTo>
                        <a:cubicBezTo>
                          <a:pt x="14259" y="62"/>
                          <a:pt x="1" y="704"/>
                          <a:pt x="1" y="1493"/>
                        </a:cubicBezTo>
                        <a:cubicBezTo>
                          <a:pt x="1" y="2318"/>
                          <a:pt x="15745" y="2988"/>
                          <a:pt x="35161" y="2988"/>
                        </a:cubicBezTo>
                        <a:cubicBezTo>
                          <a:pt x="54581" y="2988"/>
                          <a:pt x="70321" y="2318"/>
                          <a:pt x="70321" y="1493"/>
                        </a:cubicBezTo>
                        <a:cubicBezTo>
                          <a:pt x="70321" y="1189"/>
                          <a:pt x="68184" y="905"/>
                          <a:pt x="64511" y="667"/>
                        </a:cubicBezTo>
                        <a:cubicBezTo>
                          <a:pt x="63702" y="1271"/>
                          <a:pt x="62706" y="1625"/>
                          <a:pt x="61627" y="1625"/>
                        </a:cubicBezTo>
                        <a:lnTo>
                          <a:pt x="35980" y="1625"/>
                        </a:lnTo>
                        <a:cubicBezTo>
                          <a:pt x="34550" y="1625"/>
                          <a:pt x="33260" y="998"/>
                          <a:pt x="32372" y="1"/>
                        </a:cubicBezTo>
                        <a:close/>
                      </a:path>
                    </a:pathLst>
                  </a:custGeom>
                  <a:solidFill>
                    <a:srgbClr val="A2D5C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61" name="Google Shape;1138;p33"/>
                  <p:cNvGrpSpPr/>
                  <p:nvPr/>
                </p:nvGrpSpPr>
                <p:grpSpPr>
                  <a:xfrm>
                    <a:off x="4929774" y="1279888"/>
                    <a:ext cx="2130085" cy="3433068"/>
                    <a:chOff x="4633351" y="1345102"/>
                    <a:chExt cx="2130085" cy="3433068"/>
                  </a:xfrm>
                </p:grpSpPr>
                <p:sp>
                  <p:nvSpPr>
                    <p:cNvPr id="264" name="Google Shape;1139;p33"/>
                    <p:cNvSpPr/>
                    <p:nvPr/>
                  </p:nvSpPr>
                  <p:spPr>
                    <a:xfrm>
                      <a:off x="4633351" y="1608896"/>
                      <a:ext cx="2130085" cy="31692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513" h="79620" extrusionOk="0">
                          <a:moveTo>
                            <a:pt x="2909" y="0"/>
                          </a:moveTo>
                          <a:cubicBezTo>
                            <a:pt x="1308" y="0"/>
                            <a:pt x="1" y="1308"/>
                            <a:pt x="1" y="2905"/>
                          </a:cubicBezTo>
                          <a:lnTo>
                            <a:pt x="1" y="76714"/>
                          </a:lnTo>
                          <a:cubicBezTo>
                            <a:pt x="1" y="78312"/>
                            <a:pt x="1308" y="79619"/>
                            <a:pt x="2909" y="79619"/>
                          </a:cubicBezTo>
                          <a:lnTo>
                            <a:pt x="50604" y="79619"/>
                          </a:lnTo>
                          <a:cubicBezTo>
                            <a:pt x="52202" y="79619"/>
                            <a:pt x="53513" y="78312"/>
                            <a:pt x="53513" y="76714"/>
                          </a:cubicBezTo>
                          <a:lnTo>
                            <a:pt x="53513" y="2905"/>
                          </a:lnTo>
                          <a:cubicBezTo>
                            <a:pt x="53513" y="1308"/>
                            <a:pt x="52202" y="0"/>
                            <a:pt x="50604" y="0"/>
                          </a:cubicBezTo>
                          <a:close/>
                        </a:path>
                      </a:pathLst>
                    </a:custGeom>
                    <a:solidFill>
                      <a:srgbClr val="4D372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5" name="Google Shape;1140;p33"/>
                    <p:cNvSpPr/>
                    <p:nvPr/>
                  </p:nvSpPr>
                  <p:spPr>
                    <a:xfrm>
                      <a:off x="4740707" y="1768557"/>
                      <a:ext cx="1915257" cy="29001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16" h="72858" extrusionOk="0">
                          <a:moveTo>
                            <a:pt x="2708" y="0"/>
                          </a:moveTo>
                          <a:cubicBezTo>
                            <a:pt x="1219" y="0"/>
                            <a:pt x="1" y="1219"/>
                            <a:pt x="1" y="2707"/>
                          </a:cubicBezTo>
                          <a:lnTo>
                            <a:pt x="1" y="70153"/>
                          </a:lnTo>
                          <a:cubicBezTo>
                            <a:pt x="1" y="71641"/>
                            <a:pt x="1219" y="72857"/>
                            <a:pt x="2708" y="72857"/>
                          </a:cubicBezTo>
                          <a:lnTo>
                            <a:pt x="45412" y="72857"/>
                          </a:lnTo>
                          <a:cubicBezTo>
                            <a:pt x="46900" y="72857"/>
                            <a:pt x="48115" y="71641"/>
                            <a:pt x="48115" y="70153"/>
                          </a:cubicBezTo>
                          <a:lnTo>
                            <a:pt x="48115" y="2707"/>
                          </a:lnTo>
                          <a:cubicBezTo>
                            <a:pt x="48115" y="1219"/>
                            <a:pt x="46900" y="0"/>
                            <a:pt x="45412" y="0"/>
                          </a:cubicBezTo>
                          <a:close/>
                        </a:path>
                      </a:pathLst>
                    </a:custGeom>
                    <a:solidFill>
                      <a:srgbClr val="93939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6" name="Google Shape;1141;p33"/>
                    <p:cNvSpPr/>
                    <p:nvPr/>
                  </p:nvSpPr>
                  <p:spPr>
                    <a:xfrm>
                      <a:off x="4799421" y="1783484"/>
                      <a:ext cx="1797833" cy="2820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166" h="70847" extrusionOk="0">
                          <a:moveTo>
                            <a:pt x="2970" y="1"/>
                          </a:moveTo>
                          <a:cubicBezTo>
                            <a:pt x="1338" y="1"/>
                            <a:pt x="0" y="1335"/>
                            <a:pt x="0" y="2967"/>
                          </a:cubicBezTo>
                          <a:lnTo>
                            <a:pt x="0" y="67880"/>
                          </a:lnTo>
                          <a:cubicBezTo>
                            <a:pt x="0" y="69512"/>
                            <a:pt x="1338" y="70847"/>
                            <a:pt x="2970" y="70847"/>
                          </a:cubicBezTo>
                          <a:lnTo>
                            <a:pt x="42199" y="70847"/>
                          </a:lnTo>
                          <a:cubicBezTo>
                            <a:pt x="43831" y="70847"/>
                            <a:pt x="45166" y="69512"/>
                            <a:pt x="45166" y="67880"/>
                          </a:cubicBezTo>
                          <a:lnTo>
                            <a:pt x="45166" y="2967"/>
                          </a:lnTo>
                          <a:cubicBezTo>
                            <a:pt x="45166" y="1335"/>
                            <a:pt x="43831" y="1"/>
                            <a:pt x="42199" y="1"/>
                          </a:cubicBezTo>
                          <a:close/>
                        </a:path>
                      </a:pathLst>
                    </a:custGeom>
                    <a:solidFill>
                      <a:srgbClr val="F3F3F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7" name="Google Shape;1142;p33"/>
                    <p:cNvSpPr/>
                    <p:nvPr/>
                  </p:nvSpPr>
                  <p:spPr>
                    <a:xfrm>
                      <a:off x="5025120" y="2109575"/>
                      <a:ext cx="958783" cy="178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8" extrusionOk="0">
                          <a:moveTo>
                            <a:pt x="229" y="0"/>
                          </a:moveTo>
                          <a:cubicBezTo>
                            <a:pt x="103" y="0"/>
                            <a:pt x="1" y="99"/>
                            <a:pt x="1" y="222"/>
                          </a:cubicBezTo>
                          <a:cubicBezTo>
                            <a:pt x="1" y="345"/>
                            <a:pt x="103" y="447"/>
                            <a:pt x="229" y="447"/>
                          </a:cubicBezTo>
                          <a:lnTo>
                            <a:pt x="23858" y="447"/>
                          </a:lnTo>
                          <a:cubicBezTo>
                            <a:pt x="23985" y="447"/>
                            <a:pt x="24087" y="345"/>
                            <a:pt x="24087" y="222"/>
                          </a:cubicBezTo>
                          <a:cubicBezTo>
                            <a:pt x="24087" y="99"/>
                            <a:pt x="23985" y="0"/>
                            <a:pt x="23858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8" name="Google Shape;1143;p33"/>
                    <p:cNvSpPr/>
                    <p:nvPr/>
                  </p:nvSpPr>
                  <p:spPr>
                    <a:xfrm>
                      <a:off x="6087975" y="2036173"/>
                      <a:ext cx="303314" cy="2961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" h="7439" extrusionOk="0">
                          <a:moveTo>
                            <a:pt x="4646" y="448"/>
                          </a:moveTo>
                          <a:cubicBezTo>
                            <a:pt x="6032" y="448"/>
                            <a:pt x="7162" y="1551"/>
                            <a:pt x="7162" y="2903"/>
                          </a:cubicBezTo>
                          <a:lnTo>
                            <a:pt x="7162" y="4537"/>
                          </a:lnTo>
                          <a:cubicBezTo>
                            <a:pt x="7162" y="5893"/>
                            <a:pt x="6032" y="6992"/>
                            <a:pt x="4646" y="6992"/>
                          </a:cubicBezTo>
                          <a:lnTo>
                            <a:pt x="2973" y="6992"/>
                          </a:lnTo>
                          <a:cubicBezTo>
                            <a:pt x="1585" y="6992"/>
                            <a:pt x="458" y="5893"/>
                            <a:pt x="458" y="4537"/>
                          </a:cubicBezTo>
                          <a:lnTo>
                            <a:pt x="458" y="2903"/>
                          </a:lnTo>
                          <a:cubicBezTo>
                            <a:pt x="458" y="1551"/>
                            <a:pt x="1585" y="448"/>
                            <a:pt x="2973" y="448"/>
                          </a:cubicBezTo>
                          <a:close/>
                          <a:moveTo>
                            <a:pt x="2973" y="1"/>
                          </a:moveTo>
                          <a:cubicBezTo>
                            <a:pt x="1335" y="1"/>
                            <a:pt x="0" y="1301"/>
                            <a:pt x="0" y="2903"/>
                          </a:cubicBezTo>
                          <a:lnTo>
                            <a:pt x="0" y="4537"/>
                          </a:lnTo>
                          <a:cubicBezTo>
                            <a:pt x="0" y="6139"/>
                            <a:pt x="1335" y="7439"/>
                            <a:pt x="2973" y="7439"/>
                          </a:cubicBezTo>
                          <a:lnTo>
                            <a:pt x="4646" y="7439"/>
                          </a:lnTo>
                          <a:cubicBezTo>
                            <a:pt x="6285" y="7439"/>
                            <a:pt x="7619" y="6139"/>
                            <a:pt x="7619" y="4537"/>
                          </a:cubicBezTo>
                          <a:lnTo>
                            <a:pt x="7619" y="2903"/>
                          </a:lnTo>
                          <a:cubicBezTo>
                            <a:pt x="7619" y="1301"/>
                            <a:pt x="6285" y="1"/>
                            <a:pt x="4646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9" name="Google Shape;1144;p33"/>
                    <p:cNvSpPr/>
                    <p:nvPr/>
                  </p:nvSpPr>
                  <p:spPr>
                    <a:xfrm>
                      <a:off x="5025120" y="2591906"/>
                      <a:ext cx="958783" cy="178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9" extrusionOk="0">
                          <a:moveTo>
                            <a:pt x="229" y="1"/>
                          </a:moveTo>
                          <a:cubicBezTo>
                            <a:pt x="103" y="1"/>
                            <a:pt x="1" y="103"/>
                            <a:pt x="1" y="226"/>
                          </a:cubicBezTo>
                          <a:cubicBezTo>
                            <a:pt x="1" y="349"/>
                            <a:pt x="103" y="448"/>
                            <a:pt x="229" y="448"/>
                          </a:cubicBezTo>
                          <a:lnTo>
                            <a:pt x="23858" y="448"/>
                          </a:lnTo>
                          <a:cubicBezTo>
                            <a:pt x="23985" y="448"/>
                            <a:pt x="24087" y="349"/>
                            <a:pt x="24087" y="226"/>
                          </a:cubicBezTo>
                          <a:cubicBezTo>
                            <a:pt x="24087" y="103"/>
                            <a:pt x="23985" y="1"/>
                            <a:pt x="23858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" name="Google Shape;1145;p33"/>
                    <p:cNvSpPr/>
                    <p:nvPr/>
                  </p:nvSpPr>
                  <p:spPr>
                    <a:xfrm>
                      <a:off x="6087975" y="2518703"/>
                      <a:ext cx="303314" cy="2961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" h="7439" extrusionOk="0">
                          <a:moveTo>
                            <a:pt x="4646" y="444"/>
                          </a:moveTo>
                          <a:cubicBezTo>
                            <a:pt x="6032" y="444"/>
                            <a:pt x="7162" y="1546"/>
                            <a:pt x="7162" y="2902"/>
                          </a:cubicBezTo>
                          <a:lnTo>
                            <a:pt x="7162" y="4537"/>
                          </a:lnTo>
                          <a:cubicBezTo>
                            <a:pt x="7162" y="5889"/>
                            <a:pt x="6032" y="6991"/>
                            <a:pt x="4646" y="6991"/>
                          </a:cubicBezTo>
                          <a:lnTo>
                            <a:pt x="2973" y="6991"/>
                          </a:lnTo>
                          <a:cubicBezTo>
                            <a:pt x="1585" y="6991"/>
                            <a:pt x="458" y="5889"/>
                            <a:pt x="458" y="4537"/>
                          </a:cubicBezTo>
                          <a:lnTo>
                            <a:pt x="458" y="2902"/>
                          </a:lnTo>
                          <a:cubicBezTo>
                            <a:pt x="458" y="1546"/>
                            <a:pt x="1585" y="444"/>
                            <a:pt x="2973" y="444"/>
                          </a:cubicBezTo>
                          <a:close/>
                          <a:moveTo>
                            <a:pt x="2973" y="1"/>
                          </a:moveTo>
                          <a:cubicBezTo>
                            <a:pt x="1335" y="1"/>
                            <a:pt x="0" y="1301"/>
                            <a:pt x="0" y="2902"/>
                          </a:cubicBezTo>
                          <a:lnTo>
                            <a:pt x="0" y="4537"/>
                          </a:lnTo>
                          <a:cubicBezTo>
                            <a:pt x="0" y="6134"/>
                            <a:pt x="1335" y="7439"/>
                            <a:pt x="2973" y="7439"/>
                          </a:cubicBezTo>
                          <a:lnTo>
                            <a:pt x="4646" y="7439"/>
                          </a:lnTo>
                          <a:cubicBezTo>
                            <a:pt x="6285" y="7439"/>
                            <a:pt x="7619" y="6134"/>
                            <a:pt x="7619" y="4537"/>
                          </a:cubicBezTo>
                          <a:lnTo>
                            <a:pt x="7619" y="2902"/>
                          </a:lnTo>
                          <a:cubicBezTo>
                            <a:pt x="7619" y="1301"/>
                            <a:pt x="6285" y="1"/>
                            <a:pt x="4646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" name="Google Shape;1146;p33"/>
                    <p:cNvSpPr/>
                    <p:nvPr/>
                  </p:nvSpPr>
                  <p:spPr>
                    <a:xfrm>
                      <a:off x="5025120" y="3079437"/>
                      <a:ext cx="958783" cy="178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8" extrusionOk="0">
                          <a:moveTo>
                            <a:pt x="229" y="1"/>
                          </a:moveTo>
                          <a:cubicBezTo>
                            <a:pt x="103" y="1"/>
                            <a:pt x="1" y="100"/>
                            <a:pt x="1" y="223"/>
                          </a:cubicBezTo>
                          <a:cubicBezTo>
                            <a:pt x="1" y="346"/>
                            <a:pt x="103" y="448"/>
                            <a:pt x="229" y="448"/>
                          </a:cubicBezTo>
                          <a:lnTo>
                            <a:pt x="23858" y="448"/>
                          </a:lnTo>
                          <a:cubicBezTo>
                            <a:pt x="23985" y="448"/>
                            <a:pt x="24087" y="346"/>
                            <a:pt x="24087" y="223"/>
                          </a:cubicBezTo>
                          <a:cubicBezTo>
                            <a:pt x="24087" y="100"/>
                            <a:pt x="23985" y="1"/>
                            <a:pt x="23858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" name="Google Shape;1147;p33"/>
                    <p:cNvSpPr/>
                    <p:nvPr/>
                  </p:nvSpPr>
                  <p:spPr>
                    <a:xfrm>
                      <a:off x="6087975" y="3006074"/>
                      <a:ext cx="303314" cy="2961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" h="7439" extrusionOk="0">
                          <a:moveTo>
                            <a:pt x="4646" y="448"/>
                          </a:moveTo>
                          <a:cubicBezTo>
                            <a:pt x="6032" y="448"/>
                            <a:pt x="7162" y="1550"/>
                            <a:pt x="7162" y="2902"/>
                          </a:cubicBezTo>
                          <a:lnTo>
                            <a:pt x="7162" y="4537"/>
                          </a:lnTo>
                          <a:cubicBezTo>
                            <a:pt x="7162" y="5892"/>
                            <a:pt x="6032" y="6991"/>
                            <a:pt x="4646" y="6991"/>
                          </a:cubicBezTo>
                          <a:lnTo>
                            <a:pt x="2973" y="6991"/>
                          </a:lnTo>
                          <a:cubicBezTo>
                            <a:pt x="1585" y="6991"/>
                            <a:pt x="458" y="5892"/>
                            <a:pt x="458" y="4537"/>
                          </a:cubicBezTo>
                          <a:lnTo>
                            <a:pt x="458" y="2902"/>
                          </a:lnTo>
                          <a:cubicBezTo>
                            <a:pt x="458" y="1550"/>
                            <a:pt x="1585" y="448"/>
                            <a:pt x="2973" y="448"/>
                          </a:cubicBezTo>
                          <a:close/>
                          <a:moveTo>
                            <a:pt x="2973" y="0"/>
                          </a:moveTo>
                          <a:cubicBezTo>
                            <a:pt x="1335" y="0"/>
                            <a:pt x="0" y="1301"/>
                            <a:pt x="0" y="2902"/>
                          </a:cubicBezTo>
                          <a:lnTo>
                            <a:pt x="0" y="4537"/>
                          </a:lnTo>
                          <a:cubicBezTo>
                            <a:pt x="0" y="6138"/>
                            <a:pt x="1335" y="7438"/>
                            <a:pt x="2973" y="7438"/>
                          </a:cubicBezTo>
                          <a:lnTo>
                            <a:pt x="4646" y="7438"/>
                          </a:lnTo>
                          <a:cubicBezTo>
                            <a:pt x="6285" y="7438"/>
                            <a:pt x="7619" y="6138"/>
                            <a:pt x="7619" y="4537"/>
                          </a:cubicBezTo>
                          <a:lnTo>
                            <a:pt x="7619" y="2902"/>
                          </a:lnTo>
                          <a:cubicBezTo>
                            <a:pt x="7619" y="1301"/>
                            <a:pt x="6285" y="0"/>
                            <a:pt x="4646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" name="Google Shape;1148;p33"/>
                    <p:cNvSpPr/>
                    <p:nvPr/>
                  </p:nvSpPr>
                  <p:spPr>
                    <a:xfrm>
                      <a:off x="5021420" y="4094835"/>
                      <a:ext cx="958783" cy="17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7" extrusionOk="0">
                          <a:moveTo>
                            <a:pt x="229" y="0"/>
                          </a:moveTo>
                          <a:cubicBezTo>
                            <a:pt x="103" y="0"/>
                            <a:pt x="1" y="103"/>
                            <a:pt x="1" y="225"/>
                          </a:cubicBezTo>
                          <a:cubicBezTo>
                            <a:pt x="1" y="348"/>
                            <a:pt x="103" y="447"/>
                            <a:pt x="229" y="447"/>
                          </a:cubicBezTo>
                          <a:lnTo>
                            <a:pt x="23858" y="447"/>
                          </a:lnTo>
                          <a:cubicBezTo>
                            <a:pt x="23985" y="447"/>
                            <a:pt x="24087" y="348"/>
                            <a:pt x="24087" y="225"/>
                          </a:cubicBezTo>
                          <a:cubicBezTo>
                            <a:pt x="24087" y="103"/>
                            <a:pt x="23985" y="0"/>
                            <a:pt x="23858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4" name="Google Shape;1149;p33"/>
                    <p:cNvSpPr/>
                    <p:nvPr/>
                  </p:nvSpPr>
                  <p:spPr>
                    <a:xfrm>
                      <a:off x="5025120" y="2218125"/>
                      <a:ext cx="958783" cy="178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8" extrusionOk="0">
                          <a:moveTo>
                            <a:pt x="229" y="0"/>
                          </a:moveTo>
                          <a:cubicBezTo>
                            <a:pt x="103" y="0"/>
                            <a:pt x="1" y="100"/>
                            <a:pt x="1" y="222"/>
                          </a:cubicBezTo>
                          <a:cubicBezTo>
                            <a:pt x="1" y="349"/>
                            <a:pt x="103" y="448"/>
                            <a:pt x="229" y="448"/>
                          </a:cubicBezTo>
                          <a:lnTo>
                            <a:pt x="23858" y="448"/>
                          </a:lnTo>
                          <a:cubicBezTo>
                            <a:pt x="23985" y="448"/>
                            <a:pt x="24087" y="349"/>
                            <a:pt x="24087" y="222"/>
                          </a:cubicBezTo>
                          <a:cubicBezTo>
                            <a:pt x="24087" y="100"/>
                            <a:pt x="23985" y="0"/>
                            <a:pt x="23858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" name="Google Shape;1150;p33"/>
                    <p:cNvSpPr/>
                    <p:nvPr/>
                  </p:nvSpPr>
                  <p:spPr>
                    <a:xfrm>
                      <a:off x="5025120" y="2700656"/>
                      <a:ext cx="958783" cy="176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4" extrusionOk="0">
                          <a:moveTo>
                            <a:pt x="229" y="0"/>
                          </a:moveTo>
                          <a:cubicBezTo>
                            <a:pt x="103" y="0"/>
                            <a:pt x="1" y="99"/>
                            <a:pt x="1" y="222"/>
                          </a:cubicBezTo>
                          <a:cubicBezTo>
                            <a:pt x="1" y="345"/>
                            <a:pt x="103" y="443"/>
                            <a:pt x="229" y="443"/>
                          </a:cubicBezTo>
                          <a:lnTo>
                            <a:pt x="23858" y="443"/>
                          </a:lnTo>
                          <a:cubicBezTo>
                            <a:pt x="23985" y="443"/>
                            <a:pt x="24087" y="345"/>
                            <a:pt x="24087" y="222"/>
                          </a:cubicBezTo>
                          <a:cubicBezTo>
                            <a:pt x="24087" y="99"/>
                            <a:pt x="23985" y="0"/>
                            <a:pt x="23858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" name="Google Shape;1151;p33"/>
                    <p:cNvSpPr/>
                    <p:nvPr/>
                  </p:nvSpPr>
                  <p:spPr>
                    <a:xfrm>
                      <a:off x="5025120" y="3187987"/>
                      <a:ext cx="958783" cy="178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9" extrusionOk="0">
                          <a:moveTo>
                            <a:pt x="229" y="1"/>
                          </a:moveTo>
                          <a:cubicBezTo>
                            <a:pt x="103" y="1"/>
                            <a:pt x="1" y="100"/>
                            <a:pt x="1" y="226"/>
                          </a:cubicBezTo>
                          <a:cubicBezTo>
                            <a:pt x="1" y="349"/>
                            <a:pt x="103" y="448"/>
                            <a:pt x="229" y="448"/>
                          </a:cubicBezTo>
                          <a:lnTo>
                            <a:pt x="23858" y="448"/>
                          </a:lnTo>
                          <a:cubicBezTo>
                            <a:pt x="23985" y="448"/>
                            <a:pt x="24087" y="349"/>
                            <a:pt x="24087" y="226"/>
                          </a:cubicBezTo>
                          <a:cubicBezTo>
                            <a:pt x="24087" y="100"/>
                            <a:pt x="23985" y="1"/>
                            <a:pt x="23858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7" name="Google Shape;1152;p33"/>
                    <p:cNvSpPr/>
                    <p:nvPr/>
                  </p:nvSpPr>
                  <p:spPr>
                    <a:xfrm>
                      <a:off x="5021420" y="4203505"/>
                      <a:ext cx="958783" cy="177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5" extrusionOk="0">
                          <a:moveTo>
                            <a:pt x="229" y="1"/>
                          </a:moveTo>
                          <a:cubicBezTo>
                            <a:pt x="103" y="1"/>
                            <a:pt x="1" y="100"/>
                            <a:pt x="1" y="223"/>
                          </a:cubicBezTo>
                          <a:cubicBezTo>
                            <a:pt x="1" y="346"/>
                            <a:pt x="103" y="445"/>
                            <a:pt x="229" y="445"/>
                          </a:cubicBezTo>
                          <a:lnTo>
                            <a:pt x="23858" y="445"/>
                          </a:lnTo>
                          <a:cubicBezTo>
                            <a:pt x="23985" y="445"/>
                            <a:pt x="24087" y="346"/>
                            <a:pt x="24087" y="223"/>
                          </a:cubicBezTo>
                          <a:cubicBezTo>
                            <a:pt x="24087" y="100"/>
                            <a:pt x="23985" y="1"/>
                            <a:pt x="23858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8" name="Google Shape;1153;p33"/>
                    <p:cNvSpPr/>
                    <p:nvPr/>
                  </p:nvSpPr>
                  <p:spPr>
                    <a:xfrm>
                      <a:off x="6084275" y="4021592"/>
                      <a:ext cx="303314" cy="2961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" h="7439" extrusionOk="0">
                          <a:moveTo>
                            <a:pt x="4646" y="443"/>
                          </a:moveTo>
                          <a:cubicBezTo>
                            <a:pt x="6032" y="443"/>
                            <a:pt x="7162" y="1546"/>
                            <a:pt x="7162" y="2901"/>
                          </a:cubicBezTo>
                          <a:lnTo>
                            <a:pt x="7162" y="4536"/>
                          </a:lnTo>
                          <a:cubicBezTo>
                            <a:pt x="7162" y="5888"/>
                            <a:pt x="6032" y="6991"/>
                            <a:pt x="4646" y="6991"/>
                          </a:cubicBezTo>
                          <a:lnTo>
                            <a:pt x="2973" y="6991"/>
                          </a:lnTo>
                          <a:cubicBezTo>
                            <a:pt x="1585" y="6991"/>
                            <a:pt x="458" y="5888"/>
                            <a:pt x="458" y="4536"/>
                          </a:cubicBezTo>
                          <a:lnTo>
                            <a:pt x="458" y="2901"/>
                          </a:lnTo>
                          <a:cubicBezTo>
                            <a:pt x="458" y="1546"/>
                            <a:pt x="1585" y="443"/>
                            <a:pt x="2973" y="443"/>
                          </a:cubicBezTo>
                          <a:close/>
                          <a:moveTo>
                            <a:pt x="2973" y="0"/>
                          </a:moveTo>
                          <a:cubicBezTo>
                            <a:pt x="1335" y="0"/>
                            <a:pt x="0" y="1300"/>
                            <a:pt x="0" y="2901"/>
                          </a:cubicBezTo>
                          <a:lnTo>
                            <a:pt x="0" y="4536"/>
                          </a:lnTo>
                          <a:cubicBezTo>
                            <a:pt x="0" y="6134"/>
                            <a:pt x="1335" y="7438"/>
                            <a:pt x="2973" y="7438"/>
                          </a:cubicBezTo>
                          <a:lnTo>
                            <a:pt x="4646" y="7438"/>
                          </a:lnTo>
                          <a:cubicBezTo>
                            <a:pt x="6285" y="7438"/>
                            <a:pt x="7619" y="6134"/>
                            <a:pt x="7619" y="4536"/>
                          </a:cubicBezTo>
                          <a:lnTo>
                            <a:pt x="7619" y="2901"/>
                          </a:lnTo>
                          <a:cubicBezTo>
                            <a:pt x="7619" y="1300"/>
                            <a:pt x="6285" y="0"/>
                            <a:pt x="4646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" name="Google Shape;1154;p33"/>
                    <p:cNvSpPr/>
                    <p:nvPr/>
                  </p:nvSpPr>
                  <p:spPr>
                    <a:xfrm>
                      <a:off x="6103659" y="2002457"/>
                      <a:ext cx="304747" cy="2731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56" h="6863" extrusionOk="0">
                          <a:moveTo>
                            <a:pt x="6406" y="1"/>
                          </a:moveTo>
                          <a:cubicBezTo>
                            <a:pt x="5991" y="1"/>
                            <a:pt x="5565" y="203"/>
                            <a:pt x="5372" y="670"/>
                          </a:cubicBezTo>
                          <a:cubicBezTo>
                            <a:pt x="4972" y="1647"/>
                            <a:pt x="4536" y="2616"/>
                            <a:pt x="3945" y="3496"/>
                          </a:cubicBezTo>
                          <a:cubicBezTo>
                            <a:pt x="3713" y="3845"/>
                            <a:pt x="3351" y="4490"/>
                            <a:pt x="2965" y="4664"/>
                          </a:cubicBezTo>
                          <a:cubicBezTo>
                            <a:pt x="2869" y="4709"/>
                            <a:pt x="2910" y="4779"/>
                            <a:pt x="2884" y="4779"/>
                          </a:cubicBezTo>
                          <a:cubicBezTo>
                            <a:pt x="2867" y="4779"/>
                            <a:pt x="2820" y="4748"/>
                            <a:pt x="2682" y="4657"/>
                          </a:cubicBezTo>
                          <a:cubicBezTo>
                            <a:pt x="2456" y="4514"/>
                            <a:pt x="2252" y="4237"/>
                            <a:pt x="2084" y="4036"/>
                          </a:cubicBezTo>
                          <a:cubicBezTo>
                            <a:pt x="1884" y="3796"/>
                            <a:pt x="1648" y="3696"/>
                            <a:pt x="1417" y="3696"/>
                          </a:cubicBezTo>
                          <a:cubicBezTo>
                            <a:pt x="685" y="3696"/>
                            <a:pt x="0" y="4702"/>
                            <a:pt x="630" y="5459"/>
                          </a:cubicBezTo>
                          <a:cubicBezTo>
                            <a:pt x="1095" y="6016"/>
                            <a:pt x="1740" y="6644"/>
                            <a:pt x="2477" y="6818"/>
                          </a:cubicBezTo>
                          <a:cubicBezTo>
                            <a:pt x="2606" y="6848"/>
                            <a:pt x="2731" y="6863"/>
                            <a:pt x="2853" y="6863"/>
                          </a:cubicBezTo>
                          <a:cubicBezTo>
                            <a:pt x="3571" y="6863"/>
                            <a:pt x="4162" y="6367"/>
                            <a:pt x="4652" y="5855"/>
                          </a:cubicBezTo>
                          <a:cubicBezTo>
                            <a:pt x="5925" y="4538"/>
                            <a:pt x="6672" y="2869"/>
                            <a:pt x="7356" y="1206"/>
                          </a:cubicBezTo>
                          <a:cubicBezTo>
                            <a:pt x="7655" y="478"/>
                            <a:pt x="7043" y="1"/>
                            <a:pt x="6406" y="1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" name="Google Shape;1155;p33"/>
                    <p:cNvSpPr/>
                    <p:nvPr/>
                  </p:nvSpPr>
                  <p:spPr>
                    <a:xfrm>
                      <a:off x="5282465" y="1608896"/>
                      <a:ext cx="831885" cy="1596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99" h="4012" extrusionOk="0">
                          <a:moveTo>
                            <a:pt x="18" y="0"/>
                          </a:moveTo>
                          <a:cubicBezTo>
                            <a:pt x="8" y="103"/>
                            <a:pt x="0" y="208"/>
                            <a:pt x="0" y="314"/>
                          </a:cubicBezTo>
                          <a:lnTo>
                            <a:pt x="0" y="4011"/>
                          </a:lnTo>
                          <a:lnTo>
                            <a:pt x="20899" y="4011"/>
                          </a:lnTo>
                          <a:lnTo>
                            <a:pt x="20899" y="314"/>
                          </a:lnTo>
                          <a:cubicBezTo>
                            <a:pt x="20899" y="208"/>
                            <a:pt x="20892" y="103"/>
                            <a:pt x="20879" y="0"/>
                          </a:cubicBezTo>
                          <a:close/>
                        </a:path>
                      </a:pathLst>
                    </a:custGeom>
                    <a:solidFill>
                      <a:srgbClr val="291E1A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1" name="Google Shape;1156;p33"/>
                    <p:cNvSpPr/>
                    <p:nvPr/>
                  </p:nvSpPr>
                  <p:spPr>
                    <a:xfrm>
                      <a:off x="5282465" y="1768557"/>
                      <a:ext cx="831885" cy="149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99" h="376" extrusionOk="0">
                          <a:moveTo>
                            <a:pt x="0" y="0"/>
                          </a:moveTo>
                          <a:lnTo>
                            <a:pt x="0" y="317"/>
                          </a:lnTo>
                          <a:lnTo>
                            <a:pt x="0" y="376"/>
                          </a:lnTo>
                          <a:lnTo>
                            <a:pt x="20899" y="376"/>
                          </a:lnTo>
                          <a:lnTo>
                            <a:pt x="20899" y="317"/>
                          </a:lnTo>
                          <a:lnTo>
                            <a:pt x="20899" y="0"/>
                          </a:lnTo>
                          <a:close/>
                        </a:path>
                      </a:pathLst>
                    </a:custGeom>
                    <a:solidFill>
                      <a:srgbClr val="4E515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2" name="Google Shape;1157;p33"/>
                    <p:cNvSpPr/>
                    <p:nvPr/>
                  </p:nvSpPr>
                  <p:spPr>
                    <a:xfrm>
                      <a:off x="5282465" y="1783484"/>
                      <a:ext cx="831885" cy="1044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99" h="2623" extrusionOk="0">
                          <a:moveTo>
                            <a:pt x="0" y="1"/>
                          </a:moveTo>
                          <a:cubicBezTo>
                            <a:pt x="31" y="1448"/>
                            <a:pt x="1253" y="2622"/>
                            <a:pt x="2742" y="2622"/>
                          </a:cubicBezTo>
                          <a:lnTo>
                            <a:pt x="18154" y="2622"/>
                          </a:lnTo>
                          <a:cubicBezTo>
                            <a:pt x="19642" y="2622"/>
                            <a:pt x="20865" y="1448"/>
                            <a:pt x="20899" y="1"/>
                          </a:cubicBezTo>
                          <a:close/>
                        </a:path>
                      </a:pathLst>
                    </a:custGeom>
                    <a:solidFill>
                      <a:srgbClr val="827F7A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3" name="Google Shape;1158;p33"/>
                    <p:cNvSpPr/>
                    <p:nvPr/>
                  </p:nvSpPr>
                  <p:spPr>
                    <a:xfrm>
                      <a:off x="5282465" y="1345102"/>
                      <a:ext cx="831885" cy="515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99" h="12963" extrusionOk="0">
                          <a:moveTo>
                            <a:pt x="12098" y="1599"/>
                          </a:moveTo>
                          <a:cubicBezTo>
                            <a:pt x="12505" y="1599"/>
                            <a:pt x="12836" y="1923"/>
                            <a:pt x="12836" y="2319"/>
                          </a:cubicBezTo>
                          <a:cubicBezTo>
                            <a:pt x="12836" y="2715"/>
                            <a:pt x="12505" y="3036"/>
                            <a:pt x="12098" y="3036"/>
                          </a:cubicBezTo>
                          <a:lnTo>
                            <a:pt x="8798" y="3036"/>
                          </a:lnTo>
                          <a:cubicBezTo>
                            <a:pt x="8391" y="3036"/>
                            <a:pt x="8060" y="2715"/>
                            <a:pt x="8060" y="2319"/>
                          </a:cubicBezTo>
                          <a:cubicBezTo>
                            <a:pt x="8060" y="1923"/>
                            <a:pt x="8391" y="1599"/>
                            <a:pt x="8798" y="1599"/>
                          </a:cubicBezTo>
                          <a:close/>
                          <a:moveTo>
                            <a:pt x="7930" y="1"/>
                          </a:moveTo>
                          <a:cubicBezTo>
                            <a:pt x="6422" y="1"/>
                            <a:pt x="5185" y="1206"/>
                            <a:pt x="5185" y="2681"/>
                          </a:cubicBezTo>
                          <a:lnTo>
                            <a:pt x="5185" y="3593"/>
                          </a:lnTo>
                          <a:lnTo>
                            <a:pt x="2742" y="3593"/>
                          </a:lnTo>
                          <a:cubicBezTo>
                            <a:pt x="1233" y="3593"/>
                            <a:pt x="0" y="4797"/>
                            <a:pt x="0" y="6272"/>
                          </a:cubicBezTo>
                          <a:lnTo>
                            <a:pt x="0" y="10286"/>
                          </a:lnTo>
                          <a:cubicBezTo>
                            <a:pt x="0" y="11757"/>
                            <a:pt x="1233" y="12963"/>
                            <a:pt x="2742" y="12963"/>
                          </a:cubicBezTo>
                          <a:lnTo>
                            <a:pt x="18154" y="12963"/>
                          </a:lnTo>
                          <a:cubicBezTo>
                            <a:pt x="19663" y="12963"/>
                            <a:pt x="20899" y="11757"/>
                            <a:pt x="20899" y="10286"/>
                          </a:cubicBezTo>
                          <a:lnTo>
                            <a:pt x="20899" y="6272"/>
                          </a:lnTo>
                          <a:cubicBezTo>
                            <a:pt x="20899" y="4797"/>
                            <a:pt x="19663" y="3593"/>
                            <a:pt x="18154" y="3593"/>
                          </a:cubicBezTo>
                          <a:lnTo>
                            <a:pt x="15710" y="3593"/>
                          </a:lnTo>
                          <a:lnTo>
                            <a:pt x="15710" y="2681"/>
                          </a:lnTo>
                          <a:cubicBezTo>
                            <a:pt x="15710" y="1206"/>
                            <a:pt x="14478" y="1"/>
                            <a:pt x="12968" y="1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" name="Google Shape;1159;p33"/>
                    <p:cNvSpPr/>
                    <p:nvPr/>
                  </p:nvSpPr>
                  <p:spPr>
                    <a:xfrm>
                      <a:off x="5336282" y="1680745"/>
                      <a:ext cx="35227" cy="267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5" h="671" extrusionOk="0">
                          <a:moveTo>
                            <a:pt x="444" y="1"/>
                          </a:moveTo>
                          <a:cubicBezTo>
                            <a:pt x="3" y="1"/>
                            <a:pt x="0" y="670"/>
                            <a:pt x="444" y="670"/>
                          </a:cubicBezTo>
                          <a:cubicBezTo>
                            <a:pt x="884" y="670"/>
                            <a:pt x="884" y="1"/>
                            <a:pt x="44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5" name="Google Shape;1160;p33"/>
                    <p:cNvSpPr/>
                    <p:nvPr/>
                  </p:nvSpPr>
                  <p:spPr>
                    <a:xfrm>
                      <a:off x="5338471" y="1726363"/>
                      <a:ext cx="126381" cy="988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75" h="2484" extrusionOk="0">
                          <a:moveTo>
                            <a:pt x="457" y="1"/>
                          </a:moveTo>
                          <a:cubicBezTo>
                            <a:pt x="286" y="1"/>
                            <a:pt x="101" y="107"/>
                            <a:pt x="75" y="319"/>
                          </a:cubicBezTo>
                          <a:cubicBezTo>
                            <a:pt x="0" y="927"/>
                            <a:pt x="102" y="1538"/>
                            <a:pt x="608" y="1944"/>
                          </a:cubicBezTo>
                          <a:cubicBezTo>
                            <a:pt x="1195" y="2419"/>
                            <a:pt x="2004" y="2460"/>
                            <a:pt x="2731" y="2483"/>
                          </a:cubicBezTo>
                          <a:cubicBezTo>
                            <a:pt x="2735" y="2484"/>
                            <a:pt x="2740" y="2484"/>
                            <a:pt x="2744" y="2484"/>
                          </a:cubicBezTo>
                          <a:cubicBezTo>
                            <a:pt x="3175" y="2484"/>
                            <a:pt x="3167" y="1828"/>
                            <a:pt x="2731" y="1814"/>
                          </a:cubicBezTo>
                          <a:cubicBezTo>
                            <a:pt x="2195" y="1798"/>
                            <a:pt x="1563" y="1798"/>
                            <a:pt x="1106" y="1477"/>
                          </a:cubicBezTo>
                          <a:cubicBezTo>
                            <a:pt x="710" y="1200"/>
                            <a:pt x="706" y="756"/>
                            <a:pt x="758" y="319"/>
                          </a:cubicBezTo>
                          <a:cubicBezTo>
                            <a:pt x="785" y="106"/>
                            <a:pt x="628" y="1"/>
                            <a:pt x="45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6" name="Google Shape;1161;p33"/>
                    <p:cNvSpPr/>
                    <p:nvPr/>
                  </p:nvSpPr>
                  <p:spPr>
                    <a:xfrm>
                      <a:off x="5021420" y="3604223"/>
                      <a:ext cx="958783" cy="17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7" extrusionOk="0">
                          <a:moveTo>
                            <a:pt x="229" y="0"/>
                          </a:moveTo>
                          <a:cubicBezTo>
                            <a:pt x="103" y="0"/>
                            <a:pt x="1" y="103"/>
                            <a:pt x="1" y="225"/>
                          </a:cubicBezTo>
                          <a:cubicBezTo>
                            <a:pt x="1" y="348"/>
                            <a:pt x="103" y="447"/>
                            <a:pt x="229" y="447"/>
                          </a:cubicBezTo>
                          <a:lnTo>
                            <a:pt x="23858" y="447"/>
                          </a:lnTo>
                          <a:cubicBezTo>
                            <a:pt x="23985" y="447"/>
                            <a:pt x="24087" y="348"/>
                            <a:pt x="24087" y="225"/>
                          </a:cubicBezTo>
                          <a:cubicBezTo>
                            <a:pt x="24087" y="103"/>
                            <a:pt x="23985" y="0"/>
                            <a:pt x="23858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7" name="Google Shape;1162;p33"/>
                    <p:cNvSpPr/>
                    <p:nvPr/>
                  </p:nvSpPr>
                  <p:spPr>
                    <a:xfrm>
                      <a:off x="5021420" y="3712893"/>
                      <a:ext cx="958783" cy="177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087" h="445" extrusionOk="0">
                          <a:moveTo>
                            <a:pt x="229" y="1"/>
                          </a:moveTo>
                          <a:cubicBezTo>
                            <a:pt x="103" y="1"/>
                            <a:pt x="1" y="100"/>
                            <a:pt x="1" y="223"/>
                          </a:cubicBezTo>
                          <a:cubicBezTo>
                            <a:pt x="1" y="346"/>
                            <a:pt x="103" y="445"/>
                            <a:pt x="229" y="445"/>
                          </a:cubicBezTo>
                          <a:lnTo>
                            <a:pt x="23858" y="445"/>
                          </a:lnTo>
                          <a:cubicBezTo>
                            <a:pt x="23985" y="445"/>
                            <a:pt x="24087" y="346"/>
                            <a:pt x="24087" y="223"/>
                          </a:cubicBezTo>
                          <a:cubicBezTo>
                            <a:pt x="24087" y="100"/>
                            <a:pt x="23985" y="1"/>
                            <a:pt x="23858" y="1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8" name="Google Shape;1163;p33"/>
                    <p:cNvSpPr/>
                    <p:nvPr/>
                  </p:nvSpPr>
                  <p:spPr>
                    <a:xfrm>
                      <a:off x="6084275" y="3530980"/>
                      <a:ext cx="303314" cy="2961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" h="7439" extrusionOk="0">
                          <a:moveTo>
                            <a:pt x="4646" y="443"/>
                          </a:moveTo>
                          <a:cubicBezTo>
                            <a:pt x="6032" y="443"/>
                            <a:pt x="7162" y="1546"/>
                            <a:pt x="7162" y="2901"/>
                          </a:cubicBezTo>
                          <a:lnTo>
                            <a:pt x="7162" y="4536"/>
                          </a:lnTo>
                          <a:cubicBezTo>
                            <a:pt x="7162" y="5888"/>
                            <a:pt x="6032" y="6991"/>
                            <a:pt x="4646" y="6991"/>
                          </a:cubicBezTo>
                          <a:lnTo>
                            <a:pt x="2973" y="6991"/>
                          </a:lnTo>
                          <a:cubicBezTo>
                            <a:pt x="1585" y="6991"/>
                            <a:pt x="458" y="5888"/>
                            <a:pt x="458" y="4536"/>
                          </a:cubicBezTo>
                          <a:lnTo>
                            <a:pt x="458" y="2901"/>
                          </a:lnTo>
                          <a:cubicBezTo>
                            <a:pt x="458" y="1546"/>
                            <a:pt x="1585" y="443"/>
                            <a:pt x="2973" y="443"/>
                          </a:cubicBezTo>
                          <a:close/>
                          <a:moveTo>
                            <a:pt x="2973" y="0"/>
                          </a:moveTo>
                          <a:cubicBezTo>
                            <a:pt x="1335" y="0"/>
                            <a:pt x="0" y="1300"/>
                            <a:pt x="0" y="2901"/>
                          </a:cubicBezTo>
                          <a:lnTo>
                            <a:pt x="0" y="4536"/>
                          </a:lnTo>
                          <a:cubicBezTo>
                            <a:pt x="0" y="6134"/>
                            <a:pt x="1335" y="7438"/>
                            <a:pt x="2973" y="7438"/>
                          </a:cubicBezTo>
                          <a:lnTo>
                            <a:pt x="4646" y="7438"/>
                          </a:lnTo>
                          <a:cubicBezTo>
                            <a:pt x="6285" y="7438"/>
                            <a:pt x="7619" y="6134"/>
                            <a:pt x="7619" y="4536"/>
                          </a:cubicBezTo>
                          <a:lnTo>
                            <a:pt x="7619" y="2901"/>
                          </a:lnTo>
                          <a:cubicBezTo>
                            <a:pt x="7619" y="1300"/>
                            <a:pt x="6285" y="0"/>
                            <a:pt x="4646" y="0"/>
                          </a:cubicBezTo>
                          <a:close/>
                        </a:path>
                      </a:pathLst>
                    </a:custGeom>
                    <a:solidFill>
                      <a:srgbClr val="00959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62" name="Google Shape;1164;p33"/>
                  <p:cNvSpPr/>
                  <p:nvPr/>
                </p:nvSpPr>
                <p:spPr>
                  <a:xfrm flipH="1">
                    <a:off x="6294147" y="2353047"/>
                    <a:ext cx="347755" cy="311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6" h="6863" extrusionOk="0">
                        <a:moveTo>
                          <a:pt x="6406" y="1"/>
                        </a:moveTo>
                        <a:cubicBezTo>
                          <a:pt x="5991" y="1"/>
                          <a:pt x="5565" y="203"/>
                          <a:pt x="5372" y="670"/>
                        </a:cubicBezTo>
                        <a:cubicBezTo>
                          <a:pt x="4972" y="1647"/>
                          <a:pt x="4536" y="2616"/>
                          <a:pt x="3945" y="3496"/>
                        </a:cubicBezTo>
                        <a:cubicBezTo>
                          <a:pt x="3713" y="3845"/>
                          <a:pt x="3351" y="4490"/>
                          <a:pt x="2965" y="4664"/>
                        </a:cubicBezTo>
                        <a:cubicBezTo>
                          <a:pt x="2869" y="4709"/>
                          <a:pt x="2910" y="4779"/>
                          <a:pt x="2884" y="4779"/>
                        </a:cubicBezTo>
                        <a:cubicBezTo>
                          <a:pt x="2867" y="4779"/>
                          <a:pt x="2820" y="4748"/>
                          <a:pt x="2682" y="4657"/>
                        </a:cubicBezTo>
                        <a:cubicBezTo>
                          <a:pt x="2456" y="4514"/>
                          <a:pt x="2252" y="4237"/>
                          <a:pt x="2084" y="4036"/>
                        </a:cubicBezTo>
                        <a:cubicBezTo>
                          <a:pt x="1884" y="3796"/>
                          <a:pt x="1648" y="3696"/>
                          <a:pt x="1417" y="3696"/>
                        </a:cubicBezTo>
                        <a:cubicBezTo>
                          <a:pt x="685" y="3696"/>
                          <a:pt x="0" y="4702"/>
                          <a:pt x="630" y="5459"/>
                        </a:cubicBezTo>
                        <a:cubicBezTo>
                          <a:pt x="1095" y="6016"/>
                          <a:pt x="1740" y="6644"/>
                          <a:pt x="2477" y="6818"/>
                        </a:cubicBezTo>
                        <a:cubicBezTo>
                          <a:pt x="2606" y="6848"/>
                          <a:pt x="2731" y="6863"/>
                          <a:pt x="2853" y="6863"/>
                        </a:cubicBezTo>
                        <a:cubicBezTo>
                          <a:pt x="3571" y="6863"/>
                          <a:pt x="4162" y="6367"/>
                          <a:pt x="4652" y="5855"/>
                        </a:cubicBezTo>
                        <a:cubicBezTo>
                          <a:pt x="5925" y="4538"/>
                          <a:pt x="6672" y="2869"/>
                          <a:pt x="7356" y="1206"/>
                        </a:cubicBezTo>
                        <a:cubicBezTo>
                          <a:pt x="7655" y="478"/>
                          <a:pt x="7043" y="1"/>
                          <a:pt x="6406" y="1"/>
                        </a:cubicBez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Google Shape;1165;p33"/>
                  <p:cNvSpPr/>
                  <p:nvPr/>
                </p:nvSpPr>
                <p:spPr>
                  <a:xfrm flipH="1">
                    <a:off x="6294147" y="2849423"/>
                    <a:ext cx="347755" cy="311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6" h="6863" extrusionOk="0">
                        <a:moveTo>
                          <a:pt x="6406" y="1"/>
                        </a:moveTo>
                        <a:cubicBezTo>
                          <a:pt x="5991" y="1"/>
                          <a:pt x="5565" y="203"/>
                          <a:pt x="5372" y="670"/>
                        </a:cubicBezTo>
                        <a:cubicBezTo>
                          <a:pt x="4972" y="1647"/>
                          <a:pt x="4536" y="2616"/>
                          <a:pt x="3945" y="3496"/>
                        </a:cubicBezTo>
                        <a:cubicBezTo>
                          <a:pt x="3713" y="3845"/>
                          <a:pt x="3351" y="4490"/>
                          <a:pt x="2965" y="4664"/>
                        </a:cubicBezTo>
                        <a:cubicBezTo>
                          <a:pt x="2869" y="4709"/>
                          <a:pt x="2910" y="4779"/>
                          <a:pt x="2884" y="4779"/>
                        </a:cubicBezTo>
                        <a:cubicBezTo>
                          <a:pt x="2867" y="4779"/>
                          <a:pt x="2820" y="4748"/>
                          <a:pt x="2682" y="4657"/>
                        </a:cubicBezTo>
                        <a:cubicBezTo>
                          <a:pt x="2456" y="4514"/>
                          <a:pt x="2252" y="4237"/>
                          <a:pt x="2084" y="4036"/>
                        </a:cubicBezTo>
                        <a:cubicBezTo>
                          <a:pt x="1884" y="3796"/>
                          <a:pt x="1648" y="3696"/>
                          <a:pt x="1417" y="3696"/>
                        </a:cubicBezTo>
                        <a:cubicBezTo>
                          <a:pt x="685" y="3696"/>
                          <a:pt x="0" y="4702"/>
                          <a:pt x="630" y="5459"/>
                        </a:cubicBezTo>
                        <a:cubicBezTo>
                          <a:pt x="1095" y="6016"/>
                          <a:pt x="1740" y="6644"/>
                          <a:pt x="2477" y="6818"/>
                        </a:cubicBezTo>
                        <a:cubicBezTo>
                          <a:pt x="2606" y="6848"/>
                          <a:pt x="2731" y="6863"/>
                          <a:pt x="2853" y="6863"/>
                        </a:cubicBezTo>
                        <a:cubicBezTo>
                          <a:pt x="3571" y="6863"/>
                          <a:pt x="4162" y="6367"/>
                          <a:pt x="4652" y="5855"/>
                        </a:cubicBezTo>
                        <a:cubicBezTo>
                          <a:pt x="5925" y="4538"/>
                          <a:pt x="6672" y="2869"/>
                          <a:pt x="7356" y="1206"/>
                        </a:cubicBezTo>
                        <a:cubicBezTo>
                          <a:pt x="7655" y="478"/>
                          <a:pt x="7043" y="1"/>
                          <a:pt x="6406" y="1"/>
                        </a:cubicBez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7" name="Google Shape;1166;p33"/>
                <p:cNvGrpSpPr/>
                <p:nvPr/>
              </p:nvGrpSpPr>
              <p:grpSpPr>
                <a:xfrm>
                  <a:off x="6283252" y="1530412"/>
                  <a:ext cx="2463562" cy="3277863"/>
                  <a:chOff x="6283252" y="1530412"/>
                  <a:chExt cx="2463562" cy="3277863"/>
                </a:xfrm>
              </p:grpSpPr>
              <p:grpSp>
                <p:nvGrpSpPr>
                  <p:cNvPr id="178" name="Google Shape;1167;p33"/>
                  <p:cNvGrpSpPr/>
                  <p:nvPr/>
                </p:nvGrpSpPr>
                <p:grpSpPr>
                  <a:xfrm>
                    <a:off x="7072113" y="1852269"/>
                    <a:ext cx="714639" cy="993568"/>
                    <a:chOff x="6974678" y="2217868"/>
                    <a:chExt cx="626272" cy="870711"/>
                  </a:xfrm>
                </p:grpSpPr>
                <p:sp>
                  <p:nvSpPr>
                    <p:cNvPr id="258" name="Google Shape;1168;p33"/>
                    <p:cNvSpPr/>
                    <p:nvPr/>
                  </p:nvSpPr>
                  <p:spPr>
                    <a:xfrm>
                      <a:off x="7058550" y="2442300"/>
                      <a:ext cx="542400" cy="561900"/>
                    </a:xfrm>
                    <a:prstGeom prst="rect">
                      <a:avLst/>
                    </a:prstGeom>
                    <a:solidFill>
                      <a:srgbClr val="8C524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9" name="Google Shape;1169;p33"/>
                    <p:cNvSpPr/>
                    <p:nvPr/>
                  </p:nvSpPr>
                  <p:spPr>
                    <a:xfrm flipH="1">
                      <a:off x="6974678" y="2217868"/>
                      <a:ext cx="148279" cy="8707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3" h="15520" extrusionOk="0">
                          <a:moveTo>
                            <a:pt x="2192" y="1"/>
                          </a:moveTo>
                          <a:lnTo>
                            <a:pt x="783" y="1445"/>
                          </a:lnTo>
                          <a:cubicBezTo>
                            <a:pt x="1" y="4349"/>
                            <a:pt x="315" y="15382"/>
                            <a:pt x="328" y="15519"/>
                          </a:cubicBezTo>
                          <a:lnTo>
                            <a:pt x="2319" y="15516"/>
                          </a:lnTo>
                          <a:cubicBezTo>
                            <a:pt x="2319" y="15447"/>
                            <a:pt x="2643" y="13143"/>
                            <a:pt x="2155" y="9805"/>
                          </a:cubicBezTo>
                          <a:cubicBezTo>
                            <a:pt x="1667" y="6459"/>
                            <a:pt x="2176" y="83"/>
                            <a:pt x="2192" y="1"/>
                          </a:cubicBezTo>
                          <a:close/>
                        </a:path>
                      </a:pathLst>
                    </a:custGeom>
                    <a:solidFill>
                      <a:srgbClr val="C6775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79" name="Google Shape;1170;p33"/>
                  <p:cNvSpPr/>
                  <p:nvPr/>
                </p:nvSpPr>
                <p:spPr>
                  <a:xfrm>
                    <a:off x="6416571" y="2077651"/>
                    <a:ext cx="347755" cy="311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6" h="6863" extrusionOk="0">
                        <a:moveTo>
                          <a:pt x="6406" y="1"/>
                        </a:moveTo>
                        <a:cubicBezTo>
                          <a:pt x="5991" y="1"/>
                          <a:pt x="5565" y="203"/>
                          <a:pt x="5372" y="670"/>
                        </a:cubicBezTo>
                        <a:cubicBezTo>
                          <a:pt x="4972" y="1647"/>
                          <a:pt x="4536" y="2616"/>
                          <a:pt x="3945" y="3496"/>
                        </a:cubicBezTo>
                        <a:cubicBezTo>
                          <a:pt x="3713" y="3845"/>
                          <a:pt x="3351" y="4490"/>
                          <a:pt x="2965" y="4664"/>
                        </a:cubicBezTo>
                        <a:cubicBezTo>
                          <a:pt x="2869" y="4709"/>
                          <a:pt x="2910" y="4779"/>
                          <a:pt x="2884" y="4779"/>
                        </a:cubicBezTo>
                        <a:cubicBezTo>
                          <a:pt x="2867" y="4779"/>
                          <a:pt x="2820" y="4748"/>
                          <a:pt x="2682" y="4657"/>
                        </a:cubicBezTo>
                        <a:cubicBezTo>
                          <a:pt x="2456" y="4514"/>
                          <a:pt x="2252" y="4237"/>
                          <a:pt x="2084" y="4036"/>
                        </a:cubicBezTo>
                        <a:cubicBezTo>
                          <a:pt x="1884" y="3796"/>
                          <a:pt x="1648" y="3696"/>
                          <a:pt x="1417" y="3696"/>
                        </a:cubicBezTo>
                        <a:cubicBezTo>
                          <a:pt x="685" y="3696"/>
                          <a:pt x="0" y="4702"/>
                          <a:pt x="630" y="5459"/>
                        </a:cubicBezTo>
                        <a:cubicBezTo>
                          <a:pt x="1095" y="6016"/>
                          <a:pt x="1740" y="6644"/>
                          <a:pt x="2477" y="6818"/>
                        </a:cubicBezTo>
                        <a:cubicBezTo>
                          <a:pt x="2606" y="6848"/>
                          <a:pt x="2731" y="6863"/>
                          <a:pt x="2853" y="6863"/>
                        </a:cubicBezTo>
                        <a:cubicBezTo>
                          <a:pt x="3571" y="6863"/>
                          <a:pt x="4162" y="6367"/>
                          <a:pt x="4652" y="5855"/>
                        </a:cubicBezTo>
                        <a:cubicBezTo>
                          <a:pt x="5925" y="4538"/>
                          <a:pt x="6672" y="2869"/>
                          <a:pt x="7356" y="1206"/>
                        </a:cubicBezTo>
                        <a:cubicBezTo>
                          <a:pt x="7655" y="478"/>
                          <a:pt x="7043" y="1"/>
                          <a:pt x="6406" y="1"/>
                        </a:cubicBez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" name="Google Shape;1171;p33"/>
                  <p:cNvSpPr/>
                  <p:nvPr/>
                </p:nvSpPr>
                <p:spPr>
                  <a:xfrm flipH="1">
                    <a:off x="7062401" y="1626113"/>
                    <a:ext cx="867977" cy="704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FFB39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172;p33"/>
                  <p:cNvSpPr/>
                  <p:nvPr/>
                </p:nvSpPr>
                <p:spPr>
                  <a:xfrm flipH="1">
                    <a:off x="7568391" y="2429790"/>
                    <a:ext cx="690723" cy="700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173;p33"/>
                  <p:cNvSpPr/>
                  <p:nvPr/>
                </p:nvSpPr>
                <p:spPr>
                  <a:xfrm flipH="1">
                    <a:off x="8037474" y="4042224"/>
                    <a:ext cx="709340" cy="689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174;p33"/>
                  <p:cNvSpPr/>
                  <p:nvPr/>
                </p:nvSpPr>
                <p:spPr>
                  <a:xfrm flipH="1">
                    <a:off x="6656641" y="2598976"/>
                    <a:ext cx="20310" cy="12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175;p33"/>
                  <p:cNvSpPr/>
                  <p:nvPr/>
                </p:nvSpPr>
                <p:spPr>
                  <a:xfrm flipH="1">
                    <a:off x="6688407" y="2633216"/>
                    <a:ext cx="15428" cy="1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176;p33"/>
                  <p:cNvSpPr/>
                  <p:nvPr/>
                </p:nvSpPr>
                <p:spPr>
                  <a:xfrm flipH="1">
                    <a:off x="6497778" y="1906091"/>
                    <a:ext cx="2039947" cy="25581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177;p33"/>
                  <p:cNvSpPr/>
                  <p:nvPr/>
                </p:nvSpPr>
                <p:spPr>
                  <a:xfrm flipH="1">
                    <a:off x="6385836" y="2128955"/>
                    <a:ext cx="1921279" cy="235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7" name="Google Shape;1178;p33"/>
                  <p:cNvSpPr/>
                  <p:nvPr/>
                </p:nvSpPr>
                <p:spPr>
                  <a:xfrm flipH="1">
                    <a:off x="6791982" y="1877930"/>
                    <a:ext cx="1736604" cy="22724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8" name="Google Shape;1179;p33"/>
                  <p:cNvSpPr/>
                  <p:nvPr/>
                </p:nvSpPr>
                <p:spPr>
                  <a:xfrm flipH="1">
                    <a:off x="6627544" y="2542928"/>
                    <a:ext cx="91849" cy="63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FFB1A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" name="Google Shape;1180;p33"/>
                  <p:cNvSpPr/>
                  <p:nvPr/>
                </p:nvSpPr>
                <p:spPr>
                  <a:xfrm flipH="1">
                    <a:off x="6650002" y="2581595"/>
                    <a:ext cx="88659" cy="62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FFB1A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1181;p33"/>
                  <p:cNvSpPr/>
                  <p:nvPr/>
                </p:nvSpPr>
                <p:spPr>
                  <a:xfrm flipH="1">
                    <a:off x="6681964" y="2619546"/>
                    <a:ext cx="73427" cy="56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FFB1A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Google Shape;1182;p33"/>
                  <p:cNvSpPr/>
                  <p:nvPr/>
                </p:nvSpPr>
                <p:spPr>
                  <a:xfrm flipH="1">
                    <a:off x="6308564" y="1690065"/>
                    <a:ext cx="566527" cy="577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" name="Google Shape;1183;p33"/>
                  <p:cNvSpPr/>
                  <p:nvPr/>
                </p:nvSpPr>
                <p:spPr>
                  <a:xfrm flipH="1">
                    <a:off x="6308527" y="1836255"/>
                    <a:ext cx="289638" cy="4334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184;p33"/>
                  <p:cNvSpPr/>
                  <p:nvPr/>
                </p:nvSpPr>
                <p:spPr>
                  <a:xfrm flipH="1">
                    <a:off x="6283252" y="1606396"/>
                    <a:ext cx="225509" cy="23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185;p33"/>
                  <p:cNvSpPr/>
                  <p:nvPr/>
                </p:nvSpPr>
                <p:spPr>
                  <a:xfrm flipH="1">
                    <a:off x="7249739" y="4678669"/>
                    <a:ext cx="379829" cy="83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186;p33"/>
                  <p:cNvSpPr/>
                  <p:nvPr/>
                </p:nvSpPr>
                <p:spPr>
                  <a:xfrm flipH="1">
                    <a:off x="7360140" y="4494707"/>
                    <a:ext cx="259664" cy="222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187;p33"/>
                  <p:cNvSpPr/>
                  <p:nvPr/>
                </p:nvSpPr>
                <p:spPr>
                  <a:xfrm flipH="1">
                    <a:off x="7255334" y="4589813"/>
                    <a:ext cx="189361" cy="141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188;p33"/>
                  <p:cNvSpPr/>
                  <p:nvPr/>
                </p:nvSpPr>
                <p:spPr>
                  <a:xfrm flipH="1">
                    <a:off x="7391970" y="4506685"/>
                    <a:ext cx="139824" cy="96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189;p33"/>
                  <p:cNvSpPr/>
                  <p:nvPr/>
                </p:nvSpPr>
                <p:spPr>
                  <a:xfrm flipH="1">
                    <a:off x="7414362" y="4533570"/>
                    <a:ext cx="99856" cy="74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190;p33"/>
                  <p:cNvSpPr/>
                  <p:nvPr/>
                </p:nvSpPr>
                <p:spPr>
                  <a:xfrm flipH="1">
                    <a:off x="7387933" y="4556028"/>
                    <a:ext cx="88074" cy="58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1191;p33"/>
                  <p:cNvSpPr/>
                  <p:nvPr/>
                </p:nvSpPr>
                <p:spPr>
                  <a:xfrm flipH="1">
                    <a:off x="7376351" y="4725539"/>
                    <a:ext cx="379634" cy="8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1192;p33"/>
                  <p:cNvSpPr/>
                  <p:nvPr/>
                </p:nvSpPr>
                <p:spPr>
                  <a:xfrm flipH="1">
                    <a:off x="7486622" y="4541577"/>
                    <a:ext cx="259599" cy="222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BF83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1193;p33"/>
                  <p:cNvSpPr/>
                  <p:nvPr/>
                </p:nvSpPr>
                <p:spPr>
                  <a:xfrm flipH="1">
                    <a:off x="7672598" y="4660898"/>
                    <a:ext cx="52076" cy="68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1194;p33"/>
                  <p:cNvSpPr/>
                  <p:nvPr/>
                </p:nvSpPr>
                <p:spPr>
                  <a:xfrm flipH="1">
                    <a:off x="7381946" y="4636682"/>
                    <a:ext cx="189426" cy="141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1195;p33"/>
                  <p:cNvSpPr/>
                  <p:nvPr/>
                </p:nvSpPr>
                <p:spPr>
                  <a:xfrm flipH="1">
                    <a:off x="7518582" y="4553554"/>
                    <a:ext cx="139889" cy="96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1196;p33"/>
                  <p:cNvSpPr/>
                  <p:nvPr/>
                </p:nvSpPr>
                <p:spPr>
                  <a:xfrm flipH="1">
                    <a:off x="7541039" y="4580439"/>
                    <a:ext cx="99856" cy="74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1197;p33"/>
                  <p:cNvSpPr/>
                  <p:nvPr/>
                </p:nvSpPr>
                <p:spPr>
                  <a:xfrm flipH="1">
                    <a:off x="7514415" y="4602897"/>
                    <a:ext cx="88269" cy="5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1198;p33"/>
                  <p:cNvSpPr/>
                  <p:nvPr/>
                </p:nvSpPr>
                <p:spPr>
                  <a:xfrm flipH="1">
                    <a:off x="7182630" y="2396722"/>
                    <a:ext cx="686231" cy="603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1199;p33"/>
                  <p:cNvSpPr/>
                  <p:nvPr/>
                </p:nvSpPr>
                <p:spPr>
                  <a:xfrm flipH="1">
                    <a:off x="7565713" y="2693886"/>
                    <a:ext cx="244692" cy="290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" name="Google Shape;1200;p33"/>
                  <p:cNvSpPr/>
                  <p:nvPr/>
                </p:nvSpPr>
                <p:spPr>
                  <a:xfrm flipH="1">
                    <a:off x="7136414" y="2865740"/>
                    <a:ext cx="788886" cy="1573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37495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1201;p33"/>
                  <p:cNvSpPr/>
                  <p:nvPr/>
                </p:nvSpPr>
                <p:spPr>
                  <a:xfrm flipH="1">
                    <a:off x="7173050" y="2905839"/>
                    <a:ext cx="105194" cy="252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" name="Google Shape;1202;p33"/>
                  <p:cNvSpPr/>
                  <p:nvPr/>
                </p:nvSpPr>
                <p:spPr>
                  <a:xfrm flipH="1">
                    <a:off x="7183334" y="2900306"/>
                    <a:ext cx="26689" cy="56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1203;p33"/>
                  <p:cNvSpPr/>
                  <p:nvPr/>
                </p:nvSpPr>
                <p:spPr>
                  <a:xfrm flipH="1">
                    <a:off x="7222596" y="2963905"/>
                    <a:ext cx="499409" cy="97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1204;p33"/>
                  <p:cNvSpPr/>
                  <p:nvPr/>
                </p:nvSpPr>
                <p:spPr>
                  <a:xfrm flipH="1">
                    <a:off x="7577688" y="2904081"/>
                    <a:ext cx="90742" cy="13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1205;p33"/>
                  <p:cNvSpPr/>
                  <p:nvPr/>
                </p:nvSpPr>
                <p:spPr>
                  <a:xfrm flipH="1">
                    <a:off x="7572155" y="2899004"/>
                    <a:ext cx="101613" cy="145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1206;p33"/>
                  <p:cNvSpPr/>
                  <p:nvPr/>
                </p:nvSpPr>
                <p:spPr>
                  <a:xfrm flipH="1">
                    <a:off x="7383050" y="2861834"/>
                    <a:ext cx="83387" cy="1356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1207;p33"/>
                  <p:cNvSpPr/>
                  <p:nvPr/>
                </p:nvSpPr>
                <p:spPr>
                  <a:xfrm flipH="1">
                    <a:off x="7377713" y="2856691"/>
                    <a:ext cx="94062" cy="146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Google Shape;1208;p33"/>
                  <p:cNvSpPr/>
                  <p:nvPr/>
                </p:nvSpPr>
                <p:spPr>
                  <a:xfrm flipH="1">
                    <a:off x="7525940" y="3086676"/>
                    <a:ext cx="249639" cy="2496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" name="Google Shape;1209;p33"/>
                  <p:cNvSpPr/>
                  <p:nvPr/>
                </p:nvSpPr>
                <p:spPr>
                  <a:xfrm flipH="1">
                    <a:off x="7661076" y="3039417"/>
                    <a:ext cx="42898" cy="44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" name="Google Shape;1210;p33"/>
                  <p:cNvSpPr/>
                  <p:nvPr/>
                </p:nvSpPr>
                <p:spPr>
                  <a:xfrm flipH="1">
                    <a:off x="7339956" y="2965597"/>
                    <a:ext cx="24280" cy="37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Google Shape;1211;p33"/>
                  <p:cNvSpPr/>
                  <p:nvPr/>
                </p:nvSpPr>
                <p:spPr>
                  <a:xfrm flipH="1">
                    <a:off x="7277728" y="3206323"/>
                    <a:ext cx="270470" cy="1204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" name="Google Shape;1212;p33"/>
                  <p:cNvSpPr/>
                  <p:nvPr/>
                </p:nvSpPr>
                <p:spPr>
                  <a:xfrm flipH="1">
                    <a:off x="7411308" y="4320445"/>
                    <a:ext cx="378723" cy="247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" name="Google Shape;1213;p33"/>
                  <p:cNvSpPr/>
                  <p:nvPr/>
                </p:nvSpPr>
                <p:spPr>
                  <a:xfrm flipH="1">
                    <a:off x="7529711" y="4347265"/>
                    <a:ext cx="32938" cy="154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5F7D9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" name="Google Shape;1214;p33"/>
                  <p:cNvSpPr/>
                  <p:nvPr/>
                </p:nvSpPr>
                <p:spPr>
                  <a:xfrm flipH="1">
                    <a:off x="7782285" y="3168632"/>
                    <a:ext cx="73948" cy="59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24" name="Google Shape;1217;p33"/>
                  <p:cNvGrpSpPr/>
                  <p:nvPr/>
                </p:nvGrpSpPr>
                <p:grpSpPr>
                  <a:xfrm>
                    <a:off x="7884270" y="3506412"/>
                    <a:ext cx="309150" cy="228204"/>
                    <a:chOff x="8307099" y="2941100"/>
                    <a:chExt cx="270923" cy="199986"/>
                  </a:xfrm>
                </p:grpSpPr>
                <p:sp>
                  <p:nvSpPr>
                    <p:cNvPr id="256" name="Google Shape;1225;p33"/>
                    <p:cNvSpPr/>
                    <p:nvPr/>
                  </p:nvSpPr>
                  <p:spPr>
                    <a:xfrm rot="5400000">
                      <a:off x="8432722" y="2995786"/>
                      <a:ext cx="199986" cy="906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80" h="2462" extrusionOk="0">
                          <a:moveTo>
                            <a:pt x="4994" y="1"/>
                          </a:moveTo>
                          <a:lnTo>
                            <a:pt x="0" y="2462"/>
                          </a:lnTo>
                          <a:lnTo>
                            <a:pt x="1282" y="2462"/>
                          </a:lnTo>
                          <a:lnTo>
                            <a:pt x="6079" y="102"/>
                          </a:lnTo>
                          <a:lnTo>
                            <a:pt x="6079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1226;p33"/>
                    <p:cNvSpPr/>
                    <p:nvPr/>
                  </p:nvSpPr>
                  <p:spPr>
                    <a:xfrm rot="5400000">
                      <a:off x="8271154" y="3016513"/>
                      <a:ext cx="160515" cy="88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0" h="2408" extrusionOk="0">
                          <a:moveTo>
                            <a:pt x="1" y="1"/>
                          </a:moveTo>
                          <a:lnTo>
                            <a:pt x="4879" y="2408"/>
                          </a:lnTo>
                          <a:lnTo>
                            <a:pt x="4879" y="1776"/>
                          </a:lnTo>
                          <a:lnTo>
                            <a:pt x="1282" y="1"/>
                          </a:lnTo>
                          <a:close/>
                        </a:path>
                      </a:pathLst>
                    </a:custGeom>
                    <a:solidFill>
                      <a:srgbClr val="FF7C3E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25" name="Google Shape;1228;p33"/>
                  <p:cNvSpPr/>
                  <p:nvPr/>
                </p:nvSpPr>
                <p:spPr>
                  <a:xfrm flipH="1">
                    <a:off x="7760673" y="3147151"/>
                    <a:ext cx="74208" cy="594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1229;p33"/>
                  <p:cNvSpPr/>
                  <p:nvPr/>
                </p:nvSpPr>
                <p:spPr>
                  <a:xfrm flipH="1">
                    <a:off x="7674618" y="3062070"/>
                    <a:ext cx="169117" cy="166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FFB1A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1230;p33"/>
                  <p:cNvSpPr/>
                  <p:nvPr/>
                </p:nvSpPr>
                <p:spPr>
                  <a:xfrm flipH="1">
                    <a:off x="7331303" y="2311185"/>
                    <a:ext cx="315125" cy="119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" name="Google Shape;1231;p33"/>
                  <p:cNvSpPr/>
                  <p:nvPr/>
                </p:nvSpPr>
                <p:spPr>
                  <a:xfrm flipH="1">
                    <a:off x="7086927" y="1845617"/>
                    <a:ext cx="52987" cy="27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" name="Google Shape;1232;p33"/>
                  <p:cNvSpPr/>
                  <p:nvPr/>
                </p:nvSpPr>
                <p:spPr>
                  <a:xfrm flipH="1">
                    <a:off x="7219529" y="2020661"/>
                    <a:ext cx="115153" cy="52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DD83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Google Shape;1233;p33"/>
                  <p:cNvSpPr/>
                  <p:nvPr/>
                </p:nvSpPr>
                <p:spPr>
                  <a:xfrm flipH="1">
                    <a:off x="7109710" y="1911625"/>
                    <a:ext cx="30725" cy="53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1234;p33"/>
                  <p:cNvSpPr/>
                  <p:nvPr/>
                </p:nvSpPr>
                <p:spPr>
                  <a:xfrm flipH="1">
                    <a:off x="7113095" y="1920478"/>
                    <a:ext cx="7811" cy="1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Google Shape;1235;p33"/>
                  <p:cNvSpPr/>
                  <p:nvPr/>
                </p:nvSpPr>
                <p:spPr>
                  <a:xfrm flipH="1">
                    <a:off x="7387281" y="1938119"/>
                    <a:ext cx="44916" cy="67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Google Shape;1236;p33"/>
                  <p:cNvSpPr/>
                  <p:nvPr/>
                </p:nvSpPr>
                <p:spPr>
                  <a:xfrm flipH="1">
                    <a:off x="7393725" y="1951398"/>
                    <a:ext cx="8918" cy="1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" name="Google Shape;1237;p33"/>
                  <p:cNvSpPr/>
                  <p:nvPr/>
                </p:nvSpPr>
                <p:spPr>
                  <a:xfrm rot="-618055" flipH="1">
                    <a:off x="7355127" y="1852313"/>
                    <a:ext cx="100310" cy="60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1238;p33"/>
                  <p:cNvSpPr/>
                  <p:nvPr/>
                </p:nvSpPr>
                <p:spPr>
                  <a:xfrm flipH="1">
                    <a:off x="7290808" y="2020531"/>
                    <a:ext cx="43874" cy="44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DD83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1239;p33"/>
                  <p:cNvSpPr/>
                  <p:nvPr/>
                </p:nvSpPr>
                <p:spPr>
                  <a:xfrm flipH="1">
                    <a:off x="7387281" y="1938119"/>
                    <a:ext cx="44916" cy="67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1240;p33"/>
                  <p:cNvSpPr/>
                  <p:nvPr/>
                </p:nvSpPr>
                <p:spPr>
                  <a:xfrm flipH="1">
                    <a:off x="7393725" y="1951398"/>
                    <a:ext cx="8918" cy="152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1241;p33"/>
                  <p:cNvSpPr/>
                  <p:nvPr/>
                </p:nvSpPr>
                <p:spPr>
                  <a:xfrm flipH="1">
                    <a:off x="7710160" y="2149486"/>
                    <a:ext cx="122964" cy="7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DD83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" name="Google Shape;1242;p33"/>
                  <p:cNvSpPr/>
                  <p:nvPr/>
                </p:nvSpPr>
                <p:spPr>
                  <a:xfrm flipH="1">
                    <a:off x="7065054" y="1779935"/>
                    <a:ext cx="25387" cy="162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2495" extrusionOk="0">
                        <a:moveTo>
                          <a:pt x="0" y="0"/>
                        </a:moveTo>
                        <a:cubicBezTo>
                          <a:pt x="93" y="451"/>
                          <a:pt x="106" y="987"/>
                          <a:pt x="24" y="1622"/>
                        </a:cubicBezTo>
                        <a:cubicBezTo>
                          <a:pt x="0" y="1877"/>
                          <a:pt x="52" y="2171"/>
                          <a:pt x="126" y="2495"/>
                        </a:cubicBezTo>
                        <a:cubicBezTo>
                          <a:pt x="137" y="2444"/>
                          <a:pt x="150" y="2389"/>
                          <a:pt x="161" y="2338"/>
                        </a:cubicBezTo>
                        <a:cubicBezTo>
                          <a:pt x="175" y="2256"/>
                          <a:pt x="191" y="2171"/>
                          <a:pt x="205" y="2089"/>
                        </a:cubicBezTo>
                        <a:cubicBezTo>
                          <a:pt x="328" y="1389"/>
                          <a:pt x="389" y="679"/>
                          <a:pt x="338" y="10"/>
                        </a:cubicBezTo>
                        <a:cubicBezTo>
                          <a:pt x="249" y="3"/>
                          <a:pt x="157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1243;p33"/>
                  <p:cNvSpPr/>
                  <p:nvPr/>
                </p:nvSpPr>
                <p:spPr>
                  <a:xfrm flipH="1">
                    <a:off x="7083542" y="1779935"/>
                    <a:ext cx="22913" cy="105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" h="1622" extrusionOk="0">
                        <a:moveTo>
                          <a:pt x="246" y="0"/>
                        </a:moveTo>
                        <a:cubicBezTo>
                          <a:pt x="175" y="0"/>
                          <a:pt x="103" y="3"/>
                          <a:pt x="24" y="10"/>
                        </a:cubicBezTo>
                        <a:lnTo>
                          <a:pt x="0" y="10"/>
                        </a:lnTo>
                        <a:cubicBezTo>
                          <a:pt x="260" y="604"/>
                          <a:pt x="311" y="1191"/>
                          <a:pt x="270" y="1622"/>
                        </a:cubicBezTo>
                        <a:cubicBezTo>
                          <a:pt x="352" y="987"/>
                          <a:pt x="339" y="451"/>
                          <a:pt x="24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1244;p33"/>
                  <p:cNvSpPr/>
                  <p:nvPr/>
                </p:nvSpPr>
                <p:spPr>
                  <a:xfrm flipH="1">
                    <a:off x="7086797" y="1845682"/>
                    <a:ext cx="52987" cy="2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Google Shape;1245;p33"/>
                  <p:cNvSpPr/>
                  <p:nvPr/>
                </p:nvSpPr>
                <p:spPr>
                  <a:xfrm flipH="1">
                    <a:off x="7062841" y="1962074"/>
                    <a:ext cx="14516" cy="9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1246;p33"/>
                  <p:cNvSpPr/>
                  <p:nvPr/>
                </p:nvSpPr>
                <p:spPr>
                  <a:xfrm flipH="1">
                    <a:off x="7109710" y="1911625"/>
                    <a:ext cx="30725" cy="53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1247;p33"/>
                  <p:cNvSpPr/>
                  <p:nvPr/>
                </p:nvSpPr>
                <p:spPr>
                  <a:xfrm flipH="1">
                    <a:off x="7113095" y="1920348"/>
                    <a:ext cx="7811" cy="13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1248;p33"/>
                  <p:cNvSpPr/>
                  <p:nvPr/>
                </p:nvSpPr>
                <p:spPr>
                  <a:xfrm flipH="1">
                    <a:off x="7174052" y="1925434"/>
                    <a:ext cx="62387" cy="109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" h="2218" extrusionOk="0">
                        <a:moveTo>
                          <a:pt x="97" y="1"/>
                        </a:moveTo>
                        <a:cubicBezTo>
                          <a:pt x="58" y="1"/>
                          <a:pt x="21" y="34"/>
                          <a:pt x="21" y="76"/>
                        </a:cubicBezTo>
                        <a:cubicBezTo>
                          <a:pt x="14" y="370"/>
                          <a:pt x="0" y="1343"/>
                          <a:pt x="167" y="1507"/>
                        </a:cubicBezTo>
                        <a:cubicBezTo>
                          <a:pt x="197" y="1533"/>
                          <a:pt x="229" y="1542"/>
                          <a:pt x="252" y="1542"/>
                        </a:cubicBezTo>
                        <a:cubicBezTo>
                          <a:pt x="256" y="1542"/>
                          <a:pt x="260" y="1542"/>
                          <a:pt x="263" y="1541"/>
                        </a:cubicBezTo>
                        <a:cubicBezTo>
                          <a:pt x="339" y="1537"/>
                          <a:pt x="427" y="1496"/>
                          <a:pt x="523" y="1455"/>
                        </a:cubicBezTo>
                        <a:cubicBezTo>
                          <a:pt x="663" y="1394"/>
                          <a:pt x="764" y="1357"/>
                          <a:pt x="836" y="1357"/>
                        </a:cubicBezTo>
                        <a:cubicBezTo>
                          <a:pt x="892" y="1357"/>
                          <a:pt x="931" y="1379"/>
                          <a:pt x="960" y="1428"/>
                        </a:cubicBezTo>
                        <a:cubicBezTo>
                          <a:pt x="1028" y="1548"/>
                          <a:pt x="703" y="1882"/>
                          <a:pt x="441" y="2077"/>
                        </a:cubicBezTo>
                        <a:cubicBezTo>
                          <a:pt x="407" y="2101"/>
                          <a:pt x="400" y="2152"/>
                          <a:pt x="424" y="2186"/>
                        </a:cubicBezTo>
                        <a:cubicBezTo>
                          <a:pt x="441" y="2207"/>
                          <a:pt x="465" y="2217"/>
                          <a:pt x="489" y="2217"/>
                        </a:cubicBezTo>
                        <a:cubicBezTo>
                          <a:pt x="506" y="2217"/>
                          <a:pt x="523" y="2213"/>
                          <a:pt x="536" y="2203"/>
                        </a:cubicBezTo>
                        <a:cubicBezTo>
                          <a:pt x="659" y="2111"/>
                          <a:pt x="1267" y="1640"/>
                          <a:pt x="1097" y="1346"/>
                        </a:cubicBezTo>
                        <a:cubicBezTo>
                          <a:pt x="1031" y="1236"/>
                          <a:pt x="938" y="1199"/>
                          <a:pt x="837" y="1199"/>
                        </a:cubicBezTo>
                        <a:cubicBezTo>
                          <a:pt x="708" y="1199"/>
                          <a:pt x="567" y="1261"/>
                          <a:pt x="457" y="1309"/>
                        </a:cubicBezTo>
                        <a:cubicBezTo>
                          <a:pt x="389" y="1340"/>
                          <a:pt x="318" y="1373"/>
                          <a:pt x="270" y="1381"/>
                        </a:cubicBezTo>
                        <a:cubicBezTo>
                          <a:pt x="195" y="1271"/>
                          <a:pt x="164" y="633"/>
                          <a:pt x="178" y="80"/>
                        </a:cubicBezTo>
                        <a:cubicBezTo>
                          <a:pt x="181" y="39"/>
                          <a:pt x="147" y="1"/>
                          <a:pt x="103" y="1"/>
                        </a:cubicBezTo>
                        <a:cubicBezTo>
                          <a:pt x="101" y="1"/>
                          <a:pt x="99" y="1"/>
                          <a:pt x="97" y="1"/>
                        </a:cubicBezTo>
                        <a:close/>
                      </a:path>
                    </a:pathLst>
                  </a:custGeom>
                  <a:solidFill>
                    <a:srgbClr val="DD83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1249;p33"/>
                  <p:cNvSpPr/>
                  <p:nvPr/>
                </p:nvSpPr>
                <p:spPr>
                  <a:xfrm>
                    <a:off x="7369813" y="2034668"/>
                    <a:ext cx="139800" cy="97200"/>
                  </a:xfrm>
                  <a:prstGeom prst="ellipse">
                    <a:avLst/>
                  </a:prstGeom>
                  <a:solidFill>
                    <a:srgbClr val="DD837F">
                      <a:alpha val="5385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Google Shape;1250;p33"/>
                  <p:cNvSpPr/>
                  <p:nvPr/>
                </p:nvSpPr>
                <p:spPr>
                  <a:xfrm>
                    <a:off x="7069912" y="1988752"/>
                    <a:ext cx="105000" cy="73200"/>
                  </a:xfrm>
                  <a:prstGeom prst="ellipse">
                    <a:avLst/>
                  </a:prstGeom>
                  <a:solidFill>
                    <a:srgbClr val="DD837F">
                      <a:alpha val="5385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48" name="Google Shape;1251;p33"/>
                  <p:cNvGrpSpPr/>
                  <p:nvPr/>
                </p:nvGrpSpPr>
                <p:grpSpPr>
                  <a:xfrm>
                    <a:off x="7000502" y="1530412"/>
                    <a:ext cx="918241" cy="1416073"/>
                    <a:chOff x="6911915" y="1935810"/>
                    <a:chExt cx="804697" cy="1240972"/>
                  </a:xfrm>
                </p:grpSpPr>
                <p:sp>
                  <p:nvSpPr>
                    <p:cNvPr id="249" name="Google Shape;1252;p33"/>
                    <p:cNvSpPr/>
                    <p:nvPr/>
                  </p:nvSpPr>
                  <p:spPr>
                    <a:xfrm rot="18903002">
                      <a:off x="7293202" y="1935810"/>
                      <a:ext cx="242891" cy="573181"/>
                    </a:xfrm>
                    <a:prstGeom prst="ellipse">
                      <a:avLst/>
                    </a:prstGeom>
                    <a:solidFill>
                      <a:srgbClr val="C6775C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250" name="Google Shape;1253;p33"/>
                    <p:cNvGrpSpPr/>
                    <p:nvPr/>
                  </p:nvGrpSpPr>
                  <p:grpSpPr>
                    <a:xfrm>
                      <a:off x="6911915" y="1958437"/>
                      <a:ext cx="804697" cy="1218345"/>
                      <a:chOff x="6911915" y="1958437"/>
                      <a:chExt cx="804697" cy="1218345"/>
                    </a:xfrm>
                  </p:grpSpPr>
                  <p:sp>
                    <p:nvSpPr>
                      <p:cNvPr id="251" name="Google Shape;1254;p33"/>
                      <p:cNvSpPr/>
                      <p:nvPr/>
                    </p:nvSpPr>
                    <p:spPr>
                      <a:xfrm flipH="1">
                        <a:off x="6940917" y="1958437"/>
                        <a:ext cx="775695" cy="121834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97" h="25127" extrusionOk="0">
                            <a:moveTo>
                              <a:pt x="11095" y="0"/>
                            </a:moveTo>
                            <a:cubicBezTo>
                              <a:pt x="9524" y="0"/>
                              <a:pt x="8312" y="569"/>
                              <a:pt x="8312" y="569"/>
                            </a:cubicBezTo>
                            <a:cubicBezTo>
                              <a:pt x="8312" y="569"/>
                              <a:pt x="7603" y="326"/>
                              <a:pt x="6604" y="326"/>
                            </a:cubicBezTo>
                            <a:cubicBezTo>
                              <a:pt x="4605" y="326"/>
                              <a:pt x="1443" y="1296"/>
                              <a:pt x="464" y="7116"/>
                            </a:cubicBezTo>
                            <a:cubicBezTo>
                              <a:pt x="0" y="9877"/>
                              <a:pt x="369" y="25119"/>
                              <a:pt x="369" y="25119"/>
                            </a:cubicBezTo>
                            <a:lnTo>
                              <a:pt x="4089" y="25126"/>
                            </a:lnTo>
                            <a:lnTo>
                              <a:pt x="4089" y="25126"/>
                            </a:lnTo>
                            <a:cubicBezTo>
                              <a:pt x="4010" y="24860"/>
                              <a:pt x="2877" y="21060"/>
                              <a:pt x="3840" y="17159"/>
                            </a:cubicBezTo>
                            <a:cubicBezTo>
                              <a:pt x="3963" y="16667"/>
                              <a:pt x="4154" y="16196"/>
                              <a:pt x="4335" y="15722"/>
                            </a:cubicBezTo>
                            <a:cubicBezTo>
                              <a:pt x="4581" y="15076"/>
                              <a:pt x="4806" y="14432"/>
                              <a:pt x="4803" y="13745"/>
                            </a:cubicBezTo>
                            <a:cubicBezTo>
                              <a:pt x="4799" y="13274"/>
                              <a:pt x="4717" y="12809"/>
                              <a:pt x="4608" y="12349"/>
                            </a:cubicBezTo>
                            <a:cubicBezTo>
                              <a:pt x="4468" y="11748"/>
                              <a:pt x="4287" y="11150"/>
                              <a:pt x="4178" y="10543"/>
                            </a:cubicBezTo>
                            <a:cubicBezTo>
                              <a:pt x="3933" y="9195"/>
                              <a:pt x="4055" y="7805"/>
                              <a:pt x="4297" y="6457"/>
                            </a:cubicBezTo>
                            <a:cubicBezTo>
                              <a:pt x="4386" y="5965"/>
                              <a:pt x="4499" y="5456"/>
                              <a:pt x="4813" y="5067"/>
                            </a:cubicBezTo>
                            <a:cubicBezTo>
                              <a:pt x="5089" y="4723"/>
                              <a:pt x="5499" y="4511"/>
                              <a:pt x="5912" y="4355"/>
                            </a:cubicBezTo>
                            <a:cubicBezTo>
                              <a:pt x="7219" y="3859"/>
                              <a:pt x="8602" y="3757"/>
                              <a:pt x="9640" y="2822"/>
                            </a:cubicBezTo>
                            <a:cubicBezTo>
                              <a:pt x="9984" y="2515"/>
                              <a:pt x="10490" y="2070"/>
                              <a:pt x="10660" y="1678"/>
                            </a:cubicBezTo>
                            <a:cubicBezTo>
                              <a:pt x="10660" y="1678"/>
                              <a:pt x="13217" y="1818"/>
                              <a:pt x="14306" y="3412"/>
                            </a:cubicBezTo>
                            <a:cubicBezTo>
                              <a:pt x="14446" y="3613"/>
                              <a:pt x="14490" y="3747"/>
                              <a:pt x="14631" y="4084"/>
                            </a:cubicBezTo>
                            <a:cubicBezTo>
                              <a:pt x="14651" y="4136"/>
                              <a:pt x="14695" y="4194"/>
                              <a:pt x="14706" y="4269"/>
                            </a:cubicBezTo>
                            <a:cubicBezTo>
                              <a:pt x="14719" y="4306"/>
                              <a:pt x="14743" y="4355"/>
                              <a:pt x="14757" y="4391"/>
                            </a:cubicBezTo>
                            <a:cubicBezTo>
                              <a:pt x="14774" y="4443"/>
                              <a:pt x="14788" y="4491"/>
                              <a:pt x="14801" y="4542"/>
                            </a:cubicBezTo>
                            <a:cubicBezTo>
                              <a:pt x="15026" y="5371"/>
                              <a:pt x="14886" y="6337"/>
                              <a:pt x="15746" y="6798"/>
                            </a:cubicBezTo>
                            <a:cubicBezTo>
                              <a:pt x="15828" y="6843"/>
                              <a:pt x="15914" y="6904"/>
                              <a:pt x="15996" y="6976"/>
                            </a:cubicBezTo>
                            <a:cubicBezTo>
                              <a:pt x="15976" y="4350"/>
                              <a:pt x="15552" y="1729"/>
                              <a:pt x="14026" y="797"/>
                            </a:cubicBezTo>
                            <a:cubicBezTo>
                              <a:pt x="13039" y="192"/>
                              <a:pt x="12007" y="0"/>
                              <a:pt x="11095" y="0"/>
                            </a:cubicBezTo>
                            <a:close/>
                            <a:moveTo>
                              <a:pt x="4089" y="25126"/>
                            </a:moveTo>
                            <a:cubicBezTo>
                              <a:pt x="4089" y="25126"/>
                              <a:pt x="4089" y="25126"/>
                              <a:pt x="4089" y="25126"/>
                            </a:cubicBezTo>
                            <a:lnTo>
                              <a:pt x="4100" y="25126"/>
                            </a:lnTo>
                            <a:lnTo>
                              <a:pt x="4089" y="25126"/>
                            </a:ln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" name="Google Shape;1255;p33"/>
                      <p:cNvSpPr/>
                      <p:nvPr/>
                    </p:nvSpPr>
                    <p:spPr>
                      <a:xfrm>
                        <a:off x="7498619" y="2133475"/>
                        <a:ext cx="49650" cy="4571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86" h="18284" extrusionOk="0">
                            <a:moveTo>
                              <a:pt x="421" y="0"/>
                            </a:moveTo>
                            <a:cubicBezTo>
                              <a:pt x="-1066" y="5933"/>
                              <a:pt x="1986" y="12167"/>
                              <a:pt x="1986" y="18284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8C524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53" name="Google Shape;1256;p33"/>
                      <p:cNvSpPr/>
                      <p:nvPr/>
                    </p:nvSpPr>
                    <p:spPr>
                      <a:xfrm>
                        <a:off x="7556950" y="2674900"/>
                        <a:ext cx="52900" cy="455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16" h="18212" extrusionOk="0">
                            <a:moveTo>
                              <a:pt x="0" y="0"/>
                            </a:moveTo>
                            <a:cubicBezTo>
                              <a:pt x="1480" y="5907"/>
                              <a:pt x="3030" y="12339"/>
                              <a:pt x="1423" y="18212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8C524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54" name="Google Shape;1257;p33"/>
                      <p:cNvSpPr/>
                      <p:nvPr/>
                    </p:nvSpPr>
                    <p:spPr>
                      <a:xfrm rot="2921729">
                        <a:off x="7034752" y="1940542"/>
                        <a:ext cx="95446" cy="341119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>
                        <a:noFill/>
                      </a:ln>
                    </p:spPr>
                    <p:txBody>
                      <a:bodyPr spcFirstLastPara="1" wrap="square" lIns="12190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buClr>
                            <a:srgbClr val="000000"/>
                          </a:buClr>
                        </a:pPr>
                        <a:endParaRPr sz="1867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5" name="Google Shape;1258;p33"/>
                      <p:cNvSpPr/>
                      <p:nvPr/>
                    </p:nvSpPr>
                    <p:spPr>
                      <a:xfrm>
                        <a:off x="6993175" y="2010775"/>
                        <a:ext cx="188525" cy="1262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541" h="5051" extrusionOk="0">
                            <a:moveTo>
                              <a:pt x="7541" y="0"/>
                            </a:moveTo>
                            <a:cubicBezTo>
                              <a:pt x="4697" y="1032"/>
                              <a:pt x="540" y="2074"/>
                              <a:pt x="0" y="5051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8C5245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sp>
                </p:grpSp>
              </p:grpSp>
            </p:grpSp>
          </p:grpSp>
        </p:grpSp>
        <p:sp>
          <p:nvSpPr>
            <p:cNvPr id="172" name="Google Shape;1260;p33"/>
            <p:cNvSpPr/>
            <p:nvPr/>
          </p:nvSpPr>
          <p:spPr>
            <a:xfrm flipH="1">
              <a:off x="1335706" y="2936311"/>
              <a:ext cx="347755" cy="311735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86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6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accel="6000" decel="9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3155521" y="296032"/>
            <a:ext cx="712152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67" y="1433609"/>
            <a:ext cx="4755434" cy="38350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77991" y="2858025"/>
            <a:ext cx="4352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69165" y="1379328"/>
            <a:ext cx="55289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35739" y="3663568"/>
            <a:ext cx="5963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269165" y="2331819"/>
            <a:ext cx="55289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nứa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524771" y="3972722"/>
            <a:ext cx="5963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263894" y="3304403"/>
            <a:ext cx="518893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4" descr="Hình nền : 1366x911 px, Hổ phách, ngã, rừng, cỏ, phong cảnh, lá, sương mù,  buổi sáng, thiên nhiên, cây 1366x911 - - 1077834 - Hình nền đẹp hd -  Wall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3" y="4511230"/>
            <a:ext cx="3114765" cy="20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6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3155521" y="296032"/>
            <a:ext cx="712152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29" y="1574286"/>
            <a:ext cx="4755434" cy="38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3003147" y="430205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120" y="1555603"/>
            <a:ext cx="5703454" cy="295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0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o 2021\GA - online\Tuần 14-TV\2012-10-18-(2)-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948" y="0"/>
            <a:ext cx="6030685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2" y="641800"/>
            <a:ext cx="5815374" cy="53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5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Ca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lang="en-US" altLang="en-US" sz="31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đánh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giặc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81" y="1540803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83" y="311846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90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492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Tìm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hiểu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>
            <a:extLst>
              <a:ext uri="{FF2B5EF4-FFF2-40B4-BE49-F238E27FC236}">
                <a16:creationId xmlns:a16="http://schemas.microsoft.com/office/drawing/2014/main" id="{D31EA210-DFA6-481D-9001-696A67A3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715" y="2636086"/>
            <a:ext cx="8495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>
                <a:solidFill>
                  <a:srgbClr val="C00000"/>
                </a:solidFill>
                <a:latin typeface="Times New Roman"/>
              </a:rPr>
              <a:t>Người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cán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bộ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xuôi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nhớ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gì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ở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Việt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/>
              </a:rPr>
              <a:t>Bắc</a:t>
            </a:r>
            <a:r>
              <a:rPr lang="en-US" dirty="0">
                <a:solidFill>
                  <a:srgbClr val="C00000"/>
                </a:solidFill>
                <a:latin typeface="Times New Roman"/>
              </a:rPr>
              <a:t>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46" y="3852656"/>
            <a:ext cx="10358546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: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09330" y="798009"/>
            <a:ext cx="1004850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 new ro"/>
              </a:rPr>
              <a:t>thầm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713" y="805702"/>
            <a:ext cx="5399719" cy="99557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90973" y="1745493"/>
            <a:ext cx="3882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382" y="3776879"/>
            <a:ext cx="10576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1222711" y="-5142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21389" y="634830"/>
            <a:ext cx="1004850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 new ro"/>
              </a:rPr>
              <a:t>thầm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861" y="528791"/>
            <a:ext cx="3572828" cy="28813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068707" y="1357231"/>
            <a:ext cx="2447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6061" y="1917594"/>
            <a:ext cx="2447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36061" y="2438099"/>
            <a:ext cx="2278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6061" y="2972671"/>
            <a:ext cx="2278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13547" y="1622826"/>
            <a:ext cx="294750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13547" y="2168408"/>
            <a:ext cx="323488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13547" y="2719396"/>
            <a:ext cx="27696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13547" y="3271777"/>
            <a:ext cx="27696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flipV="1">
            <a:off x="1281701" y="4861694"/>
            <a:ext cx="658384" cy="317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91" y="4337127"/>
            <a:ext cx="8761424" cy="5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91" y="4909381"/>
            <a:ext cx="8761424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478636" y="634830"/>
            <a:ext cx="479328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478635" y="1669214"/>
            <a:ext cx="479328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alt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alt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alt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altLang="vi-VN" sz="2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vi-VN" sz="2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altLang="vi-VN" sz="2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altLang="vi-VN" sz="2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altLang="vi-VN" sz="2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063" y="4110687"/>
            <a:ext cx="9044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thơ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thấy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giặc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giỏi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84846" y="-215192"/>
            <a:ext cx="446258" cy="4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09330" y="798009"/>
            <a:ext cx="1004850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399" y="798009"/>
            <a:ext cx="5703454" cy="295297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4040291" y="1801276"/>
            <a:ext cx="4484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27227" y="2204154"/>
            <a:ext cx="3462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40291" y="2664490"/>
            <a:ext cx="46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2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CD501F-5E26-4B9F-BBE6-2EC4FBFE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48" y="0"/>
            <a:ext cx="5312387" cy="3298116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598516" y="3298116"/>
            <a:ext cx="8026401" cy="1747408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075668" y="1175409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864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3" y="1625762"/>
            <a:ext cx="918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8363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385" y="1445192"/>
            <a:ext cx="4323122" cy="3486388"/>
          </a:xfrm>
          <a:prstGeom prst="rect">
            <a:avLst/>
          </a:prstGeom>
        </p:spPr>
      </p:pic>
      <p:sp>
        <p:nvSpPr>
          <p:cNvPr id="3" name="Text Box 10"/>
          <p:cNvSpPr txBox="1"/>
          <p:nvPr/>
        </p:nvSpPr>
        <p:spPr>
          <a:xfrm>
            <a:off x="4610500" y="638720"/>
            <a:ext cx="43656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762516" y="2427297"/>
            <a:ext cx="67929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883745" y="4752082"/>
            <a:ext cx="183941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607429" y="3769975"/>
            <a:ext cx="79079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567229" y="3098636"/>
            <a:ext cx="87458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495866" y="1810645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689073" y="2140141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42950" y="2472611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89072" y="2774239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85929" y="3094781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319851" y="3478718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653777" y="3792274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523393" y="4164037"/>
            <a:ext cx="92216" cy="250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77079" y="4468205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204452" y="2412125"/>
            <a:ext cx="4493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Ca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lang="en-US" altLang="en-US" sz="31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đánh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giặc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56" y="1477590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398" y="316827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67" y="4852167"/>
            <a:ext cx="1069147" cy="10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92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1918008" y="2073219"/>
            <a:ext cx="10990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ta.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Hũ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cha.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456225" y="1083848"/>
            <a:ext cx="72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31" action="ppaction://hlinksldjump"/>
          </p:cNvPr>
          <p:cNvSpPr/>
          <p:nvPr/>
        </p:nvSpPr>
        <p:spPr>
          <a:xfrm>
            <a:off x="10193867" y="1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MỚI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1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2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6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58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599" y="319113"/>
            <a:ext cx="7516837" cy="21954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4844" y="737642"/>
            <a:ext cx="7667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2933129"/>
            <a:ext cx="7462760" cy="23844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0220" y="3232817"/>
            <a:ext cx="74627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/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/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00"/>
            <a:ext cx="4064000" cy="28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600" y="1092200"/>
            <a:ext cx="7416800" cy="17354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121" y="1295399"/>
            <a:ext cx="7193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</a:p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599" y="3225799"/>
            <a:ext cx="7638757" cy="24202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7851" y="3560300"/>
            <a:ext cx="7462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Kim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dũng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1219170"/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653580" y="100177"/>
            <a:ext cx="6090129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868401" y="1461249"/>
            <a:ext cx="3478389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(115)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84" y="2389380"/>
            <a:ext cx="2918437" cy="4241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521" y="2389380"/>
            <a:ext cx="3594188" cy="42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ND: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Ca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ngợi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Việt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đẹp</a:t>
            </a:r>
            <a:r>
              <a:rPr lang="en-US" altLang="en-US" sz="31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giặc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giỏi</a:t>
            </a:r>
            <a:r>
              <a:rPr kumimoji="0" lang="en-US" altLang="en-US" sz="3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935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269511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758</Words>
  <Application>Microsoft Office PowerPoint</Application>
  <PresentationFormat>Widescreen</PresentationFormat>
  <Paragraphs>85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33</vt:i4>
      </vt:variant>
    </vt:vector>
  </HeadingPairs>
  <TitlesOfParts>
    <vt:vector size="60" baseType="lpstr">
      <vt:lpstr>等线</vt:lpstr>
      <vt:lpstr>微软雅黑</vt:lpstr>
      <vt:lpstr>Arial</vt:lpstr>
      <vt:lpstr>Arial Unicode MS</vt:lpstr>
      <vt:lpstr>Bebas Neue</vt:lpstr>
      <vt:lpstr>Calibri</vt:lpstr>
      <vt:lpstr>Calibri Light</vt:lpstr>
      <vt:lpstr>Lato Hairline</vt:lpstr>
      <vt:lpstr>Lato Light</vt:lpstr>
      <vt:lpstr>Lato Regular</vt:lpstr>
      <vt:lpstr>Segoe UI Semibold</vt:lpstr>
      <vt:lpstr>Time new ro</vt:lpstr>
      <vt:lpstr>Times New Roman</vt:lpstr>
      <vt:lpstr>字体管家棉花糖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Office 主题​​</vt:lpstr>
      <vt:lpstr>4_Office Theme</vt:lpstr>
      <vt:lpstr>Office 主题</vt:lpstr>
      <vt:lpstr>Office Theme</vt:lpstr>
      <vt:lpstr>2_Office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OS</cp:lastModifiedBy>
  <cp:revision>154</cp:revision>
  <dcterms:created xsi:type="dcterms:W3CDTF">2021-08-28T08:23:14Z</dcterms:created>
  <dcterms:modified xsi:type="dcterms:W3CDTF">2021-12-08T10:40:08Z</dcterms:modified>
</cp:coreProperties>
</file>