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74" r:id="rId5"/>
    <p:sldMasterId id="2147483886" r:id="rId6"/>
    <p:sldMasterId id="2147483929" r:id="rId7"/>
  </p:sldMasterIdLst>
  <p:notesMasterIdLst>
    <p:notesMasterId r:id="rId52"/>
  </p:notesMasterIdLst>
  <p:sldIdLst>
    <p:sldId id="495" r:id="rId8"/>
    <p:sldId id="496" r:id="rId9"/>
    <p:sldId id="589" r:id="rId10"/>
    <p:sldId id="622" r:id="rId11"/>
    <p:sldId id="502" r:id="rId12"/>
    <p:sldId id="493" r:id="rId13"/>
    <p:sldId id="503" r:id="rId14"/>
    <p:sldId id="263" r:id="rId15"/>
    <p:sldId id="266" r:id="rId16"/>
    <p:sldId id="470" r:id="rId17"/>
    <p:sldId id="472" r:id="rId18"/>
    <p:sldId id="473" r:id="rId19"/>
    <p:sldId id="623" r:id="rId20"/>
    <p:sldId id="614" r:id="rId21"/>
    <p:sldId id="460" r:id="rId22"/>
    <p:sldId id="609" r:id="rId23"/>
    <p:sldId id="613" r:id="rId24"/>
    <p:sldId id="624" r:id="rId25"/>
    <p:sldId id="625" r:id="rId26"/>
    <p:sldId id="615" r:id="rId27"/>
    <p:sldId id="612" r:id="rId28"/>
    <p:sldId id="626" r:id="rId29"/>
    <p:sldId id="627" r:id="rId30"/>
    <p:sldId id="628" r:id="rId31"/>
    <p:sldId id="317" r:id="rId32"/>
    <p:sldId id="521" r:id="rId33"/>
    <p:sldId id="522" r:id="rId34"/>
    <p:sldId id="629" r:id="rId35"/>
    <p:sldId id="480" r:id="rId36"/>
    <p:sldId id="322" r:id="rId37"/>
    <p:sldId id="481" r:id="rId38"/>
    <p:sldId id="270" r:id="rId39"/>
    <p:sldId id="630" r:id="rId40"/>
    <p:sldId id="284" r:id="rId41"/>
    <p:sldId id="527" r:id="rId42"/>
    <p:sldId id="631" r:id="rId43"/>
    <p:sldId id="632" r:id="rId44"/>
    <p:sldId id="633" r:id="rId45"/>
    <p:sldId id="634" r:id="rId46"/>
    <p:sldId id="620" r:id="rId47"/>
    <p:sldId id="635" r:id="rId48"/>
    <p:sldId id="532" r:id="rId49"/>
    <p:sldId id="485" r:id="rId50"/>
    <p:sldId id="486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0783E-8641-4D3A-A596-832A5414F45E}">
          <p14:sldIdLst>
            <p14:sldId id="495"/>
          </p14:sldIdLst>
        </p14:section>
        <p14:section name="Khởi động" id="{43A462E8-ABDA-401F-AAA6-389167E22F84}">
          <p14:sldIdLst>
            <p14:sldId id="496"/>
            <p14:sldId id="589"/>
            <p14:sldId id="622"/>
            <p14:sldId id="502"/>
            <p14:sldId id="493"/>
          </p14:sldIdLst>
        </p14:section>
        <p14:section name="Khám phá" id="{592903DC-CBBB-4872-99D4-180B24C9A9A2}">
          <p14:sldIdLst>
            <p14:sldId id="503"/>
            <p14:sldId id="263"/>
            <p14:sldId id="266"/>
            <p14:sldId id="470"/>
            <p14:sldId id="472"/>
            <p14:sldId id="473"/>
            <p14:sldId id="623"/>
            <p14:sldId id="614"/>
            <p14:sldId id="460"/>
            <p14:sldId id="609"/>
            <p14:sldId id="613"/>
            <p14:sldId id="624"/>
            <p14:sldId id="625"/>
            <p14:sldId id="615"/>
            <p14:sldId id="612"/>
            <p14:sldId id="626"/>
            <p14:sldId id="627"/>
            <p14:sldId id="628"/>
          </p14:sldIdLst>
        </p14:section>
        <p14:section name="Tìm hiểu bài" id="{A6E474AC-FC9C-446C-B3E4-7FB69F2AA4F1}">
          <p14:sldIdLst>
            <p14:sldId id="317"/>
            <p14:sldId id="521"/>
            <p14:sldId id="522"/>
            <p14:sldId id="629"/>
            <p14:sldId id="480"/>
          </p14:sldIdLst>
        </p14:section>
        <p14:section name="Luyện đọc lại" id="{75BEC683-BCF6-498F-BCB7-3CDA5AEE3B32}">
          <p14:sldIdLst>
            <p14:sldId id="322"/>
            <p14:sldId id="481"/>
            <p14:sldId id="270"/>
            <p14:sldId id="630"/>
          </p14:sldIdLst>
        </p14:section>
        <p14:section name="Kể chuyện" id="{EA3E131C-E49E-4ADE-B731-28CD291A5A75}">
          <p14:sldIdLst>
            <p14:sldId id="284"/>
            <p14:sldId id="527"/>
            <p14:sldId id="631"/>
            <p14:sldId id="632"/>
            <p14:sldId id="633"/>
            <p14:sldId id="634"/>
            <p14:sldId id="620"/>
            <p14:sldId id="635"/>
          </p14:sldIdLst>
        </p14:section>
        <p14:section name="Vận dụng" id="{1F3FA623-3251-44A8-9B30-7C40C155F2B0}">
          <p14:sldIdLst>
            <p14:sldId id="532"/>
            <p14:sldId id="485"/>
            <p14:sldId id="4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96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82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071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22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84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50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61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71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14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04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7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80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04/12/2021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2021/12/4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941" r:id="rId4"/>
    <p:sldLayoutId id="2147483940" r:id="rId5"/>
    <p:sldLayoutId id="2147483939" r:id="rId6"/>
    <p:sldLayoutId id="2147483938" r:id="rId7"/>
    <p:sldLayoutId id="2147483937" r:id="rId8"/>
    <p:sldLayoutId id="2147483936" r:id="rId9"/>
    <p:sldLayoutId id="2147483935" r:id="rId10"/>
    <p:sldLayoutId id="2147483934" r:id="rId11"/>
    <p:sldLayoutId id="2147483933" r:id="rId12"/>
    <p:sldLayoutId id="2147483932" r:id="rId13"/>
    <p:sldLayoutId id="2147483931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942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211193" y="3711093"/>
            <a:ext cx="39645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24" y="2083387"/>
            <a:ext cx="8881923" cy="23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93126" y="664807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30" y="1823544"/>
            <a:ext cx="9871360" cy="224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66" y="1822176"/>
            <a:ext cx="7036509" cy="24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80" y="2079391"/>
            <a:ext cx="9905107" cy="13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9754" y="2266660"/>
            <a:ext cx="9842864" cy="1467599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173" y="2461850"/>
            <a:ext cx="94444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hẳn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180614" y="2582448"/>
            <a:ext cx="91441" cy="4049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5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07" y="1913570"/>
            <a:ext cx="8881923" cy="23777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6977744" y="2278153"/>
            <a:ext cx="12387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932950" y="2391560"/>
            <a:ext cx="56768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(1928-1943):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vi-VN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iểu sử anh Kim Đồng | Trường Tiểu học Kim Đ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46" y="460056"/>
            <a:ext cx="4343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3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07" y="1913570"/>
            <a:ext cx="8881923" cy="23777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2131424" y="2591662"/>
            <a:ext cx="873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648096" y="4760020"/>
            <a:ext cx="9339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6450875" y="3214325"/>
            <a:ext cx="6814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40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ìn giữ nét đẹp trang phục dân tộc Nùng - Báo Hà Gia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0" y="1804569"/>
            <a:ext cx="6491021" cy="43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961605" y="762786"/>
            <a:ext cx="933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7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272935" y="4862674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07" y="1816497"/>
            <a:ext cx="9871360" cy="22442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V="1">
            <a:off x="7832554" y="2134065"/>
            <a:ext cx="1001394" cy="52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29" y="1822176"/>
            <a:ext cx="7036509" cy="24298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3540032" y="5316480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V="1">
            <a:off x="4511133" y="3409826"/>
            <a:ext cx="1001394" cy="52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483080" y="4284514"/>
            <a:ext cx="1012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Thong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080" y="2079391"/>
            <a:ext cx="9905107" cy="13668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6435633" y="2565814"/>
            <a:ext cx="1663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40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7" y="269814"/>
            <a:ext cx="5022273" cy="3306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5" y="3628264"/>
            <a:ext cx="5524500" cy="2752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537" y="104504"/>
            <a:ext cx="5314950" cy="521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119" y="5314679"/>
            <a:ext cx="54483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Kim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Nùng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thong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Kim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dũng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1267982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2446324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046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">
            <a:extLst>
              <a:ext uri="{FF2B5EF4-FFF2-40B4-BE49-F238E27FC236}">
                <a16:creationId xmlns:a16="http://schemas.microsoft.com/office/drawing/2014/main" id="{25C72CA8-A157-42D7-A8C5-D49EDD9A9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361" y="3343910"/>
            <a:ext cx="9611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448" y="2640579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032" y="409876"/>
            <a:ext cx="8074475" cy="21615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340" y="4165296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25C72CA8-A157-42D7-A8C5-D49EDD9A9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066" y="5382977"/>
            <a:ext cx="983902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ở.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2" grpId="0" animBg="1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605" y="2997171"/>
            <a:ext cx="96408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D8739E34-AEC1-4D71-B6E3-4F1154AC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18" y="4052907"/>
            <a:ext cx="924279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Kim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quãng.Ông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thững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Kim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huýt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7318" y="847494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52" y="609793"/>
            <a:ext cx="7340432" cy="19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3401" y="2808352"/>
            <a:ext cx="96408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dũng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Kim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48354" y="448164"/>
            <a:ext cx="1994677" cy="60413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</a:rPr>
              <a:t>Đọc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</a:rPr>
              <a:t>thầm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</a:rPr>
              <a:t>đoạn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261E35"/>
                </a:solidFill>
                <a:latin typeface="Time new ro"/>
              </a:rPr>
              <a:t>2, 3, 4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72" y="1295273"/>
            <a:ext cx="5391150" cy="123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22" y="573775"/>
            <a:ext cx="5610225" cy="2019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1043472" y="3549651"/>
            <a:ext cx="4264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790661" y="4054679"/>
            <a:ext cx="6080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huýt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Kim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Ta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871063" y="3584946"/>
            <a:ext cx="0" cy="264979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7158446" y="3584946"/>
            <a:ext cx="4486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dũng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39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2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1919087" y="2620639"/>
            <a:ext cx="8650302" cy="1946366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Kim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dũng</a:t>
            </a: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148773" y="1072426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78BAC-04A4-40D9-B172-FC5CB9F2DC83}"/>
              </a:ext>
            </a:extLst>
          </p:cNvPr>
          <p:cNvSpPr txBox="1"/>
          <p:nvPr/>
        </p:nvSpPr>
        <p:spPr>
          <a:xfrm>
            <a:off x="1767200" y="2148137"/>
            <a:ext cx="1078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E3234-8E53-4458-A4DD-ABAE440F9F45}"/>
              </a:ext>
            </a:extLst>
          </p:cNvPr>
          <p:cNvSpPr txBox="1"/>
          <p:nvPr/>
        </p:nvSpPr>
        <p:spPr>
          <a:xfrm>
            <a:off x="1767200" y="3333405"/>
            <a:ext cx="1042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2" y="3797147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5"/>
          <p:cNvSpPr/>
          <p:nvPr/>
        </p:nvSpPr>
        <p:spPr>
          <a:xfrm>
            <a:off x="1240971" y="1462932"/>
            <a:ext cx="9575075" cy="3696897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243" y="213457"/>
            <a:ext cx="53795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84" y="1881127"/>
            <a:ext cx="7036509" cy="242987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3254281" y="4178054"/>
            <a:ext cx="2246109" cy="14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3221941" y="3478414"/>
            <a:ext cx="48167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Kim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Nùng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thong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Kim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dũng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86803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6" y="431291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29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7" y="349624"/>
            <a:ext cx="8189259" cy="61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160" y="543798"/>
            <a:ext cx="5798623" cy="40222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12141" y="5029200"/>
            <a:ext cx="6817659" cy="65890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 new ro"/>
              </a:rPr>
              <a:t>Tranh</a:t>
            </a:r>
            <a:r>
              <a:rPr lang="en-US" sz="2800" dirty="0" smtClean="0">
                <a:latin typeface="Time new ro"/>
              </a:rPr>
              <a:t> 1: Hai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cháu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đi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trên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đường</a:t>
            </a:r>
            <a:endParaRPr lang="en-US" sz="2800" dirty="0">
              <a:latin typeface="Time new ro"/>
            </a:endParaRPr>
          </a:p>
        </p:txBody>
      </p:sp>
    </p:spTree>
    <p:extLst>
      <p:ext uri="{BB962C8B-B14F-4D97-AF65-F5344CB8AC3E}">
        <p14:creationId xmlns:p14="http://schemas.microsoft.com/office/powerpoint/2010/main" val="19346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5163669"/>
            <a:ext cx="7046259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2: Kim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lính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tuần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241" y="622999"/>
            <a:ext cx="5839458" cy="42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5163669"/>
            <a:ext cx="7046259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3: Kim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tĩnh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bọn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lính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04" y="457033"/>
            <a:ext cx="5974217" cy="45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86953" y="5163669"/>
            <a:ext cx="7046259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Bọn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lính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lừa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cháu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ung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366" y="468264"/>
            <a:ext cx="5861919" cy="45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24765" y="51955"/>
            <a:ext cx="5013614" cy="6806045"/>
            <a:chOff x="1024765" y="51955"/>
            <a:chExt cx="5013614" cy="68060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1356" y="2632364"/>
              <a:ext cx="4927023" cy="42256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765" y="51955"/>
              <a:ext cx="5013614" cy="258040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328" y="1781175"/>
            <a:ext cx="5476875" cy="329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6708777" y="1065160"/>
            <a:ext cx="4092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(112)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8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9176" y="248193"/>
            <a:ext cx="9457509" cy="4602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 new ro"/>
              </a:rPr>
              <a:t>HS </a:t>
            </a:r>
            <a:r>
              <a:rPr lang="en-US" sz="2400" dirty="0" err="1" smtClean="0">
                <a:latin typeface="Time new ro"/>
              </a:rPr>
              <a:t>kể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lại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>
                <a:latin typeface="Time new ro"/>
              </a:rPr>
              <a:t>c</a:t>
            </a:r>
            <a:r>
              <a:rPr lang="en-US" sz="2400" dirty="0" err="1" smtClean="0">
                <a:latin typeface="Time new ro"/>
              </a:rPr>
              <a:t>âu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chuyện</a:t>
            </a:r>
            <a:r>
              <a:rPr lang="en-US" sz="2400" dirty="0" smtClean="0">
                <a:latin typeface="Time new ro"/>
              </a:rPr>
              <a:t>  </a:t>
            </a:r>
            <a:r>
              <a:rPr lang="en-US" sz="2400" i="1" dirty="0" err="1" smtClean="0">
                <a:latin typeface="Time new ro"/>
              </a:rPr>
              <a:t>Người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liên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lạc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nhỏ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dựa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vào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các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tranh</a:t>
            </a:r>
            <a:endParaRPr lang="en-US" sz="2400" dirty="0">
              <a:latin typeface="Time new 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948" y="738954"/>
            <a:ext cx="4759606" cy="22704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99176" y="3068016"/>
            <a:ext cx="4446750" cy="6588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 new ro"/>
              </a:rPr>
              <a:t>Tranh</a:t>
            </a:r>
            <a:r>
              <a:rPr lang="en-US" dirty="0" smtClean="0">
                <a:latin typeface="Time new ro"/>
              </a:rPr>
              <a:t> 1: Hai </a:t>
            </a:r>
            <a:r>
              <a:rPr lang="en-US" dirty="0" err="1" smtClean="0">
                <a:latin typeface="Time new ro"/>
              </a:rPr>
              <a:t>bác</a:t>
            </a:r>
            <a:r>
              <a:rPr lang="en-US" dirty="0" smtClean="0">
                <a:latin typeface="Time new ro"/>
              </a:rPr>
              <a:t> </a:t>
            </a:r>
            <a:r>
              <a:rPr lang="en-US" dirty="0" err="1" smtClean="0">
                <a:latin typeface="Time new ro"/>
              </a:rPr>
              <a:t>cháu</a:t>
            </a:r>
            <a:r>
              <a:rPr lang="en-US" dirty="0" smtClean="0">
                <a:latin typeface="Time new ro"/>
              </a:rPr>
              <a:t> </a:t>
            </a:r>
            <a:r>
              <a:rPr lang="en-US" dirty="0" err="1" smtClean="0">
                <a:latin typeface="Time new ro"/>
              </a:rPr>
              <a:t>đi</a:t>
            </a:r>
            <a:r>
              <a:rPr lang="en-US" dirty="0" smtClean="0">
                <a:latin typeface="Time new ro"/>
              </a:rPr>
              <a:t> </a:t>
            </a:r>
            <a:r>
              <a:rPr lang="en-US" dirty="0" err="1" smtClean="0">
                <a:latin typeface="Time new ro"/>
              </a:rPr>
              <a:t>trên</a:t>
            </a:r>
            <a:r>
              <a:rPr lang="en-US" dirty="0" smtClean="0">
                <a:latin typeface="Time new ro"/>
              </a:rPr>
              <a:t> </a:t>
            </a:r>
            <a:r>
              <a:rPr lang="en-US" dirty="0" err="1" smtClean="0">
                <a:latin typeface="Time new ro"/>
              </a:rPr>
              <a:t>đường</a:t>
            </a:r>
            <a:endParaRPr lang="en-US" dirty="0">
              <a:latin typeface="Time new ro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37382" y="3068016"/>
            <a:ext cx="4336868" cy="61395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2: Kim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ông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ké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gặp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Tây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đem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lính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tuần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382" y="787440"/>
            <a:ext cx="4325017" cy="21897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999176" y="5912945"/>
            <a:ext cx="4446750" cy="6148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3: Kim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bình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tĩnh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thản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đối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đáp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với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bọn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lính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103" y="3757361"/>
            <a:ext cx="4591451" cy="216544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988628" y="5889204"/>
            <a:ext cx="4585620" cy="6385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Tranh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4: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Bọn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lính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bị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lừa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hai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cháu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ung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dung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tiếp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đường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979" y="3772749"/>
            <a:ext cx="4377269" cy="211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Kim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Nùng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thong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Kim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dũng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lạc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0" y="268473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23" y="440362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547695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294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5230838" y="2652806"/>
            <a:ext cx="531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endParaRPr lang="en-US" altLang="zh-CN" sz="48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 new ro"/>
              <a:ea typeface="字魂17号-萌趣果冻体" panose="02000000000000000000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4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Kể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 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nghe.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80522" y="320928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  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9278833" y="2141387"/>
            <a:ext cx="2020105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75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58525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461965" y="1587850"/>
            <a:ext cx="4092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(112)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541" y="2862162"/>
            <a:ext cx="54768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Kim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thong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: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Kim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dũng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lang="en-US" altLang="en-US" sz="2800" noProof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7"/>
            <a:ext cx="10688760" cy="112340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4016340"/>
            <a:ext cx="10688760" cy="1156551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806554" y="5494367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7" y="269814"/>
            <a:ext cx="5022273" cy="3306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5" y="3628264"/>
            <a:ext cx="5524500" cy="2752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537" y="104504"/>
            <a:ext cx="5314950" cy="5210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119" y="5314679"/>
            <a:ext cx="54483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51048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1169</Words>
  <Application>Microsoft Office PowerPoint</Application>
  <PresentationFormat>Widescreen</PresentationFormat>
  <Paragraphs>117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71" baseType="lpstr">
      <vt:lpstr>微软雅黑</vt:lpstr>
      <vt:lpstr>Arial</vt:lpstr>
      <vt:lpstr>Bebas Neue</vt:lpstr>
      <vt:lpstr>Calibri</vt:lpstr>
      <vt:lpstr>Calibri Light</vt:lpstr>
      <vt:lpstr>Cambria</vt:lpstr>
      <vt:lpstr>等线</vt:lpstr>
      <vt:lpstr>等线 Light</vt:lpstr>
      <vt:lpstr>Gulim</vt:lpstr>
      <vt:lpstr>Lato Hairline</vt:lpstr>
      <vt:lpstr>Lato Light</vt:lpstr>
      <vt:lpstr>Lato Regular</vt:lpstr>
      <vt:lpstr>Time new ro</vt:lpstr>
      <vt:lpstr>Times New Roman</vt:lpstr>
      <vt:lpstr>Wingdings</vt:lpstr>
      <vt:lpstr>幼圆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7_Office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196</cp:revision>
  <dcterms:created xsi:type="dcterms:W3CDTF">2021-08-28T08:23:14Z</dcterms:created>
  <dcterms:modified xsi:type="dcterms:W3CDTF">2021-12-04T08:43:17Z</dcterms:modified>
</cp:coreProperties>
</file>