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2" r:id="rId1"/>
    <p:sldMasterId id="2147483674" r:id="rId2"/>
    <p:sldMasterId id="2147483706" r:id="rId3"/>
  </p:sldMasterIdLst>
  <p:notesMasterIdLst>
    <p:notesMasterId r:id="rId29"/>
  </p:notesMasterIdLst>
  <p:handoutMasterIdLst>
    <p:handoutMasterId r:id="rId30"/>
  </p:handoutMasterIdLst>
  <p:sldIdLst>
    <p:sldId id="307" r:id="rId4"/>
    <p:sldId id="345" r:id="rId5"/>
    <p:sldId id="337" r:id="rId6"/>
    <p:sldId id="319" r:id="rId7"/>
    <p:sldId id="363" r:id="rId8"/>
    <p:sldId id="362" r:id="rId9"/>
    <p:sldId id="308" r:id="rId10"/>
    <p:sldId id="353" r:id="rId11"/>
    <p:sldId id="365" r:id="rId12"/>
    <p:sldId id="366" r:id="rId13"/>
    <p:sldId id="329" r:id="rId14"/>
    <p:sldId id="367" r:id="rId15"/>
    <p:sldId id="361" r:id="rId16"/>
    <p:sldId id="313" r:id="rId17"/>
    <p:sldId id="352" r:id="rId18"/>
    <p:sldId id="306" r:id="rId19"/>
    <p:sldId id="328" r:id="rId20"/>
    <p:sldId id="368" r:id="rId21"/>
    <p:sldId id="369" r:id="rId22"/>
    <p:sldId id="335" r:id="rId23"/>
    <p:sldId id="347" r:id="rId24"/>
    <p:sldId id="336" r:id="rId25"/>
    <p:sldId id="343" r:id="rId26"/>
    <p:sldId id="332" r:id="rId27"/>
    <p:sldId id="315" r:id="rId28"/>
  </p:sldIdLst>
  <p:sldSz cx="9144000" cy="5143500" type="screen16x9"/>
  <p:notesSz cx="6858000" cy="9144000"/>
  <p:embeddedFontLst>
    <p:embeddedFont>
      <p:font typeface="Abel"/>
      <p:regular r:id="rId31"/>
    </p:embeddedFont>
    <p:embeddedFont>
      <p:font typeface="Bahiana"/>
      <p:regular r:id="rId31"/>
    </p:embeddedFont>
    <p:embeddedFont>
      <p:font typeface="Calibri" panose="020F0502020204030204" pitchFamily="34" charset="0"/>
      <p:regular r:id="rId31"/>
      <p:bold r:id="rId31"/>
      <p:italic r:id="rId31"/>
      <p:boldItalic r:id="rId31"/>
    </p:embeddedFont>
    <p:embeddedFont>
      <p:font typeface="Calibri Light" panose="020F0302020204030204" pitchFamily="34" charset="0"/>
      <p:regular r:id="rId32"/>
      <p:italic r:id="rId33"/>
    </p:embeddedFont>
    <p:embeddedFont>
      <p:font typeface="Fira Sans" panose="020B0503050000020004" pitchFamily="34" charset="0"/>
      <p:regular r:id="rId34"/>
      <p:bold r:id="rId35"/>
      <p:italic r:id="rId36"/>
      <p:boldItalic r:id="rId37"/>
    </p:embeddedFont>
    <p:embeddedFont>
      <p:font typeface="Fira Sans Extra Condensed Medium"/>
      <p:regular r:id="rId31"/>
      <p:bold r:id="rId31"/>
      <p:italic r:id="rId31"/>
      <p:boldItalic r:id="rId31"/>
    </p:embeddedFont>
    <p:embeddedFont>
      <p:font typeface="Hind" panose="02000000000000000000" pitchFamily="2" charset="0"/>
      <p:regular r:id="rId38"/>
      <p:bold r:id="rId39"/>
    </p:embeddedFont>
    <p:embeddedFont>
      <p:font typeface="Montserrat" panose="00000500000000000000" pitchFamily="2" charset="0"/>
      <p:regular r:id="rId31"/>
      <p:bold r:id="rId31"/>
      <p:italic r:id="rId31"/>
      <p:boldItalic r:id="rId31"/>
    </p:embeddedFont>
    <p:embeddedFont>
      <p:font typeface="Montserrat ExtraBold" panose="00000900000000000000" pitchFamily="2" charset="0"/>
      <p:bold r:id="rId40"/>
      <p:boldItalic r:id="rId41"/>
    </p:embeddedFont>
    <p:embeddedFont>
      <p:font typeface="Pompiere" panose="020B0604020202020204" charset="0"/>
      <p:regular r:id="rId42"/>
    </p:embeddedFont>
    <p:embeddedFont>
      <p:font typeface="Roboto" panose="02000000000000000000" pitchFamily="2" charset="0"/>
      <p:regular r:id="rId43"/>
      <p:bold r:id="rId44"/>
      <p:italic r:id="rId45"/>
      <p:boldItalic r:id="rId46"/>
    </p:embeddedFont>
    <p:embeddedFont>
      <p:font typeface="Roboto Condensed Light" panose="02000000000000000000" pitchFamily="2" charset="0"/>
      <p:regular r:id="rId47"/>
      <p:italic r:id="rId48"/>
    </p:embeddedFont>
    <p:embeddedFont>
      <p:font typeface="Segoe UI Black" panose="020B0A02040204020203" pitchFamily="34" charset="0"/>
      <p:bold r:id="rId31"/>
      <p:boldItalic r:id="rId31"/>
    </p:embeddedFont>
    <p:embeddedFont>
      <p:font typeface="Staatliches"/>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13BC0DC-A24F-4118-83A1-F9EABF0B13C3}">
          <p14:sldIdLst>
            <p14:sldId id="307"/>
          </p14:sldIdLst>
        </p14:section>
        <p14:section name="Khởi động" id="{81CC36F4-510D-49BE-8A6D-A70632B3FE54}">
          <p14:sldIdLst>
            <p14:sldId id="345"/>
            <p14:sldId id="337"/>
          </p14:sldIdLst>
        </p14:section>
        <p14:section name="Tìm hiểu HĐ của tim" id="{CE7EDB57-928A-4656-8F1D-D3FF70B981B7}">
          <p14:sldIdLst>
            <p14:sldId id="319"/>
            <p14:sldId id="363"/>
            <p14:sldId id="362"/>
          </p14:sldIdLst>
        </p14:section>
        <p14:section name="Bảo vệ cơ quan tuần hoàn" id="{B47BA34C-B67B-468A-9612-24982F7AA805}">
          <p14:sldIdLst>
            <p14:sldId id="308"/>
            <p14:sldId id="353"/>
            <p14:sldId id="365"/>
            <p14:sldId id="366"/>
            <p14:sldId id="329"/>
            <p14:sldId id="367"/>
            <p14:sldId id="361"/>
          </p14:sldIdLst>
        </p14:section>
        <p14:section name="Phòng bệnh tim mạch" id="{553F3690-C2F8-4C1B-9A48-1A406CBC39B8}">
          <p14:sldIdLst>
            <p14:sldId id="313"/>
            <p14:sldId id="352"/>
            <p14:sldId id="306"/>
            <p14:sldId id="328"/>
            <p14:sldId id="368"/>
            <p14:sldId id="369"/>
            <p14:sldId id="335"/>
            <p14:sldId id="347"/>
          </p14:sldIdLst>
        </p14:section>
        <p14:section name="Liên hệ thực tế" id="{F8A3B7B8-CF3C-4946-BC80-0056486EAD28}">
          <p14:sldIdLst>
            <p14:sldId id="336"/>
            <p14:sldId id="343"/>
          </p14:sldIdLst>
        </p14:section>
        <p14:section name="C.Vận dụng." id="{9EAAD770-BFC3-4F4E-B766-572B64A8D081}">
          <p14:sldIdLst>
            <p14:sldId id="332"/>
            <p14:sldId id="3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890"/>
    <a:srgbClr val="20124D"/>
    <a:srgbClr val="FFFFFF"/>
    <a:srgbClr val="FFDE17"/>
    <a:srgbClr val="444444"/>
    <a:srgbClr val="1E1E1F"/>
    <a:srgbClr val="FFCC99"/>
    <a:srgbClr val="F8FDDF"/>
    <a:srgbClr val="F82828"/>
    <a:srgbClr val="75C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3595BC-A2FE-4FDE-98AB-2E7BBEDA34A2}">
  <a:tblStyle styleId="{B83595BC-A2FE-4FDE-98AB-2E7BBEDA34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35" d="100"/>
          <a:sy n="35" d="100"/>
        </p:scale>
        <p:origin x="1312" y="844"/>
      </p:cViewPr>
      <p:guideLst/>
    </p:cSldViewPr>
  </p:slideViewPr>
  <p:notesTextViewPr>
    <p:cViewPr>
      <p:scale>
        <a:sx n="1" d="1"/>
        <a:sy n="1" d="1"/>
      </p:scale>
      <p:origin x="0" y="0"/>
    </p:cViewPr>
  </p:notesTextViewPr>
  <p:notesViewPr>
    <p:cSldViewPr snapToGrid="0">
      <p:cViewPr varScale="1">
        <p:scale>
          <a:sx n="53" d="100"/>
          <a:sy n="53" d="100"/>
        </p:scale>
        <p:origin x="202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NUL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F55513-DF5E-4D21-BEB0-CDFD2C649F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63E277FC-B9A3-4F01-A467-2EC26C51AC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039C50-38A8-44D0-95CE-F993BDC5B1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A21255-57C4-43BA-8301-091852F92F31}" type="slidenum">
              <a:rPr lang="en-US" smtClean="0"/>
              <a:t>‹#›</a:t>
            </a:fld>
            <a:endParaRPr lang="en-US"/>
          </a:p>
        </p:txBody>
      </p:sp>
      <p:sp>
        <p:nvSpPr>
          <p:cNvPr id="6" name="Date Placeholder 5">
            <a:extLst>
              <a:ext uri="{FF2B5EF4-FFF2-40B4-BE49-F238E27FC236}">
                <a16:creationId xmlns:a16="http://schemas.microsoft.com/office/drawing/2014/main" id="{B934A095-5F77-4D91-A654-D21AC5F629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7CA8BD-C67D-40E0-97C9-33F3DFD6E3DA}" type="datetimeFigureOut">
              <a:rPr lang="en-US" smtClean="0"/>
              <a:t>10/11/2021</a:t>
            </a:fld>
            <a:endParaRPr lang="en-US"/>
          </a:p>
        </p:txBody>
      </p:sp>
    </p:spTree>
    <p:extLst>
      <p:ext uri="{BB962C8B-B14F-4D97-AF65-F5344CB8AC3E}">
        <p14:creationId xmlns:p14="http://schemas.microsoft.com/office/powerpoint/2010/main" val="1820940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875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19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13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466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888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3090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610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1234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431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379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996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13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5116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42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013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74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13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090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6162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1"/>
        <p:cNvGrpSpPr/>
        <p:nvPr/>
      </p:nvGrpSpPr>
      <p:grpSpPr>
        <a:xfrm>
          <a:off x="0" y="0"/>
          <a:ext cx="0" cy="0"/>
          <a:chOff x="0" y="0"/>
          <a:chExt cx="0" cy="0"/>
        </a:xfrm>
      </p:grpSpPr>
      <p:sp>
        <p:nvSpPr>
          <p:cNvPr id="2672" name="Google Shape;2672;gae466ece62_2_1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3" name="Google Shape;2673;gae466ece62_2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869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713175" y="4042600"/>
            <a:ext cx="7717500" cy="5613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ctrTitle"/>
          </p:nvPr>
        </p:nvSpPr>
        <p:spPr>
          <a:xfrm flipH="1">
            <a:off x="3905350" y="1879646"/>
            <a:ext cx="4249200" cy="17544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6000"/>
              <a:buNone/>
              <a:defRPr sz="4800">
                <a:solidFill>
                  <a:schemeClr val="dk1"/>
                </a:solidFill>
              </a:defRPr>
            </a:lvl1pPr>
            <a:lvl2pPr lvl="1" algn="ctr" rtl="0">
              <a:spcBef>
                <a:spcPts val="0"/>
              </a:spcBef>
              <a:spcAft>
                <a:spcPts val="0"/>
              </a:spcAft>
              <a:buSzPts val="6000"/>
              <a:buFont typeface="Bahiana"/>
              <a:buNone/>
              <a:defRPr sz="6000">
                <a:latin typeface="Bahiana"/>
                <a:ea typeface="Bahiana"/>
                <a:cs typeface="Bahiana"/>
                <a:sym typeface="Bahiana"/>
              </a:defRPr>
            </a:lvl2pPr>
            <a:lvl3pPr lvl="2" algn="ctr" rtl="0">
              <a:spcBef>
                <a:spcPts val="0"/>
              </a:spcBef>
              <a:spcAft>
                <a:spcPts val="0"/>
              </a:spcAft>
              <a:buSzPts val="6000"/>
              <a:buFont typeface="Bahiana"/>
              <a:buNone/>
              <a:defRPr sz="6000">
                <a:latin typeface="Bahiana"/>
                <a:ea typeface="Bahiana"/>
                <a:cs typeface="Bahiana"/>
                <a:sym typeface="Bahiana"/>
              </a:defRPr>
            </a:lvl3pPr>
            <a:lvl4pPr lvl="3" algn="ctr" rtl="0">
              <a:spcBef>
                <a:spcPts val="0"/>
              </a:spcBef>
              <a:spcAft>
                <a:spcPts val="0"/>
              </a:spcAft>
              <a:buSzPts val="6000"/>
              <a:buFont typeface="Bahiana"/>
              <a:buNone/>
              <a:defRPr sz="6000">
                <a:latin typeface="Bahiana"/>
                <a:ea typeface="Bahiana"/>
                <a:cs typeface="Bahiana"/>
                <a:sym typeface="Bahiana"/>
              </a:defRPr>
            </a:lvl4pPr>
            <a:lvl5pPr lvl="4" algn="ctr" rtl="0">
              <a:spcBef>
                <a:spcPts val="0"/>
              </a:spcBef>
              <a:spcAft>
                <a:spcPts val="0"/>
              </a:spcAft>
              <a:buSzPts val="6000"/>
              <a:buFont typeface="Bahiana"/>
              <a:buNone/>
              <a:defRPr sz="6000">
                <a:latin typeface="Bahiana"/>
                <a:ea typeface="Bahiana"/>
                <a:cs typeface="Bahiana"/>
                <a:sym typeface="Bahiana"/>
              </a:defRPr>
            </a:lvl5pPr>
            <a:lvl6pPr lvl="5" algn="ctr" rtl="0">
              <a:spcBef>
                <a:spcPts val="0"/>
              </a:spcBef>
              <a:spcAft>
                <a:spcPts val="0"/>
              </a:spcAft>
              <a:buSzPts val="6000"/>
              <a:buFont typeface="Bahiana"/>
              <a:buNone/>
              <a:defRPr sz="6000">
                <a:latin typeface="Bahiana"/>
                <a:ea typeface="Bahiana"/>
                <a:cs typeface="Bahiana"/>
                <a:sym typeface="Bahiana"/>
              </a:defRPr>
            </a:lvl6pPr>
            <a:lvl7pPr lvl="6" algn="ctr" rtl="0">
              <a:spcBef>
                <a:spcPts val="0"/>
              </a:spcBef>
              <a:spcAft>
                <a:spcPts val="0"/>
              </a:spcAft>
              <a:buSzPts val="6000"/>
              <a:buFont typeface="Bahiana"/>
              <a:buNone/>
              <a:defRPr sz="6000">
                <a:latin typeface="Bahiana"/>
                <a:ea typeface="Bahiana"/>
                <a:cs typeface="Bahiana"/>
                <a:sym typeface="Bahiana"/>
              </a:defRPr>
            </a:lvl7pPr>
            <a:lvl8pPr lvl="7" algn="ctr" rtl="0">
              <a:spcBef>
                <a:spcPts val="0"/>
              </a:spcBef>
              <a:spcAft>
                <a:spcPts val="0"/>
              </a:spcAft>
              <a:buSzPts val="6000"/>
              <a:buFont typeface="Bahiana"/>
              <a:buNone/>
              <a:defRPr sz="6000">
                <a:latin typeface="Bahiana"/>
                <a:ea typeface="Bahiana"/>
                <a:cs typeface="Bahiana"/>
                <a:sym typeface="Bahiana"/>
              </a:defRPr>
            </a:lvl8pPr>
            <a:lvl9pPr lvl="8" algn="ctr" rtl="0">
              <a:spcBef>
                <a:spcPts val="0"/>
              </a:spcBef>
              <a:spcAft>
                <a:spcPts val="0"/>
              </a:spcAft>
              <a:buSzPts val="6000"/>
              <a:buFont typeface="Bahiana"/>
              <a:buNone/>
              <a:defRPr sz="6000">
                <a:latin typeface="Bahiana"/>
                <a:ea typeface="Bahiana"/>
                <a:cs typeface="Bahiana"/>
                <a:sym typeface="Bahiana"/>
              </a:defRPr>
            </a:lvl9pPr>
          </a:lstStyle>
          <a:p>
            <a:endParaRPr/>
          </a:p>
        </p:txBody>
      </p:sp>
      <p:sp>
        <p:nvSpPr>
          <p:cNvPr id="14" name="Google Shape;14;p3"/>
          <p:cNvSpPr txBox="1">
            <a:spLocks noGrp="1"/>
          </p:cNvSpPr>
          <p:nvPr>
            <p:ph type="subTitle" idx="1"/>
          </p:nvPr>
        </p:nvSpPr>
        <p:spPr>
          <a:xfrm flipH="1">
            <a:off x="2689450" y="4091575"/>
            <a:ext cx="5465100" cy="4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a:solidFill>
                  <a:schemeClr val="dk1"/>
                </a:solidFill>
              </a:defRPr>
            </a:lvl1pPr>
            <a:lvl2pPr lvl="1" algn="r" rtl="0">
              <a:lnSpc>
                <a:spcPct val="100000"/>
              </a:lnSpc>
              <a:spcBef>
                <a:spcPts val="1600"/>
              </a:spcBef>
              <a:spcAft>
                <a:spcPts val="0"/>
              </a:spcAft>
              <a:buNone/>
              <a:defRPr sz="1800">
                <a:solidFill>
                  <a:schemeClr val="dk1"/>
                </a:solidFill>
              </a:defRPr>
            </a:lvl2pPr>
            <a:lvl3pPr lvl="2" algn="r" rtl="0">
              <a:lnSpc>
                <a:spcPct val="100000"/>
              </a:lnSpc>
              <a:spcBef>
                <a:spcPts val="1600"/>
              </a:spcBef>
              <a:spcAft>
                <a:spcPts val="0"/>
              </a:spcAft>
              <a:buNone/>
              <a:defRPr sz="1800">
                <a:solidFill>
                  <a:schemeClr val="dk1"/>
                </a:solidFill>
              </a:defRPr>
            </a:lvl3pPr>
            <a:lvl4pPr lvl="3" algn="r" rtl="0">
              <a:lnSpc>
                <a:spcPct val="100000"/>
              </a:lnSpc>
              <a:spcBef>
                <a:spcPts val="1600"/>
              </a:spcBef>
              <a:spcAft>
                <a:spcPts val="0"/>
              </a:spcAft>
              <a:buNone/>
              <a:defRPr sz="1800">
                <a:solidFill>
                  <a:schemeClr val="dk1"/>
                </a:solidFill>
              </a:defRPr>
            </a:lvl4pPr>
            <a:lvl5pPr lvl="4" algn="r" rtl="0">
              <a:lnSpc>
                <a:spcPct val="100000"/>
              </a:lnSpc>
              <a:spcBef>
                <a:spcPts val="1600"/>
              </a:spcBef>
              <a:spcAft>
                <a:spcPts val="0"/>
              </a:spcAft>
              <a:buNone/>
              <a:defRPr sz="1800">
                <a:solidFill>
                  <a:schemeClr val="dk1"/>
                </a:solidFill>
              </a:defRPr>
            </a:lvl5pPr>
            <a:lvl6pPr lvl="5" algn="r" rtl="0">
              <a:lnSpc>
                <a:spcPct val="100000"/>
              </a:lnSpc>
              <a:spcBef>
                <a:spcPts val="1600"/>
              </a:spcBef>
              <a:spcAft>
                <a:spcPts val="0"/>
              </a:spcAft>
              <a:buNone/>
              <a:defRPr sz="1800">
                <a:solidFill>
                  <a:schemeClr val="dk1"/>
                </a:solidFill>
              </a:defRPr>
            </a:lvl6pPr>
            <a:lvl7pPr lvl="6" algn="r" rtl="0">
              <a:lnSpc>
                <a:spcPct val="100000"/>
              </a:lnSpc>
              <a:spcBef>
                <a:spcPts val="1600"/>
              </a:spcBef>
              <a:spcAft>
                <a:spcPts val="0"/>
              </a:spcAft>
              <a:buNone/>
              <a:defRPr sz="1800">
                <a:solidFill>
                  <a:schemeClr val="dk1"/>
                </a:solidFill>
              </a:defRPr>
            </a:lvl7pPr>
            <a:lvl8pPr lvl="7" algn="r" rtl="0">
              <a:lnSpc>
                <a:spcPct val="100000"/>
              </a:lnSpc>
              <a:spcBef>
                <a:spcPts val="1600"/>
              </a:spcBef>
              <a:spcAft>
                <a:spcPts val="0"/>
              </a:spcAft>
              <a:buNone/>
              <a:defRPr sz="1800">
                <a:solidFill>
                  <a:schemeClr val="dk1"/>
                </a:solidFill>
              </a:defRPr>
            </a:lvl8pPr>
            <a:lvl9pPr lvl="8" algn="r" rtl="0">
              <a:lnSpc>
                <a:spcPct val="100000"/>
              </a:lnSpc>
              <a:spcBef>
                <a:spcPts val="1600"/>
              </a:spcBef>
              <a:spcAft>
                <a:spcPts val="1600"/>
              </a:spcAft>
              <a:buNone/>
              <a:defRPr sz="1800">
                <a:solidFill>
                  <a:schemeClr val="dk1"/>
                </a:solidFill>
              </a:defRPr>
            </a:lvl9pPr>
          </a:lstStyle>
          <a:p>
            <a:endParaRPr/>
          </a:p>
        </p:txBody>
      </p:sp>
      <p:sp>
        <p:nvSpPr>
          <p:cNvPr id="15" name="Google Shape;15;p3"/>
          <p:cNvSpPr txBox="1">
            <a:spLocks noGrp="1"/>
          </p:cNvSpPr>
          <p:nvPr>
            <p:ph type="title" idx="2" hasCustomPrompt="1"/>
          </p:nvPr>
        </p:nvSpPr>
        <p:spPr>
          <a:xfrm flipH="1">
            <a:off x="6133150" y="807733"/>
            <a:ext cx="2021400" cy="1040100"/>
          </a:xfrm>
          <a:prstGeom prst="rect">
            <a:avLst/>
          </a:prstGeom>
          <a:noFill/>
        </p:spPr>
        <p:txBody>
          <a:bodyPr spcFirstLastPara="1" wrap="square" lIns="91425" tIns="91425" rIns="91425" bIns="91425" anchor="b" anchorCtr="0">
            <a:noAutofit/>
          </a:bodyPr>
          <a:lstStyle>
            <a:lvl1pPr marR="27432" lvl="0" algn="r" rtl="0">
              <a:spcBef>
                <a:spcPts val="0"/>
              </a:spcBef>
              <a:spcAft>
                <a:spcPts val="0"/>
              </a:spcAft>
              <a:buClr>
                <a:schemeClr val="lt1"/>
              </a:buClr>
              <a:buSzPts val="3600"/>
              <a:buNone/>
              <a:defRPr sz="7000">
                <a:solidFill>
                  <a:schemeClr val="dk2"/>
                </a:solidFill>
              </a:defRPr>
            </a:lvl1pPr>
            <a:lvl2pPr lvl="1"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030400" y="2532925"/>
            <a:ext cx="5076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2030550" y="1534348"/>
            <a:ext cx="5076000" cy="9588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sz="7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 name="Google Shape;18;p3"/>
          <p:cNvSpPr txBox="1">
            <a:spLocks noGrp="1"/>
          </p:cNvSpPr>
          <p:nvPr>
            <p:ph type="subTitle" idx="1"/>
          </p:nvPr>
        </p:nvSpPr>
        <p:spPr>
          <a:xfrm>
            <a:off x="2030250" y="3317569"/>
            <a:ext cx="5076000" cy="29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9" name="Google Shape;19;p3"/>
          <p:cNvSpPr/>
          <p:nvPr/>
        </p:nvSpPr>
        <p:spPr>
          <a:xfrm rot="10800000">
            <a:off x="-115" y="-76"/>
            <a:ext cx="4572115" cy="2501947"/>
          </a:xfrm>
          <a:custGeom>
            <a:avLst/>
            <a:gdLst/>
            <a:ahLst/>
            <a:cxnLst/>
            <a:rect l="l" t="t" r="r" b="b"/>
            <a:pathLst>
              <a:path w="111481" h="52416" extrusionOk="0">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5189688" y="3289527"/>
            <a:ext cx="3954231" cy="1859196"/>
          </a:xfrm>
          <a:custGeom>
            <a:avLst/>
            <a:gdLst/>
            <a:ahLst/>
            <a:cxnLst/>
            <a:rect l="l" t="t" r="r" b="b"/>
            <a:pathLst>
              <a:path w="111481" h="52416" extrusionOk="0">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85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720000" y="860400"/>
            <a:ext cx="5874600" cy="3740400"/>
          </a:xfrm>
          <a:prstGeom prst="rect">
            <a:avLst/>
          </a:prstGeom>
        </p:spPr>
        <p:txBody>
          <a:bodyPr spcFirstLastPara="1" wrap="square" lIns="91425" tIns="91425" rIns="91425" bIns="91425" anchor="b" anchorCtr="0">
            <a:noAutofit/>
          </a:bodyPr>
          <a:lstStyle>
            <a:lvl1pPr marL="457200" lvl="0" indent="-292100" rtl="0">
              <a:lnSpc>
                <a:spcPct val="200000"/>
              </a:lnSpc>
              <a:spcBef>
                <a:spcPts val="0"/>
              </a:spcBef>
              <a:spcAft>
                <a:spcPts val="0"/>
              </a:spcAft>
              <a:buSzPts val="1000"/>
              <a:buFont typeface="Pompiere"/>
              <a:buChar char="●"/>
              <a:defRPr sz="1200"/>
            </a:lvl1pPr>
            <a:lvl2pPr marL="914400" lvl="1" indent="-292100" rtl="0">
              <a:spcBef>
                <a:spcPts val="1600"/>
              </a:spcBef>
              <a:spcAft>
                <a:spcPts val="0"/>
              </a:spcAft>
              <a:buClr>
                <a:srgbClr val="434343"/>
              </a:buClr>
              <a:buSzPts val="1000"/>
              <a:buFont typeface="Roboto Condensed Light"/>
              <a:buChar char="○"/>
              <a:defRPr sz="1000"/>
            </a:lvl2pPr>
            <a:lvl3pPr marL="1371600" lvl="2" indent="-292100" rtl="0">
              <a:spcBef>
                <a:spcPts val="1600"/>
              </a:spcBef>
              <a:spcAft>
                <a:spcPts val="0"/>
              </a:spcAft>
              <a:buClr>
                <a:srgbClr val="434343"/>
              </a:buClr>
              <a:buSzPts val="1000"/>
              <a:buFont typeface="Roboto Condensed Light"/>
              <a:buChar char="■"/>
              <a:defRPr sz="1000"/>
            </a:lvl3pPr>
            <a:lvl4pPr marL="1828800" lvl="3" indent="-292100" rtl="0">
              <a:spcBef>
                <a:spcPts val="1600"/>
              </a:spcBef>
              <a:spcAft>
                <a:spcPts val="0"/>
              </a:spcAft>
              <a:buClr>
                <a:srgbClr val="434343"/>
              </a:buClr>
              <a:buSzPts val="1000"/>
              <a:buFont typeface="Roboto Condensed Light"/>
              <a:buChar char="●"/>
              <a:defRPr sz="1000"/>
            </a:lvl4pPr>
            <a:lvl5pPr marL="2286000" lvl="4" indent="-292100" rtl="0">
              <a:spcBef>
                <a:spcPts val="1600"/>
              </a:spcBef>
              <a:spcAft>
                <a:spcPts val="0"/>
              </a:spcAft>
              <a:buClr>
                <a:srgbClr val="434343"/>
              </a:buClr>
              <a:buSzPts val="1000"/>
              <a:buFont typeface="Roboto Condensed Light"/>
              <a:buChar char="○"/>
              <a:defRPr sz="1000"/>
            </a:lvl5pPr>
            <a:lvl6pPr marL="2743200" lvl="5" indent="-292100" rtl="0">
              <a:spcBef>
                <a:spcPts val="1600"/>
              </a:spcBef>
              <a:spcAft>
                <a:spcPts val="0"/>
              </a:spcAft>
              <a:buClr>
                <a:srgbClr val="434343"/>
              </a:buClr>
              <a:buSzPts val="1000"/>
              <a:buFont typeface="Roboto Condensed Light"/>
              <a:buChar char="■"/>
              <a:defRPr sz="1000"/>
            </a:lvl6pPr>
            <a:lvl7pPr marL="3200400" lvl="6" indent="-292100" rtl="0">
              <a:spcBef>
                <a:spcPts val="1600"/>
              </a:spcBef>
              <a:spcAft>
                <a:spcPts val="0"/>
              </a:spcAft>
              <a:buClr>
                <a:srgbClr val="434343"/>
              </a:buClr>
              <a:buSzPts val="1000"/>
              <a:buFont typeface="Roboto Condensed Light"/>
              <a:buChar char="●"/>
              <a:defRPr sz="1000"/>
            </a:lvl7pPr>
            <a:lvl8pPr marL="3657600" lvl="7" indent="-292100" rtl="0">
              <a:spcBef>
                <a:spcPts val="1600"/>
              </a:spcBef>
              <a:spcAft>
                <a:spcPts val="0"/>
              </a:spcAft>
              <a:buClr>
                <a:srgbClr val="434343"/>
              </a:buClr>
              <a:buSzPts val="1000"/>
              <a:buFont typeface="Roboto Condensed Light"/>
              <a:buChar char="○"/>
              <a:defRPr sz="1000"/>
            </a:lvl8pPr>
            <a:lvl9pPr marL="4114800" lvl="8" indent="-292100" rtl="0">
              <a:spcBef>
                <a:spcPts val="1600"/>
              </a:spcBef>
              <a:spcAft>
                <a:spcPts val="1600"/>
              </a:spcAft>
              <a:buClr>
                <a:srgbClr val="434343"/>
              </a:buClr>
              <a:buSzPts val="1000"/>
              <a:buFont typeface="Roboto Condensed Light"/>
              <a:buChar char="■"/>
              <a:defRPr sz="1000"/>
            </a:lvl9pPr>
          </a:lstStyle>
          <a:p>
            <a:endParaRPr/>
          </a:p>
        </p:txBody>
      </p:sp>
      <p:sp>
        <p:nvSpPr>
          <p:cNvPr id="23" name="Google Shape;23;p4"/>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 name="Google Shape;24;p4"/>
          <p:cNvSpPr/>
          <p:nvPr/>
        </p:nvSpPr>
        <p:spPr>
          <a:xfrm>
            <a:off x="5639026" y="2487075"/>
            <a:ext cx="3508522" cy="2660742"/>
          </a:xfrm>
          <a:custGeom>
            <a:avLst/>
            <a:gdLst/>
            <a:ahLst/>
            <a:cxnLst/>
            <a:rect l="l" t="t" r="r" b="b"/>
            <a:pathLst>
              <a:path w="95457" h="92115" extrusionOk="0">
                <a:moveTo>
                  <a:pt x="95456" y="17"/>
                </a:moveTo>
                <a:cubicBezTo>
                  <a:pt x="88205" y="318"/>
                  <a:pt x="75924" y="5414"/>
                  <a:pt x="69274" y="34169"/>
                </a:cubicBezTo>
                <a:cubicBezTo>
                  <a:pt x="61588" y="67336"/>
                  <a:pt x="39482" y="71780"/>
                  <a:pt x="30176" y="72148"/>
                </a:cubicBezTo>
                <a:cubicBezTo>
                  <a:pt x="24729" y="72365"/>
                  <a:pt x="19365" y="73551"/>
                  <a:pt x="14486" y="75857"/>
                </a:cubicBezTo>
                <a:cubicBezTo>
                  <a:pt x="8070" y="78864"/>
                  <a:pt x="1136" y="83961"/>
                  <a:pt x="0" y="92114"/>
                </a:cubicBezTo>
                <a:lnTo>
                  <a:pt x="95439" y="92114"/>
                </a:lnTo>
                <a:cubicBezTo>
                  <a:pt x="95439" y="92114"/>
                  <a:pt x="95439" y="0"/>
                  <a:pt x="95456" y="17"/>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3125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720000" y="2232900"/>
            <a:ext cx="2763000" cy="1575900"/>
          </a:xfrm>
          <a:prstGeom prst="rect">
            <a:avLst/>
          </a:prstGeom>
        </p:spPr>
        <p:txBody>
          <a:bodyPr spcFirstLastPara="1" wrap="square" lIns="91425" tIns="91425" rIns="91425" bIns="91425" anchor="t" anchorCtr="0">
            <a:noAutofit/>
          </a:bodyPr>
          <a:lstStyle>
            <a:lvl1pPr marL="457200" lvl="0" indent="-292100" algn="ctr" rtl="0">
              <a:lnSpc>
                <a:spcPct val="100000"/>
              </a:lnSpc>
              <a:spcBef>
                <a:spcPts val="0"/>
              </a:spcBef>
              <a:spcAft>
                <a:spcPts val="0"/>
              </a:spcAft>
              <a:buSzPts val="1000"/>
              <a:buFont typeface="Pompiere"/>
              <a:buAutoNum type="arabicPeriod"/>
              <a:defRPr sz="1200"/>
            </a:lvl1pPr>
            <a:lvl2pPr marL="914400" lvl="1" indent="-292100" rtl="0">
              <a:spcBef>
                <a:spcPts val="1600"/>
              </a:spcBef>
              <a:spcAft>
                <a:spcPts val="0"/>
              </a:spcAft>
              <a:buClr>
                <a:srgbClr val="434343"/>
              </a:buClr>
              <a:buSzPts val="1000"/>
              <a:buFont typeface="Roboto Condensed Light"/>
              <a:buAutoNum type="alphaLcPeriod"/>
              <a:defRPr sz="1000"/>
            </a:lvl2pPr>
            <a:lvl3pPr marL="1371600" lvl="2" indent="-292100" rtl="0">
              <a:spcBef>
                <a:spcPts val="1600"/>
              </a:spcBef>
              <a:spcAft>
                <a:spcPts val="0"/>
              </a:spcAft>
              <a:buClr>
                <a:srgbClr val="434343"/>
              </a:buClr>
              <a:buSzPts val="1000"/>
              <a:buFont typeface="Roboto Condensed Light"/>
              <a:buAutoNum type="romanLcPeriod"/>
              <a:defRPr sz="1000"/>
            </a:lvl3pPr>
            <a:lvl4pPr marL="1828800" lvl="3" indent="-292100" rtl="0">
              <a:spcBef>
                <a:spcPts val="1600"/>
              </a:spcBef>
              <a:spcAft>
                <a:spcPts val="0"/>
              </a:spcAft>
              <a:buClr>
                <a:srgbClr val="434343"/>
              </a:buClr>
              <a:buSzPts val="1000"/>
              <a:buFont typeface="Roboto Condensed Light"/>
              <a:buAutoNum type="arabicPeriod"/>
              <a:defRPr sz="1000"/>
            </a:lvl4pPr>
            <a:lvl5pPr marL="2286000" lvl="4" indent="-292100" rtl="0">
              <a:spcBef>
                <a:spcPts val="1600"/>
              </a:spcBef>
              <a:spcAft>
                <a:spcPts val="0"/>
              </a:spcAft>
              <a:buClr>
                <a:srgbClr val="434343"/>
              </a:buClr>
              <a:buSzPts val="1000"/>
              <a:buFont typeface="Roboto Condensed Light"/>
              <a:buAutoNum type="alphaLcPeriod"/>
              <a:defRPr sz="1000"/>
            </a:lvl5pPr>
            <a:lvl6pPr marL="2743200" lvl="5" indent="-292100" rtl="0">
              <a:spcBef>
                <a:spcPts val="1600"/>
              </a:spcBef>
              <a:spcAft>
                <a:spcPts val="0"/>
              </a:spcAft>
              <a:buClr>
                <a:srgbClr val="434343"/>
              </a:buClr>
              <a:buSzPts val="1000"/>
              <a:buFont typeface="Roboto Condensed Light"/>
              <a:buAutoNum type="romanLcPeriod"/>
              <a:defRPr sz="1000"/>
            </a:lvl6pPr>
            <a:lvl7pPr marL="3200400" lvl="6" indent="-292100" rtl="0">
              <a:spcBef>
                <a:spcPts val="1600"/>
              </a:spcBef>
              <a:spcAft>
                <a:spcPts val="0"/>
              </a:spcAft>
              <a:buClr>
                <a:srgbClr val="434343"/>
              </a:buClr>
              <a:buSzPts val="1000"/>
              <a:buFont typeface="Roboto Condensed Light"/>
              <a:buAutoNum type="arabicPeriod"/>
              <a:defRPr sz="1000"/>
            </a:lvl7pPr>
            <a:lvl8pPr marL="3657600" lvl="7" indent="-292100" rtl="0">
              <a:spcBef>
                <a:spcPts val="1600"/>
              </a:spcBef>
              <a:spcAft>
                <a:spcPts val="0"/>
              </a:spcAft>
              <a:buClr>
                <a:srgbClr val="434343"/>
              </a:buClr>
              <a:buSzPts val="1000"/>
              <a:buFont typeface="Roboto Condensed Light"/>
              <a:buAutoNum type="alphaLcPeriod"/>
              <a:defRPr sz="1000"/>
            </a:lvl8pPr>
            <a:lvl9pPr marL="4114800" lvl="8" indent="-292100" rtl="0">
              <a:spcBef>
                <a:spcPts val="1600"/>
              </a:spcBef>
              <a:spcAft>
                <a:spcPts val="1600"/>
              </a:spcAft>
              <a:buClr>
                <a:srgbClr val="434343"/>
              </a:buClr>
              <a:buSzPts val="1000"/>
              <a:buFont typeface="Roboto Condensed Light"/>
              <a:buAutoNum type="romanLcPeriod"/>
              <a:defRPr sz="1000"/>
            </a:lvl9pPr>
          </a:lstStyle>
          <a:p>
            <a:endParaRPr/>
          </a:p>
        </p:txBody>
      </p:sp>
      <p:sp>
        <p:nvSpPr>
          <p:cNvPr id="27" name="Google Shape;27;p5"/>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 name="Google Shape;28;p5"/>
          <p:cNvSpPr txBox="1">
            <a:spLocks noGrp="1"/>
          </p:cNvSpPr>
          <p:nvPr>
            <p:ph type="body" idx="2"/>
          </p:nvPr>
        </p:nvSpPr>
        <p:spPr>
          <a:xfrm>
            <a:off x="5658950" y="2232900"/>
            <a:ext cx="2763000" cy="1575900"/>
          </a:xfrm>
          <a:prstGeom prst="rect">
            <a:avLst/>
          </a:prstGeom>
        </p:spPr>
        <p:txBody>
          <a:bodyPr spcFirstLastPara="1" wrap="square" lIns="91425" tIns="91425" rIns="91425" bIns="91425" anchor="t" anchorCtr="0">
            <a:noAutofit/>
          </a:bodyPr>
          <a:lstStyle>
            <a:lvl1pPr marL="457200" lvl="0" indent="-292100" algn="ctr" rtl="0">
              <a:lnSpc>
                <a:spcPct val="100000"/>
              </a:lnSpc>
              <a:spcBef>
                <a:spcPts val="0"/>
              </a:spcBef>
              <a:spcAft>
                <a:spcPts val="0"/>
              </a:spcAft>
              <a:buSzPts val="1000"/>
              <a:buFont typeface="Pompiere"/>
              <a:buAutoNum type="arabicPeriod"/>
              <a:defRPr sz="1200"/>
            </a:lvl1pPr>
            <a:lvl2pPr marL="914400" lvl="1" indent="-292100" rtl="0">
              <a:spcBef>
                <a:spcPts val="1600"/>
              </a:spcBef>
              <a:spcAft>
                <a:spcPts val="0"/>
              </a:spcAft>
              <a:buClr>
                <a:srgbClr val="434343"/>
              </a:buClr>
              <a:buSzPts val="1000"/>
              <a:buFont typeface="Roboto Condensed Light"/>
              <a:buAutoNum type="alphaLcPeriod"/>
              <a:defRPr sz="1000"/>
            </a:lvl2pPr>
            <a:lvl3pPr marL="1371600" lvl="2" indent="-292100" rtl="0">
              <a:spcBef>
                <a:spcPts val="1600"/>
              </a:spcBef>
              <a:spcAft>
                <a:spcPts val="0"/>
              </a:spcAft>
              <a:buClr>
                <a:srgbClr val="434343"/>
              </a:buClr>
              <a:buSzPts val="1000"/>
              <a:buFont typeface="Roboto Condensed Light"/>
              <a:buAutoNum type="romanLcPeriod"/>
              <a:defRPr sz="1000"/>
            </a:lvl3pPr>
            <a:lvl4pPr marL="1828800" lvl="3" indent="-292100" rtl="0">
              <a:spcBef>
                <a:spcPts val="1600"/>
              </a:spcBef>
              <a:spcAft>
                <a:spcPts val="0"/>
              </a:spcAft>
              <a:buClr>
                <a:srgbClr val="434343"/>
              </a:buClr>
              <a:buSzPts val="1000"/>
              <a:buFont typeface="Roboto Condensed Light"/>
              <a:buAutoNum type="arabicPeriod"/>
              <a:defRPr sz="1000"/>
            </a:lvl4pPr>
            <a:lvl5pPr marL="2286000" lvl="4" indent="-292100" rtl="0">
              <a:spcBef>
                <a:spcPts val="1600"/>
              </a:spcBef>
              <a:spcAft>
                <a:spcPts val="0"/>
              </a:spcAft>
              <a:buClr>
                <a:srgbClr val="434343"/>
              </a:buClr>
              <a:buSzPts val="1000"/>
              <a:buFont typeface="Roboto Condensed Light"/>
              <a:buAutoNum type="alphaLcPeriod"/>
              <a:defRPr sz="1000"/>
            </a:lvl5pPr>
            <a:lvl6pPr marL="2743200" lvl="5" indent="-292100" rtl="0">
              <a:spcBef>
                <a:spcPts val="1600"/>
              </a:spcBef>
              <a:spcAft>
                <a:spcPts val="0"/>
              </a:spcAft>
              <a:buClr>
                <a:srgbClr val="434343"/>
              </a:buClr>
              <a:buSzPts val="1000"/>
              <a:buFont typeface="Roboto Condensed Light"/>
              <a:buAutoNum type="romanLcPeriod"/>
              <a:defRPr sz="1000"/>
            </a:lvl6pPr>
            <a:lvl7pPr marL="3200400" lvl="6" indent="-292100" rtl="0">
              <a:spcBef>
                <a:spcPts val="1600"/>
              </a:spcBef>
              <a:spcAft>
                <a:spcPts val="0"/>
              </a:spcAft>
              <a:buClr>
                <a:srgbClr val="434343"/>
              </a:buClr>
              <a:buSzPts val="1000"/>
              <a:buFont typeface="Roboto Condensed Light"/>
              <a:buAutoNum type="arabicPeriod"/>
              <a:defRPr sz="1000"/>
            </a:lvl7pPr>
            <a:lvl8pPr marL="3657600" lvl="7" indent="-292100" rtl="0">
              <a:spcBef>
                <a:spcPts val="1600"/>
              </a:spcBef>
              <a:spcAft>
                <a:spcPts val="0"/>
              </a:spcAft>
              <a:buClr>
                <a:srgbClr val="434343"/>
              </a:buClr>
              <a:buSzPts val="1000"/>
              <a:buFont typeface="Roboto Condensed Light"/>
              <a:buAutoNum type="alphaLcPeriod"/>
              <a:defRPr sz="1000"/>
            </a:lvl8pPr>
            <a:lvl9pPr marL="4114800" lvl="8" indent="-292100" rtl="0">
              <a:spcBef>
                <a:spcPts val="1600"/>
              </a:spcBef>
              <a:spcAft>
                <a:spcPts val="1600"/>
              </a:spcAft>
              <a:buClr>
                <a:srgbClr val="434343"/>
              </a:buClr>
              <a:buSzPts val="1000"/>
              <a:buFont typeface="Roboto Condensed Light"/>
              <a:buAutoNum type="romanLcPeriod"/>
              <a:defRPr sz="1000"/>
            </a:lvl9pPr>
          </a:lstStyle>
          <a:p>
            <a:endParaRPr/>
          </a:p>
        </p:txBody>
      </p:sp>
      <p:sp>
        <p:nvSpPr>
          <p:cNvPr id="29" name="Google Shape;29;p5"/>
          <p:cNvSpPr txBox="1">
            <a:spLocks noGrp="1"/>
          </p:cNvSpPr>
          <p:nvPr>
            <p:ph type="subTitle" idx="3"/>
          </p:nvPr>
        </p:nvSpPr>
        <p:spPr>
          <a:xfrm>
            <a:off x="720000" y="1894000"/>
            <a:ext cx="2763000" cy="339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 name="Google Shape;30;p5"/>
          <p:cNvSpPr txBox="1">
            <a:spLocks noGrp="1"/>
          </p:cNvSpPr>
          <p:nvPr>
            <p:ph type="subTitle" idx="4"/>
          </p:nvPr>
        </p:nvSpPr>
        <p:spPr>
          <a:xfrm>
            <a:off x="5658900" y="1894025"/>
            <a:ext cx="2763000" cy="339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1" name="Google Shape;31;p5"/>
          <p:cNvSpPr/>
          <p:nvPr/>
        </p:nvSpPr>
        <p:spPr>
          <a:xfrm>
            <a:off x="1667550" y="3931099"/>
            <a:ext cx="5809067" cy="1212418"/>
          </a:xfrm>
          <a:custGeom>
            <a:avLst/>
            <a:gdLst/>
            <a:ahLst/>
            <a:cxnLst/>
            <a:rect l="l" t="t" r="r" b="b"/>
            <a:pathLst>
              <a:path w="176059" h="46952" extrusionOk="0">
                <a:moveTo>
                  <a:pt x="1" y="46951"/>
                </a:moveTo>
                <a:cubicBezTo>
                  <a:pt x="1" y="46951"/>
                  <a:pt x="4211" y="34119"/>
                  <a:pt x="27603" y="31395"/>
                </a:cubicBezTo>
                <a:cubicBezTo>
                  <a:pt x="41471" y="29791"/>
                  <a:pt x="48506" y="23609"/>
                  <a:pt x="51948" y="18864"/>
                </a:cubicBezTo>
                <a:cubicBezTo>
                  <a:pt x="55924" y="13367"/>
                  <a:pt x="61338" y="9090"/>
                  <a:pt x="67604" y="6500"/>
                </a:cubicBezTo>
                <a:cubicBezTo>
                  <a:pt x="72399" y="4511"/>
                  <a:pt x="78163" y="2607"/>
                  <a:pt x="84195" y="1754"/>
                </a:cubicBezTo>
                <a:cubicBezTo>
                  <a:pt x="96760" y="0"/>
                  <a:pt x="108807" y="7352"/>
                  <a:pt x="112984" y="19332"/>
                </a:cubicBezTo>
                <a:cubicBezTo>
                  <a:pt x="114287" y="23108"/>
                  <a:pt x="118849" y="27051"/>
                  <a:pt x="123460" y="27853"/>
                </a:cubicBezTo>
                <a:cubicBezTo>
                  <a:pt x="134321" y="29725"/>
                  <a:pt x="153536" y="33902"/>
                  <a:pt x="153536" y="33902"/>
                </a:cubicBezTo>
                <a:cubicBezTo>
                  <a:pt x="153536" y="33902"/>
                  <a:pt x="173920" y="37661"/>
                  <a:pt x="176059" y="46951"/>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701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91951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grpSp>
        <p:nvGrpSpPr>
          <p:cNvPr id="35" name="Google Shape;35;p7"/>
          <p:cNvGrpSpPr/>
          <p:nvPr/>
        </p:nvGrpSpPr>
        <p:grpSpPr>
          <a:xfrm>
            <a:off x="3527981" y="1436716"/>
            <a:ext cx="5616442" cy="3706262"/>
            <a:chOff x="3527981" y="1436716"/>
            <a:chExt cx="5616442" cy="3706262"/>
          </a:xfrm>
        </p:grpSpPr>
        <p:sp>
          <p:nvSpPr>
            <p:cNvPr id="36" name="Google Shape;36;p7"/>
            <p:cNvSpPr/>
            <p:nvPr/>
          </p:nvSpPr>
          <p:spPr>
            <a:xfrm>
              <a:off x="8037512" y="1436716"/>
              <a:ext cx="1106911" cy="1352702"/>
            </a:xfrm>
            <a:custGeom>
              <a:avLst/>
              <a:gdLst/>
              <a:ahLst/>
              <a:cxnLst/>
              <a:rect l="l" t="t" r="r" b="b"/>
              <a:pathLst>
                <a:path w="34537" h="42206" extrusionOk="0">
                  <a:moveTo>
                    <a:pt x="33000" y="36174"/>
                  </a:moveTo>
                  <a:cubicBezTo>
                    <a:pt x="33501" y="35773"/>
                    <a:pt x="33986" y="35322"/>
                    <a:pt x="34437" y="34871"/>
                  </a:cubicBezTo>
                  <a:cubicBezTo>
                    <a:pt x="34336" y="34821"/>
                    <a:pt x="34537" y="11011"/>
                    <a:pt x="34537" y="10944"/>
                  </a:cubicBezTo>
                  <a:cubicBezTo>
                    <a:pt x="33668" y="10242"/>
                    <a:pt x="32749" y="9608"/>
                    <a:pt x="31780" y="9039"/>
                  </a:cubicBezTo>
                  <a:cubicBezTo>
                    <a:pt x="16091" y="0"/>
                    <a:pt x="0" y="19432"/>
                    <a:pt x="11078" y="33400"/>
                  </a:cubicBezTo>
                  <a:cubicBezTo>
                    <a:pt x="18079" y="42206"/>
                    <a:pt x="26951" y="41187"/>
                    <a:pt x="33000" y="36174"/>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a:off x="3527981" y="4113725"/>
              <a:ext cx="1150851" cy="1029254"/>
            </a:xfrm>
            <a:custGeom>
              <a:avLst/>
              <a:gdLst/>
              <a:ahLst/>
              <a:cxnLst/>
              <a:rect l="l" t="t" r="r" b="b"/>
              <a:pathLst>
                <a:path w="35908" h="32114" extrusionOk="0">
                  <a:moveTo>
                    <a:pt x="33267" y="15455"/>
                  </a:moveTo>
                  <a:cubicBezTo>
                    <a:pt x="28739" y="6165"/>
                    <a:pt x="16375" y="0"/>
                    <a:pt x="6600" y="10326"/>
                  </a:cubicBezTo>
                  <a:cubicBezTo>
                    <a:pt x="0" y="17310"/>
                    <a:pt x="1170" y="26283"/>
                    <a:pt x="6149" y="32030"/>
                  </a:cubicBezTo>
                  <a:cubicBezTo>
                    <a:pt x="6066" y="32114"/>
                    <a:pt x="31346" y="32114"/>
                    <a:pt x="31245" y="32114"/>
                  </a:cubicBezTo>
                  <a:cubicBezTo>
                    <a:pt x="35907" y="27252"/>
                    <a:pt x="35907" y="20836"/>
                    <a:pt x="33267" y="15455"/>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4108471" y="2028456"/>
              <a:ext cx="5035952" cy="3114523"/>
            </a:xfrm>
            <a:custGeom>
              <a:avLst/>
              <a:gdLst/>
              <a:ahLst/>
              <a:cxnLst/>
              <a:rect l="l" t="t" r="r" b="b"/>
              <a:pathLst>
                <a:path w="157128" h="97177" extrusionOk="0">
                  <a:moveTo>
                    <a:pt x="47737" y="67"/>
                  </a:moveTo>
                  <a:cubicBezTo>
                    <a:pt x="36759" y="769"/>
                    <a:pt x="26784" y="7185"/>
                    <a:pt x="19466" y="15389"/>
                  </a:cubicBezTo>
                  <a:cubicBezTo>
                    <a:pt x="16208" y="19048"/>
                    <a:pt x="13401" y="23058"/>
                    <a:pt x="10844" y="27235"/>
                  </a:cubicBezTo>
                  <a:cubicBezTo>
                    <a:pt x="5431" y="36107"/>
                    <a:pt x="1671" y="44111"/>
                    <a:pt x="736" y="54503"/>
                  </a:cubicBezTo>
                  <a:cubicBezTo>
                    <a:pt x="0" y="63008"/>
                    <a:pt x="936" y="71579"/>
                    <a:pt x="3493" y="79716"/>
                  </a:cubicBezTo>
                  <a:cubicBezTo>
                    <a:pt x="5330" y="85665"/>
                    <a:pt x="8054" y="91880"/>
                    <a:pt x="11346" y="97177"/>
                  </a:cubicBezTo>
                  <a:lnTo>
                    <a:pt x="157128" y="97177"/>
                  </a:lnTo>
                  <a:cubicBezTo>
                    <a:pt x="157128" y="97177"/>
                    <a:pt x="156927" y="6951"/>
                    <a:pt x="157028" y="7068"/>
                  </a:cubicBezTo>
                  <a:cubicBezTo>
                    <a:pt x="143093" y="9440"/>
                    <a:pt x="129024" y="16174"/>
                    <a:pt x="115674" y="16358"/>
                  </a:cubicBezTo>
                  <a:cubicBezTo>
                    <a:pt x="108038" y="16458"/>
                    <a:pt x="101121" y="13601"/>
                    <a:pt x="93953" y="11462"/>
                  </a:cubicBezTo>
                  <a:cubicBezTo>
                    <a:pt x="86217" y="9156"/>
                    <a:pt x="78481" y="6767"/>
                    <a:pt x="70761" y="4328"/>
                  </a:cubicBezTo>
                  <a:cubicBezTo>
                    <a:pt x="63961" y="2172"/>
                    <a:pt x="56977" y="0"/>
                    <a:pt x="49876" y="0"/>
                  </a:cubicBezTo>
                  <a:cubicBezTo>
                    <a:pt x="49157" y="0"/>
                    <a:pt x="48455" y="17"/>
                    <a:pt x="47737" y="67"/>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7"/>
          <p:cNvSpPr txBox="1">
            <a:spLocks noGrp="1"/>
          </p:cNvSpPr>
          <p:nvPr>
            <p:ph type="title"/>
          </p:nvPr>
        </p:nvSpPr>
        <p:spPr>
          <a:xfrm>
            <a:off x="720000" y="1767600"/>
            <a:ext cx="3136500" cy="90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7"/>
          <p:cNvSpPr txBox="1">
            <a:spLocks noGrp="1"/>
          </p:cNvSpPr>
          <p:nvPr>
            <p:ph type="body" idx="1"/>
          </p:nvPr>
        </p:nvSpPr>
        <p:spPr>
          <a:xfrm>
            <a:off x="720000" y="2667600"/>
            <a:ext cx="3136500" cy="14220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2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
        <p:nvSpPr>
          <p:cNvPr id="41" name="Google Shape;41;p7"/>
          <p:cNvSpPr/>
          <p:nvPr/>
        </p:nvSpPr>
        <p:spPr>
          <a:xfrm>
            <a:off x="-10" y="-1993"/>
            <a:ext cx="3207179" cy="1774160"/>
          </a:xfrm>
          <a:custGeom>
            <a:avLst/>
            <a:gdLst/>
            <a:ahLst/>
            <a:cxnLst/>
            <a:rect l="l" t="t" r="r" b="b"/>
            <a:pathLst>
              <a:path w="100068" h="55356" extrusionOk="0">
                <a:moveTo>
                  <a:pt x="0" y="55339"/>
                </a:moveTo>
                <a:cubicBezTo>
                  <a:pt x="7151" y="55155"/>
                  <a:pt x="19315" y="52097"/>
                  <a:pt x="25898" y="34821"/>
                </a:cubicBezTo>
                <a:cubicBezTo>
                  <a:pt x="35606" y="9323"/>
                  <a:pt x="69608" y="17210"/>
                  <a:pt x="69608" y="17210"/>
                </a:cubicBezTo>
                <a:cubicBezTo>
                  <a:pt x="69608" y="17210"/>
                  <a:pt x="100068" y="18897"/>
                  <a:pt x="94387" y="0"/>
                </a:cubicBezTo>
                <a:lnTo>
                  <a:pt x="0" y="0"/>
                </a:lnTo>
                <a:cubicBezTo>
                  <a:pt x="0" y="0"/>
                  <a:pt x="0" y="55355"/>
                  <a:pt x="0" y="55339"/>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58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5443200" y="1767600"/>
            <a:ext cx="2980800" cy="17856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4" name="Google Shape;44;p8"/>
          <p:cNvSpPr/>
          <p:nvPr/>
        </p:nvSpPr>
        <p:spPr>
          <a:xfrm flipH="1">
            <a:off x="-14590" y="-179329"/>
            <a:ext cx="5025144" cy="5336997"/>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961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4572000" y="-125"/>
            <a:ext cx="4572000" cy="5143500"/>
          </a:xfrm>
          <a:prstGeom prst="rect">
            <a:avLst/>
          </a:pr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720000" y="1233175"/>
            <a:ext cx="35907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8" name="Google Shape;48;p9"/>
          <p:cNvSpPr txBox="1">
            <a:spLocks noGrp="1"/>
          </p:cNvSpPr>
          <p:nvPr>
            <p:ph type="subTitle" idx="1"/>
          </p:nvPr>
        </p:nvSpPr>
        <p:spPr>
          <a:xfrm>
            <a:off x="720000" y="2803075"/>
            <a:ext cx="35907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9" name="Google Shape;49;p9"/>
          <p:cNvSpPr txBox="1">
            <a:spLocks noGrp="1"/>
          </p:cNvSpPr>
          <p:nvPr>
            <p:ph type="body" idx="2"/>
          </p:nvPr>
        </p:nvSpPr>
        <p:spPr>
          <a:xfrm>
            <a:off x="4939500" y="724075"/>
            <a:ext cx="3484500" cy="3695100"/>
          </a:xfrm>
          <a:prstGeom prst="rect">
            <a:avLst/>
          </a:prstGeom>
        </p:spPr>
        <p:txBody>
          <a:bodyPr spcFirstLastPara="1" wrap="square" lIns="91425" tIns="91425" rIns="91425" bIns="91425" anchor="ctr" anchorCtr="0">
            <a:noAutofit/>
          </a:bodyPr>
          <a:lstStyle>
            <a:lvl1pPr marL="457200" lvl="0" indent="-292100" rtl="0">
              <a:spcBef>
                <a:spcPts val="0"/>
              </a:spcBef>
              <a:spcAft>
                <a:spcPts val="0"/>
              </a:spcAft>
              <a:buSzPts val="1000"/>
              <a:buChar char="●"/>
              <a:defRPr sz="10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Tree>
    <p:extLst>
      <p:ext uri="{BB962C8B-B14F-4D97-AF65-F5344CB8AC3E}">
        <p14:creationId xmlns:p14="http://schemas.microsoft.com/office/powerpoint/2010/main" val="308305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720000" y="3995700"/>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1025714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0" y="2505825"/>
            <a:ext cx="5927168" cy="276470"/>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920925" y="908575"/>
            <a:ext cx="5006400" cy="207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0"/>
              <a:buNone/>
              <a:defRPr sz="7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11"/>
          <p:cNvSpPr txBox="1">
            <a:spLocks noGrp="1"/>
          </p:cNvSpPr>
          <p:nvPr>
            <p:ph type="body" idx="1"/>
          </p:nvPr>
        </p:nvSpPr>
        <p:spPr>
          <a:xfrm>
            <a:off x="920925" y="2937600"/>
            <a:ext cx="5006400" cy="615600"/>
          </a:xfrm>
          <a:prstGeom prst="rect">
            <a:avLst/>
          </a:prstGeom>
        </p:spPr>
        <p:txBody>
          <a:bodyPr spcFirstLastPara="1" wrap="square" lIns="91425" tIns="91425" rIns="91425" bIns="91425" anchor="t" anchorCtr="0">
            <a:noAutofit/>
          </a:bodyPr>
          <a:lstStyle>
            <a:lvl1pPr marL="457200" lvl="0" indent="-342900" algn="r" rtl="0">
              <a:spcBef>
                <a:spcPts val="0"/>
              </a:spcBef>
              <a:spcAft>
                <a:spcPts val="0"/>
              </a:spcAft>
              <a:buSzPts val="1800"/>
              <a:buChar char="●"/>
              <a:defRPr sz="17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6" name="Google Shape;56;p11"/>
          <p:cNvSpPr/>
          <p:nvPr/>
        </p:nvSpPr>
        <p:spPr>
          <a:xfrm flipH="1">
            <a:off x="5997499" y="2188625"/>
            <a:ext cx="3146501" cy="2952286"/>
          </a:xfrm>
          <a:custGeom>
            <a:avLst/>
            <a:gdLst/>
            <a:ahLst/>
            <a:cxnLst/>
            <a:rect l="l" t="t" r="r" b="b"/>
            <a:pathLst>
              <a:path w="95457" h="92115" extrusionOk="0">
                <a:moveTo>
                  <a:pt x="0" y="17"/>
                </a:moveTo>
                <a:cubicBezTo>
                  <a:pt x="7235" y="317"/>
                  <a:pt x="19533" y="5414"/>
                  <a:pt x="26183" y="34169"/>
                </a:cubicBezTo>
                <a:cubicBezTo>
                  <a:pt x="33869" y="67319"/>
                  <a:pt x="55974" y="71780"/>
                  <a:pt x="65281" y="72147"/>
                </a:cubicBezTo>
                <a:cubicBezTo>
                  <a:pt x="70728" y="72365"/>
                  <a:pt x="76091" y="73551"/>
                  <a:pt x="80953" y="75840"/>
                </a:cubicBezTo>
                <a:cubicBezTo>
                  <a:pt x="87369" y="78864"/>
                  <a:pt x="94303" y="83960"/>
                  <a:pt x="95456" y="92114"/>
                </a:cubicBezTo>
                <a:lnTo>
                  <a:pt x="0" y="92114"/>
                </a:lnTo>
                <a:cubicBezTo>
                  <a:pt x="0" y="92114"/>
                  <a:pt x="0" y="0"/>
                  <a:pt x="0" y="17"/>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163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416269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716450" y="2571750"/>
            <a:ext cx="7716000" cy="2037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a:off x="2590800" y="539500"/>
            <a:ext cx="5841600" cy="1407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ubTitle" idx="1"/>
          </p:nvPr>
        </p:nvSpPr>
        <p:spPr>
          <a:xfrm flipH="1">
            <a:off x="1125075" y="2571750"/>
            <a:ext cx="6875100" cy="164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0" name="Google Shape;20;p4"/>
          <p:cNvSpPr txBox="1">
            <a:spLocks noGrp="1"/>
          </p:cNvSpPr>
          <p:nvPr>
            <p:ph type="ctrTitle"/>
          </p:nvPr>
        </p:nvSpPr>
        <p:spPr>
          <a:xfrm>
            <a:off x="3657600" y="539600"/>
            <a:ext cx="4506300" cy="1407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5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8"/>
        <p:cNvGrpSpPr/>
        <p:nvPr/>
      </p:nvGrpSpPr>
      <p:grpSpPr>
        <a:xfrm>
          <a:off x="0" y="0"/>
          <a:ext cx="0" cy="0"/>
          <a:chOff x="0" y="0"/>
          <a:chExt cx="0" cy="0"/>
        </a:xfrm>
      </p:grpSpPr>
      <p:sp>
        <p:nvSpPr>
          <p:cNvPr id="59" name="Google Shape;59;p13"/>
          <p:cNvSpPr/>
          <p:nvPr/>
        </p:nvSpPr>
        <p:spPr>
          <a:xfrm>
            <a:off x="6118088" y="1929640"/>
            <a:ext cx="3025773" cy="3213548"/>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1" name="Google Shape;61;p13"/>
          <p:cNvSpPr txBox="1">
            <a:spLocks noGrp="1"/>
          </p:cNvSpPr>
          <p:nvPr>
            <p:ph type="title" idx="2" hasCustomPrompt="1"/>
          </p:nvPr>
        </p:nvSpPr>
        <p:spPr>
          <a:xfrm>
            <a:off x="720150" y="1470375"/>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2" name="Google Shape;62;p13"/>
          <p:cNvSpPr txBox="1">
            <a:spLocks noGrp="1"/>
          </p:cNvSpPr>
          <p:nvPr>
            <p:ph type="subTitle" idx="1"/>
          </p:nvPr>
        </p:nvSpPr>
        <p:spPr>
          <a:xfrm>
            <a:off x="720000" y="1965275"/>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 name="Google Shape;63;p13"/>
          <p:cNvSpPr txBox="1">
            <a:spLocks noGrp="1"/>
          </p:cNvSpPr>
          <p:nvPr>
            <p:ph type="subTitle" idx="3"/>
          </p:nvPr>
        </p:nvSpPr>
        <p:spPr>
          <a:xfrm>
            <a:off x="720000" y="2326675"/>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4" name="Google Shape;64;p13"/>
          <p:cNvSpPr txBox="1">
            <a:spLocks noGrp="1"/>
          </p:cNvSpPr>
          <p:nvPr>
            <p:ph type="title" idx="4" hasCustomPrompt="1"/>
          </p:nvPr>
        </p:nvSpPr>
        <p:spPr>
          <a:xfrm>
            <a:off x="4294388" y="1470375"/>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 name="Google Shape;65;p13"/>
          <p:cNvSpPr txBox="1">
            <a:spLocks noGrp="1"/>
          </p:cNvSpPr>
          <p:nvPr>
            <p:ph type="subTitle" idx="5"/>
          </p:nvPr>
        </p:nvSpPr>
        <p:spPr>
          <a:xfrm>
            <a:off x="4294238" y="1965275"/>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6" name="Google Shape;66;p13"/>
          <p:cNvSpPr txBox="1">
            <a:spLocks noGrp="1"/>
          </p:cNvSpPr>
          <p:nvPr>
            <p:ph type="subTitle" idx="6"/>
          </p:nvPr>
        </p:nvSpPr>
        <p:spPr>
          <a:xfrm>
            <a:off x="4294246" y="2326675"/>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7" name="Google Shape;67;p13"/>
          <p:cNvSpPr txBox="1">
            <a:spLocks noGrp="1"/>
          </p:cNvSpPr>
          <p:nvPr>
            <p:ph type="title" idx="7" hasCustomPrompt="1"/>
          </p:nvPr>
        </p:nvSpPr>
        <p:spPr>
          <a:xfrm>
            <a:off x="2507188" y="1470375"/>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13"/>
          <p:cNvSpPr txBox="1">
            <a:spLocks noGrp="1"/>
          </p:cNvSpPr>
          <p:nvPr>
            <p:ph type="subTitle" idx="8"/>
          </p:nvPr>
        </p:nvSpPr>
        <p:spPr>
          <a:xfrm>
            <a:off x="2507038" y="1965275"/>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9" name="Google Shape;69;p13"/>
          <p:cNvSpPr txBox="1">
            <a:spLocks noGrp="1"/>
          </p:cNvSpPr>
          <p:nvPr>
            <p:ph type="subTitle" idx="9"/>
          </p:nvPr>
        </p:nvSpPr>
        <p:spPr>
          <a:xfrm>
            <a:off x="2507042" y="2326675"/>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0" name="Google Shape;70;p13"/>
          <p:cNvSpPr txBox="1">
            <a:spLocks noGrp="1"/>
          </p:cNvSpPr>
          <p:nvPr>
            <p:ph type="title" idx="13" hasCustomPrompt="1"/>
          </p:nvPr>
        </p:nvSpPr>
        <p:spPr>
          <a:xfrm>
            <a:off x="720150" y="2937600"/>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1" name="Google Shape;71;p13"/>
          <p:cNvSpPr txBox="1">
            <a:spLocks noGrp="1"/>
          </p:cNvSpPr>
          <p:nvPr>
            <p:ph type="subTitle" idx="14"/>
          </p:nvPr>
        </p:nvSpPr>
        <p:spPr>
          <a:xfrm>
            <a:off x="720000" y="3432500"/>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2" name="Google Shape;72;p13"/>
          <p:cNvSpPr txBox="1">
            <a:spLocks noGrp="1"/>
          </p:cNvSpPr>
          <p:nvPr>
            <p:ph type="subTitle" idx="15"/>
          </p:nvPr>
        </p:nvSpPr>
        <p:spPr>
          <a:xfrm>
            <a:off x="720000" y="3793900"/>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3" name="Google Shape;73;p13"/>
          <p:cNvSpPr txBox="1">
            <a:spLocks noGrp="1"/>
          </p:cNvSpPr>
          <p:nvPr>
            <p:ph type="title" idx="16" hasCustomPrompt="1"/>
          </p:nvPr>
        </p:nvSpPr>
        <p:spPr>
          <a:xfrm>
            <a:off x="2507188" y="2937600"/>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4" name="Google Shape;74;p13"/>
          <p:cNvSpPr txBox="1">
            <a:spLocks noGrp="1"/>
          </p:cNvSpPr>
          <p:nvPr>
            <p:ph type="subTitle" idx="17"/>
          </p:nvPr>
        </p:nvSpPr>
        <p:spPr>
          <a:xfrm>
            <a:off x="2507038" y="3432500"/>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 name="Google Shape;75;p13"/>
          <p:cNvSpPr txBox="1">
            <a:spLocks noGrp="1"/>
          </p:cNvSpPr>
          <p:nvPr>
            <p:ph type="subTitle" idx="18"/>
          </p:nvPr>
        </p:nvSpPr>
        <p:spPr>
          <a:xfrm>
            <a:off x="2507044" y="3793900"/>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1547342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2">
  <p:cSld name="Section 2">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4427593" y="3102404"/>
            <a:ext cx="3993600" cy="615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14"/>
          <p:cNvSpPr txBox="1">
            <a:spLocks noGrp="1"/>
          </p:cNvSpPr>
          <p:nvPr>
            <p:ph type="title" idx="2" hasCustomPrompt="1"/>
          </p:nvPr>
        </p:nvSpPr>
        <p:spPr>
          <a:xfrm>
            <a:off x="4430425" y="2103825"/>
            <a:ext cx="3993600" cy="9588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None/>
              <a:defRPr sz="7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9" name="Google Shape;79;p14"/>
          <p:cNvSpPr txBox="1">
            <a:spLocks noGrp="1"/>
          </p:cNvSpPr>
          <p:nvPr>
            <p:ph type="subTitle" idx="1"/>
          </p:nvPr>
        </p:nvSpPr>
        <p:spPr>
          <a:xfrm>
            <a:off x="4427475" y="3887049"/>
            <a:ext cx="3993600" cy="29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0" name="Google Shape;80;p14"/>
          <p:cNvSpPr/>
          <p:nvPr/>
        </p:nvSpPr>
        <p:spPr>
          <a:xfrm flipH="1">
            <a:off x="-787948" y="326625"/>
            <a:ext cx="4827298" cy="4831218"/>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rot="10800000" flipH="1">
            <a:off x="5189763" y="2"/>
            <a:ext cx="3954231" cy="1859196"/>
          </a:xfrm>
          <a:custGeom>
            <a:avLst/>
            <a:gdLst/>
            <a:ahLst/>
            <a:cxnLst/>
            <a:rect l="l" t="t" r="r" b="b"/>
            <a:pathLst>
              <a:path w="111481" h="52416" extrusionOk="0">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198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3">
  <p:cSld name="Section 3">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2924493" y="2532916"/>
            <a:ext cx="3993600" cy="615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84" name="Google Shape;84;p15"/>
          <p:cNvSpPr txBox="1">
            <a:spLocks noGrp="1"/>
          </p:cNvSpPr>
          <p:nvPr>
            <p:ph type="title" idx="2" hasCustomPrompt="1"/>
          </p:nvPr>
        </p:nvSpPr>
        <p:spPr>
          <a:xfrm>
            <a:off x="2927325" y="1534338"/>
            <a:ext cx="3993600" cy="958800"/>
          </a:xfrm>
          <a:prstGeom prst="rect">
            <a:avLst/>
          </a:prstGeom>
        </p:spPr>
        <p:txBody>
          <a:bodyPr spcFirstLastPara="1" wrap="square" lIns="91425" tIns="91425" rIns="91425" bIns="91425" anchor="t" anchorCtr="0">
            <a:noAutofit/>
          </a:bodyPr>
          <a:lstStyle>
            <a:lvl1pPr marL="0" marR="0" lvl="0" indent="0" algn="r" rtl="0">
              <a:lnSpc>
                <a:spcPct val="100000"/>
              </a:lnSpc>
              <a:spcBef>
                <a:spcPts val="0"/>
              </a:spcBef>
              <a:spcAft>
                <a:spcPts val="0"/>
              </a:spcAft>
              <a:buSzPts val="2500"/>
              <a:buNone/>
              <a:defRPr sz="71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85" name="Google Shape;85;p15"/>
          <p:cNvSpPr txBox="1">
            <a:spLocks noGrp="1"/>
          </p:cNvSpPr>
          <p:nvPr>
            <p:ph type="subTitle" idx="1"/>
          </p:nvPr>
        </p:nvSpPr>
        <p:spPr>
          <a:xfrm>
            <a:off x="2924375" y="3317562"/>
            <a:ext cx="3993600" cy="29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2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86" name="Google Shape;86;p15"/>
          <p:cNvSpPr/>
          <p:nvPr/>
        </p:nvSpPr>
        <p:spPr>
          <a:xfrm rot="5400000" flipH="1">
            <a:off x="-388504" y="388398"/>
            <a:ext cx="3905458" cy="3128449"/>
          </a:xfrm>
          <a:custGeom>
            <a:avLst/>
            <a:gdLst/>
            <a:ahLst/>
            <a:cxnLst/>
            <a:rect l="l" t="t" r="r" b="b"/>
            <a:pathLst>
              <a:path w="111481" h="52416" extrusionOk="0">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rot="-5400000" flipH="1">
            <a:off x="5005889" y="1005385"/>
            <a:ext cx="3954231" cy="4321961"/>
          </a:xfrm>
          <a:custGeom>
            <a:avLst/>
            <a:gdLst/>
            <a:ahLst/>
            <a:cxnLst/>
            <a:rect l="l" t="t" r="r" b="b"/>
            <a:pathLst>
              <a:path w="111481" h="52416" extrusionOk="0">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2095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88"/>
        <p:cNvGrpSpPr/>
        <p:nvPr/>
      </p:nvGrpSpPr>
      <p:grpSpPr>
        <a:xfrm>
          <a:off x="0" y="0"/>
          <a:ext cx="0" cy="0"/>
          <a:chOff x="0" y="0"/>
          <a:chExt cx="0" cy="0"/>
        </a:xfrm>
      </p:grpSpPr>
      <p:sp>
        <p:nvSpPr>
          <p:cNvPr id="89" name="Google Shape;89;p16"/>
          <p:cNvSpPr/>
          <p:nvPr/>
        </p:nvSpPr>
        <p:spPr>
          <a:xfrm>
            <a:off x="-71150" y="1614625"/>
            <a:ext cx="9286200" cy="479100"/>
          </a:xfrm>
          <a:prstGeom prst="rect">
            <a:avLst/>
          </a:pr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1" name="Google Shape;91;p16"/>
          <p:cNvSpPr txBox="1">
            <a:spLocks noGrp="1"/>
          </p:cNvSpPr>
          <p:nvPr>
            <p:ph type="subTitle" idx="1"/>
          </p:nvPr>
        </p:nvSpPr>
        <p:spPr>
          <a:xfrm>
            <a:off x="791238" y="1614625"/>
            <a:ext cx="2352900" cy="4791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16"/>
          <p:cNvSpPr txBox="1">
            <a:spLocks noGrp="1"/>
          </p:cNvSpPr>
          <p:nvPr>
            <p:ph type="subTitle" idx="2"/>
          </p:nvPr>
        </p:nvSpPr>
        <p:spPr>
          <a:xfrm>
            <a:off x="791300" y="3808800"/>
            <a:ext cx="2352900" cy="79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93" name="Google Shape;93;p16"/>
          <p:cNvSpPr txBox="1">
            <a:spLocks noGrp="1"/>
          </p:cNvSpPr>
          <p:nvPr>
            <p:ph type="subTitle" idx="3"/>
          </p:nvPr>
        </p:nvSpPr>
        <p:spPr>
          <a:xfrm>
            <a:off x="3395550" y="1614625"/>
            <a:ext cx="2352900" cy="4791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4" name="Google Shape;94;p16"/>
          <p:cNvSpPr txBox="1">
            <a:spLocks noGrp="1"/>
          </p:cNvSpPr>
          <p:nvPr>
            <p:ph type="subTitle" idx="4"/>
          </p:nvPr>
        </p:nvSpPr>
        <p:spPr>
          <a:xfrm>
            <a:off x="3395550" y="3808800"/>
            <a:ext cx="2352900" cy="79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95" name="Google Shape;95;p16"/>
          <p:cNvSpPr txBox="1">
            <a:spLocks noGrp="1"/>
          </p:cNvSpPr>
          <p:nvPr>
            <p:ph type="subTitle" idx="5"/>
          </p:nvPr>
        </p:nvSpPr>
        <p:spPr>
          <a:xfrm>
            <a:off x="5999863" y="1614625"/>
            <a:ext cx="2352900" cy="4791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6"/>
          <p:cNvSpPr txBox="1">
            <a:spLocks noGrp="1"/>
          </p:cNvSpPr>
          <p:nvPr>
            <p:ph type="subTitle" idx="6"/>
          </p:nvPr>
        </p:nvSpPr>
        <p:spPr>
          <a:xfrm>
            <a:off x="5999878" y="3808800"/>
            <a:ext cx="2352900" cy="79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1725945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9" name="Google Shape;99;p17"/>
          <p:cNvSpPr txBox="1">
            <a:spLocks noGrp="1"/>
          </p:cNvSpPr>
          <p:nvPr>
            <p:ph type="subTitle" idx="1"/>
          </p:nvPr>
        </p:nvSpPr>
        <p:spPr>
          <a:xfrm>
            <a:off x="2765325" y="1424050"/>
            <a:ext cx="2328600" cy="2129100"/>
          </a:xfrm>
          <a:prstGeom prst="rect">
            <a:avLst/>
          </a:prstGeom>
        </p:spPr>
        <p:txBody>
          <a:bodyPr spcFirstLastPara="1" wrap="square" lIns="91425" tIns="91425" rIns="91425" bIns="91425" anchor="t" anchorCtr="0">
            <a:noAutofit/>
          </a:bodyPr>
          <a:lstStyle>
            <a:lvl1pPr marL="0" marR="0" lvl="0" indent="-57150" rtl="0">
              <a:lnSpc>
                <a:spcPct val="100000"/>
              </a:lnSpc>
              <a:spcBef>
                <a:spcPts val="0"/>
              </a:spcBef>
              <a:spcAft>
                <a:spcPts val="0"/>
              </a:spcAft>
              <a:buSzPts val="900"/>
              <a:buFont typeface="Pompiere"/>
              <a:buChar char="❏"/>
              <a:defRPr sz="2000">
                <a:latin typeface="Pompiere"/>
                <a:ea typeface="Pompiere"/>
                <a:cs typeface="Pompiere"/>
                <a:sym typeface="Pompiere"/>
              </a:defRPr>
            </a:lvl1pPr>
            <a:lvl2pPr lvl="1" algn="ctr" rtl="0">
              <a:lnSpc>
                <a:spcPct val="100000"/>
              </a:lnSpc>
              <a:spcBef>
                <a:spcPts val="0"/>
              </a:spcBef>
              <a:spcAft>
                <a:spcPts val="0"/>
              </a:spcAft>
              <a:buSzPts val="2100"/>
              <a:buChar char="❏"/>
              <a:defRPr sz="2100"/>
            </a:lvl2pPr>
            <a:lvl3pPr lvl="2" algn="ctr" rtl="0">
              <a:lnSpc>
                <a:spcPct val="100000"/>
              </a:lnSpc>
              <a:spcBef>
                <a:spcPts val="0"/>
              </a:spcBef>
              <a:spcAft>
                <a:spcPts val="0"/>
              </a:spcAft>
              <a:buSzPts val="2100"/>
              <a:buChar char="❏"/>
              <a:defRPr sz="2100"/>
            </a:lvl3pPr>
            <a:lvl4pPr lvl="3" algn="ctr" rtl="0">
              <a:lnSpc>
                <a:spcPct val="100000"/>
              </a:lnSpc>
              <a:spcBef>
                <a:spcPts val="0"/>
              </a:spcBef>
              <a:spcAft>
                <a:spcPts val="0"/>
              </a:spcAft>
              <a:buSzPts val="2100"/>
              <a:buChar char="❏"/>
              <a:defRPr sz="2100"/>
            </a:lvl4pPr>
            <a:lvl5pPr lvl="4" algn="ctr" rtl="0">
              <a:lnSpc>
                <a:spcPct val="100000"/>
              </a:lnSpc>
              <a:spcBef>
                <a:spcPts val="0"/>
              </a:spcBef>
              <a:spcAft>
                <a:spcPts val="0"/>
              </a:spcAft>
              <a:buSzPts val="2100"/>
              <a:buChar char="❏"/>
              <a:defRPr sz="2100"/>
            </a:lvl5pPr>
            <a:lvl6pPr lvl="5" algn="ctr" rtl="0">
              <a:lnSpc>
                <a:spcPct val="100000"/>
              </a:lnSpc>
              <a:spcBef>
                <a:spcPts val="0"/>
              </a:spcBef>
              <a:spcAft>
                <a:spcPts val="0"/>
              </a:spcAft>
              <a:buSzPts val="2100"/>
              <a:buChar char="❏"/>
              <a:defRPr sz="2100"/>
            </a:lvl6pPr>
            <a:lvl7pPr lvl="6" algn="ctr" rtl="0">
              <a:lnSpc>
                <a:spcPct val="100000"/>
              </a:lnSpc>
              <a:spcBef>
                <a:spcPts val="0"/>
              </a:spcBef>
              <a:spcAft>
                <a:spcPts val="0"/>
              </a:spcAft>
              <a:buSzPts val="2100"/>
              <a:buChar char="❏"/>
              <a:defRPr sz="2100"/>
            </a:lvl7pPr>
            <a:lvl8pPr lvl="7" algn="ctr" rtl="0">
              <a:lnSpc>
                <a:spcPct val="100000"/>
              </a:lnSpc>
              <a:spcBef>
                <a:spcPts val="0"/>
              </a:spcBef>
              <a:spcAft>
                <a:spcPts val="0"/>
              </a:spcAft>
              <a:buSzPts val="2100"/>
              <a:buChar char="❏"/>
              <a:defRPr sz="2100"/>
            </a:lvl8pPr>
            <a:lvl9pPr lvl="8" algn="ctr" rtl="0">
              <a:lnSpc>
                <a:spcPct val="100000"/>
              </a:lnSpc>
              <a:spcBef>
                <a:spcPts val="0"/>
              </a:spcBef>
              <a:spcAft>
                <a:spcPts val="0"/>
              </a:spcAft>
              <a:buSzPts val="2100"/>
              <a:buChar char="❏"/>
              <a:defRPr sz="2100"/>
            </a:lvl9pPr>
          </a:lstStyle>
          <a:p>
            <a:endParaRPr/>
          </a:p>
        </p:txBody>
      </p:sp>
      <p:sp>
        <p:nvSpPr>
          <p:cNvPr id="100" name="Google Shape;100;p17"/>
          <p:cNvSpPr txBox="1">
            <a:spLocks noGrp="1"/>
          </p:cNvSpPr>
          <p:nvPr>
            <p:ph type="subTitle" idx="2"/>
          </p:nvPr>
        </p:nvSpPr>
        <p:spPr>
          <a:xfrm>
            <a:off x="5595175" y="1424050"/>
            <a:ext cx="2055600" cy="3204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 name="Google Shape;101;p17"/>
          <p:cNvSpPr txBox="1">
            <a:spLocks noGrp="1"/>
          </p:cNvSpPr>
          <p:nvPr>
            <p:ph type="subTitle" idx="3"/>
          </p:nvPr>
        </p:nvSpPr>
        <p:spPr>
          <a:xfrm>
            <a:off x="5595300" y="1781950"/>
            <a:ext cx="2055600" cy="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2" name="Google Shape;102;p17"/>
          <p:cNvSpPr txBox="1">
            <a:spLocks noGrp="1"/>
          </p:cNvSpPr>
          <p:nvPr>
            <p:ph type="subTitle" idx="4"/>
          </p:nvPr>
        </p:nvSpPr>
        <p:spPr>
          <a:xfrm>
            <a:off x="5595175" y="2548175"/>
            <a:ext cx="2055600" cy="3204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 name="Google Shape;103;p17"/>
          <p:cNvSpPr txBox="1">
            <a:spLocks noGrp="1"/>
          </p:cNvSpPr>
          <p:nvPr>
            <p:ph type="subTitle" idx="5"/>
          </p:nvPr>
        </p:nvSpPr>
        <p:spPr>
          <a:xfrm>
            <a:off x="5595300" y="2906075"/>
            <a:ext cx="2055600" cy="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4" name="Google Shape;104;p17"/>
          <p:cNvSpPr txBox="1">
            <a:spLocks noGrp="1"/>
          </p:cNvSpPr>
          <p:nvPr>
            <p:ph type="subTitle" idx="6"/>
          </p:nvPr>
        </p:nvSpPr>
        <p:spPr>
          <a:xfrm>
            <a:off x="5595175" y="3672300"/>
            <a:ext cx="2055600" cy="3204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 name="Google Shape;105;p17"/>
          <p:cNvSpPr txBox="1">
            <a:spLocks noGrp="1"/>
          </p:cNvSpPr>
          <p:nvPr>
            <p:ph type="subTitle" idx="7"/>
          </p:nvPr>
        </p:nvSpPr>
        <p:spPr>
          <a:xfrm>
            <a:off x="5595300" y="4030200"/>
            <a:ext cx="2055600" cy="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6" name="Google Shape;106;p17"/>
          <p:cNvSpPr/>
          <p:nvPr/>
        </p:nvSpPr>
        <p:spPr>
          <a:xfrm>
            <a:off x="233" y="2757361"/>
            <a:ext cx="3507616" cy="2385738"/>
          </a:xfrm>
          <a:custGeom>
            <a:avLst/>
            <a:gdLst/>
            <a:ahLst/>
            <a:cxnLst/>
            <a:rect l="l" t="t" r="r" b="b"/>
            <a:pathLst>
              <a:path w="109442" h="74438" extrusionOk="0">
                <a:moveTo>
                  <a:pt x="0" y="6768"/>
                </a:moveTo>
                <a:cubicBezTo>
                  <a:pt x="0" y="6768"/>
                  <a:pt x="11362" y="1"/>
                  <a:pt x="18430" y="12415"/>
                </a:cubicBezTo>
                <a:cubicBezTo>
                  <a:pt x="31512" y="35389"/>
                  <a:pt x="54604" y="30761"/>
                  <a:pt x="73000" y="33301"/>
                </a:cubicBezTo>
                <a:cubicBezTo>
                  <a:pt x="82106" y="34554"/>
                  <a:pt x="95857" y="41655"/>
                  <a:pt x="100736" y="53551"/>
                </a:cubicBezTo>
                <a:cubicBezTo>
                  <a:pt x="102858" y="58714"/>
                  <a:pt x="109441" y="74337"/>
                  <a:pt x="109441" y="74337"/>
                </a:cubicBezTo>
                <a:lnTo>
                  <a:pt x="0" y="74437"/>
                </a:ln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7845432" y="-1022"/>
            <a:ext cx="1298634" cy="4143777"/>
          </a:xfrm>
          <a:custGeom>
            <a:avLst/>
            <a:gdLst/>
            <a:ahLst/>
            <a:cxnLst/>
            <a:rect l="l" t="t" r="r" b="b"/>
            <a:pathLst>
              <a:path w="40519" h="129291" extrusionOk="0">
                <a:moveTo>
                  <a:pt x="6484" y="0"/>
                </a:moveTo>
                <a:cubicBezTo>
                  <a:pt x="6484" y="0"/>
                  <a:pt x="1" y="14202"/>
                  <a:pt x="14420" y="37811"/>
                </a:cubicBezTo>
                <a:cubicBezTo>
                  <a:pt x="28823" y="61404"/>
                  <a:pt x="19215" y="82289"/>
                  <a:pt x="19215" y="82289"/>
                </a:cubicBezTo>
                <a:cubicBezTo>
                  <a:pt x="19215" y="82289"/>
                  <a:pt x="5013" y="115506"/>
                  <a:pt x="40519" y="129291"/>
                </a:cubicBezTo>
                <a:lnTo>
                  <a:pt x="40519" y="0"/>
                </a:ln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654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ive columns">
  <p:cSld name="Five columns">
    <p:spTree>
      <p:nvGrpSpPr>
        <p:cNvPr id="1" name="Shape 108"/>
        <p:cNvGrpSpPr/>
        <p:nvPr/>
      </p:nvGrpSpPr>
      <p:grpSpPr>
        <a:xfrm>
          <a:off x="0" y="0"/>
          <a:ext cx="0" cy="0"/>
          <a:chOff x="0" y="0"/>
          <a:chExt cx="0" cy="0"/>
        </a:xfrm>
      </p:grpSpPr>
      <p:sp>
        <p:nvSpPr>
          <p:cNvPr id="109" name="Google Shape;109;p18"/>
          <p:cNvSpPr/>
          <p:nvPr/>
        </p:nvSpPr>
        <p:spPr>
          <a:xfrm>
            <a:off x="35" y="124"/>
            <a:ext cx="2446248" cy="1506414"/>
          </a:xfrm>
          <a:custGeom>
            <a:avLst/>
            <a:gdLst/>
            <a:ahLst/>
            <a:cxnLst/>
            <a:rect l="l" t="t" r="r" b="b"/>
            <a:pathLst>
              <a:path w="76326" h="47002" extrusionOk="0">
                <a:moveTo>
                  <a:pt x="0" y="46985"/>
                </a:moveTo>
                <a:cubicBezTo>
                  <a:pt x="5464" y="46834"/>
                  <a:pt x="14737" y="44228"/>
                  <a:pt x="19750" y="29574"/>
                </a:cubicBezTo>
                <a:cubicBezTo>
                  <a:pt x="27168" y="7920"/>
                  <a:pt x="53100" y="14620"/>
                  <a:pt x="53100" y="14620"/>
                </a:cubicBezTo>
                <a:cubicBezTo>
                  <a:pt x="53100" y="14620"/>
                  <a:pt x="76325" y="16057"/>
                  <a:pt x="71997" y="0"/>
                </a:cubicBezTo>
                <a:lnTo>
                  <a:pt x="0" y="0"/>
                </a:lnTo>
                <a:cubicBezTo>
                  <a:pt x="0" y="0"/>
                  <a:pt x="0" y="47001"/>
                  <a:pt x="0" y="46985"/>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7618737" y="124"/>
            <a:ext cx="1525163" cy="2402853"/>
          </a:xfrm>
          <a:custGeom>
            <a:avLst/>
            <a:gdLst/>
            <a:ahLst/>
            <a:cxnLst/>
            <a:rect l="l" t="t" r="r" b="b"/>
            <a:pathLst>
              <a:path w="47587" h="74972" extrusionOk="0">
                <a:moveTo>
                  <a:pt x="0" y="0"/>
                </a:moveTo>
                <a:cubicBezTo>
                  <a:pt x="150" y="5364"/>
                  <a:pt x="2790" y="14470"/>
                  <a:pt x="17644" y="19399"/>
                </a:cubicBezTo>
                <a:cubicBezTo>
                  <a:pt x="39583" y="26684"/>
                  <a:pt x="32799" y="52164"/>
                  <a:pt x="32799" y="52164"/>
                </a:cubicBezTo>
                <a:cubicBezTo>
                  <a:pt x="32799" y="52164"/>
                  <a:pt x="31329" y="74971"/>
                  <a:pt x="47586" y="70727"/>
                </a:cubicBezTo>
                <a:lnTo>
                  <a:pt x="47586" y="0"/>
                </a:lnTo>
                <a:cubicBezTo>
                  <a:pt x="47586" y="0"/>
                  <a:pt x="0" y="0"/>
                  <a:pt x="0" y="0"/>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2" name="Google Shape;112;p18"/>
          <p:cNvSpPr txBox="1">
            <a:spLocks noGrp="1"/>
          </p:cNvSpPr>
          <p:nvPr>
            <p:ph type="subTitle" idx="1"/>
          </p:nvPr>
        </p:nvSpPr>
        <p:spPr>
          <a:xfrm>
            <a:off x="3206675" y="170880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13" name="Google Shape;113;p18"/>
          <p:cNvSpPr txBox="1">
            <a:spLocks noGrp="1"/>
          </p:cNvSpPr>
          <p:nvPr>
            <p:ph type="subTitle" idx="2"/>
          </p:nvPr>
        </p:nvSpPr>
        <p:spPr>
          <a:xfrm>
            <a:off x="3206675" y="1938225"/>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14" name="Google Shape;114;p18"/>
          <p:cNvSpPr txBox="1">
            <a:spLocks noGrp="1"/>
          </p:cNvSpPr>
          <p:nvPr>
            <p:ph type="subTitle" idx="3"/>
          </p:nvPr>
        </p:nvSpPr>
        <p:spPr>
          <a:xfrm>
            <a:off x="5739468" y="170880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15" name="Google Shape;115;p18"/>
          <p:cNvSpPr txBox="1">
            <a:spLocks noGrp="1"/>
          </p:cNvSpPr>
          <p:nvPr>
            <p:ph type="subTitle" idx="4"/>
          </p:nvPr>
        </p:nvSpPr>
        <p:spPr>
          <a:xfrm>
            <a:off x="5739475" y="1938300"/>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16" name="Google Shape;116;p18"/>
          <p:cNvSpPr txBox="1">
            <a:spLocks noGrp="1"/>
          </p:cNvSpPr>
          <p:nvPr>
            <p:ph type="subTitle" idx="5"/>
          </p:nvPr>
        </p:nvSpPr>
        <p:spPr>
          <a:xfrm>
            <a:off x="6879087" y="343005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17" name="Google Shape;117;p18"/>
          <p:cNvSpPr txBox="1">
            <a:spLocks noGrp="1"/>
          </p:cNvSpPr>
          <p:nvPr>
            <p:ph type="subTitle" idx="6"/>
          </p:nvPr>
        </p:nvSpPr>
        <p:spPr>
          <a:xfrm>
            <a:off x="6879076" y="3659575"/>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18" name="Google Shape;118;p18"/>
          <p:cNvSpPr txBox="1">
            <a:spLocks noGrp="1"/>
          </p:cNvSpPr>
          <p:nvPr>
            <p:ph type="subTitle" idx="7"/>
          </p:nvPr>
        </p:nvSpPr>
        <p:spPr>
          <a:xfrm>
            <a:off x="4472556" y="343005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19" name="Google Shape;119;p18"/>
          <p:cNvSpPr txBox="1">
            <a:spLocks noGrp="1"/>
          </p:cNvSpPr>
          <p:nvPr>
            <p:ph type="subTitle" idx="8"/>
          </p:nvPr>
        </p:nvSpPr>
        <p:spPr>
          <a:xfrm>
            <a:off x="4472552" y="3659575"/>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20" name="Google Shape;120;p18"/>
          <p:cNvSpPr txBox="1">
            <a:spLocks noGrp="1"/>
          </p:cNvSpPr>
          <p:nvPr>
            <p:ph type="subTitle" idx="9"/>
          </p:nvPr>
        </p:nvSpPr>
        <p:spPr>
          <a:xfrm>
            <a:off x="2067072" y="343005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21" name="Google Shape;121;p18"/>
          <p:cNvSpPr txBox="1">
            <a:spLocks noGrp="1"/>
          </p:cNvSpPr>
          <p:nvPr>
            <p:ph type="subTitle" idx="13"/>
          </p:nvPr>
        </p:nvSpPr>
        <p:spPr>
          <a:xfrm>
            <a:off x="2067075" y="3659575"/>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22" name="Google Shape;122;p18"/>
          <p:cNvSpPr txBox="1">
            <a:spLocks noGrp="1"/>
          </p:cNvSpPr>
          <p:nvPr>
            <p:ph type="title" idx="14" hasCustomPrompt="1"/>
          </p:nvPr>
        </p:nvSpPr>
        <p:spPr>
          <a:xfrm>
            <a:off x="2012325" y="200342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3500"/>
              <a:buNone/>
              <a:defRPr>
                <a:solidFill>
                  <a:srgbClr val="FFFFFF"/>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3" name="Google Shape;123;p18"/>
          <p:cNvSpPr txBox="1">
            <a:spLocks noGrp="1"/>
          </p:cNvSpPr>
          <p:nvPr>
            <p:ph type="title" idx="15" hasCustomPrompt="1"/>
          </p:nvPr>
        </p:nvSpPr>
        <p:spPr>
          <a:xfrm>
            <a:off x="4545124" y="200342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3500"/>
              <a:buNone/>
              <a:defRPr>
                <a:solidFill>
                  <a:srgbClr val="FFFFFF"/>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4" name="Google Shape;124;p18"/>
          <p:cNvSpPr txBox="1">
            <a:spLocks noGrp="1"/>
          </p:cNvSpPr>
          <p:nvPr>
            <p:ph type="title" idx="16" hasCustomPrompt="1"/>
          </p:nvPr>
        </p:nvSpPr>
        <p:spPr>
          <a:xfrm>
            <a:off x="5684726" y="372467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3500"/>
              <a:buNone/>
              <a:defRPr>
                <a:solidFill>
                  <a:srgbClr val="FFFFFF"/>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5" name="Google Shape;125;p18"/>
          <p:cNvSpPr txBox="1">
            <a:spLocks noGrp="1"/>
          </p:cNvSpPr>
          <p:nvPr>
            <p:ph type="title" idx="17" hasCustomPrompt="1"/>
          </p:nvPr>
        </p:nvSpPr>
        <p:spPr>
          <a:xfrm>
            <a:off x="3278200" y="372467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3500"/>
              <a:buNone/>
              <a:defRPr>
                <a:solidFill>
                  <a:srgbClr val="FFFFFF"/>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6" name="Google Shape;126;p18"/>
          <p:cNvSpPr txBox="1">
            <a:spLocks noGrp="1"/>
          </p:cNvSpPr>
          <p:nvPr>
            <p:ph type="title" idx="18" hasCustomPrompt="1"/>
          </p:nvPr>
        </p:nvSpPr>
        <p:spPr>
          <a:xfrm>
            <a:off x="872625" y="372467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3500"/>
              <a:buNone/>
              <a:defRPr>
                <a:solidFill>
                  <a:srgbClr val="FFFFFF"/>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Tree>
    <p:extLst>
      <p:ext uri="{BB962C8B-B14F-4D97-AF65-F5344CB8AC3E}">
        <p14:creationId xmlns:p14="http://schemas.microsoft.com/office/powerpoint/2010/main" val="3406992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5443200" y="1767600"/>
            <a:ext cx="2980800" cy="81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6" name="Google Shape;146;p20"/>
          <p:cNvSpPr txBox="1">
            <a:spLocks noGrp="1"/>
          </p:cNvSpPr>
          <p:nvPr>
            <p:ph type="subTitle" idx="1"/>
          </p:nvPr>
        </p:nvSpPr>
        <p:spPr>
          <a:xfrm>
            <a:off x="5443050" y="2571750"/>
            <a:ext cx="2980800" cy="20292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0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47" name="Google Shape;147;p20"/>
          <p:cNvSpPr/>
          <p:nvPr/>
        </p:nvSpPr>
        <p:spPr>
          <a:xfrm>
            <a:off x="0" y="613131"/>
            <a:ext cx="4867800" cy="4539000"/>
          </a:xfrm>
          <a:custGeom>
            <a:avLst/>
            <a:gdLst/>
            <a:ahLst/>
            <a:cxnLst/>
            <a:rect l="l" t="t" r="r" b="b"/>
            <a:pathLst>
              <a:path w="194712" h="181560" extrusionOk="0">
                <a:moveTo>
                  <a:pt x="106727" y="133"/>
                </a:moveTo>
                <a:cubicBezTo>
                  <a:pt x="126954" y="1419"/>
                  <a:pt x="145341" y="13241"/>
                  <a:pt x="158826" y="28390"/>
                </a:cubicBezTo>
                <a:cubicBezTo>
                  <a:pt x="164814" y="35110"/>
                  <a:pt x="170004" y="42518"/>
                  <a:pt x="174706" y="50214"/>
                </a:cubicBezTo>
                <a:cubicBezTo>
                  <a:pt x="184665" y="66538"/>
                  <a:pt x="191584" y="81287"/>
                  <a:pt x="193314" y="100450"/>
                </a:cubicBezTo>
                <a:cubicBezTo>
                  <a:pt x="194712" y="116109"/>
                  <a:pt x="192871" y="131922"/>
                  <a:pt x="188235" y="146916"/>
                </a:cubicBezTo>
                <a:cubicBezTo>
                  <a:pt x="184842" y="157894"/>
                  <a:pt x="180051" y="168407"/>
                  <a:pt x="173974" y="178188"/>
                </a:cubicBezTo>
                <a:cubicBezTo>
                  <a:pt x="173708" y="178610"/>
                  <a:pt x="172111" y="181427"/>
                  <a:pt x="172111" y="181427"/>
                </a:cubicBezTo>
                <a:lnTo>
                  <a:pt x="0" y="181560"/>
                </a:lnTo>
                <a:lnTo>
                  <a:pt x="155" y="27635"/>
                </a:lnTo>
                <a:cubicBezTo>
                  <a:pt x="155" y="27635"/>
                  <a:pt x="14394" y="23266"/>
                  <a:pt x="21580" y="21115"/>
                </a:cubicBezTo>
                <a:cubicBezTo>
                  <a:pt x="35820" y="16878"/>
                  <a:pt x="50103" y="12465"/>
                  <a:pt x="64298" y="7962"/>
                </a:cubicBezTo>
                <a:cubicBezTo>
                  <a:pt x="76851" y="4014"/>
                  <a:pt x="89715" y="0"/>
                  <a:pt x="102801" y="0"/>
                </a:cubicBezTo>
                <a:cubicBezTo>
                  <a:pt x="104109" y="0"/>
                  <a:pt x="105418" y="44"/>
                  <a:pt x="106727" y="133"/>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3081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columns 2">
  <p:cSld name="Three columns 2">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50" name="Google Shape;150;p21"/>
          <p:cNvSpPr txBox="1">
            <a:spLocks noGrp="1"/>
          </p:cNvSpPr>
          <p:nvPr>
            <p:ph type="subTitle" idx="1"/>
          </p:nvPr>
        </p:nvSpPr>
        <p:spPr>
          <a:xfrm>
            <a:off x="3480325" y="1579350"/>
            <a:ext cx="2849700" cy="64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1" name="Google Shape;151;p21"/>
          <p:cNvSpPr txBox="1">
            <a:spLocks noGrp="1"/>
          </p:cNvSpPr>
          <p:nvPr>
            <p:ph type="subTitle" idx="2"/>
          </p:nvPr>
        </p:nvSpPr>
        <p:spPr>
          <a:xfrm>
            <a:off x="6469550" y="1576225"/>
            <a:ext cx="1954500" cy="6417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52" name="Google Shape;152;p21"/>
          <p:cNvSpPr/>
          <p:nvPr/>
        </p:nvSpPr>
        <p:spPr>
          <a:xfrm>
            <a:off x="950" y="2188625"/>
            <a:ext cx="2984702" cy="2952286"/>
          </a:xfrm>
          <a:custGeom>
            <a:avLst/>
            <a:gdLst/>
            <a:ahLst/>
            <a:cxnLst/>
            <a:rect l="l" t="t" r="r" b="b"/>
            <a:pathLst>
              <a:path w="95457" h="92115" extrusionOk="0">
                <a:moveTo>
                  <a:pt x="0" y="17"/>
                </a:moveTo>
                <a:cubicBezTo>
                  <a:pt x="7235" y="317"/>
                  <a:pt x="19533" y="5414"/>
                  <a:pt x="26183" y="34169"/>
                </a:cubicBezTo>
                <a:cubicBezTo>
                  <a:pt x="33869" y="67319"/>
                  <a:pt x="55974" y="71780"/>
                  <a:pt x="65281" y="72147"/>
                </a:cubicBezTo>
                <a:cubicBezTo>
                  <a:pt x="70728" y="72365"/>
                  <a:pt x="76091" y="73551"/>
                  <a:pt x="80953" y="75840"/>
                </a:cubicBezTo>
                <a:cubicBezTo>
                  <a:pt x="87369" y="78864"/>
                  <a:pt x="94303" y="83960"/>
                  <a:pt x="95456" y="92114"/>
                </a:cubicBezTo>
                <a:lnTo>
                  <a:pt x="0" y="92114"/>
                </a:lnTo>
                <a:cubicBezTo>
                  <a:pt x="0" y="92114"/>
                  <a:pt x="0" y="0"/>
                  <a:pt x="0" y="17"/>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txBox="1">
            <a:spLocks noGrp="1"/>
          </p:cNvSpPr>
          <p:nvPr>
            <p:ph type="subTitle" idx="3"/>
          </p:nvPr>
        </p:nvSpPr>
        <p:spPr>
          <a:xfrm>
            <a:off x="3480325" y="2629959"/>
            <a:ext cx="2849700" cy="64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4" name="Google Shape;154;p21"/>
          <p:cNvSpPr txBox="1">
            <a:spLocks noGrp="1"/>
          </p:cNvSpPr>
          <p:nvPr>
            <p:ph type="subTitle" idx="4"/>
          </p:nvPr>
        </p:nvSpPr>
        <p:spPr>
          <a:xfrm>
            <a:off x="6469550" y="2631538"/>
            <a:ext cx="1954500" cy="6417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55" name="Google Shape;155;p21"/>
          <p:cNvSpPr txBox="1">
            <a:spLocks noGrp="1"/>
          </p:cNvSpPr>
          <p:nvPr>
            <p:ph type="subTitle" idx="5"/>
          </p:nvPr>
        </p:nvSpPr>
        <p:spPr>
          <a:xfrm>
            <a:off x="3480325" y="3688450"/>
            <a:ext cx="2849700" cy="64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6" name="Google Shape;156;p21"/>
          <p:cNvSpPr txBox="1">
            <a:spLocks noGrp="1"/>
          </p:cNvSpPr>
          <p:nvPr>
            <p:ph type="subTitle" idx="6"/>
          </p:nvPr>
        </p:nvSpPr>
        <p:spPr>
          <a:xfrm>
            <a:off x="6469550" y="3688475"/>
            <a:ext cx="1954500" cy="6417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999153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columns 3">
  <p:cSld name="Three columns 3">
    <p:spTree>
      <p:nvGrpSpPr>
        <p:cNvPr id="1" name="Shape 157"/>
        <p:cNvGrpSpPr/>
        <p:nvPr/>
      </p:nvGrpSpPr>
      <p:grpSpPr>
        <a:xfrm>
          <a:off x="0" y="0"/>
          <a:ext cx="0" cy="0"/>
          <a:chOff x="0" y="0"/>
          <a:chExt cx="0" cy="0"/>
        </a:xfrm>
      </p:grpSpPr>
      <p:sp>
        <p:nvSpPr>
          <p:cNvPr id="158" name="Google Shape;158;p22"/>
          <p:cNvSpPr/>
          <p:nvPr/>
        </p:nvSpPr>
        <p:spPr>
          <a:xfrm>
            <a:off x="-848" y="1674182"/>
            <a:ext cx="5408662" cy="615873"/>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p:nvPr/>
        </p:nvSpPr>
        <p:spPr>
          <a:xfrm>
            <a:off x="-848" y="2550995"/>
            <a:ext cx="5408662" cy="615873"/>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a:off x="-848" y="3427645"/>
            <a:ext cx="5408662" cy="615873"/>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62" name="Google Shape;162;p22"/>
          <p:cNvSpPr txBox="1">
            <a:spLocks noGrp="1"/>
          </p:cNvSpPr>
          <p:nvPr>
            <p:ph type="title" idx="2" hasCustomPrompt="1"/>
          </p:nvPr>
        </p:nvSpPr>
        <p:spPr>
          <a:xfrm>
            <a:off x="3831300" y="1674300"/>
            <a:ext cx="1494300" cy="6159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3" name="Google Shape;163;p22"/>
          <p:cNvSpPr txBox="1">
            <a:spLocks noGrp="1"/>
          </p:cNvSpPr>
          <p:nvPr>
            <p:ph type="subTitle" idx="1"/>
          </p:nvPr>
        </p:nvSpPr>
        <p:spPr>
          <a:xfrm>
            <a:off x="5443200" y="1674150"/>
            <a:ext cx="2980800" cy="6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64" name="Google Shape;164;p22"/>
          <p:cNvSpPr txBox="1">
            <a:spLocks noGrp="1"/>
          </p:cNvSpPr>
          <p:nvPr>
            <p:ph type="title" idx="3" hasCustomPrompt="1"/>
          </p:nvPr>
        </p:nvSpPr>
        <p:spPr>
          <a:xfrm>
            <a:off x="3831300" y="2550975"/>
            <a:ext cx="1494300" cy="6159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5" name="Google Shape;165;p22"/>
          <p:cNvSpPr txBox="1">
            <a:spLocks noGrp="1"/>
          </p:cNvSpPr>
          <p:nvPr>
            <p:ph type="subTitle" idx="4"/>
          </p:nvPr>
        </p:nvSpPr>
        <p:spPr>
          <a:xfrm>
            <a:off x="5443200" y="2550825"/>
            <a:ext cx="2980800" cy="6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66" name="Google Shape;166;p22"/>
          <p:cNvSpPr txBox="1">
            <a:spLocks noGrp="1"/>
          </p:cNvSpPr>
          <p:nvPr>
            <p:ph type="title" idx="5" hasCustomPrompt="1"/>
          </p:nvPr>
        </p:nvSpPr>
        <p:spPr>
          <a:xfrm>
            <a:off x="3831300" y="3427825"/>
            <a:ext cx="1494300" cy="6159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7" name="Google Shape;167;p22"/>
          <p:cNvSpPr txBox="1">
            <a:spLocks noGrp="1"/>
          </p:cNvSpPr>
          <p:nvPr>
            <p:ph type="subTitle" idx="6"/>
          </p:nvPr>
        </p:nvSpPr>
        <p:spPr>
          <a:xfrm>
            <a:off x="5443200" y="3427675"/>
            <a:ext cx="2980800" cy="6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2741660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0" name="Google Shape;170;p23"/>
          <p:cNvSpPr txBox="1">
            <a:spLocks noGrp="1"/>
          </p:cNvSpPr>
          <p:nvPr>
            <p:ph type="subTitle" idx="1"/>
          </p:nvPr>
        </p:nvSpPr>
        <p:spPr>
          <a:xfrm>
            <a:off x="720078" y="1168800"/>
            <a:ext cx="2032500" cy="2085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1" name="Google Shape;171;p23"/>
          <p:cNvSpPr txBox="1">
            <a:spLocks noGrp="1"/>
          </p:cNvSpPr>
          <p:nvPr>
            <p:ph type="subTitle" idx="2"/>
          </p:nvPr>
        </p:nvSpPr>
        <p:spPr>
          <a:xfrm>
            <a:off x="720000" y="1400263"/>
            <a:ext cx="2032500" cy="53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2" name="Google Shape;172;p23"/>
          <p:cNvSpPr txBox="1">
            <a:spLocks noGrp="1"/>
          </p:cNvSpPr>
          <p:nvPr>
            <p:ph type="subTitle" idx="3"/>
          </p:nvPr>
        </p:nvSpPr>
        <p:spPr>
          <a:xfrm>
            <a:off x="720078" y="2295149"/>
            <a:ext cx="2032500" cy="2085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3" name="Google Shape;173;p23"/>
          <p:cNvSpPr txBox="1">
            <a:spLocks noGrp="1"/>
          </p:cNvSpPr>
          <p:nvPr>
            <p:ph type="subTitle" idx="4"/>
          </p:nvPr>
        </p:nvSpPr>
        <p:spPr>
          <a:xfrm>
            <a:off x="720000" y="2526762"/>
            <a:ext cx="2032500" cy="53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4" name="Google Shape;174;p23"/>
          <p:cNvSpPr txBox="1">
            <a:spLocks noGrp="1"/>
          </p:cNvSpPr>
          <p:nvPr>
            <p:ph type="subTitle" idx="5"/>
          </p:nvPr>
        </p:nvSpPr>
        <p:spPr>
          <a:xfrm>
            <a:off x="720078" y="3421497"/>
            <a:ext cx="2032500" cy="2085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5" name="Google Shape;175;p23"/>
          <p:cNvSpPr txBox="1">
            <a:spLocks noGrp="1"/>
          </p:cNvSpPr>
          <p:nvPr>
            <p:ph type="subTitle" idx="6"/>
          </p:nvPr>
        </p:nvSpPr>
        <p:spPr>
          <a:xfrm>
            <a:off x="720000" y="3653123"/>
            <a:ext cx="2032500" cy="53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6" name="Google Shape;176;p23"/>
          <p:cNvSpPr/>
          <p:nvPr/>
        </p:nvSpPr>
        <p:spPr>
          <a:xfrm>
            <a:off x="2041645" y="3635812"/>
            <a:ext cx="5642691" cy="1504812"/>
          </a:xfrm>
          <a:custGeom>
            <a:avLst/>
            <a:gdLst/>
            <a:ahLst/>
            <a:cxnLst/>
            <a:rect l="l" t="t" r="r" b="b"/>
            <a:pathLst>
              <a:path w="176059" h="46952" extrusionOk="0">
                <a:moveTo>
                  <a:pt x="1" y="46951"/>
                </a:moveTo>
                <a:cubicBezTo>
                  <a:pt x="1" y="46951"/>
                  <a:pt x="4211" y="34119"/>
                  <a:pt x="27603" y="31395"/>
                </a:cubicBezTo>
                <a:cubicBezTo>
                  <a:pt x="41471" y="29791"/>
                  <a:pt x="48506" y="23609"/>
                  <a:pt x="51948" y="18864"/>
                </a:cubicBezTo>
                <a:cubicBezTo>
                  <a:pt x="55924" y="13367"/>
                  <a:pt x="61338" y="9090"/>
                  <a:pt x="67604" y="6500"/>
                </a:cubicBezTo>
                <a:cubicBezTo>
                  <a:pt x="72399" y="4511"/>
                  <a:pt x="78163" y="2607"/>
                  <a:pt x="84195" y="1754"/>
                </a:cubicBezTo>
                <a:cubicBezTo>
                  <a:pt x="96760" y="0"/>
                  <a:pt x="108807" y="7352"/>
                  <a:pt x="112984" y="19332"/>
                </a:cubicBezTo>
                <a:cubicBezTo>
                  <a:pt x="114287" y="23108"/>
                  <a:pt x="118849" y="27051"/>
                  <a:pt x="123460" y="27853"/>
                </a:cubicBezTo>
                <a:cubicBezTo>
                  <a:pt x="134321" y="29725"/>
                  <a:pt x="153536" y="33902"/>
                  <a:pt x="153536" y="33902"/>
                </a:cubicBezTo>
                <a:cubicBezTo>
                  <a:pt x="153536" y="33902"/>
                  <a:pt x="173920" y="37661"/>
                  <a:pt x="176059" y="46951"/>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txBox="1">
            <a:spLocks noGrp="1"/>
          </p:cNvSpPr>
          <p:nvPr>
            <p:ph type="subTitle" idx="7"/>
          </p:nvPr>
        </p:nvSpPr>
        <p:spPr>
          <a:xfrm>
            <a:off x="6391500" y="1168800"/>
            <a:ext cx="20325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8" name="Google Shape;178;p23"/>
          <p:cNvSpPr txBox="1">
            <a:spLocks noGrp="1"/>
          </p:cNvSpPr>
          <p:nvPr>
            <p:ph type="subTitle" idx="8"/>
          </p:nvPr>
        </p:nvSpPr>
        <p:spPr>
          <a:xfrm>
            <a:off x="6391500" y="1404826"/>
            <a:ext cx="2032500" cy="53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9" name="Google Shape;179;p23"/>
          <p:cNvSpPr txBox="1">
            <a:spLocks noGrp="1"/>
          </p:cNvSpPr>
          <p:nvPr>
            <p:ph type="subTitle" idx="9"/>
          </p:nvPr>
        </p:nvSpPr>
        <p:spPr>
          <a:xfrm>
            <a:off x="6391500" y="2295149"/>
            <a:ext cx="20325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0" name="Google Shape;180;p23"/>
          <p:cNvSpPr txBox="1">
            <a:spLocks noGrp="1"/>
          </p:cNvSpPr>
          <p:nvPr>
            <p:ph type="subTitle" idx="13"/>
          </p:nvPr>
        </p:nvSpPr>
        <p:spPr>
          <a:xfrm>
            <a:off x="6391500" y="2528974"/>
            <a:ext cx="2032500" cy="53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1" name="Google Shape;181;p23"/>
          <p:cNvSpPr txBox="1">
            <a:spLocks noGrp="1"/>
          </p:cNvSpPr>
          <p:nvPr>
            <p:ph type="subTitle" idx="14"/>
          </p:nvPr>
        </p:nvSpPr>
        <p:spPr>
          <a:xfrm>
            <a:off x="6391500" y="3421497"/>
            <a:ext cx="20325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2" name="Google Shape;182;p23"/>
          <p:cNvSpPr txBox="1">
            <a:spLocks noGrp="1"/>
          </p:cNvSpPr>
          <p:nvPr>
            <p:ph type="subTitle" idx="15"/>
          </p:nvPr>
        </p:nvSpPr>
        <p:spPr>
          <a:xfrm>
            <a:off x="6391500" y="3653123"/>
            <a:ext cx="2032500" cy="53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147180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p:nvPr/>
        </p:nvSpPr>
        <p:spPr>
          <a:xfrm>
            <a:off x="713250" y="332672"/>
            <a:ext cx="7717500" cy="561300"/>
          </a:xfrm>
          <a:prstGeom prst="roundRect">
            <a:avLst>
              <a:gd name="adj" fmla="val 50000"/>
            </a:avLst>
          </a:prstGeom>
          <a:solidFill>
            <a:srgbClr val="FFF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ctrTitle"/>
          </p:nvPr>
        </p:nvSpPr>
        <p:spPr>
          <a:xfrm>
            <a:off x="1743150" y="345822"/>
            <a:ext cx="5658000" cy="54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None/>
              <a:defRPr>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5" name="Google Shape;185;p24"/>
          <p:cNvSpPr/>
          <p:nvPr/>
        </p:nvSpPr>
        <p:spPr>
          <a:xfrm>
            <a:off x="6831885" y="3664338"/>
            <a:ext cx="2311831" cy="1478595"/>
          </a:xfrm>
          <a:custGeom>
            <a:avLst/>
            <a:gdLst/>
            <a:ahLst/>
            <a:cxnLst/>
            <a:rect l="l" t="t" r="r" b="b"/>
            <a:pathLst>
              <a:path w="72132" h="46134" extrusionOk="0">
                <a:moveTo>
                  <a:pt x="72131" y="18"/>
                </a:moveTo>
                <a:cubicBezTo>
                  <a:pt x="67069" y="168"/>
                  <a:pt x="58464" y="2758"/>
                  <a:pt x="53785" y="17411"/>
                </a:cubicBezTo>
                <a:cubicBezTo>
                  <a:pt x="48171" y="35055"/>
                  <a:pt x="31747" y="37361"/>
                  <a:pt x="24646" y="36325"/>
                </a:cubicBezTo>
                <a:cubicBezTo>
                  <a:pt x="20819" y="35757"/>
                  <a:pt x="15656" y="36325"/>
                  <a:pt x="12532" y="37161"/>
                </a:cubicBezTo>
                <a:cubicBezTo>
                  <a:pt x="6834" y="38681"/>
                  <a:pt x="1" y="46133"/>
                  <a:pt x="1" y="46133"/>
                </a:cubicBezTo>
                <a:lnTo>
                  <a:pt x="72081" y="46133"/>
                </a:lnTo>
                <a:cubicBezTo>
                  <a:pt x="72081" y="46133"/>
                  <a:pt x="72131" y="1"/>
                  <a:pt x="72131" y="18"/>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p:nvPr/>
        </p:nvSpPr>
        <p:spPr>
          <a:xfrm>
            <a:off x="395" y="2786104"/>
            <a:ext cx="1525676" cy="2356829"/>
          </a:xfrm>
          <a:custGeom>
            <a:avLst/>
            <a:gdLst/>
            <a:ahLst/>
            <a:cxnLst/>
            <a:rect l="l" t="t" r="r" b="b"/>
            <a:pathLst>
              <a:path w="47603" h="73536" extrusionOk="0">
                <a:moveTo>
                  <a:pt x="47586" y="73535"/>
                </a:moveTo>
                <a:cubicBezTo>
                  <a:pt x="47436" y="68172"/>
                  <a:pt x="44796" y="59065"/>
                  <a:pt x="29942" y="54136"/>
                </a:cubicBezTo>
                <a:cubicBezTo>
                  <a:pt x="12081" y="48205"/>
                  <a:pt x="14203" y="19466"/>
                  <a:pt x="13551" y="16074"/>
                </a:cubicBezTo>
                <a:cubicBezTo>
                  <a:pt x="12365" y="9959"/>
                  <a:pt x="9992" y="2290"/>
                  <a:pt x="184" y="1"/>
                </a:cubicBezTo>
                <a:cubicBezTo>
                  <a:pt x="151" y="101"/>
                  <a:pt x="0" y="73535"/>
                  <a:pt x="0" y="73535"/>
                </a:cubicBezTo>
                <a:cubicBezTo>
                  <a:pt x="0" y="73535"/>
                  <a:pt x="47603" y="73535"/>
                  <a:pt x="47586" y="73535"/>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txBox="1">
            <a:spLocks noGrp="1"/>
          </p:cNvSpPr>
          <p:nvPr>
            <p:ph type="subTitle" idx="1"/>
          </p:nvPr>
        </p:nvSpPr>
        <p:spPr>
          <a:xfrm>
            <a:off x="2085150" y="1452000"/>
            <a:ext cx="1358400" cy="5016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1900">
                <a:latin typeface="Pompiere"/>
                <a:ea typeface="Pompiere"/>
                <a:cs typeface="Pompiere"/>
                <a:sym typeface="Pompier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88" name="Google Shape;188;p24"/>
          <p:cNvSpPr txBox="1">
            <a:spLocks noGrp="1"/>
          </p:cNvSpPr>
          <p:nvPr>
            <p:ph type="subTitle" idx="2"/>
          </p:nvPr>
        </p:nvSpPr>
        <p:spPr>
          <a:xfrm>
            <a:off x="5527650" y="1451850"/>
            <a:ext cx="1813500" cy="50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9" name="Google Shape;189;p24"/>
          <p:cNvSpPr txBox="1">
            <a:spLocks noGrp="1"/>
          </p:cNvSpPr>
          <p:nvPr>
            <p:ph type="subTitle" idx="3"/>
          </p:nvPr>
        </p:nvSpPr>
        <p:spPr>
          <a:xfrm>
            <a:off x="2085150" y="2989014"/>
            <a:ext cx="1358400" cy="5016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1900">
                <a:latin typeface="Pompiere"/>
                <a:ea typeface="Pompiere"/>
                <a:cs typeface="Pompiere"/>
                <a:sym typeface="Pompier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90" name="Google Shape;190;p24"/>
          <p:cNvSpPr txBox="1">
            <a:spLocks noGrp="1"/>
          </p:cNvSpPr>
          <p:nvPr>
            <p:ph type="subTitle" idx="4"/>
          </p:nvPr>
        </p:nvSpPr>
        <p:spPr>
          <a:xfrm>
            <a:off x="5527650" y="2988864"/>
            <a:ext cx="1813500" cy="50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91" name="Google Shape;191;p24"/>
          <p:cNvSpPr txBox="1">
            <a:spLocks noGrp="1"/>
          </p:cNvSpPr>
          <p:nvPr>
            <p:ph type="subTitle" idx="5"/>
          </p:nvPr>
        </p:nvSpPr>
        <p:spPr>
          <a:xfrm>
            <a:off x="5982500" y="2220420"/>
            <a:ext cx="1358400" cy="5016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1900">
                <a:latin typeface="Pompiere"/>
                <a:ea typeface="Pompiere"/>
                <a:cs typeface="Pompiere"/>
                <a:sym typeface="Pompier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92" name="Google Shape;192;p24"/>
          <p:cNvSpPr txBox="1">
            <a:spLocks noGrp="1"/>
          </p:cNvSpPr>
          <p:nvPr>
            <p:ph type="subTitle" idx="6"/>
          </p:nvPr>
        </p:nvSpPr>
        <p:spPr>
          <a:xfrm>
            <a:off x="2085150" y="2220270"/>
            <a:ext cx="1813500" cy="50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93" name="Google Shape;193;p24"/>
          <p:cNvSpPr txBox="1">
            <a:spLocks noGrp="1"/>
          </p:cNvSpPr>
          <p:nvPr>
            <p:ph type="subTitle" idx="7"/>
          </p:nvPr>
        </p:nvSpPr>
        <p:spPr>
          <a:xfrm>
            <a:off x="5982500" y="3757909"/>
            <a:ext cx="1358400" cy="5016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1900">
                <a:latin typeface="Pompiere"/>
                <a:ea typeface="Pompiere"/>
                <a:cs typeface="Pompiere"/>
                <a:sym typeface="Pompier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94" name="Google Shape;194;p24"/>
          <p:cNvSpPr txBox="1">
            <a:spLocks noGrp="1"/>
          </p:cNvSpPr>
          <p:nvPr>
            <p:ph type="subTitle" idx="8"/>
          </p:nvPr>
        </p:nvSpPr>
        <p:spPr>
          <a:xfrm>
            <a:off x="2085150" y="3757759"/>
            <a:ext cx="1813500" cy="50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3840973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95"/>
        <p:cNvGrpSpPr/>
        <p:nvPr/>
      </p:nvGrpSpPr>
      <p:grpSpPr>
        <a:xfrm>
          <a:off x="0" y="0"/>
          <a:ext cx="0" cy="0"/>
          <a:chOff x="0" y="0"/>
          <a:chExt cx="0" cy="0"/>
        </a:xfrm>
      </p:grpSpPr>
      <p:sp>
        <p:nvSpPr>
          <p:cNvPr id="196" name="Google Shape;196;p25"/>
          <p:cNvSpPr txBox="1">
            <a:spLocks noGrp="1"/>
          </p:cNvSpPr>
          <p:nvPr>
            <p:ph type="ctrTitle"/>
          </p:nvPr>
        </p:nvSpPr>
        <p:spPr>
          <a:xfrm>
            <a:off x="720000" y="540000"/>
            <a:ext cx="4723200" cy="406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7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1064677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Eight columns">
  <p:cSld name="Eight columns">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99" name="Google Shape;199;p26"/>
          <p:cNvSpPr txBox="1">
            <a:spLocks noGrp="1"/>
          </p:cNvSpPr>
          <p:nvPr>
            <p:ph type="subTitle" idx="1"/>
          </p:nvPr>
        </p:nvSpPr>
        <p:spPr>
          <a:xfrm>
            <a:off x="720000" y="2287300"/>
            <a:ext cx="1874100" cy="50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1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200" name="Google Shape;200;p26"/>
          <p:cNvSpPr txBox="1">
            <a:spLocks noGrp="1"/>
          </p:cNvSpPr>
          <p:nvPr>
            <p:ph type="subTitle" idx="2"/>
          </p:nvPr>
        </p:nvSpPr>
        <p:spPr>
          <a:xfrm>
            <a:off x="720000" y="1488300"/>
            <a:ext cx="1874100" cy="50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1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201" name="Google Shape;201;p26"/>
          <p:cNvSpPr txBox="1">
            <a:spLocks noGrp="1"/>
          </p:cNvSpPr>
          <p:nvPr>
            <p:ph type="subTitle" idx="3"/>
          </p:nvPr>
        </p:nvSpPr>
        <p:spPr>
          <a:xfrm>
            <a:off x="720000" y="3086300"/>
            <a:ext cx="1874100" cy="50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1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202" name="Google Shape;202;p26"/>
          <p:cNvSpPr txBox="1">
            <a:spLocks noGrp="1"/>
          </p:cNvSpPr>
          <p:nvPr>
            <p:ph type="subTitle" idx="4"/>
          </p:nvPr>
        </p:nvSpPr>
        <p:spPr>
          <a:xfrm>
            <a:off x="720000" y="3885300"/>
            <a:ext cx="1874100" cy="50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1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203" name="Google Shape;203;p26"/>
          <p:cNvSpPr txBox="1">
            <a:spLocks noGrp="1"/>
          </p:cNvSpPr>
          <p:nvPr>
            <p:ph type="subTitle" idx="5"/>
          </p:nvPr>
        </p:nvSpPr>
        <p:spPr>
          <a:xfrm>
            <a:off x="6549900" y="2287300"/>
            <a:ext cx="1874100" cy="50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04" name="Google Shape;204;p26"/>
          <p:cNvSpPr txBox="1">
            <a:spLocks noGrp="1"/>
          </p:cNvSpPr>
          <p:nvPr>
            <p:ph type="subTitle" idx="6"/>
          </p:nvPr>
        </p:nvSpPr>
        <p:spPr>
          <a:xfrm>
            <a:off x="6549900" y="1488300"/>
            <a:ext cx="1874100" cy="50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05" name="Google Shape;205;p26"/>
          <p:cNvSpPr txBox="1">
            <a:spLocks noGrp="1"/>
          </p:cNvSpPr>
          <p:nvPr>
            <p:ph type="subTitle" idx="7"/>
          </p:nvPr>
        </p:nvSpPr>
        <p:spPr>
          <a:xfrm>
            <a:off x="6549900" y="3086300"/>
            <a:ext cx="1874100" cy="50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06" name="Google Shape;206;p26"/>
          <p:cNvSpPr txBox="1">
            <a:spLocks noGrp="1"/>
          </p:cNvSpPr>
          <p:nvPr>
            <p:ph type="subTitle" idx="8"/>
          </p:nvPr>
        </p:nvSpPr>
        <p:spPr>
          <a:xfrm>
            <a:off x="6549900" y="3885300"/>
            <a:ext cx="1874100" cy="50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717528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ix columns 2">
  <p:cSld name="Six columns 2">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09" name="Google Shape;209;p27"/>
          <p:cNvSpPr/>
          <p:nvPr/>
        </p:nvSpPr>
        <p:spPr>
          <a:xfrm>
            <a:off x="4164" y="-5"/>
            <a:ext cx="2490702" cy="1204920"/>
          </a:xfrm>
          <a:custGeom>
            <a:avLst/>
            <a:gdLst/>
            <a:ahLst/>
            <a:cxnLst/>
            <a:rect l="l" t="t" r="r" b="b"/>
            <a:pathLst>
              <a:path w="77713" h="37595" extrusionOk="0">
                <a:moveTo>
                  <a:pt x="1" y="37594"/>
                </a:moveTo>
                <a:cubicBezTo>
                  <a:pt x="5046" y="37461"/>
                  <a:pt x="13618" y="35389"/>
                  <a:pt x="18263" y="23643"/>
                </a:cubicBezTo>
                <a:cubicBezTo>
                  <a:pt x="22824" y="12114"/>
                  <a:pt x="34955" y="10644"/>
                  <a:pt x="42557" y="10928"/>
                </a:cubicBezTo>
                <a:cubicBezTo>
                  <a:pt x="48121" y="11162"/>
                  <a:pt x="53668" y="10359"/>
                  <a:pt x="58932" y="8588"/>
                </a:cubicBezTo>
                <a:cubicBezTo>
                  <a:pt x="65849" y="6232"/>
                  <a:pt x="74437" y="2907"/>
                  <a:pt x="77712" y="0"/>
                </a:cubicBezTo>
                <a:lnTo>
                  <a:pt x="1" y="0"/>
                </a:lnTo>
                <a:cubicBezTo>
                  <a:pt x="1" y="0"/>
                  <a:pt x="1" y="37594"/>
                  <a:pt x="1" y="37594"/>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6651463" y="-5"/>
            <a:ext cx="2490125" cy="1204920"/>
          </a:xfrm>
          <a:custGeom>
            <a:avLst/>
            <a:gdLst/>
            <a:ahLst/>
            <a:cxnLst/>
            <a:rect l="l" t="t" r="r" b="b"/>
            <a:pathLst>
              <a:path w="77695" h="37595" extrusionOk="0">
                <a:moveTo>
                  <a:pt x="77695" y="37594"/>
                </a:moveTo>
                <a:cubicBezTo>
                  <a:pt x="72649" y="37461"/>
                  <a:pt x="64077" y="35389"/>
                  <a:pt x="59432" y="23643"/>
                </a:cubicBezTo>
                <a:cubicBezTo>
                  <a:pt x="54888" y="12114"/>
                  <a:pt x="42757" y="10644"/>
                  <a:pt x="35138" y="10928"/>
                </a:cubicBezTo>
                <a:cubicBezTo>
                  <a:pt x="29574" y="11162"/>
                  <a:pt x="24027" y="10359"/>
                  <a:pt x="18764" y="8588"/>
                </a:cubicBezTo>
                <a:cubicBezTo>
                  <a:pt x="11846" y="6232"/>
                  <a:pt x="3275" y="2907"/>
                  <a:pt x="0" y="0"/>
                </a:cubicBezTo>
                <a:lnTo>
                  <a:pt x="77695" y="0"/>
                </a:lnTo>
                <a:cubicBezTo>
                  <a:pt x="77695" y="0"/>
                  <a:pt x="77695" y="37594"/>
                  <a:pt x="77695" y="37594"/>
                </a:cubicBezTo>
                <a:close/>
              </a:path>
            </a:pathLst>
          </a:custGeom>
          <a:gradFill>
            <a:gsLst>
              <a:gs pos="0">
                <a:srgbClr val="E3FFD5"/>
              </a:gs>
              <a:gs pos="100000">
                <a:srgbClr val="90EBBA"/>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txBox="1">
            <a:spLocks noGrp="1"/>
          </p:cNvSpPr>
          <p:nvPr>
            <p:ph type="subTitle" idx="1"/>
          </p:nvPr>
        </p:nvSpPr>
        <p:spPr>
          <a:xfrm>
            <a:off x="2957175" y="1567325"/>
            <a:ext cx="1206000" cy="3312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212" name="Google Shape;212;p27"/>
          <p:cNvSpPr txBox="1">
            <a:spLocks noGrp="1"/>
          </p:cNvSpPr>
          <p:nvPr>
            <p:ph type="subTitle" idx="2"/>
          </p:nvPr>
        </p:nvSpPr>
        <p:spPr>
          <a:xfrm>
            <a:off x="1291975" y="1576575"/>
            <a:ext cx="1574100" cy="636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13" name="Google Shape;213;p27"/>
          <p:cNvSpPr txBox="1">
            <a:spLocks noGrp="1"/>
          </p:cNvSpPr>
          <p:nvPr>
            <p:ph type="subTitle" idx="3"/>
          </p:nvPr>
        </p:nvSpPr>
        <p:spPr>
          <a:xfrm>
            <a:off x="2957175" y="3836931"/>
            <a:ext cx="1206000" cy="3312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214" name="Google Shape;214;p27"/>
          <p:cNvSpPr txBox="1">
            <a:spLocks noGrp="1"/>
          </p:cNvSpPr>
          <p:nvPr>
            <p:ph type="subTitle" idx="4"/>
          </p:nvPr>
        </p:nvSpPr>
        <p:spPr>
          <a:xfrm>
            <a:off x="1291975" y="3846175"/>
            <a:ext cx="1574100" cy="636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15" name="Google Shape;215;p27"/>
          <p:cNvSpPr txBox="1">
            <a:spLocks noGrp="1"/>
          </p:cNvSpPr>
          <p:nvPr>
            <p:ph type="subTitle" idx="5"/>
          </p:nvPr>
        </p:nvSpPr>
        <p:spPr>
          <a:xfrm>
            <a:off x="2385075" y="2700037"/>
            <a:ext cx="1206000" cy="3312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216" name="Google Shape;216;p27"/>
          <p:cNvSpPr txBox="1">
            <a:spLocks noGrp="1"/>
          </p:cNvSpPr>
          <p:nvPr>
            <p:ph type="subTitle" idx="6"/>
          </p:nvPr>
        </p:nvSpPr>
        <p:spPr>
          <a:xfrm>
            <a:off x="720000" y="2709275"/>
            <a:ext cx="1574100" cy="636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17" name="Google Shape;217;p27"/>
          <p:cNvSpPr txBox="1">
            <a:spLocks noGrp="1"/>
          </p:cNvSpPr>
          <p:nvPr>
            <p:ph type="subTitle" idx="7"/>
          </p:nvPr>
        </p:nvSpPr>
        <p:spPr>
          <a:xfrm flipH="1">
            <a:off x="4980825" y="1567325"/>
            <a:ext cx="1206000" cy="3312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18" name="Google Shape;218;p27"/>
          <p:cNvSpPr txBox="1">
            <a:spLocks noGrp="1"/>
          </p:cNvSpPr>
          <p:nvPr>
            <p:ph type="subTitle" idx="8"/>
          </p:nvPr>
        </p:nvSpPr>
        <p:spPr>
          <a:xfrm flipH="1">
            <a:off x="6277925" y="1576575"/>
            <a:ext cx="1574100" cy="63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19" name="Google Shape;219;p27"/>
          <p:cNvSpPr txBox="1">
            <a:spLocks noGrp="1"/>
          </p:cNvSpPr>
          <p:nvPr>
            <p:ph type="subTitle" idx="9"/>
          </p:nvPr>
        </p:nvSpPr>
        <p:spPr>
          <a:xfrm flipH="1">
            <a:off x="4980825" y="3836931"/>
            <a:ext cx="1206000" cy="3312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0" name="Google Shape;220;p27"/>
          <p:cNvSpPr txBox="1">
            <a:spLocks noGrp="1"/>
          </p:cNvSpPr>
          <p:nvPr>
            <p:ph type="subTitle" idx="13"/>
          </p:nvPr>
        </p:nvSpPr>
        <p:spPr>
          <a:xfrm flipH="1">
            <a:off x="6277925" y="3846175"/>
            <a:ext cx="1574100" cy="63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21" name="Google Shape;221;p27"/>
          <p:cNvSpPr txBox="1">
            <a:spLocks noGrp="1"/>
          </p:cNvSpPr>
          <p:nvPr>
            <p:ph type="subTitle" idx="14"/>
          </p:nvPr>
        </p:nvSpPr>
        <p:spPr>
          <a:xfrm flipH="1">
            <a:off x="5552925" y="2700037"/>
            <a:ext cx="1206000" cy="3312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2" name="Google Shape;222;p27"/>
          <p:cNvSpPr txBox="1">
            <a:spLocks noGrp="1"/>
          </p:cNvSpPr>
          <p:nvPr>
            <p:ph type="subTitle" idx="15"/>
          </p:nvPr>
        </p:nvSpPr>
        <p:spPr>
          <a:xfrm flipH="1">
            <a:off x="6849900" y="2709275"/>
            <a:ext cx="1574100" cy="63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3544308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our columns 2">
  <p:cSld name="Four columns 2">
    <p:spTree>
      <p:nvGrpSpPr>
        <p:cNvPr id="1" name="Shape 223"/>
        <p:cNvGrpSpPr/>
        <p:nvPr/>
      </p:nvGrpSpPr>
      <p:grpSpPr>
        <a:xfrm>
          <a:off x="0" y="0"/>
          <a:ext cx="0" cy="0"/>
          <a:chOff x="0" y="0"/>
          <a:chExt cx="0" cy="0"/>
        </a:xfrm>
      </p:grpSpPr>
      <p:sp>
        <p:nvSpPr>
          <p:cNvPr id="224" name="Google Shape;224;p28"/>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25" name="Google Shape;225;p28"/>
          <p:cNvSpPr txBox="1">
            <a:spLocks noGrp="1"/>
          </p:cNvSpPr>
          <p:nvPr>
            <p:ph type="subTitle" idx="1"/>
          </p:nvPr>
        </p:nvSpPr>
        <p:spPr>
          <a:xfrm>
            <a:off x="892750" y="3344700"/>
            <a:ext cx="17661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6" name="Google Shape;226;p28"/>
          <p:cNvSpPr txBox="1">
            <a:spLocks noGrp="1"/>
          </p:cNvSpPr>
          <p:nvPr>
            <p:ph type="subTitle" idx="2"/>
          </p:nvPr>
        </p:nvSpPr>
        <p:spPr>
          <a:xfrm>
            <a:off x="892750" y="3583031"/>
            <a:ext cx="1766100" cy="101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27" name="Google Shape;227;p28"/>
          <p:cNvSpPr txBox="1">
            <a:spLocks noGrp="1"/>
          </p:cNvSpPr>
          <p:nvPr>
            <p:ph type="subTitle" idx="3"/>
          </p:nvPr>
        </p:nvSpPr>
        <p:spPr>
          <a:xfrm>
            <a:off x="2760225" y="3344700"/>
            <a:ext cx="17661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8" name="Google Shape;228;p28"/>
          <p:cNvSpPr txBox="1">
            <a:spLocks noGrp="1"/>
          </p:cNvSpPr>
          <p:nvPr>
            <p:ph type="subTitle" idx="4"/>
          </p:nvPr>
        </p:nvSpPr>
        <p:spPr>
          <a:xfrm>
            <a:off x="2760225" y="3583046"/>
            <a:ext cx="1766100" cy="101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29" name="Google Shape;229;p28"/>
          <p:cNvSpPr txBox="1">
            <a:spLocks noGrp="1"/>
          </p:cNvSpPr>
          <p:nvPr>
            <p:ph type="subTitle" idx="5"/>
          </p:nvPr>
        </p:nvSpPr>
        <p:spPr>
          <a:xfrm>
            <a:off x="4627700" y="3344700"/>
            <a:ext cx="17661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30" name="Google Shape;230;p28"/>
          <p:cNvSpPr txBox="1">
            <a:spLocks noGrp="1"/>
          </p:cNvSpPr>
          <p:nvPr>
            <p:ph type="subTitle" idx="6"/>
          </p:nvPr>
        </p:nvSpPr>
        <p:spPr>
          <a:xfrm>
            <a:off x="4627700" y="3583046"/>
            <a:ext cx="1766100" cy="101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31" name="Google Shape;231;p28"/>
          <p:cNvSpPr txBox="1">
            <a:spLocks noGrp="1"/>
          </p:cNvSpPr>
          <p:nvPr>
            <p:ph type="subTitle" idx="7"/>
          </p:nvPr>
        </p:nvSpPr>
        <p:spPr>
          <a:xfrm>
            <a:off x="6495175" y="3344700"/>
            <a:ext cx="17661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32" name="Google Shape;232;p28"/>
          <p:cNvSpPr txBox="1">
            <a:spLocks noGrp="1"/>
          </p:cNvSpPr>
          <p:nvPr>
            <p:ph type="subTitle" idx="8"/>
          </p:nvPr>
        </p:nvSpPr>
        <p:spPr>
          <a:xfrm>
            <a:off x="6495175" y="3583046"/>
            <a:ext cx="1766100" cy="101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2683948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233"/>
        <p:cNvGrpSpPr/>
        <p:nvPr/>
      </p:nvGrpSpPr>
      <p:grpSpPr>
        <a:xfrm>
          <a:off x="0" y="0"/>
          <a:ext cx="0" cy="0"/>
          <a:chOff x="0" y="0"/>
          <a:chExt cx="0" cy="0"/>
        </a:xfrm>
      </p:grpSpPr>
      <p:sp>
        <p:nvSpPr>
          <p:cNvPr id="234" name="Google Shape;234;p29"/>
          <p:cNvSpPr/>
          <p:nvPr/>
        </p:nvSpPr>
        <p:spPr>
          <a:xfrm>
            <a:off x="1192350" y="625625"/>
            <a:ext cx="6595754" cy="3833136"/>
          </a:xfrm>
          <a:custGeom>
            <a:avLst/>
            <a:gdLst/>
            <a:ahLst/>
            <a:cxnLst/>
            <a:rect l="l" t="t" r="r" b="b"/>
            <a:pathLst>
              <a:path w="305359" h="177460" extrusionOk="0">
                <a:moveTo>
                  <a:pt x="262195" y="0"/>
                </a:moveTo>
                <a:cubicBezTo>
                  <a:pt x="258473" y="0"/>
                  <a:pt x="254363" y="1311"/>
                  <a:pt x="249880" y="4529"/>
                </a:cubicBezTo>
                <a:cubicBezTo>
                  <a:pt x="244029" y="8719"/>
                  <a:pt x="237832" y="12908"/>
                  <a:pt x="231758" y="16875"/>
                </a:cubicBezTo>
                <a:cubicBezTo>
                  <a:pt x="229627" y="18263"/>
                  <a:pt x="227296" y="19329"/>
                  <a:pt x="224867" y="20023"/>
                </a:cubicBezTo>
                <a:lnTo>
                  <a:pt x="209844" y="24287"/>
                </a:lnTo>
                <a:cubicBezTo>
                  <a:pt x="206944" y="25108"/>
                  <a:pt x="203988" y="25508"/>
                  <a:pt x="201050" y="25508"/>
                </a:cubicBezTo>
                <a:cubicBezTo>
                  <a:pt x="193795" y="25508"/>
                  <a:pt x="186653" y="23071"/>
                  <a:pt x="180741" y="18536"/>
                </a:cubicBezTo>
                <a:cubicBezTo>
                  <a:pt x="168844" y="9391"/>
                  <a:pt x="152459" y="6436"/>
                  <a:pt x="136250" y="6436"/>
                </a:cubicBezTo>
                <a:cubicBezTo>
                  <a:pt x="106628" y="6436"/>
                  <a:pt x="77592" y="16305"/>
                  <a:pt x="77592" y="16305"/>
                </a:cubicBezTo>
                <a:cubicBezTo>
                  <a:pt x="77592" y="16305"/>
                  <a:pt x="54661" y="12264"/>
                  <a:pt x="48786" y="10727"/>
                </a:cubicBezTo>
                <a:cubicBezTo>
                  <a:pt x="47704" y="10441"/>
                  <a:pt x="46204" y="10268"/>
                  <a:pt x="44426" y="10268"/>
                </a:cubicBezTo>
                <a:cubicBezTo>
                  <a:pt x="35570" y="10268"/>
                  <a:pt x="19808" y="14559"/>
                  <a:pt x="14378" y="30559"/>
                </a:cubicBezTo>
                <a:cubicBezTo>
                  <a:pt x="9048" y="46325"/>
                  <a:pt x="23352" y="62314"/>
                  <a:pt x="28632" y="67520"/>
                </a:cubicBezTo>
                <a:cubicBezTo>
                  <a:pt x="32202" y="71015"/>
                  <a:pt x="34929" y="75279"/>
                  <a:pt x="36590" y="79964"/>
                </a:cubicBezTo>
                <a:cubicBezTo>
                  <a:pt x="39788" y="89062"/>
                  <a:pt x="39961" y="102622"/>
                  <a:pt x="22435" y="115463"/>
                </a:cubicBezTo>
                <a:cubicBezTo>
                  <a:pt x="0" y="131873"/>
                  <a:pt x="12445" y="154159"/>
                  <a:pt x="20179" y="164422"/>
                </a:cubicBezTo>
                <a:cubicBezTo>
                  <a:pt x="23327" y="168587"/>
                  <a:pt x="27665" y="171710"/>
                  <a:pt x="32599" y="173421"/>
                </a:cubicBezTo>
                <a:cubicBezTo>
                  <a:pt x="37677" y="175147"/>
                  <a:pt x="45157" y="176879"/>
                  <a:pt x="54741" y="176879"/>
                </a:cubicBezTo>
                <a:cubicBezTo>
                  <a:pt x="64291" y="176879"/>
                  <a:pt x="75930" y="175159"/>
                  <a:pt x="89367" y="170000"/>
                </a:cubicBezTo>
                <a:cubicBezTo>
                  <a:pt x="100815" y="165592"/>
                  <a:pt x="118494" y="164014"/>
                  <a:pt x="137937" y="164014"/>
                </a:cubicBezTo>
                <a:cubicBezTo>
                  <a:pt x="173056" y="164014"/>
                  <a:pt x="213934" y="169162"/>
                  <a:pt x="234262" y="172082"/>
                </a:cubicBezTo>
                <a:cubicBezTo>
                  <a:pt x="240360" y="172975"/>
                  <a:pt x="246384" y="174388"/>
                  <a:pt x="252235" y="176296"/>
                </a:cubicBezTo>
                <a:cubicBezTo>
                  <a:pt x="254243" y="176934"/>
                  <a:pt x="256700" y="177459"/>
                  <a:pt x="259356" y="177459"/>
                </a:cubicBezTo>
                <a:cubicBezTo>
                  <a:pt x="267850" y="177459"/>
                  <a:pt x="278382" y="172090"/>
                  <a:pt x="282800" y="147863"/>
                </a:cubicBezTo>
                <a:cubicBezTo>
                  <a:pt x="283222" y="145607"/>
                  <a:pt x="283346" y="143301"/>
                  <a:pt x="283172" y="140996"/>
                </a:cubicBezTo>
                <a:cubicBezTo>
                  <a:pt x="282577" y="133336"/>
                  <a:pt x="280148" y="114917"/>
                  <a:pt x="270232" y="102076"/>
                </a:cubicBezTo>
                <a:cubicBezTo>
                  <a:pt x="268001" y="99250"/>
                  <a:pt x="267034" y="95656"/>
                  <a:pt x="267579" y="92111"/>
                </a:cubicBezTo>
                <a:cubicBezTo>
                  <a:pt x="268398" y="87128"/>
                  <a:pt x="271992" y="80485"/>
                  <a:pt x="283346" y="74238"/>
                </a:cubicBezTo>
                <a:cubicBezTo>
                  <a:pt x="305359" y="62165"/>
                  <a:pt x="287386" y="25278"/>
                  <a:pt x="287386" y="25278"/>
                </a:cubicBezTo>
                <a:cubicBezTo>
                  <a:pt x="287386" y="25278"/>
                  <a:pt x="278538" y="0"/>
                  <a:pt x="262195" y="0"/>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txBox="1">
            <a:spLocks noGrp="1"/>
          </p:cNvSpPr>
          <p:nvPr>
            <p:ph type="title"/>
          </p:nvPr>
        </p:nvSpPr>
        <p:spPr>
          <a:xfrm>
            <a:off x="3192200" y="1520775"/>
            <a:ext cx="2649300" cy="81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6" name="Google Shape;236;p29"/>
          <p:cNvSpPr txBox="1">
            <a:spLocks noGrp="1"/>
          </p:cNvSpPr>
          <p:nvPr>
            <p:ph type="subTitle" idx="1"/>
          </p:nvPr>
        </p:nvSpPr>
        <p:spPr>
          <a:xfrm>
            <a:off x="3192200" y="2324925"/>
            <a:ext cx="2649300" cy="202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sz="1200"/>
            </a:lvl1pPr>
            <a:lvl2pPr lvl="1" algn="ctr" rtl="0">
              <a:lnSpc>
                <a:spcPct val="100000"/>
              </a:lnSpc>
              <a:spcBef>
                <a:spcPts val="160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3719863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columns 4">
  <p:cSld name="Three columns 4">
    <p:spTree>
      <p:nvGrpSpPr>
        <p:cNvPr id="1" name="Shape 237"/>
        <p:cNvGrpSpPr/>
        <p:nvPr/>
      </p:nvGrpSpPr>
      <p:grpSpPr>
        <a:xfrm>
          <a:off x="0" y="0"/>
          <a:ext cx="0" cy="0"/>
          <a:chOff x="0" y="0"/>
          <a:chExt cx="0" cy="0"/>
        </a:xfrm>
      </p:grpSpPr>
      <p:sp>
        <p:nvSpPr>
          <p:cNvPr id="238" name="Google Shape;238;p30"/>
          <p:cNvSpPr/>
          <p:nvPr/>
        </p:nvSpPr>
        <p:spPr>
          <a:xfrm>
            <a:off x="412" y="2825979"/>
            <a:ext cx="9143682" cy="2327673"/>
          </a:xfrm>
          <a:custGeom>
            <a:avLst/>
            <a:gdLst/>
            <a:ahLst/>
            <a:cxnLst/>
            <a:rect l="l" t="t" r="r" b="b"/>
            <a:pathLst>
              <a:path w="285517" h="72683" extrusionOk="0">
                <a:moveTo>
                  <a:pt x="0" y="1"/>
                </a:moveTo>
                <a:lnTo>
                  <a:pt x="285516" y="1"/>
                </a:lnTo>
                <a:lnTo>
                  <a:pt x="285516" y="72683"/>
                </a:lnTo>
                <a:lnTo>
                  <a:pt x="0" y="72683"/>
                </a:ln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0" name="Google Shape;240;p30"/>
          <p:cNvSpPr txBox="1">
            <a:spLocks noGrp="1"/>
          </p:cNvSpPr>
          <p:nvPr>
            <p:ph type="subTitle" idx="1"/>
          </p:nvPr>
        </p:nvSpPr>
        <p:spPr>
          <a:xfrm>
            <a:off x="3688950" y="2958650"/>
            <a:ext cx="1766100" cy="360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1" name="Google Shape;241;p30"/>
          <p:cNvSpPr txBox="1">
            <a:spLocks noGrp="1"/>
          </p:cNvSpPr>
          <p:nvPr>
            <p:ph type="subTitle" idx="2"/>
          </p:nvPr>
        </p:nvSpPr>
        <p:spPr>
          <a:xfrm>
            <a:off x="3688950" y="3318725"/>
            <a:ext cx="1766100" cy="77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2" name="Google Shape;242;p30"/>
          <p:cNvSpPr txBox="1">
            <a:spLocks noGrp="1"/>
          </p:cNvSpPr>
          <p:nvPr>
            <p:ph type="subTitle" idx="3"/>
          </p:nvPr>
        </p:nvSpPr>
        <p:spPr>
          <a:xfrm>
            <a:off x="6316048" y="2958650"/>
            <a:ext cx="1766100" cy="360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3" name="Google Shape;243;p30"/>
          <p:cNvSpPr txBox="1">
            <a:spLocks noGrp="1"/>
          </p:cNvSpPr>
          <p:nvPr>
            <p:ph type="subTitle" idx="4"/>
          </p:nvPr>
        </p:nvSpPr>
        <p:spPr>
          <a:xfrm>
            <a:off x="6316038" y="3318725"/>
            <a:ext cx="1766100" cy="77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4" name="Google Shape;244;p30"/>
          <p:cNvSpPr txBox="1">
            <a:spLocks noGrp="1"/>
          </p:cNvSpPr>
          <p:nvPr>
            <p:ph type="subTitle" idx="5"/>
          </p:nvPr>
        </p:nvSpPr>
        <p:spPr>
          <a:xfrm>
            <a:off x="1061850" y="2958525"/>
            <a:ext cx="1766100" cy="360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5" name="Google Shape;245;p30"/>
          <p:cNvSpPr txBox="1">
            <a:spLocks noGrp="1"/>
          </p:cNvSpPr>
          <p:nvPr>
            <p:ph type="subTitle" idx="6"/>
          </p:nvPr>
        </p:nvSpPr>
        <p:spPr>
          <a:xfrm>
            <a:off x="1061850" y="3318725"/>
            <a:ext cx="1766100" cy="77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4144764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46"/>
        <p:cNvGrpSpPr/>
        <p:nvPr/>
      </p:nvGrpSpPr>
      <p:grpSpPr>
        <a:xfrm>
          <a:off x="0" y="0"/>
          <a:ext cx="0" cy="0"/>
          <a:chOff x="0" y="0"/>
          <a:chExt cx="0" cy="0"/>
        </a:xfrm>
      </p:grpSpPr>
      <p:sp>
        <p:nvSpPr>
          <p:cNvPr id="247" name="Google Shape;247;p31"/>
          <p:cNvSpPr txBox="1">
            <a:spLocks noGrp="1"/>
          </p:cNvSpPr>
          <p:nvPr>
            <p:ph type="title"/>
          </p:nvPr>
        </p:nvSpPr>
        <p:spPr>
          <a:xfrm>
            <a:off x="5446800" y="540000"/>
            <a:ext cx="2534400" cy="122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71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8" name="Google Shape;248;p31"/>
          <p:cNvSpPr txBox="1"/>
          <p:nvPr/>
        </p:nvSpPr>
        <p:spPr>
          <a:xfrm>
            <a:off x="5443200" y="3808800"/>
            <a:ext cx="2538000" cy="47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800">
                <a:solidFill>
                  <a:schemeClr val="dk1"/>
                </a:solidFill>
                <a:latin typeface="Hind"/>
                <a:ea typeface="Hind"/>
                <a:cs typeface="Hind"/>
                <a:sym typeface="Hind"/>
              </a:rPr>
              <a:t>CREDITS: This presentation template was created by </a:t>
            </a:r>
            <a:r>
              <a:rPr lang="en" sz="800">
                <a:solidFill>
                  <a:schemeClr val="dk1"/>
                </a:solidFill>
                <a:uFill>
                  <a:noFill/>
                </a:uFill>
                <a:latin typeface="Hind"/>
                <a:ea typeface="Hind"/>
                <a:cs typeface="Hind"/>
                <a:sym typeface="Hind"/>
                <a:hlinkClick r:id="rId2">
                  <a:extLst>
                    <a:ext uri="{A12FA001-AC4F-418D-AE19-62706E023703}">
                      <ahyp:hlinkClr xmlns:ahyp="http://schemas.microsoft.com/office/drawing/2018/hyperlinkcolor" val="tx"/>
                    </a:ext>
                  </a:extLst>
                </a:hlinkClick>
              </a:rPr>
              <a:t>Slidesgo</a:t>
            </a:r>
            <a:r>
              <a:rPr lang="en" sz="800">
                <a:solidFill>
                  <a:schemeClr val="dk1"/>
                </a:solidFill>
                <a:latin typeface="Hind"/>
                <a:ea typeface="Hind"/>
                <a:cs typeface="Hind"/>
                <a:sym typeface="Hind"/>
              </a:rPr>
              <a:t>, including icons by </a:t>
            </a:r>
            <a:r>
              <a:rPr lang="en" sz="800">
                <a:solidFill>
                  <a:schemeClr val="dk1"/>
                </a:solidFill>
                <a:uFill>
                  <a:noFill/>
                </a:uFill>
                <a:latin typeface="Hind"/>
                <a:ea typeface="Hind"/>
                <a:cs typeface="Hind"/>
                <a:sym typeface="Hind"/>
                <a:hlinkClick r:id="rId3">
                  <a:extLst>
                    <a:ext uri="{A12FA001-AC4F-418D-AE19-62706E023703}">
                      <ahyp:hlinkClr xmlns:ahyp="http://schemas.microsoft.com/office/drawing/2018/hyperlinkcolor" val="tx"/>
                    </a:ext>
                  </a:extLst>
                </a:hlinkClick>
              </a:rPr>
              <a:t>Flaticon</a:t>
            </a:r>
            <a:r>
              <a:rPr lang="en" sz="800">
                <a:solidFill>
                  <a:schemeClr val="dk1"/>
                </a:solidFill>
                <a:latin typeface="Hind"/>
                <a:ea typeface="Hind"/>
                <a:cs typeface="Hind"/>
                <a:sym typeface="Hind"/>
              </a:rPr>
              <a:t>, and infographics &amp; images by </a:t>
            </a:r>
            <a:r>
              <a:rPr lang="en" sz="800">
                <a:solidFill>
                  <a:schemeClr val="dk1"/>
                </a:solidFill>
                <a:uFill>
                  <a:noFill/>
                </a:uFill>
                <a:latin typeface="Hind"/>
                <a:ea typeface="Hind"/>
                <a:cs typeface="Hind"/>
                <a:sym typeface="Hind"/>
                <a:hlinkClick r:id="rId4">
                  <a:extLst>
                    <a:ext uri="{A12FA001-AC4F-418D-AE19-62706E023703}">
                      <ahyp:hlinkClr xmlns:ahyp="http://schemas.microsoft.com/office/drawing/2018/hyperlinkcolor" val="tx"/>
                    </a:ext>
                  </a:extLst>
                </a:hlinkClick>
              </a:rPr>
              <a:t>Freepik</a:t>
            </a:r>
            <a:r>
              <a:rPr lang="en" sz="800">
                <a:solidFill>
                  <a:schemeClr val="dk1"/>
                </a:solidFill>
                <a:latin typeface="Hind"/>
                <a:ea typeface="Hind"/>
                <a:cs typeface="Hind"/>
                <a:sym typeface="Hind"/>
              </a:rPr>
              <a:t>.</a:t>
            </a:r>
            <a:endParaRPr sz="800">
              <a:solidFill>
                <a:schemeClr val="dk1"/>
              </a:solidFill>
              <a:latin typeface="Hind"/>
              <a:ea typeface="Hind"/>
              <a:cs typeface="Hind"/>
              <a:sym typeface="Hind"/>
            </a:endParaRPr>
          </a:p>
        </p:txBody>
      </p:sp>
      <p:sp>
        <p:nvSpPr>
          <p:cNvPr id="249" name="Google Shape;249;p31"/>
          <p:cNvSpPr txBox="1">
            <a:spLocks noGrp="1"/>
          </p:cNvSpPr>
          <p:nvPr>
            <p:ph type="subTitle" idx="1"/>
          </p:nvPr>
        </p:nvSpPr>
        <p:spPr>
          <a:xfrm>
            <a:off x="5446800" y="1767600"/>
            <a:ext cx="2538000" cy="11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50" name="Google Shape;250;p31"/>
          <p:cNvSpPr/>
          <p:nvPr/>
        </p:nvSpPr>
        <p:spPr>
          <a:xfrm rot="-5400000" flipH="1">
            <a:off x="1002303" y="1182572"/>
            <a:ext cx="2669183" cy="5447538"/>
          </a:xfrm>
          <a:custGeom>
            <a:avLst/>
            <a:gdLst/>
            <a:ahLst/>
            <a:cxnLst/>
            <a:rect l="l" t="t" r="r" b="b"/>
            <a:pathLst>
              <a:path w="103718" h="170796" extrusionOk="0">
                <a:moveTo>
                  <a:pt x="42136" y="0"/>
                </a:moveTo>
                <a:cubicBezTo>
                  <a:pt x="23819" y="0"/>
                  <a:pt x="12197" y="18853"/>
                  <a:pt x="12197" y="18853"/>
                </a:cubicBezTo>
                <a:cubicBezTo>
                  <a:pt x="4205" y="35426"/>
                  <a:pt x="16082" y="50720"/>
                  <a:pt x="25376" y="59376"/>
                </a:cubicBezTo>
                <a:cubicBezTo>
                  <a:pt x="38089" y="71252"/>
                  <a:pt x="38114" y="91563"/>
                  <a:pt x="25032" y="103021"/>
                </a:cubicBezTo>
                <a:cubicBezTo>
                  <a:pt x="23729" y="104152"/>
                  <a:pt x="22352" y="105185"/>
                  <a:pt x="20901" y="106119"/>
                </a:cubicBezTo>
                <a:cubicBezTo>
                  <a:pt x="0" y="119324"/>
                  <a:pt x="3787" y="145437"/>
                  <a:pt x="19868" y="162084"/>
                </a:cubicBezTo>
                <a:cubicBezTo>
                  <a:pt x="26221" y="168644"/>
                  <a:pt x="37060" y="170795"/>
                  <a:pt x="48541" y="170795"/>
                </a:cubicBezTo>
                <a:cubicBezTo>
                  <a:pt x="62923" y="170795"/>
                  <a:pt x="78311" y="167420"/>
                  <a:pt x="87144" y="165109"/>
                </a:cubicBezTo>
                <a:cubicBezTo>
                  <a:pt x="92554" y="163682"/>
                  <a:pt x="98136" y="162945"/>
                  <a:pt x="103717" y="162871"/>
                </a:cubicBezTo>
                <a:lnTo>
                  <a:pt x="100349" y="5452"/>
                </a:lnTo>
                <a:cubicBezTo>
                  <a:pt x="94789" y="6066"/>
                  <a:pt x="89568" y="6312"/>
                  <a:pt x="84776" y="6312"/>
                </a:cubicBezTo>
                <a:cubicBezTo>
                  <a:pt x="72892" y="6312"/>
                  <a:pt x="63653" y="4803"/>
                  <a:pt x="58449" y="3681"/>
                </a:cubicBezTo>
                <a:cubicBezTo>
                  <a:pt x="56211" y="3189"/>
                  <a:pt x="53974" y="2550"/>
                  <a:pt x="51810" y="1739"/>
                </a:cubicBezTo>
                <a:cubicBezTo>
                  <a:pt x="48415" y="522"/>
                  <a:pt x="45183" y="0"/>
                  <a:pt x="42136" y="0"/>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036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design">
  <p:cSld name="1_Title + design">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53" name="Google Shape;253;p32"/>
          <p:cNvSpPr/>
          <p:nvPr/>
        </p:nvSpPr>
        <p:spPr>
          <a:xfrm>
            <a:off x="4572001" y="1071024"/>
            <a:ext cx="4594174" cy="4079573"/>
          </a:xfrm>
          <a:custGeom>
            <a:avLst/>
            <a:gdLst/>
            <a:ahLst/>
            <a:cxnLst/>
            <a:rect l="l" t="t" r="r" b="b"/>
            <a:pathLst>
              <a:path w="156198" h="138702" extrusionOk="0">
                <a:moveTo>
                  <a:pt x="0" y="138701"/>
                </a:moveTo>
                <a:cubicBezTo>
                  <a:pt x="0" y="138701"/>
                  <a:pt x="2116" y="120906"/>
                  <a:pt x="13564" y="117157"/>
                </a:cubicBezTo>
                <a:cubicBezTo>
                  <a:pt x="16913" y="116057"/>
                  <a:pt x="20929" y="114074"/>
                  <a:pt x="24911" y="111808"/>
                </a:cubicBezTo>
                <a:cubicBezTo>
                  <a:pt x="35042" y="106076"/>
                  <a:pt x="41257" y="95328"/>
                  <a:pt x="41341" y="83714"/>
                </a:cubicBezTo>
                <a:cubicBezTo>
                  <a:pt x="41407" y="76549"/>
                  <a:pt x="44240" y="70118"/>
                  <a:pt x="55221" y="72584"/>
                </a:cubicBezTo>
                <a:cubicBezTo>
                  <a:pt x="77516" y="77582"/>
                  <a:pt x="91229" y="53771"/>
                  <a:pt x="91229" y="53771"/>
                </a:cubicBezTo>
                <a:cubicBezTo>
                  <a:pt x="91229" y="53771"/>
                  <a:pt x="84797" y="17380"/>
                  <a:pt x="108958" y="12181"/>
                </a:cubicBezTo>
                <a:cubicBezTo>
                  <a:pt x="133119" y="6966"/>
                  <a:pt x="156197" y="1"/>
                  <a:pt x="156197" y="1"/>
                </a:cubicBezTo>
                <a:lnTo>
                  <a:pt x="155831" y="138601"/>
                </a:ln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824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0" y="599000"/>
            <a:ext cx="4114800" cy="32598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0" y="3791525"/>
            <a:ext cx="2657100" cy="597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318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p:nvPr/>
        </p:nvSpPr>
        <p:spPr>
          <a:xfrm>
            <a:off x="713175" y="157157"/>
            <a:ext cx="7717500" cy="71966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7"/>
          <p:cNvSpPr txBox="1">
            <a:spLocks noGrp="1"/>
          </p:cNvSpPr>
          <p:nvPr>
            <p:ph type="ctrTitle"/>
          </p:nvPr>
        </p:nvSpPr>
        <p:spPr>
          <a:xfrm>
            <a:off x="3066000" y="402682"/>
            <a:ext cx="3012000" cy="95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5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34" name="Google Shape;34;p7"/>
          <p:cNvSpPr txBox="1">
            <a:spLocks noGrp="1"/>
          </p:cNvSpPr>
          <p:nvPr>
            <p:ph type="subTitle" idx="1"/>
          </p:nvPr>
        </p:nvSpPr>
        <p:spPr>
          <a:xfrm>
            <a:off x="713175" y="2114893"/>
            <a:ext cx="4177500" cy="23547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496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57200" y="411475"/>
            <a:ext cx="8229600" cy="600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457200" y="1153454"/>
            <a:ext cx="8229600" cy="35832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SzPts val="1200"/>
              <a:buChar char="●"/>
              <a:defRPr/>
            </a:lvl1pPr>
            <a:lvl2pPr marL="914378" lvl="1" indent="-304793">
              <a:spcBef>
                <a:spcPts val="0"/>
              </a:spcBef>
              <a:spcAft>
                <a:spcPts val="0"/>
              </a:spcAft>
              <a:buSzPts val="1200"/>
              <a:buChar char="○"/>
              <a:defRPr/>
            </a:lvl2pPr>
            <a:lvl3pPr marL="1371566" lvl="2" indent="-304793">
              <a:spcBef>
                <a:spcPts val="0"/>
              </a:spcBef>
              <a:spcAft>
                <a:spcPts val="0"/>
              </a:spcAft>
              <a:buSzPts val="1200"/>
              <a:buChar char="■"/>
              <a:defRPr/>
            </a:lvl3pPr>
            <a:lvl4pPr marL="1828754" lvl="3" indent="-304793">
              <a:spcBef>
                <a:spcPts val="0"/>
              </a:spcBef>
              <a:spcAft>
                <a:spcPts val="0"/>
              </a:spcAft>
              <a:buSzPts val="1200"/>
              <a:buChar char="●"/>
              <a:defRPr/>
            </a:lvl4pPr>
            <a:lvl5pPr marL="2285943" lvl="4" indent="-304793">
              <a:spcBef>
                <a:spcPts val="0"/>
              </a:spcBef>
              <a:spcAft>
                <a:spcPts val="0"/>
              </a:spcAft>
              <a:buSzPts val="1200"/>
              <a:buChar char="○"/>
              <a:defRPr/>
            </a:lvl5pPr>
            <a:lvl6pPr marL="2743132" lvl="5" indent="-304793">
              <a:spcBef>
                <a:spcPts val="0"/>
              </a:spcBef>
              <a:spcAft>
                <a:spcPts val="0"/>
              </a:spcAft>
              <a:buSzPts val="1200"/>
              <a:buChar char="■"/>
              <a:defRPr/>
            </a:lvl6pPr>
            <a:lvl7pPr marL="3200320" lvl="6" indent="-304793">
              <a:spcBef>
                <a:spcPts val="0"/>
              </a:spcBef>
              <a:spcAft>
                <a:spcPts val="0"/>
              </a:spcAft>
              <a:buSzPts val="1200"/>
              <a:buChar char="●"/>
              <a:defRPr/>
            </a:lvl7pPr>
            <a:lvl8pPr marL="3657509" lvl="7" indent="-304793">
              <a:spcBef>
                <a:spcPts val="0"/>
              </a:spcBef>
              <a:spcAft>
                <a:spcPts val="0"/>
              </a:spcAft>
              <a:buSzPts val="1200"/>
              <a:buChar char="○"/>
              <a:defRPr/>
            </a:lvl8pPr>
            <a:lvl9pPr marL="4114697" lvl="8" indent="-304793">
              <a:spcBef>
                <a:spcPts val="0"/>
              </a:spcBef>
              <a:spcAft>
                <a:spcPts val="0"/>
              </a:spcAft>
              <a:buSzPts val="1200"/>
              <a:buChar char="■"/>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45139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57200" y="411475"/>
            <a:ext cx="8229600" cy="600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2" name="Google Shape;22;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3" name="Google Shape;23;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2437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457200" y="411475"/>
            <a:ext cx="8229600" cy="398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400" b="1"/>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extLst>
      <p:ext uri="{BB962C8B-B14F-4D97-AF65-F5344CB8AC3E}">
        <p14:creationId xmlns:p14="http://schemas.microsoft.com/office/powerpoint/2010/main" val="243230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8" name="Google Shape;28;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3706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2" name="Google Shape;3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12812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6" name="Google Shape;36;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7" name="Google Shape;37;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189" lvl="0" indent="-304793">
              <a:spcBef>
                <a:spcPts val="0"/>
              </a:spcBef>
              <a:spcAft>
                <a:spcPts val="0"/>
              </a:spcAft>
              <a:buSzPts val="1200"/>
              <a:buChar char="●"/>
              <a:defRPr/>
            </a:lvl1pPr>
            <a:lvl2pPr marL="914378" lvl="1" indent="-304793">
              <a:spcBef>
                <a:spcPts val="0"/>
              </a:spcBef>
              <a:spcAft>
                <a:spcPts val="0"/>
              </a:spcAft>
              <a:buSzPts val="1200"/>
              <a:buChar char="○"/>
              <a:defRPr/>
            </a:lvl2pPr>
            <a:lvl3pPr marL="1371566" lvl="2" indent="-304793">
              <a:spcBef>
                <a:spcPts val="0"/>
              </a:spcBef>
              <a:spcAft>
                <a:spcPts val="0"/>
              </a:spcAft>
              <a:buSzPts val="1200"/>
              <a:buChar char="■"/>
              <a:defRPr/>
            </a:lvl3pPr>
            <a:lvl4pPr marL="1828754" lvl="3" indent="-304793">
              <a:spcBef>
                <a:spcPts val="0"/>
              </a:spcBef>
              <a:spcAft>
                <a:spcPts val="0"/>
              </a:spcAft>
              <a:buSzPts val="1200"/>
              <a:buChar char="●"/>
              <a:defRPr/>
            </a:lvl4pPr>
            <a:lvl5pPr marL="2285943" lvl="4" indent="-304793">
              <a:spcBef>
                <a:spcPts val="0"/>
              </a:spcBef>
              <a:spcAft>
                <a:spcPts val="0"/>
              </a:spcAft>
              <a:buSzPts val="1200"/>
              <a:buChar char="○"/>
              <a:defRPr/>
            </a:lvl5pPr>
            <a:lvl6pPr marL="2743132" lvl="5" indent="-304793">
              <a:spcBef>
                <a:spcPts val="0"/>
              </a:spcBef>
              <a:spcAft>
                <a:spcPts val="0"/>
              </a:spcAft>
              <a:buSzPts val="1200"/>
              <a:buChar char="■"/>
              <a:defRPr/>
            </a:lvl6pPr>
            <a:lvl7pPr marL="3200320" lvl="6" indent="-304793">
              <a:spcBef>
                <a:spcPts val="0"/>
              </a:spcBef>
              <a:spcAft>
                <a:spcPts val="0"/>
              </a:spcAft>
              <a:buSzPts val="1200"/>
              <a:buChar char="●"/>
              <a:defRPr/>
            </a:lvl7pPr>
            <a:lvl8pPr marL="3657509" lvl="7" indent="-304793">
              <a:spcBef>
                <a:spcPts val="0"/>
              </a:spcBef>
              <a:spcAft>
                <a:spcPts val="0"/>
              </a:spcAft>
              <a:buSzPts val="1200"/>
              <a:buChar char="○"/>
              <a:defRPr/>
            </a:lvl8pPr>
            <a:lvl9pPr marL="4114697" lvl="8" indent="-304793">
              <a:spcBef>
                <a:spcPts val="0"/>
              </a:spcBef>
              <a:spcAft>
                <a:spcPts val="0"/>
              </a:spcAft>
              <a:buSzPts val="1200"/>
              <a:buChar char="■"/>
              <a:defRPr/>
            </a:lvl9pPr>
          </a:lstStyle>
          <a:p>
            <a:endParaRPr/>
          </a:p>
        </p:txBody>
      </p:sp>
      <p:sp>
        <p:nvSpPr>
          <p:cNvPr id="38" name="Google Shape;3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92506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189" lvl="0" indent="-228594">
              <a:lnSpc>
                <a:spcPct val="100000"/>
              </a:lnSpc>
              <a:spcBef>
                <a:spcPts val="0"/>
              </a:spcBef>
              <a:spcAft>
                <a:spcPts val="0"/>
              </a:spcAft>
              <a:buSzPts val="1200"/>
              <a:buNone/>
              <a:defRPr/>
            </a:lvl1pPr>
          </a:lstStyle>
          <a:p>
            <a:endParaRPr/>
          </a:p>
        </p:txBody>
      </p:sp>
      <p:sp>
        <p:nvSpPr>
          <p:cNvPr id="41" name="Google Shape;4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946641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 name="Google Shape;4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189" lvl="0" indent="-304793" algn="ctr">
              <a:spcBef>
                <a:spcPts val="0"/>
              </a:spcBef>
              <a:spcAft>
                <a:spcPts val="0"/>
              </a:spcAft>
              <a:buSzPts val="1200"/>
              <a:buChar char="●"/>
              <a:defRPr/>
            </a:lvl1pPr>
            <a:lvl2pPr marL="914378" lvl="1" indent="-304793" algn="ctr">
              <a:spcBef>
                <a:spcPts val="0"/>
              </a:spcBef>
              <a:spcAft>
                <a:spcPts val="0"/>
              </a:spcAft>
              <a:buSzPts val="1200"/>
              <a:buChar char="○"/>
              <a:defRPr/>
            </a:lvl2pPr>
            <a:lvl3pPr marL="1371566" lvl="2" indent="-304793" algn="ctr">
              <a:spcBef>
                <a:spcPts val="0"/>
              </a:spcBef>
              <a:spcAft>
                <a:spcPts val="0"/>
              </a:spcAft>
              <a:buSzPts val="1200"/>
              <a:buChar char="■"/>
              <a:defRPr/>
            </a:lvl3pPr>
            <a:lvl4pPr marL="1828754" lvl="3" indent="-304793" algn="ctr">
              <a:spcBef>
                <a:spcPts val="0"/>
              </a:spcBef>
              <a:spcAft>
                <a:spcPts val="0"/>
              </a:spcAft>
              <a:buSzPts val="1200"/>
              <a:buChar char="●"/>
              <a:defRPr/>
            </a:lvl4pPr>
            <a:lvl5pPr marL="2285943" lvl="4" indent="-304793" algn="ctr">
              <a:spcBef>
                <a:spcPts val="0"/>
              </a:spcBef>
              <a:spcAft>
                <a:spcPts val="0"/>
              </a:spcAft>
              <a:buSzPts val="1200"/>
              <a:buChar char="○"/>
              <a:defRPr/>
            </a:lvl5pPr>
            <a:lvl6pPr marL="2743132" lvl="5" indent="-304793" algn="ctr">
              <a:spcBef>
                <a:spcPts val="0"/>
              </a:spcBef>
              <a:spcAft>
                <a:spcPts val="0"/>
              </a:spcAft>
              <a:buSzPts val="1200"/>
              <a:buChar char="■"/>
              <a:defRPr/>
            </a:lvl6pPr>
            <a:lvl7pPr marL="3200320" lvl="6" indent="-304793" algn="ctr">
              <a:spcBef>
                <a:spcPts val="0"/>
              </a:spcBef>
              <a:spcAft>
                <a:spcPts val="0"/>
              </a:spcAft>
              <a:buSzPts val="1200"/>
              <a:buChar char="●"/>
              <a:defRPr/>
            </a:lvl7pPr>
            <a:lvl8pPr marL="3657509" lvl="7" indent="-304793" algn="ctr">
              <a:spcBef>
                <a:spcPts val="0"/>
              </a:spcBef>
              <a:spcAft>
                <a:spcPts val="0"/>
              </a:spcAft>
              <a:buSzPts val="1200"/>
              <a:buChar char="○"/>
              <a:defRPr/>
            </a:lvl8pPr>
            <a:lvl9pPr marL="4114697" lvl="8" indent="-304793" algn="ctr">
              <a:spcBef>
                <a:spcPts val="0"/>
              </a:spcBef>
              <a:spcAft>
                <a:spcPts val="0"/>
              </a:spcAft>
              <a:buSzPts val="1200"/>
              <a:buChar char="■"/>
              <a:defRPr/>
            </a:lvl9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47094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6659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_1_1_1">
    <p:spTree>
      <p:nvGrpSpPr>
        <p:cNvPr id="1" name="Shape 11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1">
  <p:cSld name="CUSTOM_9_1_1_1_1_1">
    <p:spTree>
      <p:nvGrpSpPr>
        <p:cNvPr id="1" name="Shape 11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98CE-E885-4C3A-8E6F-8EDC4ED9DC2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73032B8-CECA-4750-9308-5873CB17309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A5FBDF1-0A31-475F-B99D-7A41054D704A}"/>
              </a:ext>
            </a:extLst>
          </p:cNvPr>
          <p:cNvSpPr>
            <a:spLocks noGrp="1"/>
          </p:cNvSpPr>
          <p:nvPr>
            <p:ph type="dt" sz="half" idx="10"/>
          </p:nvPr>
        </p:nvSpPr>
        <p:spPr/>
        <p:txBody>
          <a:bodyPr/>
          <a:lstStyle/>
          <a:p>
            <a:fld id="{8A8C9D24-6848-4136-B3F4-1EE6CA91C77C}" type="datetimeFigureOut">
              <a:rPr lang="en-US" smtClean="0"/>
              <a:t>10/11/2021</a:t>
            </a:fld>
            <a:endParaRPr lang="en-US"/>
          </a:p>
        </p:txBody>
      </p:sp>
      <p:sp>
        <p:nvSpPr>
          <p:cNvPr id="5" name="Footer Placeholder 4">
            <a:extLst>
              <a:ext uri="{FF2B5EF4-FFF2-40B4-BE49-F238E27FC236}">
                <a16:creationId xmlns:a16="http://schemas.microsoft.com/office/drawing/2014/main" id="{025F48FD-1BD9-4D71-A47E-4D80A724E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10411-0495-404E-9006-2C835A055280}"/>
              </a:ext>
            </a:extLst>
          </p:cNvPr>
          <p:cNvSpPr>
            <a:spLocks noGrp="1"/>
          </p:cNvSpPr>
          <p:nvPr>
            <p:ph type="sldNum" sz="quarter" idx="12"/>
          </p:nvPr>
        </p:nvSpPr>
        <p:spPr/>
        <p:txBody>
          <a:bodyPr/>
          <a:lstStyle/>
          <a:p>
            <a:fld id="{2655A8AD-6E10-45BC-BCCB-CD970025E0EA}" type="slidenum">
              <a:rPr lang="en-US" smtClean="0"/>
              <a:t>‹#›</a:t>
            </a:fld>
            <a:endParaRPr lang="en-US"/>
          </a:p>
        </p:txBody>
      </p:sp>
    </p:spTree>
    <p:extLst>
      <p:ext uri="{BB962C8B-B14F-4D97-AF65-F5344CB8AC3E}">
        <p14:creationId xmlns:p14="http://schemas.microsoft.com/office/powerpoint/2010/main" val="204729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925750" y="860400"/>
            <a:ext cx="2498400" cy="2692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200"/>
              <a:buNone/>
              <a:defRPr sz="7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925750" y="3659875"/>
            <a:ext cx="2498400" cy="51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7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 name="Google Shape;11;p2"/>
          <p:cNvSpPr/>
          <p:nvPr/>
        </p:nvSpPr>
        <p:spPr>
          <a:xfrm flipH="1">
            <a:off x="-1504831" y="1782683"/>
            <a:ext cx="6795898" cy="3371479"/>
          </a:xfrm>
          <a:custGeom>
            <a:avLst/>
            <a:gdLst/>
            <a:ahLst/>
            <a:cxnLst/>
            <a:rect l="l" t="t" r="r" b="b"/>
            <a:pathLst>
              <a:path w="182796" h="90686" extrusionOk="0">
                <a:moveTo>
                  <a:pt x="42095" y="260"/>
                </a:moveTo>
                <a:cubicBezTo>
                  <a:pt x="32418" y="893"/>
                  <a:pt x="23619" y="6668"/>
                  <a:pt x="17167" y="14056"/>
                </a:cubicBezTo>
                <a:cubicBezTo>
                  <a:pt x="14287" y="17340"/>
                  <a:pt x="11810" y="20954"/>
                  <a:pt x="9563" y="24699"/>
                </a:cubicBezTo>
                <a:cubicBezTo>
                  <a:pt x="4782" y="32677"/>
                  <a:pt x="1469" y="39878"/>
                  <a:pt x="649" y="49224"/>
                </a:cubicBezTo>
                <a:cubicBezTo>
                  <a:pt x="1" y="56857"/>
                  <a:pt x="821" y="64561"/>
                  <a:pt x="3068" y="71892"/>
                </a:cubicBezTo>
                <a:cubicBezTo>
                  <a:pt x="4695" y="77249"/>
                  <a:pt x="6985" y="82376"/>
                  <a:pt x="9894" y="87157"/>
                </a:cubicBezTo>
                <a:cubicBezTo>
                  <a:pt x="10125" y="87517"/>
                  <a:pt x="10974" y="89159"/>
                  <a:pt x="11853" y="90541"/>
                </a:cubicBezTo>
                <a:cubicBezTo>
                  <a:pt x="11954" y="90685"/>
                  <a:pt x="170022" y="90426"/>
                  <a:pt x="170022" y="90426"/>
                </a:cubicBezTo>
                <a:cubicBezTo>
                  <a:pt x="178562" y="73087"/>
                  <a:pt x="182796" y="57346"/>
                  <a:pt x="181442" y="44313"/>
                </a:cubicBezTo>
                <a:cubicBezTo>
                  <a:pt x="179973" y="30243"/>
                  <a:pt x="177727" y="16980"/>
                  <a:pt x="159048" y="8483"/>
                </a:cubicBezTo>
                <a:cubicBezTo>
                  <a:pt x="140370" y="1"/>
                  <a:pt x="120438" y="14661"/>
                  <a:pt x="102019" y="14920"/>
                </a:cubicBezTo>
                <a:cubicBezTo>
                  <a:pt x="95294" y="15007"/>
                  <a:pt x="89173" y="12443"/>
                  <a:pt x="82851" y="10514"/>
                </a:cubicBezTo>
                <a:cubicBezTo>
                  <a:pt x="76039" y="8440"/>
                  <a:pt x="69213" y="6294"/>
                  <a:pt x="62416" y="4105"/>
                </a:cubicBezTo>
                <a:cubicBezTo>
                  <a:pt x="56410" y="2161"/>
                  <a:pt x="50247" y="202"/>
                  <a:pt x="43982" y="202"/>
                </a:cubicBezTo>
                <a:cubicBezTo>
                  <a:pt x="43348" y="202"/>
                  <a:pt x="42729" y="231"/>
                  <a:pt x="42095" y="274"/>
                </a:cubicBezTo>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447" y="2804246"/>
            <a:ext cx="5150645" cy="2346160"/>
          </a:xfrm>
          <a:custGeom>
            <a:avLst/>
            <a:gdLst/>
            <a:ahLst/>
            <a:cxnLst/>
            <a:rect l="l" t="t" r="r" b="b"/>
            <a:pathLst>
              <a:path w="138542" h="63107" extrusionOk="0">
                <a:moveTo>
                  <a:pt x="37084" y="1498"/>
                </a:moveTo>
                <a:cubicBezTo>
                  <a:pt x="30834" y="4018"/>
                  <a:pt x="25966" y="9116"/>
                  <a:pt x="22193" y="14704"/>
                </a:cubicBezTo>
                <a:cubicBezTo>
                  <a:pt x="18406" y="20277"/>
                  <a:pt x="15554" y="26427"/>
                  <a:pt x="12055" y="32173"/>
                </a:cubicBezTo>
                <a:cubicBezTo>
                  <a:pt x="8123" y="38653"/>
                  <a:pt x="7331" y="42153"/>
                  <a:pt x="1916" y="47452"/>
                </a:cubicBezTo>
                <a:cubicBezTo>
                  <a:pt x="1" y="49325"/>
                  <a:pt x="103892" y="63020"/>
                  <a:pt x="103892" y="63020"/>
                </a:cubicBezTo>
                <a:lnTo>
                  <a:pt x="129540" y="63107"/>
                </a:lnTo>
                <a:lnTo>
                  <a:pt x="138541" y="63107"/>
                </a:lnTo>
                <a:lnTo>
                  <a:pt x="138541" y="42225"/>
                </a:lnTo>
                <a:cubicBezTo>
                  <a:pt x="136885" y="41591"/>
                  <a:pt x="134955" y="41116"/>
                  <a:pt x="133040" y="41289"/>
                </a:cubicBezTo>
                <a:cubicBezTo>
                  <a:pt x="132262" y="41361"/>
                  <a:pt x="131484" y="41490"/>
                  <a:pt x="130721" y="41692"/>
                </a:cubicBezTo>
                <a:cubicBezTo>
                  <a:pt x="125119" y="43190"/>
                  <a:pt x="119013" y="42426"/>
                  <a:pt x="114333" y="38812"/>
                </a:cubicBezTo>
                <a:cubicBezTo>
                  <a:pt x="109364" y="34981"/>
                  <a:pt x="106513" y="28644"/>
                  <a:pt x="100997" y="25620"/>
                </a:cubicBezTo>
                <a:cubicBezTo>
                  <a:pt x="96259" y="23013"/>
                  <a:pt x="90599" y="23373"/>
                  <a:pt x="84997" y="23734"/>
                </a:cubicBezTo>
                <a:cubicBezTo>
                  <a:pt x="78805" y="24137"/>
                  <a:pt x="72684" y="24540"/>
                  <a:pt x="67917" y="20968"/>
                </a:cubicBezTo>
                <a:cubicBezTo>
                  <a:pt x="62373" y="16821"/>
                  <a:pt x="61091" y="8843"/>
                  <a:pt x="56036" y="4119"/>
                </a:cubicBezTo>
                <a:cubicBezTo>
                  <a:pt x="53012" y="1296"/>
                  <a:pt x="48922" y="0"/>
                  <a:pt x="44760" y="0"/>
                </a:cubicBezTo>
                <a:cubicBezTo>
                  <a:pt x="42125" y="0"/>
                  <a:pt x="39518" y="504"/>
                  <a:pt x="37084" y="1484"/>
                </a:cubicBezTo>
              </a:path>
            </a:pathLst>
          </a:custGeom>
          <a:gradFill>
            <a:gsLst>
              <a:gs pos="0">
                <a:srgbClr val="E3FFD5"/>
              </a:gs>
              <a:gs pos="100000">
                <a:srgbClr val="90EBBA"/>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68224" y="3606277"/>
            <a:ext cx="4655367" cy="1546287"/>
          </a:xfrm>
          <a:custGeom>
            <a:avLst/>
            <a:gdLst/>
            <a:ahLst/>
            <a:cxnLst/>
            <a:rect l="l" t="t" r="r" b="b"/>
            <a:pathLst>
              <a:path w="125220" h="41592" extrusionOk="0">
                <a:moveTo>
                  <a:pt x="44111" y="3658"/>
                </a:moveTo>
                <a:cubicBezTo>
                  <a:pt x="40165" y="6654"/>
                  <a:pt x="37184" y="10758"/>
                  <a:pt x="33670" y="14286"/>
                </a:cubicBezTo>
                <a:cubicBezTo>
                  <a:pt x="30156" y="17815"/>
                  <a:pt x="25750" y="20897"/>
                  <a:pt x="20810" y="20954"/>
                </a:cubicBezTo>
                <a:cubicBezTo>
                  <a:pt x="17973" y="20997"/>
                  <a:pt x="15222" y="20018"/>
                  <a:pt x="12486" y="19039"/>
                </a:cubicBezTo>
                <a:cubicBezTo>
                  <a:pt x="9375" y="17915"/>
                  <a:pt x="6265" y="16807"/>
                  <a:pt x="3024" y="17195"/>
                </a:cubicBezTo>
                <a:cubicBezTo>
                  <a:pt x="1987" y="17325"/>
                  <a:pt x="965" y="17599"/>
                  <a:pt x="0" y="18016"/>
                </a:cubicBezTo>
                <a:cubicBezTo>
                  <a:pt x="346" y="19644"/>
                  <a:pt x="778" y="21257"/>
                  <a:pt x="1253" y="22855"/>
                </a:cubicBezTo>
                <a:cubicBezTo>
                  <a:pt x="2880" y="28212"/>
                  <a:pt x="5170" y="33339"/>
                  <a:pt x="8079" y="38106"/>
                </a:cubicBezTo>
                <a:cubicBezTo>
                  <a:pt x="8310" y="38481"/>
                  <a:pt x="9174" y="40137"/>
                  <a:pt x="10052" y="41519"/>
                </a:cubicBezTo>
                <a:cubicBezTo>
                  <a:pt x="10124" y="41591"/>
                  <a:pt x="125162" y="41418"/>
                  <a:pt x="125219" y="41505"/>
                </a:cubicBezTo>
                <a:cubicBezTo>
                  <a:pt x="124859" y="41217"/>
                  <a:pt x="124557" y="40886"/>
                  <a:pt x="124297" y="40511"/>
                </a:cubicBezTo>
                <a:cubicBezTo>
                  <a:pt x="122526" y="38106"/>
                  <a:pt x="119099" y="37818"/>
                  <a:pt x="116161" y="38120"/>
                </a:cubicBezTo>
                <a:cubicBezTo>
                  <a:pt x="113223" y="38437"/>
                  <a:pt x="110127" y="39114"/>
                  <a:pt x="107419" y="37919"/>
                </a:cubicBezTo>
                <a:cubicBezTo>
                  <a:pt x="102134" y="35571"/>
                  <a:pt x="101558" y="27766"/>
                  <a:pt x="96921" y="24281"/>
                </a:cubicBezTo>
                <a:cubicBezTo>
                  <a:pt x="93695" y="21847"/>
                  <a:pt x="89605" y="22164"/>
                  <a:pt x="85457" y="22481"/>
                </a:cubicBezTo>
                <a:cubicBezTo>
                  <a:pt x="81943" y="22740"/>
                  <a:pt x="78386" y="23014"/>
                  <a:pt x="75276" y="21602"/>
                </a:cubicBezTo>
                <a:cubicBezTo>
                  <a:pt x="66952" y="17843"/>
                  <a:pt x="66347" y="4450"/>
                  <a:pt x="57965" y="836"/>
                </a:cubicBezTo>
                <a:cubicBezTo>
                  <a:pt x="56655" y="274"/>
                  <a:pt x="55258" y="0"/>
                  <a:pt x="53846" y="15"/>
                </a:cubicBezTo>
                <a:cubicBezTo>
                  <a:pt x="50419" y="15"/>
                  <a:pt x="46919" y="1527"/>
                  <a:pt x="44111" y="3658"/>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518832" y="2571746"/>
            <a:ext cx="1301062" cy="1333212"/>
          </a:xfrm>
          <a:custGeom>
            <a:avLst/>
            <a:gdLst/>
            <a:ahLst/>
            <a:cxnLst/>
            <a:rect l="l" t="t" r="r" b="b"/>
            <a:pathLst>
              <a:path w="15194" h="15569" extrusionOk="0">
                <a:moveTo>
                  <a:pt x="13955" y="5502"/>
                </a:moveTo>
                <a:cubicBezTo>
                  <a:pt x="12343" y="2204"/>
                  <a:pt x="7936" y="0"/>
                  <a:pt x="4436" y="3687"/>
                </a:cubicBezTo>
                <a:cubicBezTo>
                  <a:pt x="1" y="8367"/>
                  <a:pt x="5416" y="15568"/>
                  <a:pt x="11176" y="12875"/>
                </a:cubicBezTo>
                <a:cubicBezTo>
                  <a:pt x="14805" y="11190"/>
                  <a:pt x="15194" y="8022"/>
                  <a:pt x="13955" y="5502"/>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00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957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1pPr>
            <a:lvl2pPr lvl="1">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2pPr>
            <a:lvl3pPr lvl="2">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3pPr>
            <a:lvl4pPr lvl="3">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4pPr>
            <a:lvl5pPr lvl="4">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5pPr>
            <a:lvl6pPr lvl="5">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6pPr>
            <a:lvl7pPr lvl="6">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7pPr>
            <a:lvl8pPr lvl="7">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8pPr>
            <a:lvl9pPr lvl="8">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rgbClr val="20124D"/>
              </a:buClr>
              <a:buSzPts val="1400"/>
              <a:buFont typeface="Abel"/>
              <a:buChar char="●"/>
              <a:defRPr>
                <a:solidFill>
                  <a:srgbClr val="20124D"/>
                </a:solidFill>
                <a:latin typeface="Abel"/>
                <a:ea typeface="Abel"/>
                <a:cs typeface="Abel"/>
                <a:sym typeface="Abel"/>
              </a:defRPr>
            </a:lvl1pPr>
            <a:lvl2pPr marL="914400" lvl="1"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2pPr>
            <a:lvl3pPr marL="1371600" lvl="2"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3pPr>
            <a:lvl4pPr marL="1828800" lvl="3"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4pPr>
            <a:lvl5pPr marL="2286000" lvl="4"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5pPr>
            <a:lvl6pPr marL="2743200" lvl="5"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6pPr>
            <a:lvl7pPr marL="3200400" lvl="6"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7pPr>
            <a:lvl8pPr marL="3657600" lvl="7"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8pPr>
            <a:lvl9pPr marL="4114800" lvl="8" indent="-317500">
              <a:lnSpc>
                <a:spcPct val="115000"/>
              </a:lnSpc>
              <a:spcBef>
                <a:spcPts val="1600"/>
              </a:spcBef>
              <a:spcAft>
                <a:spcPts val="1600"/>
              </a:spcAft>
              <a:buClr>
                <a:srgbClr val="20124D"/>
              </a:buClr>
              <a:buSzPts val="1400"/>
              <a:buFont typeface="Abel"/>
              <a:buChar char="■"/>
              <a:defRPr>
                <a:solidFill>
                  <a:srgbClr val="20124D"/>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8" r:id="rId5"/>
    <p:sldLayoutId id="2147483669" r:id="rId6"/>
    <p:sldLayoutId id="2147483670" r:id="rId7"/>
    <p:sldLayoutId id="214748367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1pPr>
            <a:lvl2pPr lvl="1"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2pPr>
            <a:lvl3pPr lvl="2"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3pPr>
            <a:lvl4pPr lvl="3"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4pPr>
            <a:lvl5pPr lvl="4"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5pPr>
            <a:lvl6pPr lvl="5"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6pPr>
            <a:lvl7pPr lvl="6"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7pPr>
            <a:lvl8pPr lvl="7"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8pPr>
            <a:lvl9pPr lvl="8"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Hind"/>
              <a:buChar char="●"/>
              <a:defRPr sz="1800">
                <a:solidFill>
                  <a:schemeClr val="dk1"/>
                </a:solidFill>
                <a:latin typeface="Hind"/>
                <a:ea typeface="Hind"/>
                <a:cs typeface="Hind"/>
                <a:sym typeface="Hind"/>
              </a:defRPr>
            </a:lvl1pPr>
            <a:lvl2pPr marL="914400" lvl="1"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rtl="0">
              <a:lnSpc>
                <a:spcPct val="115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Tree>
    <p:extLst>
      <p:ext uri="{BB962C8B-B14F-4D97-AF65-F5344CB8AC3E}">
        <p14:creationId xmlns:p14="http://schemas.microsoft.com/office/powerpoint/2010/main" val="1872005302"/>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600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1pPr>
            <a:lvl2pPr lvl="1">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2pPr>
            <a:lvl3pPr lvl="2">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3pPr>
            <a:lvl4pPr lvl="3">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4pPr>
            <a:lvl5pPr lvl="4">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5pPr>
            <a:lvl6pPr lvl="5">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6pPr>
            <a:lvl7pPr lvl="6">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7pPr>
            <a:lvl8pPr lvl="7">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8pPr>
            <a:lvl9pPr lvl="8">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9pPr>
          </a:lstStyle>
          <a:p>
            <a:endParaRPr/>
          </a:p>
        </p:txBody>
      </p:sp>
      <p:sp>
        <p:nvSpPr>
          <p:cNvPr id="7" name="Google Shape;7;p1"/>
          <p:cNvSpPr txBox="1">
            <a:spLocks noGrp="1"/>
          </p:cNvSpPr>
          <p:nvPr>
            <p:ph type="body" idx="1"/>
          </p:nvPr>
        </p:nvSpPr>
        <p:spPr>
          <a:xfrm>
            <a:off x="457200" y="1153454"/>
            <a:ext cx="8229600" cy="3583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1pPr>
            <a:lvl2pPr marL="914400" lvl="1" indent="-304800">
              <a:lnSpc>
                <a:spcPct val="100000"/>
              </a:lnSpc>
              <a:spcBef>
                <a:spcPts val="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2pPr>
            <a:lvl3pPr marL="1371600" lvl="2" indent="-304800">
              <a:lnSpc>
                <a:spcPct val="100000"/>
              </a:lnSpc>
              <a:spcBef>
                <a:spcPts val="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3pPr>
            <a:lvl4pPr marL="1828800" lvl="3" indent="-304800">
              <a:lnSpc>
                <a:spcPct val="100000"/>
              </a:lnSpc>
              <a:spcBef>
                <a:spcPts val="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4pPr>
            <a:lvl5pPr marL="2286000" lvl="4" indent="-304800">
              <a:lnSpc>
                <a:spcPct val="100000"/>
              </a:lnSpc>
              <a:spcBef>
                <a:spcPts val="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5pPr>
            <a:lvl6pPr marL="2743200" lvl="5" indent="-304800">
              <a:lnSpc>
                <a:spcPct val="100000"/>
              </a:lnSpc>
              <a:spcBef>
                <a:spcPts val="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6pPr>
            <a:lvl7pPr marL="3200400" lvl="6" indent="-304800">
              <a:lnSpc>
                <a:spcPct val="100000"/>
              </a:lnSpc>
              <a:spcBef>
                <a:spcPts val="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7pPr>
            <a:lvl8pPr marL="3657600" lvl="7" indent="-304800">
              <a:lnSpc>
                <a:spcPct val="100000"/>
              </a:lnSpc>
              <a:spcBef>
                <a:spcPts val="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8pPr>
            <a:lvl9pPr marL="4114800" lvl="8" indent="-304800">
              <a:lnSpc>
                <a:spcPct val="100000"/>
              </a:lnSpc>
              <a:spcBef>
                <a:spcPts val="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1295151133"/>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FF00FF"/>
          </p15:clr>
        </p15:guide>
        <p15:guide id="2" pos="5472">
          <p15:clr>
            <a:srgbClr val="FF00FF"/>
          </p15:clr>
        </p15:guide>
        <p15:guide id="3" orient="horz" pos="259">
          <p15:clr>
            <a:srgbClr val="FF00FF"/>
          </p15:clr>
        </p15:guide>
        <p15:guide id="4" orient="horz" pos="2984">
          <p15:clr>
            <a:srgbClr val="FF00F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95773" y="539600"/>
            <a:ext cx="5764945" cy="1407900"/>
          </a:xfrm>
        </p:spPr>
        <p:txBody>
          <a:bodyPr/>
          <a:lstStyle/>
          <a:p>
            <a:r>
              <a:rPr lang="en-US" sz="2600" b="1" dirty="0">
                <a:latin typeface="Times New Roman" panose="02020603050405020304" pitchFamily="18" charset="0"/>
                <a:ea typeface="Segoe UI Black" panose="020B0A02040204020203" pitchFamily="34" charset="0"/>
                <a:cs typeface="Times New Roman" panose="02020603050405020304" pitchFamily="18" charset="0"/>
              </a:rPr>
              <a:t>CHÀO ĐÓN CÁC CON ĐẾN VỚI MÔN TỰ NHIÊN VÀ XÃ HỘI LỚP 3</a:t>
            </a:r>
          </a:p>
        </p:txBody>
      </p:sp>
      <p:sp>
        <p:nvSpPr>
          <p:cNvPr id="4" name="Title 2"/>
          <p:cNvSpPr txBox="1">
            <a:spLocks/>
          </p:cNvSpPr>
          <p:nvPr/>
        </p:nvSpPr>
        <p:spPr>
          <a:xfrm>
            <a:off x="1291207" y="2918833"/>
            <a:ext cx="6776740" cy="140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20124D"/>
              </a:buClr>
              <a:buSzPts val="4000"/>
              <a:buFont typeface="Staatliches"/>
              <a:buNone/>
              <a:defRPr sz="4500" b="0" i="0" u="none" strike="noStrike" cap="none">
                <a:solidFill>
                  <a:srgbClr val="20124D"/>
                </a:solidFill>
                <a:latin typeface="Staatliches"/>
                <a:ea typeface="Staatliches"/>
                <a:cs typeface="Staatliches"/>
                <a:sym typeface="Staatliches"/>
              </a:defRPr>
            </a:lvl1pPr>
            <a:lvl2pPr marR="0" lvl="1"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2pPr>
            <a:lvl3pPr marR="0" lvl="2"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3pPr>
            <a:lvl4pPr marR="0" lvl="3"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4pPr>
            <a:lvl5pPr marR="0" lvl="4"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5pPr>
            <a:lvl6pPr marR="0" lvl="5"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6pPr>
            <a:lvl7pPr marR="0" lvl="6"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7pPr>
            <a:lvl8pPr marR="0" lvl="7"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8pPr>
            <a:lvl9pPr marR="0" lvl="8"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9pPr>
          </a:lstStyle>
          <a:p>
            <a:pPr algn="l"/>
            <a:r>
              <a:rPr lang="en-US" sz="2900" b="1" dirty="0">
                <a:latin typeface="Times New Roman" panose="02020603050405020304" pitchFamily="18" charset="0"/>
                <a:ea typeface="Segoe UI Black" panose="020B0A02040204020203" pitchFamily="34" charset="0"/>
                <a:cs typeface="Times New Roman" panose="02020603050405020304" pitchFamily="18" charset="0"/>
              </a:rPr>
              <a:t>TUẦN 6 – BÀI: </a:t>
            </a:r>
          </a:p>
          <a:p>
            <a:pPr algn="l"/>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Hoạt</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động</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bài</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tiết</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nước</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tiểu</a:t>
            </a:r>
            <a:endParaRPr lang="en-US" sz="2900" b="1" dirty="0">
              <a:latin typeface="Times New Roman" panose="02020603050405020304" pitchFamily="18" charset="0"/>
              <a:ea typeface="Segoe UI Black" panose="020B0A02040204020203" pitchFamily="34" charset="0"/>
              <a:cs typeface="Times New Roman" panose="02020603050405020304" pitchFamily="18" charset="0"/>
            </a:endParaRPr>
          </a:p>
          <a:p>
            <a:pPr algn="l"/>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Vệ</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sinh</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cơ</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quan</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bài</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tiết</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nước</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tiểu</a:t>
            </a:r>
            <a:endParaRPr lang="en-US" sz="2900" b="1" dirty="0">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6853306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4"/>
        <p:cNvGrpSpPr/>
        <p:nvPr/>
      </p:nvGrpSpPr>
      <p:grpSpPr>
        <a:xfrm>
          <a:off x="0" y="0"/>
          <a:ext cx="0" cy="0"/>
          <a:chOff x="0" y="0"/>
          <a:chExt cx="0" cy="0"/>
        </a:xfrm>
      </p:grpSpPr>
      <p:sp>
        <p:nvSpPr>
          <p:cNvPr id="2677" name="Google Shape;2677;p39"/>
          <p:cNvSpPr txBox="1"/>
          <p:nvPr/>
        </p:nvSpPr>
        <p:spPr>
          <a:xfrm>
            <a:off x="1417863" y="2030413"/>
            <a:ext cx="646500" cy="4698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595959"/>
                </a:solidFill>
                <a:effectLst/>
                <a:uLnTx/>
                <a:uFillTx/>
                <a:latin typeface="Montserrat ExtraBold"/>
                <a:ea typeface="Montserrat ExtraBold"/>
                <a:cs typeface="Montserrat ExtraBold"/>
                <a:sym typeface="Montserrat ExtraBold"/>
              </a:rPr>
              <a:t>1</a:t>
            </a:r>
            <a:endParaRPr kumimoji="0" sz="3000" b="0" i="0" u="none" strike="noStrike" kern="0" cap="none" spc="0" normalizeH="0" baseline="0" noProof="0" dirty="0">
              <a:ln>
                <a:noFill/>
              </a:ln>
              <a:solidFill>
                <a:srgbClr val="595959"/>
              </a:solidFill>
              <a:effectLst/>
              <a:uLnTx/>
              <a:uFillTx/>
              <a:latin typeface="Montserrat ExtraBold"/>
              <a:ea typeface="Montserrat ExtraBold"/>
              <a:cs typeface="Montserrat ExtraBold"/>
              <a:sym typeface="Montserrat ExtraBold"/>
            </a:endParaRPr>
          </a:p>
        </p:txBody>
      </p:sp>
      <p:sp>
        <p:nvSpPr>
          <p:cNvPr id="2678" name="Google Shape;2678;p39"/>
          <p:cNvSpPr txBox="1"/>
          <p:nvPr/>
        </p:nvSpPr>
        <p:spPr>
          <a:xfrm>
            <a:off x="1205130" y="2536093"/>
            <a:ext cx="1118502" cy="4698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4AA276"/>
                </a:solidFill>
                <a:effectLst/>
                <a:uLnTx/>
                <a:uFillTx/>
                <a:latin typeface="Calibri" panose="020F0502020204030204" pitchFamily="34" charset="0"/>
                <a:ea typeface="Montserrat ExtraBold"/>
                <a:cs typeface="Calibri" panose="020F0502020204030204" pitchFamily="34" charset="0"/>
                <a:sym typeface="Montserrat ExtraBold"/>
              </a:rPr>
              <a:t>THẬN</a:t>
            </a:r>
            <a:endParaRPr kumimoji="0" sz="2000" b="1" i="0" u="none" strike="noStrike" kern="0" cap="none" spc="0" normalizeH="0" baseline="0" noProof="0" dirty="0">
              <a:ln>
                <a:noFill/>
              </a:ln>
              <a:solidFill>
                <a:srgbClr val="4AA276"/>
              </a:solidFill>
              <a:effectLst/>
              <a:uLnTx/>
              <a:uFillTx/>
              <a:latin typeface="Calibri" panose="020F0502020204030204" pitchFamily="34" charset="0"/>
              <a:ea typeface="Montserrat ExtraBold"/>
              <a:cs typeface="Calibri" panose="020F0502020204030204" pitchFamily="34" charset="0"/>
              <a:sym typeface="Montserrat ExtraBold"/>
            </a:endParaRPr>
          </a:p>
        </p:txBody>
      </p:sp>
      <p:sp>
        <p:nvSpPr>
          <p:cNvPr id="2679" name="Google Shape;2679;p39"/>
          <p:cNvSpPr txBox="1"/>
          <p:nvPr/>
        </p:nvSpPr>
        <p:spPr>
          <a:xfrm>
            <a:off x="1797204" y="1692769"/>
            <a:ext cx="1734900" cy="5727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95959"/>
                </a:solidFill>
                <a:effectLst/>
                <a:uLnTx/>
                <a:uFillTx/>
                <a:latin typeface="Calibri" panose="020F0502020204030204" pitchFamily="34" charset="0"/>
                <a:ea typeface="Manjari"/>
                <a:cs typeface="Calibri" panose="020F0502020204030204" pitchFamily="34" charset="0"/>
                <a:sym typeface="Manjari"/>
              </a:rPr>
              <a:t>Lọc ra </a:t>
            </a:r>
            <a:endParaRPr kumimoji="0" sz="1600" b="1" i="0" u="none" strike="noStrike" kern="0" cap="none" spc="0" normalizeH="0" baseline="0" noProof="0" dirty="0">
              <a:ln>
                <a:noFill/>
              </a:ln>
              <a:solidFill>
                <a:srgbClr val="595959"/>
              </a:solidFill>
              <a:effectLst/>
              <a:uLnTx/>
              <a:uFillTx/>
              <a:latin typeface="Calibri" panose="020F0502020204030204" pitchFamily="34" charset="0"/>
              <a:ea typeface="Manjari"/>
              <a:cs typeface="Calibri" panose="020F0502020204030204" pitchFamily="34" charset="0"/>
              <a:sym typeface="Manjari"/>
            </a:endParaRPr>
          </a:p>
        </p:txBody>
      </p:sp>
      <p:sp>
        <p:nvSpPr>
          <p:cNvPr id="2680" name="Google Shape;2680;p39"/>
          <p:cNvSpPr txBox="1"/>
          <p:nvPr/>
        </p:nvSpPr>
        <p:spPr>
          <a:xfrm>
            <a:off x="5065913" y="2610877"/>
            <a:ext cx="898199" cy="4698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4AA276"/>
                </a:solidFill>
                <a:effectLst/>
                <a:uLnTx/>
                <a:uFillTx/>
                <a:latin typeface="Calibri" panose="020F0502020204030204" pitchFamily="34" charset="0"/>
                <a:ea typeface="Montserrat ExtraBold"/>
                <a:cs typeface="Calibri" panose="020F0502020204030204" pitchFamily="34" charset="0"/>
                <a:sym typeface="Montserrat ExtraBold"/>
              </a:rPr>
              <a:t>BÓNG ĐÁI</a:t>
            </a:r>
            <a:endParaRPr kumimoji="0" sz="2000" b="1" i="0" u="none" strike="noStrike" kern="0" cap="none" spc="0" normalizeH="0" baseline="0" noProof="0" dirty="0">
              <a:ln>
                <a:noFill/>
              </a:ln>
              <a:solidFill>
                <a:srgbClr val="4AA276"/>
              </a:solidFill>
              <a:effectLst/>
              <a:uLnTx/>
              <a:uFillTx/>
              <a:latin typeface="Calibri" panose="020F0502020204030204" pitchFamily="34" charset="0"/>
              <a:ea typeface="Montserrat ExtraBold"/>
              <a:cs typeface="Calibri" panose="020F0502020204030204" pitchFamily="34" charset="0"/>
              <a:sym typeface="Montserrat ExtraBold"/>
            </a:endParaRPr>
          </a:p>
        </p:txBody>
      </p:sp>
      <p:sp>
        <p:nvSpPr>
          <p:cNvPr id="2681" name="Google Shape;2681;p39"/>
          <p:cNvSpPr txBox="1"/>
          <p:nvPr/>
        </p:nvSpPr>
        <p:spPr>
          <a:xfrm>
            <a:off x="5612972" y="1720598"/>
            <a:ext cx="1734900" cy="5727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95959"/>
                </a:solidFill>
                <a:effectLst/>
                <a:uLnTx/>
                <a:uFillTx/>
                <a:latin typeface="Calibri" panose="020F0502020204030204" pitchFamily="34" charset="0"/>
                <a:ea typeface="Manjari"/>
                <a:cs typeface="Calibri" panose="020F0502020204030204" pitchFamily="34" charset="0"/>
                <a:sym typeface="Manjari"/>
              </a:rPr>
              <a:t>Qua ống đái</a:t>
            </a:r>
            <a:endParaRPr kumimoji="0" sz="1600" b="1" i="0" u="none" strike="noStrike" kern="0" cap="none" spc="0" normalizeH="0" baseline="0" noProof="0" dirty="0">
              <a:ln>
                <a:noFill/>
              </a:ln>
              <a:solidFill>
                <a:srgbClr val="595959"/>
              </a:solidFill>
              <a:effectLst/>
              <a:uLnTx/>
              <a:uFillTx/>
              <a:latin typeface="Calibri" panose="020F0502020204030204" pitchFamily="34" charset="0"/>
              <a:ea typeface="Manjari"/>
              <a:cs typeface="Calibri" panose="020F0502020204030204" pitchFamily="34" charset="0"/>
              <a:sym typeface="Manjari"/>
            </a:endParaRPr>
          </a:p>
        </p:txBody>
      </p:sp>
      <p:sp>
        <p:nvSpPr>
          <p:cNvPr id="2682" name="Google Shape;2682;p39"/>
          <p:cNvSpPr txBox="1"/>
          <p:nvPr/>
        </p:nvSpPr>
        <p:spPr>
          <a:xfrm>
            <a:off x="2996480" y="1305190"/>
            <a:ext cx="1118502" cy="4698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4AA276"/>
                </a:solidFill>
                <a:effectLst/>
                <a:uLnTx/>
                <a:uFillTx/>
                <a:latin typeface="Calibri" panose="020F0502020204030204" pitchFamily="34" charset="0"/>
                <a:ea typeface="Montserrat ExtraBold"/>
                <a:cs typeface="Calibri" panose="020F0502020204030204" pitchFamily="34" charset="0"/>
                <a:sym typeface="Montserrat ExtraBold"/>
              </a:rPr>
              <a:t>NƯỚC TIỂU</a:t>
            </a:r>
            <a:endParaRPr kumimoji="0" sz="2000" b="1" i="0" u="none" strike="noStrike" kern="0" cap="none" spc="0" normalizeH="0" baseline="0" noProof="0" dirty="0">
              <a:ln>
                <a:noFill/>
              </a:ln>
              <a:solidFill>
                <a:srgbClr val="4AA276"/>
              </a:solidFill>
              <a:effectLst/>
              <a:uLnTx/>
              <a:uFillTx/>
              <a:latin typeface="Calibri" panose="020F0502020204030204" pitchFamily="34" charset="0"/>
              <a:ea typeface="Montserrat ExtraBold"/>
              <a:cs typeface="Calibri" panose="020F0502020204030204" pitchFamily="34" charset="0"/>
              <a:sym typeface="Montserrat ExtraBold"/>
            </a:endParaRPr>
          </a:p>
        </p:txBody>
      </p:sp>
      <p:sp>
        <p:nvSpPr>
          <p:cNvPr id="2683" name="Google Shape;2683;p39"/>
          <p:cNvSpPr txBox="1"/>
          <p:nvPr/>
        </p:nvSpPr>
        <p:spPr>
          <a:xfrm>
            <a:off x="3896288" y="1652580"/>
            <a:ext cx="1310982" cy="5727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595959"/>
                </a:solidFill>
                <a:effectLst/>
                <a:uLnTx/>
                <a:uFillTx/>
                <a:latin typeface="Calibri" panose="020F0502020204030204" pitchFamily="34" charset="0"/>
                <a:ea typeface="Manjari"/>
                <a:cs typeface="Calibri" panose="020F0502020204030204" pitchFamily="34" charset="0"/>
                <a:sym typeface="Manjari"/>
              </a:rPr>
              <a:t>Qua ống dẫn nước tiểu</a:t>
            </a:r>
            <a:endParaRPr kumimoji="0" sz="1600" b="1" i="0" u="none" strike="noStrike" kern="0" cap="none" spc="0" normalizeH="0" baseline="0" noProof="0" dirty="0">
              <a:ln>
                <a:noFill/>
              </a:ln>
              <a:solidFill>
                <a:srgbClr val="595959"/>
              </a:solidFill>
              <a:effectLst/>
              <a:uLnTx/>
              <a:uFillTx/>
              <a:latin typeface="Calibri" panose="020F0502020204030204" pitchFamily="34" charset="0"/>
              <a:ea typeface="Manjari"/>
              <a:cs typeface="Calibri" panose="020F0502020204030204" pitchFamily="34" charset="0"/>
              <a:sym typeface="Manjari"/>
            </a:endParaRPr>
          </a:p>
        </p:txBody>
      </p:sp>
      <p:sp>
        <p:nvSpPr>
          <p:cNvPr id="2684" name="Google Shape;2684;p39"/>
          <p:cNvSpPr txBox="1"/>
          <p:nvPr/>
        </p:nvSpPr>
        <p:spPr>
          <a:xfrm>
            <a:off x="6771080" y="1305190"/>
            <a:ext cx="1434330" cy="4698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4AA276"/>
                </a:solidFill>
                <a:effectLst/>
                <a:uLnTx/>
                <a:uFillTx/>
                <a:latin typeface="Calibri" panose="020F0502020204030204" pitchFamily="34" charset="0"/>
                <a:ea typeface="Montserrat ExtraBold"/>
                <a:cs typeface="Calibri" panose="020F0502020204030204" pitchFamily="34" charset="0"/>
                <a:sym typeface="Montserrat ExtraBold"/>
              </a:rPr>
              <a:t>THẢI RA NGOÀI</a:t>
            </a:r>
            <a:endParaRPr kumimoji="0" sz="2000" b="1" i="0" u="none" strike="noStrike" kern="0" cap="none" spc="0" normalizeH="0" baseline="0" noProof="0" dirty="0">
              <a:ln>
                <a:noFill/>
              </a:ln>
              <a:solidFill>
                <a:srgbClr val="4AA276"/>
              </a:solidFill>
              <a:effectLst/>
              <a:uLnTx/>
              <a:uFillTx/>
              <a:latin typeface="Calibri" panose="020F0502020204030204" pitchFamily="34" charset="0"/>
              <a:ea typeface="Montserrat ExtraBold"/>
              <a:cs typeface="Calibri" panose="020F0502020204030204" pitchFamily="34" charset="0"/>
              <a:sym typeface="Montserrat ExtraBold"/>
            </a:endParaRPr>
          </a:p>
        </p:txBody>
      </p:sp>
      <p:sp>
        <p:nvSpPr>
          <p:cNvPr id="2771" name="Google Shape;2771;p39"/>
          <p:cNvSpPr txBox="1"/>
          <p:nvPr/>
        </p:nvSpPr>
        <p:spPr>
          <a:xfrm>
            <a:off x="3304813" y="2030413"/>
            <a:ext cx="646500" cy="4698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595959"/>
                </a:solidFill>
                <a:effectLst/>
                <a:uLnTx/>
                <a:uFillTx/>
                <a:latin typeface="Montserrat ExtraBold"/>
                <a:ea typeface="Montserrat ExtraBold"/>
                <a:cs typeface="Montserrat ExtraBold"/>
                <a:sym typeface="Montserrat ExtraBold"/>
              </a:rPr>
              <a:t>2</a:t>
            </a:r>
            <a:endParaRPr kumimoji="0" sz="3000" b="0" i="0" u="none" strike="noStrike" kern="0" cap="none" spc="0" normalizeH="0" baseline="0" noProof="0">
              <a:ln>
                <a:noFill/>
              </a:ln>
              <a:solidFill>
                <a:srgbClr val="595959"/>
              </a:solidFill>
              <a:effectLst/>
              <a:uLnTx/>
              <a:uFillTx/>
              <a:latin typeface="Montserrat ExtraBold"/>
              <a:ea typeface="Montserrat ExtraBold"/>
              <a:cs typeface="Montserrat ExtraBold"/>
              <a:sym typeface="Montserrat ExtraBold"/>
            </a:endParaRPr>
          </a:p>
        </p:txBody>
      </p:sp>
      <p:sp>
        <p:nvSpPr>
          <p:cNvPr id="2772" name="Google Shape;2772;p39"/>
          <p:cNvSpPr txBox="1"/>
          <p:nvPr/>
        </p:nvSpPr>
        <p:spPr>
          <a:xfrm>
            <a:off x="5191763" y="2030413"/>
            <a:ext cx="646500" cy="4698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dirty="0">
                <a:ln>
                  <a:noFill/>
                </a:ln>
                <a:solidFill>
                  <a:srgbClr val="595959"/>
                </a:solidFill>
                <a:effectLst/>
                <a:uLnTx/>
                <a:uFillTx/>
                <a:latin typeface="Montserrat ExtraBold"/>
                <a:ea typeface="Montserrat ExtraBold"/>
                <a:cs typeface="Montserrat ExtraBold"/>
                <a:sym typeface="Montserrat ExtraBold"/>
              </a:rPr>
              <a:t>3</a:t>
            </a:r>
            <a:endParaRPr kumimoji="0" sz="3000" b="0" i="0" u="none" strike="noStrike" kern="0" cap="none" spc="0" normalizeH="0" baseline="0" noProof="0" dirty="0">
              <a:ln>
                <a:noFill/>
              </a:ln>
              <a:solidFill>
                <a:srgbClr val="595959"/>
              </a:solidFill>
              <a:effectLst/>
              <a:uLnTx/>
              <a:uFillTx/>
              <a:latin typeface="Montserrat ExtraBold"/>
              <a:ea typeface="Montserrat ExtraBold"/>
              <a:cs typeface="Montserrat ExtraBold"/>
              <a:sym typeface="Montserrat ExtraBold"/>
            </a:endParaRPr>
          </a:p>
        </p:txBody>
      </p:sp>
      <p:sp>
        <p:nvSpPr>
          <p:cNvPr id="2773" name="Google Shape;2773;p39"/>
          <p:cNvSpPr txBox="1"/>
          <p:nvPr/>
        </p:nvSpPr>
        <p:spPr>
          <a:xfrm>
            <a:off x="7078713" y="2030413"/>
            <a:ext cx="646500" cy="4698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595959"/>
                </a:solidFill>
                <a:effectLst/>
                <a:uLnTx/>
                <a:uFillTx/>
                <a:latin typeface="Montserrat ExtraBold"/>
                <a:ea typeface="Montserrat ExtraBold"/>
                <a:cs typeface="Montserrat ExtraBold"/>
                <a:sym typeface="Montserrat ExtraBold"/>
              </a:rPr>
              <a:t>4</a:t>
            </a:r>
            <a:endParaRPr kumimoji="0" sz="3000" b="0" i="0" u="none" strike="noStrike" kern="0" cap="none" spc="0" normalizeH="0" baseline="0" noProof="0">
              <a:ln>
                <a:noFill/>
              </a:ln>
              <a:solidFill>
                <a:srgbClr val="595959"/>
              </a:solidFill>
              <a:effectLst/>
              <a:uLnTx/>
              <a:uFillTx/>
              <a:latin typeface="Montserrat ExtraBold"/>
              <a:ea typeface="Montserrat ExtraBold"/>
              <a:cs typeface="Montserrat ExtraBold"/>
              <a:sym typeface="Montserrat ExtraBold"/>
            </a:endParaRPr>
          </a:p>
        </p:txBody>
      </p:sp>
      <p:grpSp>
        <p:nvGrpSpPr>
          <p:cNvPr id="10" name="Group 9">
            <a:extLst>
              <a:ext uri="{FF2B5EF4-FFF2-40B4-BE49-F238E27FC236}">
                <a16:creationId xmlns:a16="http://schemas.microsoft.com/office/drawing/2014/main" id="{D9192BB8-95FD-44A3-A09D-3F51A00A1884}"/>
              </a:ext>
            </a:extLst>
          </p:cNvPr>
          <p:cNvGrpSpPr/>
          <p:nvPr/>
        </p:nvGrpSpPr>
        <p:grpSpPr>
          <a:xfrm>
            <a:off x="1268368" y="1022869"/>
            <a:ext cx="885693" cy="811882"/>
            <a:chOff x="1086001" y="1508667"/>
            <a:chExt cx="1085399" cy="994945"/>
          </a:xfrm>
        </p:grpSpPr>
        <p:sp>
          <p:nvSpPr>
            <p:cNvPr id="117" name="Google Shape;738;p44">
              <a:extLst>
                <a:ext uri="{FF2B5EF4-FFF2-40B4-BE49-F238E27FC236}">
                  <a16:creationId xmlns:a16="http://schemas.microsoft.com/office/drawing/2014/main" id="{8750DB73-EB06-4AD0-96C5-ACADB3DB92C1}"/>
                </a:ext>
              </a:extLst>
            </p:cNvPr>
            <p:cNvSpPr/>
            <p:nvPr/>
          </p:nvSpPr>
          <p:spPr>
            <a:xfrm>
              <a:off x="1086001" y="1508667"/>
              <a:ext cx="1022809" cy="994945"/>
            </a:xfrm>
            <a:custGeom>
              <a:avLst/>
              <a:gdLst/>
              <a:ahLst/>
              <a:cxnLst/>
              <a:rect l="l" t="t" r="r" b="b"/>
              <a:pathLst>
                <a:path w="31898" h="31029" extrusionOk="0">
                  <a:moveTo>
                    <a:pt x="13902" y="6384"/>
                  </a:moveTo>
                  <a:cubicBezTo>
                    <a:pt x="15021" y="2290"/>
                    <a:pt x="19382" y="1"/>
                    <a:pt x="23392" y="1421"/>
                  </a:cubicBezTo>
                  <a:cubicBezTo>
                    <a:pt x="27503" y="2858"/>
                    <a:pt x="31897" y="5782"/>
                    <a:pt x="30494" y="11547"/>
                  </a:cubicBezTo>
                  <a:cubicBezTo>
                    <a:pt x="29708" y="14721"/>
                    <a:pt x="25381" y="11747"/>
                    <a:pt x="28722" y="22557"/>
                  </a:cubicBezTo>
                  <a:cubicBezTo>
                    <a:pt x="30377" y="27938"/>
                    <a:pt x="24980" y="29625"/>
                    <a:pt x="24980" y="29625"/>
                  </a:cubicBezTo>
                  <a:cubicBezTo>
                    <a:pt x="24980" y="29625"/>
                    <a:pt x="20034" y="31029"/>
                    <a:pt x="14303" y="25615"/>
                  </a:cubicBezTo>
                  <a:cubicBezTo>
                    <a:pt x="13518" y="24913"/>
                    <a:pt x="12465" y="24613"/>
                    <a:pt x="11429" y="24796"/>
                  </a:cubicBezTo>
                  <a:cubicBezTo>
                    <a:pt x="10360" y="24997"/>
                    <a:pt x="9324" y="25348"/>
                    <a:pt x="8355" y="25849"/>
                  </a:cubicBezTo>
                  <a:cubicBezTo>
                    <a:pt x="5264" y="27336"/>
                    <a:pt x="0" y="24362"/>
                    <a:pt x="1203" y="19567"/>
                  </a:cubicBezTo>
                  <a:cubicBezTo>
                    <a:pt x="1705" y="17578"/>
                    <a:pt x="3275" y="15891"/>
                    <a:pt x="5481" y="14771"/>
                  </a:cubicBezTo>
                  <a:cubicBezTo>
                    <a:pt x="8188" y="13418"/>
                    <a:pt x="13618" y="15189"/>
                    <a:pt x="13417" y="10745"/>
                  </a:cubicBezTo>
                  <a:cubicBezTo>
                    <a:pt x="13351" y="9274"/>
                    <a:pt x="13518" y="7804"/>
                    <a:pt x="13902" y="6384"/>
                  </a:cubicBezTo>
                  <a:close/>
                </a:path>
              </a:pathLst>
            </a:custGeom>
            <a:gradFill>
              <a:gsLst>
                <a:gs pos="0">
                  <a:srgbClr val="E3FFD5"/>
                </a:gs>
                <a:gs pos="100000">
                  <a:srgbClr val="90EBBA"/>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739;p44">
              <a:extLst>
                <a:ext uri="{FF2B5EF4-FFF2-40B4-BE49-F238E27FC236}">
                  <a16:creationId xmlns:a16="http://schemas.microsoft.com/office/drawing/2014/main" id="{099B0149-CCAC-4595-AC91-1D68C0598CF6}"/>
                </a:ext>
              </a:extLst>
            </p:cNvPr>
            <p:cNvSpPr/>
            <p:nvPr/>
          </p:nvSpPr>
          <p:spPr>
            <a:xfrm>
              <a:off x="1310700" y="1595843"/>
              <a:ext cx="860700" cy="860400"/>
            </a:xfrm>
            <a:prstGeom prst="arc">
              <a:avLst>
                <a:gd name="adj1" fmla="val 16200000"/>
                <a:gd name="adj2" fmla="val 1108003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9" name="Google Shape;758;p44">
              <a:extLst>
                <a:ext uri="{FF2B5EF4-FFF2-40B4-BE49-F238E27FC236}">
                  <a16:creationId xmlns:a16="http://schemas.microsoft.com/office/drawing/2014/main" id="{968CDE26-05EC-417D-A7F3-8A1F292A6D9D}"/>
                </a:ext>
              </a:extLst>
            </p:cNvPr>
            <p:cNvGrpSpPr/>
            <p:nvPr/>
          </p:nvGrpSpPr>
          <p:grpSpPr>
            <a:xfrm>
              <a:off x="1500755" y="1788922"/>
              <a:ext cx="480590" cy="481167"/>
              <a:chOff x="4365979" y="2379366"/>
              <a:chExt cx="480590" cy="481167"/>
            </a:xfrm>
          </p:grpSpPr>
          <p:sp>
            <p:nvSpPr>
              <p:cNvPr id="110" name="Google Shape;759;p44">
                <a:extLst>
                  <a:ext uri="{FF2B5EF4-FFF2-40B4-BE49-F238E27FC236}">
                    <a16:creationId xmlns:a16="http://schemas.microsoft.com/office/drawing/2014/main" id="{5CDDBC87-8D58-40C6-B249-E564BD492B48}"/>
                  </a:ext>
                </a:extLst>
              </p:cNvPr>
              <p:cNvSpPr/>
              <p:nvPr/>
            </p:nvSpPr>
            <p:spPr>
              <a:xfrm>
                <a:off x="4396504" y="2410437"/>
                <a:ext cx="85742" cy="85774"/>
              </a:xfrm>
              <a:custGeom>
                <a:avLst/>
                <a:gdLst/>
                <a:ahLst/>
                <a:cxnLst/>
                <a:rect l="l" t="t" r="r" b="b"/>
                <a:pathLst>
                  <a:path w="2674" h="2675" extrusionOk="0">
                    <a:moveTo>
                      <a:pt x="2674" y="1"/>
                    </a:moveTo>
                    <a:cubicBezTo>
                      <a:pt x="1204" y="1"/>
                      <a:pt x="17" y="1204"/>
                      <a:pt x="1" y="2674"/>
                    </a:cubicBezTo>
                    <a:lnTo>
                      <a:pt x="485" y="2674"/>
                    </a:lnTo>
                    <a:cubicBezTo>
                      <a:pt x="502" y="1471"/>
                      <a:pt x="1471" y="485"/>
                      <a:pt x="2674" y="485"/>
                    </a:cubicBezTo>
                    <a:lnTo>
                      <a:pt x="2674" y="1"/>
                    </a:lnTo>
                    <a:close/>
                  </a:path>
                </a:pathLst>
              </a:custGeom>
              <a:solidFill>
                <a:srgbClr val="4AA2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1" name="Google Shape;760;p44">
                <a:extLst>
                  <a:ext uri="{FF2B5EF4-FFF2-40B4-BE49-F238E27FC236}">
                    <a16:creationId xmlns:a16="http://schemas.microsoft.com/office/drawing/2014/main" id="{33EFEA7E-255F-43DB-B18D-64A0AAB7F1DA}"/>
                  </a:ext>
                </a:extLst>
              </p:cNvPr>
              <p:cNvGrpSpPr/>
              <p:nvPr/>
            </p:nvGrpSpPr>
            <p:grpSpPr>
              <a:xfrm>
                <a:off x="4365979" y="2379366"/>
                <a:ext cx="480590" cy="481167"/>
                <a:chOff x="4365979" y="2379366"/>
                <a:chExt cx="480590" cy="481167"/>
              </a:xfrm>
            </p:grpSpPr>
            <p:sp>
              <p:nvSpPr>
                <p:cNvPr id="113" name="Google Shape;761;p44">
                  <a:extLst>
                    <a:ext uri="{FF2B5EF4-FFF2-40B4-BE49-F238E27FC236}">
                      <a16:creationId xmlns:a16="http://schemas.microsoft.com/office/drawing/2014/main" id="{76157ADA-7033-42CA-A44F-1323CED0AE74}"/>
                    </a:ext>
                  </a:extLst>
                </p:cNvPr>
                <p:cNvSpPr/>
                <p:nvPr/>
              </p:nvSpPr>
              <p:spPr>
                <a:xfrm>
                  <a:off x="4489717" y="2511699"/>
                  <a:ext cx="233113" cy="341332"/>
                </a:xfrm>
                <a:custGeom>
                  <a:avLst/>
                  <a:gdLst/>
                  <a:ahLst/>
                  <a:cxnLst/>
                  <a:rect l="l" t="t" r="r" b="b"/>
                  <a:pathLst>
                    <a:path w="7270" h="10645" extrusionOk="0">
                      <a:moveTo>
                        <a:pt x="1" y="1"/>
                      </a:moveTo>
                      <a:lnTo>
                        <a:pt x="51" y="68"/>
                      </a:lnTo>
                      <a:cubicBezTo>
                        <a:pt x="185" y="335"/>
                        <a:pt x="252" y="636"/>
                        <a:pt x="252" y="936"/>
                      </a:cubicBezTo>
                      <a:lnTo>
                        <a:pt x="252" y="987"/>
                      </a:lnTo>
                      <a:cubicBezTo>
                        <a:pt x="252" y="1287"/>
                        <a:pt x="185" y="1588"/>
                        <a:pt x="51" y="1855"/>
                      </a:cubicBezTo>
                      <a:lnTo>
                        <a:pt x="1" y="1922"/>
                      </a:lnTo>
                      <a:lnTo>
                        <a:pt x="970" y="1922"/>
                      </a:lnTo>
                      <a:cubicBezTo>
                        <a:pt x="2173" y="1922"/>
                        <a:pt x="3159" y="2908"/>
                        <a:pt x="3159" y="4111"/>
                      </a:cubicBezTo>
                      <a:lnTo>
                        <a:pt x="3159" y="10644"/>
                      </a:lnTo>
                      <a:lnTo>
                        <a:pt x="4111" y="10644"/>
                      </a:lnTo>
                      <a:lnTo>
                        <a:pt x="4111" y="4111"/>
                      </a:lnTo>
                      <a:cubicBezTo>
                        <a:pt x="4111" y="2908"/>
                        <a:pt x="5097" y="1922"/>
                        <a:pt x="6300" y="1922"/>
                      </a:cubicBezTo>
                      <a:lnTo>
                        <a:pt x="7269" y="1922"/>
                      </a:lnTo>
                      <a:lnTo>
                        <a:pt x="7236" y="1855"/>
                      </a:lnTo>
                      <a:cubicBezTo>
                        <a:pt x="7085" y="1588"/>
                        <a:pt x="7019" y="1287"/>
                        <a:pt x="7019" y="987"/>
                      </a:cubicBezTo>
                      <a:lnTo>
                        <a:pt x="7019" y="936"/>
                      </a:lnTo>
                      <a:cubicBezTo>
                        <a:pt x="7019" y="636"/>
                        <a:pt x="7085" y="335"/>
                        <a:pt x="7236" y="68"/>
                      </a:cubicBezTo>
                      <a:lnTo>
                        <a:pt x="7269" y="1"/>
                      </a:lnTo>
                      <a:lnTo>
                        <a:pt x="6300" y="1"/>
                      </a:lnTo>
                      <a:cubicBezTo>
                        <a:pt x="5214" y="1"/>
                        <a:pt x="4211" y="552"/>
                        <a:pt x="3643" y="1471"/>
                      </a:cubicBezTo>
                      <a:cubicBezTo>
                        <a:pt x="3059" y="552"/>
                        <a:pt x="2056" y="1"/>
                        <a:pt x="970" y="1"/>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762;p44">
                  <a:extLst>
                    <a:ext uri="{FF2B5EF4-FFF2-40B4-BE49-F238E27FC236}">
                      <a16:creationId xmlns:a16="http://schemas.microsoft.com/office/drawing/2014/main" id="{C8864FE1-9BD8-40A0-820E-39E8B36E29A9}"/>
                    </a:ext>
                  </a:extLst>
                </p:cNvPr>
                <p:cNvSpPr/>
                <p:nvPr/>
              </p:nvSpPr>
              <p:spPr>
                <a:xfrm>
                  <a:off x="4365979" y="2379366"/>
                  <a:ext cx="480590" cy="481167"/>
                </a:xfrm>
                <a:custGeom>
                  <a:avLst/>
                  <a:gdLst/>
                  <a:ahLst/>
                  <a:cxnLst/>
                  <a:rect l="l" t="t" r="r" b="b"/>
                  <a:pathLst>
                    <a:path w="14988" h="15006" extrusionOk="0">
                      <a:moveTo>
                        <a:pt x="4679" y="4362"/>
                      </a:moveTo>
                      <a:cubicBezTo>
                        <a:pt x="4779" y="4579"/>
                        <a:pt x="4829" y="4813"/>
                        <a:pt x="4829" y="5063"/>
                      </a:cubicBezTo>
                      <a:lnTo>
                        <a:pt x="4829" y="5114"/>
                      </a:lnTo>
                      <a:cubicBezTo>
                        <a:pt x="4829" y="5364"/>
                        <a:pt x="4779" y="5598"/>
                        <a:pt x="4679" y="5815"/>
                      </a:cubicBezTo>
                      <a:lnTo>
                        <a:pt x="4228" y="5815"/>
                      </a:lnTo>
                      <a:cubicBezTo>
                        <a:pt x="4311" y="5598"/>
                        <a:pt x="4344" y="5348"/>
                        <a:pt x="4344" y="5114"/>
                      </a:cubicBezTo>
                      <a:lnTo>
                        <a:pt x="4344" y="5063"/>
                      </a:lnTo>
                      <a:cubicBezTo>
                        <a:pt x="4344" y="4830"/>
                        <a:pt x="4311" y="4596"/>
                        <a:pt x="4228" y="4362"/>
                      </a:cubicBezTo>
                      <a:close/>
                      <a:moveTo>
                        <a:pt x="10761" y="4362"/>
                      </a:moveTo>
                      <a:cubicBezTo>
                        <a:pt x="10677" y="4596"/>
                        <a:pt x="10644" y="4830"/>
                        <a:pt x="10644" y="5063"/>
                      </a:cubicBezTo>
                      <a:lnTo>
                        <a:pt x="10644" y="5114"/>
                      </a:lnTo>
                      <a:cubicBezTo>
                        <a:pt x="10644" y="5348"/>
                        <a:pt x="10677" y="5598"/>
                        <a:pt x="10761" y="5815"/>
                      </a:cubicBezTo>
                      <a:lnTo>
                        <a:pt x="10309" y="5815"/>
                      </a:lnTo>
                      <a:cubicBezTo>
                        <a:pt x="10209" y="5598"/>
                        <a:pt x="10159" y="5364"/>
                        <a:pt x="10159" y="5114"/>
                      </a:cubicBezTo>
                      <a:lnTo>
                        <a:pt x="10159" y="5063"/>
                      </a:lnTo>
                      <a:cubicBezTo>
                        <a:pt x="10159" y="4813"/>
                        <a:pt x="10209" y="4579"/>
                        <a:pt x="10309" y="4362"/>
                      </a:cubicBezTo>
                      <a:close/>
                      <a:moveTo>
                        <a:pt x="9775" y="4395"/>
                      </a:moveTo>
                      <a:lnTo>
                        <a:pt x="9775" y="4395"/>
                      </a:lnTo>
                      <a:cubicBezTo>
                        <a:pt x="9708" y="4612"/>
                        <a:pt x="9675" y="4830"/>
                        <a:pt x="9675" y="5063"/>
                      </a:cubicBezTo>
                      <a:lnTo>
                        <a:pt x="9675" y="5114"/>
                      </a:lnTo>
                      <a:cubicBezTo>
                        <a:pt x="9675" y="5364"/>
                        <a:pt x="9708" y="5615"/>
                        <a:pt x="9791" y="5849"/>
                      </a:cubicBezTo>
                      <a:cubicBezTo>
                        <a:pt x="9157" y="5949"/>
                        <a:pt x="8572" y="6300"/>
                        <a:pt x="8187" y="6835"/>
                      </a:cubicBezTo>
                      <a:cubicBezTo>
                        <a:pt x="8137" y="6400"/>
                        <a:pt x="7987" y="5982"/>
                        <a:pt x="7786" y="5598"/>
                      </a:cubicBezTo>
                      <a:cubicBezTo>
                        <a:pt x="8238" y="4930"/>
                        <a:pt x="8973" y="4495"/>
                        <a:pt x="9775" y="4395"/>
                      </a:cubicBezTo>
                      <a:close/>
                      <a:moveTo>
                        <a:pt x="3626" y="485"/>
                      </a:moveTo>
                      <a:cubicBezTo>
                        <a:pt x="4829" y="485"/>
                        <a:pt x="5798" y="1471"/>
                        <a:pt x="5798" y="2674"/>
                      </a:cubicBezTo>
                      <a:cubicBezTo>
                        <a:pt x="5798" y="3342"/>
                        <a:pt x="5263" y="3877"/>
                        <a:pt x="4595" y="3877"/>
                      </a:cubicBezTo>
                      <a:lnTo>
                        <a:pt x="4111" y="3877"/>
                      </a:lnTo>
                      <a:cubicBezTo>
                        <a:pt x="3710" y="3877"/>
                        <a:pt x="3375" y="3560"/>
                        <a:pt x="3375" y="3159"/>
                      </a:cubicBezTo>
                      <a:lnTo>
                        <a:pt x="3375" y="2424"/>
                      </a:lnTo>
                      <a:lnTo>
                        <a:pt x="2891" y="2424"/>
                      </a:lnTo>
                      <a:lnTo>
                        <a:pt x="2891" y="3159"/>
                      </a:lnTo>
                      <a:cubicBezTo>
                        <a:pt x="2891" y="3660"/>
                        <a:pt x="3208" y="4094"/>
                        <a:pt x="3676" y="4278"/>
                      </a:cubicBezTo>
                      <a:lnTo>
                        <a:pt x="3693" y="4312"/>
                      </a:lnTo>
                      <a:cubicBezTo>
                        <a:pt x="3810" y="4546"/>
                        <a:pt x="3860" y="4796"/>
                        <a:pt x="3860" y="5063"/>
                      </a:cubicBezTo>
                      <a:lnTo>
                        <a:pt x="3860" y="5114"/>
                      </a:lnTo>
                      <a:cubicBezTo>
                        <a:pt x="3860" y="5381"/>
                        <a:pt x="3810" y="5632"/>
                        <a:pt x="3693" y="5882"/>
                      </a:cubicBezTo>
                      <a:lnTo>
                        <a:pt x="3676" y="5899"/>
                      </a:lnTo>
                      <a:cubicBezTo>
                        <a:pt x="3208" y="6083"/>
                        <a:pt x="2891" y="6517"/>
                        <a:pt x="2891" y="7018"/>
                      </a:cubicBezTo>
                      <a:lnTo>
                        <a:pt x="2891" y="7754"/>
                      </a:lnTo>
                      <a:lnTo>
                        <a:pt x="3375" y="7754"/>
                      </a:lnTo>
                      <a:lnTo>
                        <a:pt x="3375" y="7018"/>
                      </a:lnTo>
                      <a:cubicBezTo>
                        <a:pt x="3375" y="6617"/>
                        <a:pt x="3710" y="6300"/>
                        <a:pt x="4111" y="6300"/>
                      </a:cubicBezTo>
                      <a:lnTo>
                        <a:pt x="4595" y="6300"/>
                      </a:lnTo>
                      <a:cubicBezTo>
                        <a:pt x="5263" y="6300"/>
                        <a:pt x="5798" y="6835"/>
                        <a:pt x="5798" y="7503"/>
                      </a:cubicBezTo>
                      <a:cubicBezTo>
                        <a:pt x="5798" y="8706"/>
                        <a:pt x="4829" y="9692"/>
                        <a:pt x="3626" y="9692"/>
                      </a:cubicBezTo>
                      <a:cubicBezTo>
                        <a:pt x="1888" y="9692"/>
                        <a:pt x="485" y="8272"/>
                        <a:pt x="485" y="6534"/>
                      </a:cubicBezTo>
                      <a:lnTo>
                        <a:pt x="485" y="3643"/>
                      </a:lnTo>
                      <a:cubicBezTo>
                        <a:pt x="485" y="1906"/>
                        <a:pt x="1888" y="502"/>
                        <a:pt x="3626" y="485"/>
                      </a:cubicBezTo>
                      <a:close/>
                      <a:moveTo>
                        <a:pt x="11362" y="485"/>
                      </a:moveTo>
                      <a:cubicBezTo>
                        <a:pt x="13100" y="502"/>
                        <a:pt x="14503" y="1906"/>
                        <a:pt x="14503" y="3643"/>
                      </a:cubicBezTo>
                      <a:lnTo>
                        <a:pt x="14503" y="6534"/>
                      </a:lnTo>
                      <a:cubicBezTo>
                        <a:pt x="14503" y="8272"/>
                        <a:pt x="13100" y="9692"/>
                        <a:pt x="11362" y="9692"/>
                      </a:cubicBezTo>
                      <a:cubicBezTo>
                        <a:pt x="10159" y="9692"/>
                        <a:pt x="9190" y="8706"/>
                        <a:pt x="9190" y="7503"/>
                      </a:cubicBezTo>
                      <a:cubicBezTo>
                        <a:pt x="9190" y="6835"/>
                        <a:pt x="9725" y="6300"/>
                        <a:pt x="10393" y="6300"/>
                      </a:cubicBezTo>
                      <a:lnTo>
                        <a:pt x="10878" y="6300"/>
                      </a:lnTo>
                      <a:cubicBezTo>
                        <a:pt x="11279" y="6300"/>
                        <a:pt x="11613" y="6617"/>
                        <a:pt x="11613" y="7018"/>
                      </a:cubicBezTo>
                      <a:lnTo>
                        <a:pt x="11613" y="7754"/>
                      </a:lnTo>
                      <a:lnTo>
                        <a:pt x="12097" y="7754"/>
                      </a:lnTo>
                      <a:lnTo>
                        <a:pt x="12097" y="7018"/>
                      </a:lnTo>
                      <a:cubicBezTo>
                        <a:pt x="12081" y="6517"/>
                        <a:pt x="11780" y="6083"/>
                        <a:pt x="11312" y="5899"/>
                      </a:cubicBezTo>
                      <a:lnTo>
                        <a:pt x="11295" y="5882"/>
                      </a:lnTo>
                      <a:cubicBezTo>
                        <a:pt x="11178" y="5632"/>
                        <a:pt x="11128" y="5381"/>
                        <a:pt x="11128" y="5114"/>
                      </a:cubicBezTo>
                      <a:lnTo>
                        <a:pt x="11128" y="5063"/>
                      </a:lnTo>
                      <a:cubicBezTo>
                        <a:pt x="11128" y="4796"/>
                        <a:pt x="11178" y="4546"/>
                        <a:pt x="11295" y="4312"/>
                      </a:cubicBezTo>
                      <a:lnTo>
                        <a:pt x="11312" y="4278"/>
                      </a:lnTo>
                      <a:cubicBezTo>
                        <a:pt x="11780" y="4094"/>
                        <a:pt x="12097" y="3660"/>
                        <a:pt x="12097" y="3159"/>
                      </a:cubicBezTo>
                      <a:lnTo>
                        <a:pt x="12097" y="2424"/>
                      </a:lnTo>
                      <a:lnTo>
                        <a:pt x="11613" y="2424"/>
                      </a:lnTo>
                      <a:lnTo>
                        <a:pt x="11613" y="3159"/>
                      </a:lnTo>
                      <a:cubicBezTo>
                        <a:pt x="11613" y="3560"/>
                        <a:pt x="11279" y="3877"/>
                        <a:pt x="10878" y="3877"/>
                      </a:cubicBezTo>
                      <a:lnTo>
                        <a:pt x="10393" y="3877"/>
                      </a:lnTo>
                      <a:cubicBezTo>
                        <a:pt x="9725" y="3877"/>
                        <a:pt x="9190" y="3342"/>
                        <a:pt x="9190" y="2674"/>
                      </a:cubicBezTo>
                      <a:cubicBezTo>
                        <a:pt x="9190" y="1471"/>
                        <a:pt x="10159" y="485"/>
                        <a:pt x="11362" y="485"/>
                      </a:cubicBezTo>
                      <a:close/>
                      <a:moveTo>
                        <a:pt x="3626" y="1"/>
                      </a:moveTo>
                      <a:cubicBezTo>
                        <a:pt x="1621" y="17"/>
                        <a:pt x="0" y="1638"/>
                        <a:pt x="0" y="3643"/>
                      </a:cubicBezTo>
                      <a:lnTo>
                        <a:pt x="0" y="6534"/>
                      </a:lnTo>
                      <a:cubicBezTo>
                        <a:pt x="0" y="8539"/>
                        <a:pt x="1621" y="10160"/>
                        <a:pt x="3626" y="10176"/>
                      </a:cubicBezTo>
                      <a:cubicBezTo>
                        <a:pt x="5096" y="10160"/>
                        <a:pt x="6283" y="8973"/>
                        <a:pt x="6283" y="7503"/>
                      </a:cubicBezTo>
                      <a:cubicBezTo>
                        <a:pt x="6283" y="7269"/>
                        <a:pt x="6233" y="7018"/>
                        <a:pt x="6132" y="6801"/>
                      </a:cubicBezTo>
                      <a:lnTo>
                        <a:pt x="6132" y="6801"/>
                      </a:lnTo>
                      <a:cubicBezTo>
                        <a:pt x="6533" y="7169"/>
                        <a:pt x="6767" y="7687"/>
                        <a:pt x="6767" y="8238"/>
                      </a:cubicBezTo>
                      <a:lnTo>
                        <a:pt x="6767" y="15005"/>
                      </a:lnTo>
                      <a:lnTo>
                        <a:pt x="7252" y="15005"/>
                      </a:lnTo>
                      <a:lnTo>
                        <a:pt x="7252" y="8238"/>
                      </a:lnTo>
                      <a:cubicBezTo>
                        <a:pt x="7252" y="7035"/>
                        <a:pt x="6366" y="6016"/>
                        <a:pt x="5197" y="5849"/>
                      </a:cubicBezTo>
                      <a:cubicBezTo>
                        <a:pt x="5280" y="5615"/>
                        <a:pt x="5314" y="5364"/>
                        <a:pt x="5314" y="5114"/>
                      </a:cubicBezTo>
                      <a:lnTo>
                        <a:pt x="5314" y="5063"/>
                      </a:lnTo>
                      <a:cubicBezTo>
                        <a:pt x="5314" y="4830"/>
                        <a:pt x="5280" y="4612"/>
                        <a:pt x="5213" y="4395"/>
                      </a:cubicBezTo>
                      <a:lnTo>
                        <a:pt x="5213" y="4395"/>
                      </a:lnTo>
                      <a:cubicBezTo>
                        <a:pt x="6650" y="4579"/>
                        <a:pt x="7736" y="5815"/>
                        <a:pt x="7736" y="7269"/>
                      </a:cubicBezTo>
                      <a:lnTo>
                        <a:pt x="7736" y="15005"/>
                      </a:lnTo>
                      <a:lnTo>
                        <a:pt x="8221" y="15005"/>
                      </a:lnTo>
                      <a:lnTo>
                        <a:pt x="8221" y="8238"/>
                      </a:lnTo>
                      <a:cubicBezTo>
                        <a:pt x="8221" y="7687"/>
                        <a:pt x="8455" y="7169"/>
                        <a:pt x="8856" y="6801"/>
                      </a:cubicBezTo>
                      <a:lnTo>
                        <a:pt x="8856" y="6801"/>
                      </a:lnTo>
                      <a:cubicBezTo>
                        <a:pt x="8756" y="7018"/>
                        <a:pt x="8705" y="7269"/>
                        <a:pt x="8705" y="7503"/>
                      </a:cubicBezTo>
                      <a:cubicBezTo>
                        <a:pt x="8705" y="8973"/>
                        <a:pt x="9892" y="10176"/>
                        <a:pt x="11362" y="10176"/>
                      </a:cubicBezTo>
                      <a:cubicBezTo>
                        <a:pt x="13367" y="10176"/>
                        <a:pt x="14988" y="8539"/>
                        <a:pt x="14988" y="6534"/>
                      </a:cubicBezTo>
                      <a:lnTo>
                        <a:pt x="14988" y="3643"/>
                      </a:lnTo>
                      <a:cubicBezTo>
                        <a:pt x="14988" y="1638"/>
                        <a:pt x="13367" y="17"/>
                        <a:pt x="11362" y="1"/>
                      </a:cubicBezTo>
                      <a:cubicBezTo>
                        <a:pt x="9892" y="17"/>
                        <a:pt x="8705" y="1204"/>
                        <a:pt x="8705" y="2674"/>
                      </a:cubicBezTo>
                      <a:cubicBezTo>
                        <a:pt x="8705" y="3175"/>
                        <a:pt x="8939" y="3660"/>
                        <a:pt x="9324" y="3977"/>
                      </a:cubicBezTo>
                      <a:cubicBezTo>
                        <a:pt x="8605" y="4161"/>
                        <a:pt x="7954" y="4579"/>
                        <a:pt x="7486" y="5180"/>
                      </a:cubicBezTo>
                      <a:cubicBezTo>
                        <a:pt x="7035" y="4596"/>
                        <a:pt x="6383" y="4161"/>
                        <a:pt x="5664" y="3977"/>
                      </a:cubicBezTo>
                      <a:cubicBezTo>
                        <a:pt x="6049" y="3660"/>
                        <a:pt x="6283" y="3175"/>
                        <a:pt x="6283" y="2674"/>
                      </a:cubicBezTo>
                      <a:cubicBezTo>
                        <a:pt x="6283" y="1204"/>
                        <a:pt x="5096" y="1"/>
                        <a:pt x="3626"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2" name="Google Shape;763;p44">
                <a:extLst>
                  <a:ext uri="{FF2B5EF4-FFF2-40B4-BE49-F238E27FC236}">
                    <a16:creationId xmlns:a16="http://schemas.microsoft.com/office/drawing/2014/main" id="{C559EAE9-2ADE-4D02-A6EE-60799D9ED4BD}"/>
                  </a:ext>
                </a:extLst>
              </p:cNvPr>
              <p:cNvSpPr/>
              <p:nvPr/>
            </p:nvSpPr>
            <p:spPr>
              <a:xfrm>
                <a:off x="4730301" y="2588847"/>
                <a:ext cx="85197" cy="85774"/>
              </a:xfrm>
              <a:custGeom>
                <a:avLst/>
                <a:gdLst/>
                <a:ahLst/>
                <a:cxnLst/>
                <a:rect l="l" t="t" r="r" b="b"/>
                <a:pathLst>
                  <a:path w="2657" h="2675" extrusionOk="0">
                    <a:moveTo>
                      <a:pt x="2189" y="1"/>
                    </a:moveTo>
                    <a:cubicBezTo>
                      <a:pt x="2172" y="1204"/>
                      <a:pt x="1203" y="2190"/>
                      <a:pt x="0" y="2190"/>
                    </a:cubicBezTo>
                    <a:lnTo>
                      <a:pt x="0" y="2674"/>
                    </a:lnTo>
                    <a:cubicBezTo>
                      <a:pt x="1470" y="2674"/>
                      <a:pt x="2657" y="1471"/>
                      <a:pt x="2657"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1" name="Group 10">
            <a:extLst>
              <a:ext uri="{FF2B5EF4-FFF2-40B4-BE49-F238E27FC236}">
                <a16:creationId xmlns:a16="http://schemas.microsoft.com/office/drawing/2014/main" id="{F5098676-8A67-4EAE-8D44-877F8694573A}"/>
              </a:ext>
            </a:extLst>
          </p:cNvPr>
          <p:cNvGrpSpPr/>
          <p:nvPr/>
        </p:nvGrpSpPr>
        <p:grpSpPr>
          <a:xfrm>
            <a:off x="3137749" y="2770993"/>
            <a:ext cx="849711" cy="811882"/>
            <a:chOff x="3017110" y="3475330"/>
            <a:chExt cx="1041303" cy="994945"/>
          </a:xfrm>
        </p:grpSpPr>
        <p:sp>
          <p:nvSpPr>
            <p:cNvPr id="118" name="Google Shape;738;p44">
              <a:extLst>
                <a:ext uri="{FF2B5EF4-FFF2-40B4-BE49-F238E27FC236}">
                  <a16:creationId xmlns:a16="http://schemas.microsoft.com/office/drawing/2014/main" id="{887BE989-D645-4EEC-AA09-9B9A188EA211}"/>
                </a:ext>
              </a:extLst>
            </p:cNvPr>
            <p:cNvSpPr/>
            <p:nvPr/>
          </p:nvSpPr>
          <p:spPr>
            <a:xfrm>
              <a:off x="3017110" y="3475330"/>
              <a:ext cx="1022809" cy="994945"/>
            </a:xfrm>
            <a:custGeom>
              <a:avLst/>
              <a:gdLst/>
              <a:ahLst/>
              <a:cxnLst/>
              <a:rect l="l" t="t" r="r" b="b"/>
              <a:pathLst>
                <a:path w="31898" h="31029" extrusionOk="0">
                  <a:moveTo>
                    <a:pt x="13902" y="6384"/>
                  </a:moveTo>
                  <a:cubicBezTo>
                    <a:pt x="15021" y="2290"/>
                    <a:pt x="19382" y="1"/>
                    <a:pt x="23392" y="1421"/>
                  </a:cubicBezTo>
                  <a:cubicBezTo>
                    <a:pt x="27503" y="2858"/>
                    <a:pt x="31897" y="5782"/>
                    <a:pt x="30494" y="11547"/>
                  </a:cubicBezTo>
                  <a:cubicBezTo>
                    <a:pt x="29708" y="14721"/>
                    <a:pt x="25381" y="11747"/>
                    <a:pt x="28722" y="22557"/>
                  </a:cubicBezTo>
                  <a:cubicBezTo>
                    <a:pt x="30377" y="27938"/>
                    <a:pt x="24980" y="29625"/>
                    <a:pt x="24980" y="29625"/>
                  </a:cubicBezTo>
                  <a:cubicBezTo>
                    <a:pt x="24980" y="29625"/>
                    <a:pt x="20034" y="31029"/>
                    <a:pt x="14303" y="25615"/>
                  </a:cubicBezTo>
                  <a:cubicBezTo>
                    <a:pt x="13518" y="24913"/>
                    <a:pt x="12465" y="24613"/>
                    <a:pt x="11429" y="24796"/>
                  </a:cubicBezTo>
                  <a:cubicBezTo>
                    <a:pt x="10360" y="24997"/>
                    <a:pt x="9324" y="25348"/>
                    <a:pt x="8355" y="25849"/>
                  </a:cubicBezTo>
                  <a:cubicBezTo>
                    <a:pt x="5264" y="27336"/>
                    <a:pt x="0" y="24362"/>
                    <a:pt x="1203" y="19567"/>
                  </a:cubicBezTo>
                  <a:cubicBezTo>
                    <a:pt x="1705" y="17578"/>
                    <a:pt x="3275" y="15891"/>
                    <a:pt x="5481" y="14771"/>
                  </a:cubicBezTo>
                  <a:cubicBezTo>
                    <a:pt x="8188" y="13418"/>
                    <a:pt x="13618" y="15189"/>
                    <a:pt x="13417" y="10745"/>
                  </a:cubicBezTo>
                  <a:cubicBezTo>
                    <a:pt x="13351" y="9274"/>
                    <a:pt x="13518" y="7804"/>
                    <a:pt x="13902" y="6384"/>
                  </a:cubicBezTo>
                  <a:close/>
                </a:path>
              </a:pathLst>
            </a:custGeom>
            <a:gradFill>
              <a:gsLst>
                <a:gs pos="0">
                  <a:srgbClr val="E3FFD5"/>
                </a:gs>
                <a:gs pos="100000">
                  <a:srgbClr val="90EBBA"/>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04" name="Google Shape;932;p45">
              <a:extLst>
                <a:ext uri="{FF2B5EF4-FFF2-40B4-BE49-F238E27FC236}">
                  <a16:creationId xmlns:a16="http://schemas.microsoft.com/office/drawing/2014/main" id="{559DB0D8-14A0-4B98-8727-E1A495F8CBA8}"/>
                </a:ext>
              </a:extLst>
            </p:cNvPr>
            <p:cNvGrpSpPr/>
            <p:nvPr/>
          </p:nvGrpSpPr>
          <p:grpSpPr>
            <a:xfrm>
              <a:off x="3447727" y="3762740"/>
              <a:ext cx="390638" cy="398219"/>
              <a:chOff x="6267750" y="4594663"/>
              <a:chExt cx="584875" cy="596225"/>
            </a:xfrm>
          </p:grpSpPr>
          <p:sp>
            <p:nvSpPr>
              <p:cNvPr id="105" name="Google Shape;933;p45">
                <a:extLst>
                  <a:ext uri="{FF2B5EF4-FFF2-40B4-BE49-F238E27FC236}">
                    <a16:creationId xmlns:a16="http://schemas.microsoft.com/office/drawing/2014/main" id="{F11BDF65-D627-4704-BED3-642457B0A227}"/>
                  </a:ext>
                </a:extLst>
              </p:cNvPr>
              <p:cNvSpPr/>
              <p:nvPr/>
            </p:nvSpPr>
            <p:spPr>
              <a:xfrm>
                <a:off x="6267750" y="4649938"/>
                <a:ext cx="584875" cy="540950"/>
              </a:xfrm>
              <a:custGeom>
                <a:avLst/>
                <a:gdLst/>
                <a:ahLst/>
                <a:cxnLst/>
                <a:rect l="l" t="t" r="r" b="b"/>
                <a:pathLst>
                  <a:path w="23395" h="21638" extrusionOk="0">
                    <a:moveTo>
                      <a:pt x="16523" y="12736"/>
                    </a:moveTo>
                    <a:cubicBezTo>
                      <a:pt x="17616" y="14222"/>
                      <a:pt x="18822" y="15882"/>
                      <a:pt x="19679" y="17136"/>
                    </a:cubicBezTo>
                    <a:cubicBezTo>
                      <a:pt x="21076" y="19177"/>
                      <a:pt x="19740" y="20561"/>
                      <a:pt x="18102" y="20561"/>
                    </a:cubicBezTo>
                    <a:cubicBezTo>
                      <a:pt x="18066" y="20561"/>
                      <a:pt x="18030" y="20560"/>
                      <a:pt x="17993" y="20559"/>
                    </a:cubicBezTo>
                    <a:lnTo>
                      <a:pt x="5425" y="20559"/>
                    </a:lnTo>
                    <a:cubicBezTo>
                      <a:pt x="5389" y="20560"/>
                      <a:pt x="5352" y="20561"/>
                      <a:pt x="5316" y="20561"/>
                    </a:cubicBezTo>
                    <a:cubicBezTo>
                      <a:pt x="3678" y="20561"/>
                      <a:pt x="2341" y="19177"/>
                      <a:pt x="3739" y="17136"/>
                    </a:cubicBezTo>
                    <a:cubicBezTo>
                      <a:pt x="4609" y="15866"/>
                      <a:pt x="5809" y="14213"/>
                      <a:pt x="6895" y="12736"/>
                    </a:cubicBezTo>
                    <a:close/>
                    <a:moveTo>
                      <a:pt x="9024" y="0"/>
                    </a:moveTo>
                    <a:lnTo>
                      <a:pt x="9024" y="7341"/>
                    </a:lnTo>
                    <a:cubicBezTo>
                      <a:pt x="8716" y="7814"/>
                      <a:pt x="4188" y="13795"/>
                      <a:pt x="1746" y="17360"/>
                    </a:cubicBezTo>
                    <a:cubicBezTo>
                      <a:pt x="1" y="19909"/>
                      <a:pt x="1672" y="21637"/>
                      <a:pt x="3717" y="21637"/>
                    </a:cubicBezTo>
                    <a:cubicBezTo>
                      <a:pt x="3762" y="21637"/>
                      <a:pt x="3806" y="21636"/>
                      <a:pt x="3851" y="21635"/>
                    </a:cubicBezTo>
                    <a:lnTo>
                      <a:pt x="19546" y="21635"/>
                    </a:lnTo>
                    <a:cubicBezTo>
                      <a:pt x="19591" y="21636"/>
                      <a:pt x="19635" y="21637"/>
                      <a:pt x="19680" y="21637"/>
                    </a:cubicBezTo>
                    <a:cubicBezTo>
                      <a:pt x="21724" y="21637"/>
                      <a:pt x="23395" y="19910"/>
                      <a:pt x="21651" y="17360"/>
                    </a:cubicBezTo>
                    <a:lnTo>
                      <a:pt x="21650" y="17360"/>
                    </a:lnTo>
                    <a:cubicBezTo>
                      <a:pt x="19254" y="13857"/>
                      <a:pt x="14681" y="7814"/>
                      <a:pt x="14373" y="7341"/>
                    </a:cubicBezTo>
                    <a:lnTo>
                      <a:pt x="14373" y="0"/>
                    </a:lnTo>
                    <a:cubicBezTo>
                      <a:pt x="14288" y="21"/>
                      <a:pt x="14200" y="31"/>
                      <a:pt x="14113" y="32"/>
                    </a:cubicBezTo>
                    <a:lnTo>
                      <a:pt x="9284" y="32"/>
                    </a:lnTo>
                    <a:cubicBezTo>
                      <a:pt x="9197" y="32"/>
                      <a:pt x="9109" y="21"/>
                      <a:pt x="90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934;p45">
                <a:extLst>
                  <a:ext uri="{FF2B5EF4-FFF2-40B4-BE49-F238E27FC236}">
                    <a16:creationId xmlns:a16="http://schemas.microsoft.com/office/drawing/2014/main" id="{91ACC246-C2F7-4AF4-A395-60F8BE19D2D4}"/>
                  </a:ext>
                </a:extLst>
              </p:cNvPr>
              <p:cNvSpPr/>
              <p:nvPr/>
            </p:nvSpPr>
            <p:spPr>
              <a:xfrm>
                <a:off x="6326275" y="4968338"/>
                <a:ext cx="468350" cy="195625"/>
              </a:xfrm>
              <a:custGeom>
                <a:avLst/>
                <a:gdLst/>
                <a:ahLst/>
                <a:cxnLst/>
                <a:rect l="l" t="t" r="r" b="b"/>
                <a:pathLst>
                  <a:path w="18734" h="7825" extrusionOk="0">
                    <a:moveTo>
                      <a:pt x="4554" y="0"/>
                    </a:moveTo>
                    <a:cubicBezTo>
                      <a:pt x="3468" y="1477"/>
                      <a:pt x="2267" y="3130"/>
                      <a:pt x="1396" y="4400"/>
                    </a:cubicBezTo>
                    <a:cubicBezTo>
                      <a:pt x="0" y="6441"/>
                      <a:pt x="1336" y="7825"/>
                      <a:pt x="2974" y="7825"/>
                    </a:cubicBezTo>
                    <a:cubicBezTo>
                      <a:pt x="3010" y="7825"/>
                      <a:pt x="3046" y="7824"/>
                      <a:pt x="3083" y="7823"/>
                    </a:cubicBezTo>
                    <a:lnTo>
                      <a:pt x="15651" y="7823"/>
                    </a:lnTo>
                    <a:cubicBezTo>
                      <a:pt x="15687" y="7824"/>
                      <a:pt x="15724" y="7825"/>
                      <a:pt x="15760" y="7825"/>
                    </a:cubicBezTo>
                    <a:cubicBezTo>
                      <a:pt x="17396" y="7825"/>
                      <a:pt x="18733" y="6441"/>
                      <a:pt x="17336" y="4400"/>
                    </a:cubicBezTo>
                    <a:cubicBezTo>
                      <a:pt x="16478" y="3146"/>
                      <a:pt x="15272" y="1487"/>
                      <a:pt x="141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935;p45">
                <a:extLst>
                  <a:ext uri="{FF2B5EF4-FFF2-40B4-BE49-F238E27FC236}">
                    <a16:creationId xmlns:a16="http://schemas.microsoft.com/office/drawing/2014/main" id="{8B874F30-AB51-4E8F-AEC3-DB4B38DE8EBA}"/>
                  </a:ext>
                </a:extLst>
              </p:cNvPr>
              <p:cNvSpPr/>
              <p:nvPr/>
            </p:nvSpPr>
            <p:spPr>
              <a:xfrm>
                <a:off x="6471400" y="4594663"/>
                <a:ext cx="178275" cy="57550"/>
              </a:xfrm>
              <a:custGeom>
                <a:avLst/>
                <a:gdLst/>
                <a:ahLst/>
                <a:cxnLst/>
                <a:rect l="l" t="t" r="r" b="b"/>
                <a:pathLst>
                  <a:path w="7131" h="2302" extrusionOk="0">
                    <a:moveTo>
                      <a:pt x="5981" y="0"/>
                    </a:moveTo>
                    <a:cubicBezTo>
                      <a:pt x="5976" y="0"/>
                      <a:pt x="5972" y="0"/>
                      <a:pt x="5967" y="0"/>
                    </a:cubicBezTo>
                    <a:lnTo>
                      <a:pt x="1138" y="0"/>
                    </a:lnTo>
                    <a:cubicBezTo>
                      <a:pt x="509" y="8"/>
                      <a:pt x="1" y="521"/>
                      <a:pt x="1" y="1151"/>
                    </a:cubicBezTo>
                    <a:cubicBezTo>
                      <a:pt x="1" y="1781"/>
                      <a:pt x="509" y="2294"/>
                      <a:pt x="1138" y="2302"/>
                    </a:cubicBezTo>
                    <a:lnTo>
                      <a:pt x="5967" y="2302"/>
                    </a:lnTo>
                    <a:cubicBezTo>
                      <a:pt x="5972" y="2302"/>
                      <a:pt x="5976" y="2302"/>
                      <a:pt x="5981" y="2302"/>
                    </a:cubicBezTo>
                    <a:cubicBezTo>
                      <a:pt x="6615" y="2302"/>
                      <a:pt x="7131" y="1788"/>
                      <a:pt x="7131" y="1151"/>
                    </a:cubicBezTo>
                    <a:cubicBezTo>
                      <a:pt x="7131" y="516"/>
                      <a:pt x="6615" y="0"/>
                      <a:pt x="5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739;p44">
              <a:extLst>
                <a:ext uri="{FF2B5EF4-FFF2-40B4-BE49-F238E27FC236}">
                  <a16:creationId xmlns:a16="http://schemas.microsoft.com/office/drawing/2014/main" id="{4FBB6CEC-839E-4316-AF8D-98A6D094F1BE}"/>
                </a:ext>
              </a:extLst>
            </p:cNvPr>
            <p:cNvSpPr/>
            <p:nvPr/>
          </p:nvSpPr>
          <p:spPr>
            <a:xfrm>
              <a:off x="3197713" y="3528576"/>
              <a:ext cx="860700" cy="860400"/>
            </a:xfrm>
            <a:prstGeom prst="arc">
              <a:avLst>
                <a:gd name="adj1" fmla="val 16200000"/>
                <a:gd name="adj2" fmla="val 1108003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2" name="Group 11">
            <a:extLst>
              <a:ext uri="{FF2B5EF4-FFF2-40B4-BE49-F238E27FC236}">
                <a16:creationId xmlns:a16="http://schemas.microsoft.com/office/drawing/2014/main" id="{74F81A46-7181-444F-87DC-64210DD2FDCA}"/>
              </a:ext>
            </a:extLst>
          </p:cNvPr>
          <p:cNvGrpSpPr/>
          <p:nvPr/>
        </p:nvGrpSpPr>
        <p:grpSpPr>
          <a:xfrm>
            <a:off x="5035871" y="949576"/>
            <a:ext cx="834620" cy="811883"/>
            <a:chOff x="4860601" y="1397539"/>
            <a:chExt cx="1022809" cy="994945"/>
          </a:xfrm>
        </p:grpSpPr>
        <p:sp>
          <p:nvSpPr>
            <p:cNvPr id="121" name="Google Shape;738;p44">
              <a:extLst>
                <a:ext uri="{FF2B5EF4-FFF2-40B4-BE49-F238E27FC236}">
                  <a16:creationId xmlns:a16="http://schemas.microsoft.com/office/drawing/2014/main" id="{E5ED718C-6010-4038-B841-78B8F4B9CFB4}"/>
                </a:ext>
              </a:extLst>
            </p:cNvPr>
            <p:cNvSpPr/>
            <p:nvPr/>
          </p:nvSpPr>
          <p:spPr>
            <a:xfrm>
              <a:off x="4860601" y="1397539"/>
              <a:ext cx="1022809" cy="994945"/>
            </a:xfrm>
            <a:custGeom>
              <a:avLst/>
              <a:gdLst/>
              <a:ahLst/>
              <a:cxnLst/>
              <a:rect l="l" t="t" r="r" b="b"/>
              <a:pathLst>
                <a:path w="31898" h="31029" extrusionOk="0">
                  <a:moveTo>
                    <a:pt x="13902" y="6384"/>
                  </a:moveTo>
                  <a:cubicBezTo>
                    <a:pt x="15021" y="2290"/>
                    <a:pt x="19382" y="1"/>
                    <a:pt x="23392" y="1421"/>
                  </a:cubicBezTo>
                  <a:cubicBezTo>
                    <a:pt x="27503" y="2858"/>
                    <a:pt x="31897" y="5782"/>
                    <a:pt x="30494" y="11547"/>
                  </a:cubicBezTo>
                  <a:cubicBezTo>
                    <a:pt x="29708" y="14721"/>
                    <a:pt x="25381" y="11747"/>
                    <a:pt x="28722" y="22557"/>
                  </a:cubicBezTo>
                  <a:cubicBezTo>
                    <a:pt x="30377" y="27938"/>
                    <a:pt x="24980" y="29625"/>
                    <a:pt x="24980" y="29625"/>
                  </a:cubicBezTo>
                  <a:cubicBezTo>
                    <a:pt x="24980" y="29625"/>
                    <a:pt x="20034" y="31029"/>
                    <a:pt x="14303" y="25615"/>
                  </a:cubicBezTo>
                  <a:cubicBezTo>
                    <a:pt x="13518" y="24913"/>
                    <a:pt x="12465" y="24613"/>
                    <a:pt x="11429" y="24796"/>
                  </a:cubicBezTo>
                  <a:cubicBezTo>
                    <a:pt x="10360" y="24997"/>
                    <a:pt x="9324" y="25348"/>
                    <a:pt x="8355" y="25849"/>
                  </a:cubicBezTo>
                  <a:cubicBezTo>
                    <a:pt x="5264" y="27336"/>
                    <a:pt x="0" y="24362"/>
                    <a:pt x="1203" y="19567"/>
                  </a:cubicBezTo>
                  <a:cubicBezTo>
                    <a:pt x="1705" y="17578"/>
                    <a:pt x="3275" y="15891"/>
                    <a:pt x="5481" y="14771"/>
                  </a:cubicBezTo>
                  <a:cubicBezTo>
                    <a:pt x="8188" y="13418"/>
                    <a:pt x="13618" y="15189"/>
                    <a:pt x="13417" y="10745"/>
                  </a:cubicBezTo>
                  <a:cubicBezTo>
                    <a:pt x="13351" y="9274"/>
                    <a:pt x="13518" y="7804"/>
                    <a:pt x="13902" y="6384"/>
                  </a:cubicBezTo>
                  <a:close/>
                </a:path>
              </a:pathLst>
            </a:custGeom>
            <a:gradFill>
              <a:gsLst>
                <a:gs pos="0">
                  <a:srgbClr val="E3FFD5"/>
                </a:gs>
                <a:gs pos="100000">
                  <a:srgbClr val="90EBBA"/>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39;p44">
              <a:extLst>
                <a:ext uri="{FF2B5EF4-FFF2-40B4-BE49-F238E27FC236}">
                  <a16:creationId xmlns:a16="http://schemas.microsoft.com/office/drawing/2014/main" id="{DE0926E1-187D-416F-BEBD-DDE456324ED3}"/>
                </a:ext>
              </a:extLst>
            </p:cNvPr>
            <p:cNvSpPr/>
            <p:nvPr/>
          </p:nvSpPr>
          <p:spPr>
            <a:xfrm>
              <a:off x="5005538" y="1484715"/>
              <a:ext cx="860700" cy="860400"/>
            </a:xfrm>
            <a:prstGeom prst="arc">
              <a:avLst>
                <a:gd name="adj1" fmla="val 16200000"/>
                <a:gd name="adj2" fmla="val 1108003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A0FBB33E-7C66-490A-9980-A8FBA4FA5A14}"/>
                </a:ext>
              </a:extLst>
            </p:cNvPr>
            <p:cNvPicPr>
              <a:picLocks noChangeAspect="1"/>
            </p:cNvPicPr>
            <p:nvPr/>
          </p:nvPicPr>
          <p:blipFill>
            <a:blip r:embed="rId3"/>
            <a:srcRect/>
            <a:stretch/>
          </p:blipFill>
          <p:spPr>
            <a:xfrm>
              <a:off x="5196480" y="1645898"/>
              <a:ext cx="478817" cy="478816"/>
            </a:xfrm>
            <a:prstGeom prst="rect">
              <a:avLst/>
            </a:prstGeom>
          </p:spPr>
        </p:pic>
      </p:grpSp>
      <p:grpSp>
        <p:nvGrpSpPr>
          <p:cNvPr id="13" name="Group 12">
            <a:extLst>
              <a:ext uri="{FF2B5EF4-FFF2-40B4-BE49-F238E27FC236}">
                <a16:creationId xmlns:a16="http://schemas.microsoft.com/office/drawing/2014/main" id="{D684D17F-385C-4711-8308-29C66D65BBF4}"/>
              </a:ext>
            </a:extLst>
          </p:cNvPr>
          <p:cNvGrpSpPr/>
          <p:nvPr/>
        </p:nvGrpSpPr>
        <p:grpSpPr>
          <a:xfrm>
            <a:off x="6970994" y="2735330"/>
            <a:ext cx="861937" cy="811882"/>
            <a:chOff x="6771080" y="3438842"/>
            <a:chExt cx="1056286" cy="994945"/>
          </a:xfrm>
        </p:grpSpPr>
        <p:sp>
          <p:nvSpPr>
            <p:cNvPr id="127" name="Google Shape;738;p44">
              <a:extLst>
                <a:ext uri="{FF2B5EF4-FFF2-40B4-BE49-F238E27FC236}">
                  <a16:creationId xmlns:a16="http://schemas.microsoft.com/office/drawing/2014/main" id="{4FD3FF25-2C29-4053-9D43-9A7C539DC015}"/>
                </a:ext>
              </a:extLst>
            </p:cNvPr>
            <p:cNvSpPr/>
            <p:nvPr/>
          </p:nvSpPr>
          <p:spPr>
            <a:xfrm>
              <a:off x="6771080" y="3438842"/>
              <a:ext cx="1022809" cy="994945"/>
            </a:xfrm>
            <a:custGeom>
              <a:avLst/>
              <a:gdLst/>
              <a:ahLst/>
              <a:cxnLst/>
              <a:rect l="l" t="t" r="r" b="b"/>
              <a:pathLst>
                <a:path w="31898" h="31029" extrusionOk="0">
                  <a:moveTo>
                    <a:pt x="13902" y="6384"/>
                  </a:moveTo>
                  <a:cubicBezTo>
                    <a:pt x="15021" y="2290"/>
                    <a:pt x="19382" y="1"/>
                    <a:pt x="23392" y="1421"/>
                  </a:cubicBezTo>
                  <a:cubicBezTo>
                    <a:pt x="27503" y="2858"/>
                    <a:pt x="31897" y="5782"/>
                    <a:pt x="30494" y="11547"/>
                  </a:cubicBezTo>
                  <a:cubicBezTo>
                    <a:pt x="29708" y="14721"/>
                    <a:pt x="25381" y="11747"/>
                    <a:pt x="28722" y="22557"/>
                  </a:cubicBezTo>
                  <a:cubicBezTo>
                    <a:pt x="30377" y="27938"/>
                    <a:pt x="24980" y="29625"/>
                    <a:pt x="24980" y="29625"/>
                  </a:cubicBezTo>
                  <a:cubicBezTo>
                    <a:pt x="24980" y="29625"/>
                    <a:pt x="20034" y="31029"/>
                    <a:pt x="14303" y="25615"/>
                  </a:cubicBezTo>
                  <a:cubicBezTo>
                    <a:pt x="13518" y="24913"/>
                    <a:pt x="12465" y="24613"/>
                    <a:pt x="11429" y="24796"/>
                  </a:cubicBezTo>
                  <a:cubicBezTo>
                    <a:pt x="10360" y="24997"/>
                    <a:pt x="9324" y="25348"/>
                    <a:pt x="8355" y="25849"/>
                  </a:cubicBezTo>
                  <a:cubicBezTo>
                    <a:pt x="5264" y="27336"/>
                    <a:pt x="0" y="24362"/>
                    <a:pt x="1203" y="19567"/>
                  </a:cubicBezTo>
                  <a:cubicBezTo>
                    <a:pt x="1705" y="17578"/>
                    <a:pt x="3275" y="15891"/>
                    <a:pt x="5481" y="14771"/>
                  </a:cubicBezTo>
                  <a:cubicBezTo>
                    <a:pt x="8188" y="13418"/>
                    <a:pt x="13618" y="15189"/>
                    <a:pt x="13417" y="10745"/>
                  </a:cubicBezTo>
                  <a:cubicBezTo>
                    <a:pt x="13351" y="9274"/>
                    <a:pt x="13518" y="7804"/>
                    <a:pt x="13902" y="6384"/>
                  </a:cubicBezTo>
                  <a:close/>
                </a:path>
              </a:pathLst>
            </a:custGeom>
            <a:gradFill>
              <a:gsLst>
                <a:gs pos="0">
                  <a:srgbClr val="E3FFD5"/>
                </a:gs>
                <a:gs pos="100000">
                  <a:srgbClr val="90EBBA"/>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2" name="Google Shape;739;p44">
              <a:extLst>
                <a:ext uri="{FF2B5EF4-FFF2-40B4-BE49-F238E27FC236}">
                  <a16:creationId xmlns:a16="http://schemas.microsoft.com/office/drawing/2014/main" id="{0361FDC1-46B3-4171-82CE-9A299D27FF0A}"/>
                </a:ext>
              </a:extLst>
            </p:cNvPr>
            <p:cNvSpPr/>
            <p:nvPr/>
          </p:nvSpPr>
          <p:spPr>
            <a:xfrm>
              <a:off x="6966666" y="3542602"/>
              <a:ext cx="860700" cy="860400"/>
            </a:xfrm>
            <a:prstGeom prst="arc">
              <a:avLst>
                <a:gd name="adj1" fmla="val 16200000"/>
                <a:gd name="adj2" fmla="val 1108003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B20D0C7F-E894-4DF5-AD07-6A3550ADCCF2}"/>
                </a:ext>
              </a:extLst>
            </p:cNvPr>
            <p:cNvPicPr>
              <a:picLocks noChangeAspect="1"/>
            </p:cNvPicPr>
            <p:nvPr/>
          </p:nvPicPr>
          <p:blipFill>
            <a:blip r:embed="rId4"/>
            <a:srcRect/>
            <a:stretch/>
          </p:blipFill>
          <p:spPr>
            <a:xfrm>
              <a:off x="7038288" y="3598819"/>
              <a:ext cx="609600" cy="609600"/>
            </a:xfrm>
            <a:prstGeom prst="rect">
              <a:avLst/>
            </a:prstGeom>
          </p:spPr>
        </p:pic>
      </p:grpSp>
      <p:grpSp>
        <p:nvGrpSpPr>
          <p:cNvPr id="17" name="Group 16">
            <a:extLst>
              <a:ext uri="{FF2B5EF4-FFF2-40B4-BE49-F238E27FC236}">
                <a16:creationId xmlns:a16="http://schemas.microsoft.com/office/drawing/2014/main" id="{597FF95E-1F6F-43DE-B289-BE00A04BB490}"/>
              </a:ext>
            </a:extLst>
          </p:cNvPr>
          <p:cNvGrpSpPr/>
          <p:nvPr/>
        </p:nvGrpSpPr>
        <p:grpSpPr>
          <a:xfrm>
            <a:off x="2064363" y="2085108"/>
            <a:ext cx="1630846" cy="369332"/>
            <a:chOff x="2064363" y="2085108"/>
            <a:chExt cx="1630846" cy="369332"/>
          </a:xfrm>
        </p:grpSpPr>
        <p:cxnSp>
          <p:nvCxnSpPr>
            <p:cNvPr id="2774" name="Google Shape;2774;p39"/>
            <p:cNvCxnSpPr>
              <a:cxnSpLocks/>
              <a:stCxn id="2677" idx="3"/>
              <a:endCxn id="2771" idx="1"/>
            </p:cNvCxnSpPr>
            <p:nvPr/>
          </p:nvCxnSpPr>
          <p:spPr>
            <a:xfrm>
              <a:off x="2064363" y="2265313"/>
              <a:ext cx="1240450" cy="0"/>
            </a:xfrm>
            <a:prstGeom prst="straightConnector1">
              <a:avLst/>
            </a:prstGeom>
            <a:noFill/>
            <a:ln w="19050" cap="flat" cmpd="sng">
              <a:solidFill>
                <a:schemeClr val="accent2"/>
              </a:solidFill>
              <a:prstDash val="solid"/>
              <a:round/>
              <a:headEnd type="none" w="med" len="med"/>
              <a:tailEnd type="none" w="med" len="med"/>
            </a:ln>
          </p:spPr>
        </p:cxnSp>
        <p:sp>
          <p:nvSpPr>
            <p:cNvPr id="2" name="TextBox 1">
              <a:extLst>
                <a:ext uri="{FF2B5EF4-FFF2-40B4-BE49-F238E27FC236}">
                  <a16:creationId xmlns:a16="http://schemas.microsoft.com/office/drawing/2014/main" id="{53247AE9-6342-452B-B705-761232DC9A62}"/>
                </a:ext>
              </a:extLst>
            </p:cNvPr>
            <p:cNvSpPr txBox="1"/>
            <p:nvPr/>
          </p:nvSpPr>
          <p:spPr>
            <a:xfrm>
              <a:off x="3137749" y="2085108"/>
              <a:ext cx="5574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7A68E"/>
                  </a:solidFill>
                  <a:effectLst/>
                  <a:uLnTx/>
                  <a:uFillTx/>
                  <a:latin typeface="Arial"/>
                  <a:cs typeface="Arial"/>
                  <a:sym typeface="Arial"/>
                </a:rPr>
                <a:t>&gt;</a:t>
              </a:r>
            </a:p>
          </p:txBody>
        </p:sp>
      </p:grpSp>
      <p:grpSp>
        <p:nvGrpSpPr>
          <p:cNvPr id="18" name="Group 17">
            <a:extLst>
              <a:ext uri="{FF2B5EF4-FFF2-40B4-BE49-F238E27FC236}">
                <a16:creationId xmlns:a16="http://schemas.microsoft.com/office/drawing/2014/main" id="{F2C4FDD8-E667-4317-9F65-E9D887597012}"/>
              </a:ext>
            </a:extLst>
          </p:cNvPr>
          <p:cNvGrpSpPr/>
          <p:nvPr/>
        </p:nvGrpSpPr>
        <p:grpSpPr>
          <a:xfrm>
            <a:off x="3951313" y="2082702"/>
            <a:ext cx="1608220" cy="369332"/>
            <a:chOff x="3951313" y="2082702"/>
            <a:chExt cx="1608220" cy="369332"/>
          </a:xfrm>
        </p:grpSpPr>
        <p:cxnSp>
          <p:nvCxnSpPr>
            <p:cNvPr id="2775" name="Google Shape;2775;p39"/>
            <p:cNvCxnSpPr>
              <a:stCxn id="2771" idx="3"/>
              <a:endCxn id="2772" idx="1"/>
            </p:cNvCxnSpPr>
            <p:nvPr/>
          </p:nvCxnSpPr>
          <p:spPr>
            <a:xfrm>
              <a:off x="3951313" y="2265313"/>
              <a:ext cx="1240500" cy="0"/>
            </a:xfrm>
            <a:prstGeom prst="straightConnector1">
              <a:avLst/>
            </a:prstGeom>
            <a:noFill/>
            <a:ln w="19050" cap="flat" cmpd="sng">
              <a:solidFill>
                <a:schemeClr val="accent2"/>
              </a:solidFill>
              <a:prstDash val="solid"/>
              <a:round/>
              <a:headEnd type="none" w="med" len="med"/>
              <a:tailEnd type="none" w="med" len="med"/>
            </a:ln>
          </p:spPr>
        </p:cxnSp>
        <p:sp>
          <p:nvSpPr>
            <p:cNvPr id="38" name="TextBox 37">
              <a:extLst>
                <a:ext uri="{FF2B5EF4-FFF2-40B4-BE49-F238E27FC236}">
                  <a16:creationId xmlns:a16="http://schemas.microsoft.com/office/drawing/2014/main" id="{5928CBE4-772B-4EFC-88A0-41EDE5B38B6D}"/>
                </a:ext>
              </a:extLst>
            </p:cNvPr>
            <p:cNvSpPr txBox="1"/>
            <p:nvPr/>
          </p:nvSpPr>
          <p:spPr>
            <a:xfrm>
              <a:off x="5002073" y="2082702"/>
              <a:ext cx="5574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7A68E"/>
                  </a:solidFill>
                  <a:effectLst/>
                  <a:uLnTx/>
                  <a:uFillTx/>
                  <a:latin typeface="Arial"/>
                  <a:cs typeface="Arial"/>
                  <a:sym typeface="Arial"/>
                </a:rPr>
                <a:t>&gt;</a:t>
              </a:r>
            </a:p>
          </p:txBody>
        </p:sp>
      </p:grpSp>
      <p:grpSp>
        <p:nvGrpSpPr>
          <p:cNvPr id="19" name="Group 18">
            <a:extLst>
              <a:ext uri="{FF2B5EF4-FFF2-40B4-BE49-F238E27FC236}">
                <a16:creationId xmlns:a16="http://schemas.microsoft.com/office/drawing/2014/main" id="{A332C26F-DB2F-419E-A4BB-B79886BAA4F4}"/>
              </a:ext>
            </a:extLst>
          </p:cNvPr>
          <p:cNvGrpSpPr/>
          <p:nvPr/>
        </p:nvGrpSpPr>
        <p:grpSpPr>
          <a:xfrm>
            <a:off x="5838263" y="2087657"/>
            <a:ext cx="1578450" cy="369332"/>
            <a:chOff x="5838263" y="2087440"/>
            <a:chExt cx="1578450" cy="369332"/>
          </a:xfrm>
        </p:grpSpPr>
        <p:cxnSp>
          <p:nvCxnSpPr>
            <p:cNvPr id="2776" name="Google Shape;2776;p39"/>
            <p:cNvCxnSpPr>
              <a:stCxn id="2772" idx="3"/>
              <a:endCxn id="2773" idx="1"/>
            </p:cNvCxnSpPr>
            <p:nvPr/>
          </p:nvCxnSpPr>
          <p:spPr>
            <a:xfrm>
              <a:off x="5838263" y="2265313"/>
              <a:ext cx="1240500" cy="0"/>
            </a:xfrm>
            <a:prstGeom prst="straightConnector1">
              <a:avLst/>
            </a:prstGeom>
            <a:noFill/>
            <a:ln w="19050" cap="flat" cmpd="sng">
              <a:solidFill>
                <a:schemeClr val="accent2"/>
              </a:solidFill>
              <a:prstDash val="solid"/>
              <a:round/>
              <a:headEnd type="none" w="med" len="med"/>
              <a:tailEnd type="none" w="med" len="med"/>
            </a:ln>
          </p:spPr>
        </p:cxnSp>
        <p:sp>
          <p:nvSpPr>
            <p:cNvPr id="39" name="TextBox 38">
              <a:extLst>
                <a:ext uri="{FF2B5EF4-FFF2-40B4-BE49-F238E27FC236}">
                  <a16:creationId xmlns:a16="http://schemas.microsoft.com/office/drawing/2014/main" id="{5009CA90-FEC1-46C8-9EDA-A3A32D72E42C}"/>
                </a:ext>
              </a:extLst>
            </p:cNvPr>
            <p:cNvSpPr txBox="1"/>
            <p:nvPr/>
          </p:nvSpPr>
          <p:spPr>
            <a:xfrm>
              <a:off x="6859253" y="2087440"/>
              <a:ext cx="5574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7A68E"/>
                  </a:solidFill>
                  <a:effectLst/>
                  <a:uLnTx/>
                  <a:uFillTx/>
                  <a:latin typeface="Arial"/>
                  <a:cs typeface="Arial"/>
                  <a:sym typeface="Arial"/>
                </a:rPr>
                <a:t>&gt;</a:t>
              </a:r>
            </a:p>
          </p:txBody>
        </p:sp>
      </p:grpSp>
      <p:grpSp>
        <p:nvGrpSpPr>
          <p:cNvPr id="14" name="Group 13">
            <a:extLst>
              <a:ext uri="{FF2B5EF4-FFF2-40B4-BE49-F238E27FC236}">
                <a16:creationId xmlns:a16="http://schemas.microsoft.com/office/drawing/2014/main" id="{8415A176-730D-421D-987F-365C061715C8}"/>
              </a:ext>
            </a:extLst>
          </p:cNvPr>
          <p:cNvGrpSpPr/>
          <p:nvPr/>
        </p:nvGrpSpPr>
        <p:grpSpPr>
          <a:xfrm>
            <a:off x="859199" y="167153"/>
            <a:ext cx="7771590" cy="466240"/>
            <a:chOff x="686205" y="-340459"/>
            <a:chExt cx="7771590" cy="466240"/>
          </a:xfrm>
        </p:grpSpPr>
        <p:sp>
          <p:nvSpPr>
            <p:cNvPr id="9" name="Rectangle: Rounded Corners 8">
              <a:extLst>
                <a:ext uri="{FF2B5EF4-FFF2-40B4-BE49-F238E27FC236}">
                  <a16:creationId xmlns:a16="http://schemas.microsoft.com/office/drawing/2014/main" id="{9F5B1EC5-3A56-49BA-943C-507C505A4A3B}"/>
                </a:ext>
              </a:extLst>
            </p:cNvPr>
            <p:cNvSpPr/>
            <p:nvPr/>
          </p:nvSpPr>
          <p:spPr>
            <a:xfrm>
              <a:off x="941320" y="-339748"/>
              <a:ext cx="7242453" cy="465529"/>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2" name="TextBox 41">
              <a:extLst>
                <a:ext uri="{FF2B5EF4-FFF2-40B4-BE49-F238E27FC236}">
                  <a16:creationId xmlns:a16="http://schemas.microsoft.com/office/drawing/2014/main" id="{B46F73AF-997C-4533-8DCC-DC9CFD09EFB7}"/>
                </a:ext>
              </a:extLst>
            </p:cNvPr>
            <p:cNvSpPr txBox="1"/>
            <p:nvPr/>
          </p:nvSpPr>
          <p:spPr>
            <a:xfrm>
              <a:off x="686205" y="-340459"/>
              <a:ext cx="777159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Chức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năng</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làm</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việc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của</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bộ</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phận</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cơ</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quan</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bài</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tiết</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nước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tiểu</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p>
          </p:txBody>
        </p:sp>
      </p:grpSp>
      <p:sp>
        <p:nvSpPr>
          <p:cNvPr id="52" name="TextBox 51">
            <a:extLst>
              <a:ext uri="{FF2B5EF4-FFF2-40B4-BE49-F238E27FC236}">
                <a16:creationId xmlns:a16="http://schemas.microsoft.com/office/drawing/2014/main" id="{CCC7B1FC-25F8-4D56-8728-F33A99F64802}"/>
              </a:ext>
            </a:extLst>
          </p:cNvPr>
          <p:cNvSpPr txBox="1"/>
          <p:nvPr/>
        </p:nvSpPr>
        <p:spPr>
          <a:xfrm>
            <a:off x="558345" y="3817167"/>
            <a:ext cx="83732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1" i="1" u="none" strike="noStrike" kern="0" cap="none" spc="0" normalizeH="0" baseline="0" noProof="0" dirty="0">
                <a:ln>
                  <a:noFill/>
                </a:ln>
                <a:solidFill>
                  <a:srgbClr val="0A2E4E"/>
                </a:solidFill>
                <a:effectLst/>
                <a:uLnTx/>
                <a:uFillTx/>
                <a:latin typeface="Times New Roman" panose="02020603050405020304" pitchFamily="18" charset="0"/>
                <a:cs typeface="Times New Roman" panose="02020603050405020304" pitchFamily="18" charset="0"/>
                <a:sym typeface="Arial"/>
              </a:rPr>
              <a:t>Thận có chức năng lọc máu, lấy ra các chất thải độc hại có trong máu tạo thành nước tiểu. Nước tiểu được đưa xuống bóng đái qua ống dẫn nước tiểu, sau đó thải ra ngoài qua ống đái.</a:t>
            </a:r>
            <a:endParaRPr kumimoji="0" lang="en-US" sz="2200" b="1" i="1" u="none" strike="noStrike" kern="0" cap="none" spc="0" normalizeH="0" baseline="0" noProof="0" dirty="0">
              <a:ln>
                <a:noFill/>
              </a:ln>
              <a:solidFill>
                <a:srgbClr val="0A2E4E"/>
              </a:solidFill>
              <a:effectLst/>
              <a:uLnTx/>
              <a:uFillTx/>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ppt_x"/>
                                          </p:val>
                                        </p:tav>
                                        <p:tav tm="100000">
                                          <p:val>
                                            <p:strVal val="#ppt_x"/>
                                          </p:val>
                                        </p:tav>
                                      </p:tavLst>
                                    </p:anim>
                                    <p:anim calcmode="lin" valueType="num">
                                      <p:cBhvr additive="base">
                                        <p:cTn id="8" dur="10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677"/>
                                        </p:tgtEl>
                                        <p:attrNameLst>
                                          <p:attrName>style.visibility</p:attrName>
                                        </p:attrNameLst>
                                      </p:cBhvr>
                                      <p:to>
                                        <p:strVal val="visible"/>
                                      </p:to>
                                    </p:set>
                                    <p:animEffect transition="in" filter="fade">
                                      <p:cBhvr>
                                        <p:cTn id="19" dur="1000"/>
                                        <p:tgtEl>
                                          <p:spTgt spid="2677"/>
                                        </p:tgtEl>
                                      </p:cBhvr>
                                    </p:animEffect>
                                    <p:anim calcmode="lin" valueType="num">
                                      <p:cBhvr>
                                        <p:cTn id="20" dur="1000" fill="hold"/>
                                        <p:tgtEl>
                                          <p:spTgt spid="2677"/>
                                        </p:tgtEl>
                                        <p:attrNameLst>
                                          <p:attrName>ppt_x</p:attrName>
                                        </p:attrNameLst>
                                      </p:cBhvr>
                                      <p:tavLst>
                                        <p:tav tm="0">
                                          <p:val>
                                            <p:strVal val="#ppt_x"/>
                                          </p:val>
                                        </p:tav>
                                        <p:tav tm="100000">
                                          <p:val>
                                            <p:strVal val="#ppt_x"/>
                                          </p:val>
                                        </p:tav>
                                      </p:tavLst>
                                    </p:anim>
                                    <p:anim calcmode="lin" valueType="num">
                                      <p:cBhvr>
                                        <p:cTn id="21" dur="900" decel="100000" fill="hold"/>
                                        <p:tgtEl>
                                          <p:spTgt spid="267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67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2678"/>
                                        </p:tgtEl>
                                        <p:attrNameLst>
                                          <p:attrName>style.visibility</p:attrName>
                                        </p:attrNameLst>
                                      </p:cBhvr>
                                      <p:to>
                                        <p:strVal val="visible"/>
                                      </p:to>
                                    </p:set>
                                    <p:animEffect transition="in" filter="fade">
                                      <p:cBhvr>
                                        <p:cTn id="25" dur="1000"/>
                                        <p:tgtEl>
                                          <p:spTgt spid="2678"/>
                                        </p:tgtEl>
                                      </p:cBhvr>
                                    </p:animEffect>
                                    <p:anim calcmode="lin" valueType="num">
                                      <p:cBhvr>
                                        <p:cTn id="26" dur="1000" fill="hold"/>
                                        <p:tgtEl>
                                          <p:spTgt spid="2678"/>
                                        </p:tgtEl>
                                        <p:attrNameLst>
                                          <p:attrName>ppt_x</p:attrName>
                                        </p:attrNameLst>
                                      </p:cBhvr>
                                      <p:tavLst>
                                        <p:tav tm="0">
                                          <p:val>
                                            <p:strVal val="#ppt_x"/>
                                          </p:val>
                                        </p:tav>
                                        <p:tav tm="100000">
                                          <p:val>
                                            <p:strVal val="#ppt_x"/>
                                          </p:val>
                                        </p:tav>
                                      </p:tavLst>
                                    </p:anim>
                                    <p:anim calcmode="lin" valueType="num">
                                      <p:cBhvr>
                                        <p:cTn id="27" dur="900" decel="100000" fill="hold"/>
                                        <p:tgtEl>
                                          <p:spTgt spid="267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78"/>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2679"/>
                                        </p:tgtEl>
                                        <p:attrNameLst>
                                          <p:attrName>style.visibility</p:attrName>
                                        </p:attrNameLst>
                                      </p:cBhvr>
                                      <p:to>
                                        <p:strVal val="visible"/>
                                      </p:to>
                                    </p:set>
                                    <p:anim calcmode="lin" valueType="num">
                                      <p:cBhvr>
                                        <p:cTn id="36" dur="500" fill="hold"/>
                                        <p:tgtEl>
                                          <p:spTgt spid="2679"/>
                                        </p:tgtEl>
                                        <p:attrNameLst>
                                          <p:attrName>ppt_w</p:attrName>
                                        </p:attrNameLst>
                                      </p:cBhvr>
                                      <p:tavLst>
                                        <p:tav tm="0">
                                          <p:val>
                                            <p:fltVal val="0"/>
                                          </p:val>
                                        </p:tav>
                                        <p:tav tm="100000">
                                          <p:val>
                                            <p:strVal val="#ppt_w"/>
                                          </p:val>
                                        </p:tav>
                                      </p:tavLst>
                                    </p:anim>
                                    <p:anim calcmode="lin" valueType="num">
                                      <p:cBhvr>
                                        <p:cTn id="37" dur="500" fill="hold"/>
                                        <p:tgtEl>
                                          <p:spTgt spid="2679"/>
                                        </p:tgtEl>
                                        <p:attrNameLst>
                                          <p:attrName>ppt_h</p:attrName>
                                        </p:attrNameLst>
                                      </p:cBhvr>
                                      <p:tavLst>
                                        <p:tav tm="0">
                                          <p:val>
                                            <p:fltVal val="0"/>
                                          </p:val>
                                        </p:tav>
                                        <p:tav tm="100000">
                                          <p:val>
                                            <p:strVal val="#ppt_h"/>
                                          </p:val>
                                        </p:tav>
                                      </p:tavLst>
                                    </p:anim>
                                    <p:anim calcmode="lin" valueType="num">
                                      <p:cBhvr>
                                        <p:cTn id="38" dur="500" fill="hold"/>
                                        <p:tgtEl>
                                          <p:spTgt spid="2679"/>
                                        </p:tgtEl>
                                        <p:attrNameLst>
                                          <p:attrName>style.rotation</p:attrName>
                                        </p:attrNameLst>
                                      </p:cBhvr>
                                      <p:tavLst>
                                        <p:tav tm="0">
                                          <p:val>
                                            <p:fltVal val="360"/>
                                          </p:val>
                                        </p:tav>
                                        <p:tav tm="100000">
                                          <p:val>
                                            <p:fltVal val="0"/>
                                          </p:val>
                                        </p:tav>
                                      </p:tavLst>
                                    </p:anim>
                                    <p:animEffect transition="in" filter="fade">
                                      <p:cBhvr>
                                        <p:cTn id="39" dur="500"/>
                                        <p:tgtEl>
                                          <p:spTgt spid="2679"/>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900" decel="100000" fill="hold"/>
                                        <p:tgtEl>
                                          <p:spTgt spid="11"/>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2771"/>
                                        </p:tgtEl>
                                        <p:attrNameLst>
                                          <p:attrName>style.visibility</p:attrName>
                                        </p:attrNameLst>
                                      </p:cBhvr>
                                      <p:to>
                                        <p:strVal val="visible"/>
                                      </p:to>
                                    </p:set>
                                    <p:animEffect transition="in" filter="fade">
                                      <p:cBhvr>
                                        <p:cTn id="50" dur="1000"/>
                                        <p:tgtEl>
                                          <p:spTgt spid="2771"/>
                                        </p:tgtEl>
                                      </p:cBhvr>
                                    </p:animEffect>
                                    <p:anim calcmode="lin" valueType="num">
                                      <p:cBhvr>
                                        <p:cTn id="51" dur="1000" fill="hold"/>
                                        <p:tgtEl>
                                          <p:spTgt spid="2771"/>
                                        </p:tgtEl>
                                        <p:attrNameLst>
                                          <p:attrName>ppt_x</p:attrName>
                                        </p:attrNameLst>
                                      </p:cBhvr>
                                      <p:tavLst>
                                        <p:tav tm="0">
                                          <p:val>
                                            <p:strVal val="#ppt_x"/>
                                          </p:val>
                                        </p:tav>
                                        <p:tav tm="100000">
                                          <p:val>
                                            <p:strVal val="#ppt_x"/>
                                          </p:val>
                                        </p:tav>
                                      </p:tavLst>
                                    </p:anim>
                                    <p:anim calcmode="lin" valueType="num">
                                      <p:cBhvr>
                                        <p:cTn id="52" dur="900" decel="100000" fill="hold"/>
                                        <p:tgtEl>
                                          <p:spTgt spid="277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77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682"/>
                                        </p:tgtEl>
                                        <p:attrNameLst>
                                          <p:attrName>style.visibility</p:attrName>
                                        </p:attrNameLst>
                                      </p:cBhvr>
                                      <p:to>
                                        <p:strVal val="visible"/>
                                      </p:to>
                                    </p:set>
                                    <p:animEffect transition="in" filter="fade">
                                      <p:cBhvr>
                                        <p:cTn id="56" dur="1000"/>
                                        <p:tgtEl>
                                          <p:spTgt spid="2682"/>
                                        </p:tgtEl>
                                      </p:cBhvr>
                                    </p:animEffect>
                                    <p:anim calcmode="lin" valueType="num">
                                      <p:cBhvr>
                                        <p:cTn id="57" dur="1000" fill="hold"/>
                                        <p:tgtEl>
                                          <p:spTgt spid="2682"/>
                                        </p:tgtEl>
                                        <p:attrNameLst>
                                          <p:attrName>ppt_x</p:attrName>
                                        </p:attrNameLst>
                                      </p:cBhvr>
                                      <p:tavLst>
                                        <p:tav tm="0">
                                          <p:val>
                                            <p:strVal val="#ppt_x"/>
                                          </p:val>
                                        </p:tav>
                                        <p:tav tm="100000">
                                          <p:val>
                                            <p:strVal val="#ppt_x"/>
                                          </p:val>
                                        </p:tav>
                                      </p:tavLst>
                                    </p:anim>
                                    <p:anim calcmode="lin" valueType="num">
                                      <p:cBhvr>
                                        <p:cTn id="58" dur="900" decel="100000" fill="hold"/>
                                        <p:tgtEl>
                                          <p:spTgt spid="268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682"/>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2683"/>
                                        </p:tgtEl>
                                        <p:attrNameLst>
                                          <p:attrName>style.visibility</p:attrName>
                                        </p:attrNameLst>
                                      </p:cBhvr>
                                      <p:to>
                                        <p:strVal val="visible"/>
                                      </p:to>
                                    </p:set>
                                    <p:anim calcmode="lin" valueType="num">
                                      <p:cBhvr>
                                        <p:cTn id="67" dur="500" fill="hold"/>
                                        <p:tgtEl>
                                          <p:spTgt spid="2683"/>
                                        </p:tgtEl>
                                        <p:attrNameLst>
                                          <p:attrName>ppt_w</p:attrName>
                                        </p:attrNameLst>
                                      </p:cBhvr>
                                      <p:tavLst>
                                        <p:tav tm="0">
                                          <p:val>
                                            <p:fltVal val="0"/>
                                          </p:val>
                                        </p:tav>
                                        <p:tav tm="100000">
                                          <p:val>
                                            <p:strVal val="#ppt_w"/>
                                          </p:val>
                                        </p:tav>
                                      </p:tavLst>
                                    </p:anim>
                                    <p:anim calcmode="lin" valueType="num">
                                      <p:cBhvr>
                                        <p:cTn id="68" dur="500" fill="hold"/>
                                        <p:tgtEl>
                                          <p:spTgt spid="2683"/>
                                        </p:tgtEl>
                                        <p:attrNameLst>
                                          <p:attrName>ppt_h</p:attrName>
                                        </p:attrNameLst>
                                      </p:cBhvr>
                                      <p:tavLst>
                                        <p:tav tm="0">
                                          <p:val>
                                            <p:fltVal val="0"/>
                                          </p:val>
                                        </p:tav>
                                        <p:tav tm="100000">
                                          <p:val>
                                            <p:strVal val="#ppt_h"/>
                                          </p:val>
                                        </p:tav>
                                      </p:tavLst>
                                    </p:anim>
                                    <p:anim calcmode="lin" valueType="num">
                                      <p:cBhvr>
                                        <p:cTn id="69" dur="500" fill="hold"/>
                                        <p:tgtEl>
                                          <p:spTgt spid="2683"/>
                                        </p:tgtEl>
                                        <p:attrNameLst>
                                          <p:attrName>style.rotation</p:attrName>
                                        </p:attrNameLst>
                                      </p:cBhvr>
                                      <p:tavLst>
                                        <p:tav tm="0">
                                          <p:val>
                                            <p:fltVal val="360"/>
                                          </p:val>
                                        </p:tav>
                                        <p:tav tm="100000">
                                          <p:val>
                                            <p:fltVal val="0"/>
                                          </p:val>
                                        </p:tav>
                                      </p:tavLst>
                                    </p:anim>
                                    <p:animEffect transition="in" filter="fade">
                                      <p:cBhvr>
                                        <p:cTn id="70" dur="500"/>
                                        <p:tgtEl>
                                          <p:spTgt spid="2683"/>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2772"/>
                                        </p:tgtEl>
                                        <p:attrNameLst>
                                          <p:attrName>style.visibility</p:attrName>
                                        </p:attrNameLst>
                                      </p:cBhvr>
                                      <p:to>
                                        <p:strVal val="visible"/>
                                      </p:to>
                                    </p:set>
                                    <p:animEffect transition="in" filter="fade">
                                      <p:cBhvr>
                                        <p:cTn id="75" dur="1000"/>
                                        <p:tgtEl>
                                          <p:spTgt spid="2772"/>
                                        </p:tgtEl>
                                      </p:cBhvr>
                                    </p:animEffect>
                                    <p:anim calcmode="lin" valueType="num">
                                      <p:cBhvr>
                                        <p:cTn id="76" dur="1000" fill="hold"/>
                                        <p:tgtEl>
                                          <p:spTgt spid="2772"/>
                                        </p:tgtEl>
                                        <p:attrNameLst>
                                          <p:attrName>ppt_x</p:attrName>
                                        </p:attrNameLst>
                                      </p:cBhvr>
                                      <p:tavLst>
                                        <p:tav tm="0">
                                          <p:val>
                                            <p:strVal val="#ppt_x"/>
                                          </p:val>
                                        </p:tav>
                                        <p:tav tm="100000">
                                          <p:val>
                                            <p:strVal val="#ppt_x"/>
                                          </p:val>
                                        </p:tav>
                                      </p:tavLst>
                                    </p:anim>
                                    <p:anim calcmode="lin" valueType="num">
                                      <p:cBhvr>
                                        <p:cTn id="77" dur="1000" fill="hold"/>
                                        <p:tgtEl>
                                          <p:spTgt spid="2772"/>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680"/>
                                        </p:tgtEl>
                                        <p:attrNameLst>
                                          <p:attrName>style.visibility</p:attrName>
                                        </p:attrNameLst>
                                      </p:cBhvr>
                                      <p:to>
                                        <p:strVal val="visible"/>
                                      </p:to>
                                    </p:set>
                                    <p:animEffect transition="in" filter="fade">
                                      <p:cBhvr>
                                        <p:cTn id="80" dur="1000"/>
                                        <p:tgtEl>
                                          <p:spTgt spid="2680"/>
                                        </p:tgtEl>
                                      </p:cBhvr>
                                    </p:animEffect>
                                    <p:anim calcmode="lin" valueType="num">
                                      <p:cBhvr>
                                        <p:cTn id="81" dur="1000" fill="hold"/>
                                        <p:tgtEl>
                                          <p:spTgt spid="2680"/>
                                        </p:tgtEl>
                                        <p:attrNameLst>
                                          <p:attrName>ppt_x</p:attrName>
                                        </p:attrNameLst>
                                      </p:cBhvr>
                                      <p:tavLst>
                                        <p:tav tm="0">
                                          <p:val>
                                            <p:strVal val="#ppt_x"/>
                                          </p:val>
                                        </p:tav>
                                        <p:tav tm="100000">
                                          <p:val>
                                            <p:strVal val="#ppt_x"/>
                                          </p:val>
                                        </p:tav>
                                      </p:tavLst>
                                    </p:anim>
                                    <p:anim calcmode="lin" valueType="num">
                                      <p:cBhvr>
                                        <p:cTn id="82" dur="1000" fill="hold"/>
                                        <p:tgtEl>
                                          <p:spTgt spid="2680"/>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1000"/>
                                        <p:tgtEl>
                                          <p:spTgt spid="12"/>
                                        </p:tgtEl>
                                      </p:cBhvr>
                                    </p:animEffect>
                                    <p:anim calcmode="lin" valueType="num">
                                      <p:cBhvr>
                                        <p:cTn id="86" dur="1000" fill="hold"/>
                                        <p:tgtEl>
                                          <p:spTgt spid="12"/>
                                        </p:tgtEl>
                                        <p:attrNameLst>
                                          <p:attrName>ppt_x</p:attrName>
                                        </p:attrNameLst>
                                      </p:cBhvr>
                                      <p:tavLst>
                                        <p:tav tm="0">
                                          <p:val>
                                            <p:strVal val="#ppt_x"/>
                                          </p:val>
                                        </p:tav>
                                        <p:tav tm="100000">
                                          <p:val>
                                            <p:strVal val="#ppt_x"/>
                                          </p:val>
                                        </p:tav>
                                      </p:tavLst>
                                    </p:anim>
                                    <p:anim calcmode="lin" valueType="num">
                                      <p:cBhvr>
                                        <p:cTn id="8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left)">
                                      <p:cBhvr>
                                        <p:cTn id="92" dur="500"/>
                                        <p:tgtEl>
                                          <p:spTgt spid="19"/>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681"/>
                                        </p:tgtEl>
                                        <p:attrNameLst>
                                          <p:attrName>style.visibility</p:attrName>
                                        </p:attrNameLst>
                                      </p:cBhvr>
                                      <p:to>
                                        <p:strVal val="visible"/>
                                      </p:to>
                                    </p:set>
                                    <p:anim calcmode="lin" valueType="num">
                                      <p:cBhvr>
                                        <p:cTn id="95" dur="500" fill="hold"/>
                                        <p:tgtEl>
                                          <p:spTgt spid="2681"/>
                                        </p:tgtEl>
                                        <p:attrNameLst>
                                          <p:attrName>ppt_w</p:attrName>
                                        </p:attrNameLst>
                                      </p:cBhvr>
                                      <p:tavLst>
                                        <p:tav tm="0">
                                          <p:val>
                                            <p:fltVal val="0"/>
                                          </p:val>
                                        </p:tav>
                                        <p:tav tm="100000">
                                          <p:val>
                                            <p:strVal val="#ppt_w"/>
                                          </p:val>
                                        </p:tav>
                                      </p:tavLst>
                                    </p:anim>
                                    <p:anim calcmode="lin" valueType="num">
                                      <p:cBhvr>
                                        <p:cTn id="96" dur="500" fill="hold"/>
                                        <p:tgtEl>
                                          <p:spTgt spid="2681"/>
                                        </p:tgtEl>
                                        <p:attrNameLst>
                                          <p:attrName>ppt_h</p:attrName>
                                        </p:attrNameLst>
                                      </p:cBhvr>
                                      <p:tavLst>
                                        <p:tav tm="0">
                                          <p:val>
                                            <p:fltVal val="0"/>
                                          </p:val>
                                        </p:tav>
                                        <p:tav tm="100000">
                                          <p:val>
                                            <p:strVal val="#ppt_h"/>
                                          </p:val>
                                        </p:tav>
                                      </p:tavLst>
                                    </p:anim>
                                    <p:anim calcmode="lin" valueType="num">
                                      <p:cBhvr>
                                        <p:cTn id="97" dur="500" fill="hold"/>
                                        <p:tgtEl>
                                          <p:spTgt spid="2681"/>
                                        </p:tgtEl>
                                        <p:attrNameLst>
                                          <p:attrName>style.rotation</p:attrName>
                                        </p:attrNameLst>
                                      </p:cBhvr>
                                      <p:tavLst>
                                        <p:tav tm="0">
                                          <p:val>
                                            <p:fltVal val="360"/>
                                          </p:val>
                                        </p:tav>
                                        <p:tav tm="100000">
                                          <p:val>
                                            <p:fltVal val="0"/>
                                          </p:val>
                                        </p:tav>
                                      </p:tavLst>
                                    </p:anim>
                                    <p:animEffect transition="in" filter="fade">
                                      <p:cBhvr>
                                        <p:cTn id="98" dur="500"/>
                                        <p:tgtEl>
                                          <p:spTgt spid="2681"/>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2684"/>
                                        </p:tgtEl>
                                        <p:attrNameLst>
                                          <p:attrName>style.visibility</p:attrName>
                                        </p:attrNameLst>
                                      </p:cBhvr>
                                      <p:to>
                                        <p:strVal val="visible"/>
                                      </p:to>
                                    </p:set>
                                    <p:animEffect transition="in" filter="fade">
                                      <p:cBhvr>
                                        <p:cTn id="103" dur="1000"/>
                                        <p:tgtEl>
                                          <p:spTgt spid="2684"/>
                                        </p:tgtEl>
                                      </p:cBhvr>
                                    </p:animEffect>
                                    <p:anim calcmode="lin" valueType="num">
                                      <p:cBhvr>
                                        <p:cTn id="104" dur="1000" fill="hold"/>
                                        <p:tgtEl>
                                          <p:spTgt spid="2684"/>
                                        </p:tgtEl>
                                        <p:attrNameLst>
                                          <p:attrName>ppt_x</p:attrName>
                                        </p:attrNameLst>
                                      </p:cBhvr>
                                      <p:tavLst>
                                        <p:tav tm="0">
                                          <p:val>
                                            <p:strVal val="#ppt_x"/>
                                          </p:val>
                                        </p:tav>
                                        <p:tav tm="100000">
                                          <p:val>
                                            <p:strVal val="#ppt_x"/>
                                          </p:val>
                                        </p:tav>
                                      </p:tavLst>
                                    </p:anim>
                                    <p:anim calcmode="lin" valueType="num">
                                      <p:cBhvr>
                                        <p:cTn id="105" dur="1000" fill="hold"/>
                                        <p:tgtEl>
                                          <p:spTgt spid="2684"/>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2773"/>
                                        </p:tgtEl>
                                        <p:attrNameLst>
                                          <p:attrName>style.visibility</p:attrName>
                                        </p:attrNameLst>
                                      </p:cBhvr>
                                      <p:to>
                                        <p:strVal val="visible"/>
                                      </p:to>
                                    </p:set>
                                    <p:animEffect transition="in" filter="fade">
                                      <p:cBhvr>
                                        <p:cTn id="108" dur="1000"/>
                                        <p:tgtEl>
                                          <p:spTgt spid="2773"/>
                                        </p:tgtEl>
                                      </p:cBhvr>
                                    </p:animEffect>
                                    <p:anim calcmode="lin" valueType="num">
                                      <p:cBhvr>
                                        <p:cTn id="109" dur="1000" fill="hold"/>
                                        <p:tgtEl>
                                          <p:spTgt spid="2773"/>
                                        </p:tgtEl>
                                        <p:attrNameLst>
                                          <p:attrName>ppt_x</p:attrName>
                                        </p:attrNameLst>
                                      </p:cBhvr>
                                      <p:tavLst>
                                        <p:tav tm="0">
                                          <p:val>
                                            <p:strVal val="#ppt_x"/>
                                          </p:val>
                                        </p:tav>
                                        <p:tav tm="100000">
                                          <p:val>
                                            <p:strVal val="#ppt_x"/>
                                          </p:val>
                                        </p:tav>
                                      </p:tavLst>
                                    </p:anim>
                                    <p:anim calcmode="lin" valueType="num">
                                      <p:cBhvr>
                                        <p:cTn id="110" dur="1000" fill="hold"/>
                                        <p:tgtEl>
                                          <p:spTgt spid="2773"/>
                                        </p:tgtEl>
                                        <p:attrNameLst>
                                          <p:attrName>ppt_y</p:attrName>
                                        </p:attrNameLst>
                                      </p:cBhvr>
                                      <p:tavLst>
                                        <p:tav tm="0">
                                          <p:val>
                                            <p:strVal val="#ppt_y-.1"/>
                                          </p:val>
                                        </p:tav>
                                        <p:tav tm="100000">
                                          <p:val>
                                            <p:strVal val="#ppt_y"/>
                                          </p:val>
                                        </p:tav>
                                      </p:tavLst>
                                    </p:anim>
                                  </p:childTnLst>
                                </p:cTn>
                              </p:par>
                              <p:par>
                                <p:cTn id="111" presetID="47" presetClass="entr" presetSubtype="0" fill="hold" nodeType="with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1000"/>
                                        <p:tgtEl>
                                          <p:spTgt spid="13"/>
                                        </p:tgtEl>
                                      </p:cBhvr>
                                    </p:animEffect>
                                    <p:anim calcmode="lin" valueType="num">
                                      <p:cBhvr>
                                        <p:cTn id="114" dur="1000" fill="hold"/>
                                        <p:tgtEl>
                                          <p:spTgt spid="13"/>
                                        </p:tgtEl>
                                        <p:attrNameLst>
                                          <p:attrName>ppt_x</p:attrName>
                                        </p:attrNameLst>
                                      </p:cBhvr>
                                      <p:tavLst>
                                        <p:tav tm="0">
                                          <p:val>
                                            <p:strVal val="#ppt_x"/>
                                          </p:val>
                                        </p:tav>
                                        <p:tav tm="100000">
                                          <p:val>
                                            <p:strVal val="#ppt_x"/>
                                          </p:val>
                                        </p:tav>
                                      </p:tavLst>
                                    </p:anim>
                                    <p:anim calcmode="lin" valueType="num">
                                      <p:cBhvr>
                                        <p:cTn id="1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7" grpId="0"/>
      <p:bldP spid="2678" grpId="0"/>
      <p:bldP spid="2679" grpId="0"/>
      <p:bldP spid="2680" grpId="0"/>
      <p:bldP spid="2681" grpId="0"/>
      <p:bldP spid="2682" grpId="0"/>
      <p:bldP spid="2683" grpId="0"/>
      <p:bldP spid="2684" grpId="0"/>
      <p:bldP spid="2771" grpId="0"/>
      <p:bldP spid="2772" grpId="0"/>
      <p:bldP spid="2773"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p:cNvSpPr txBox="1">
            <a:spLocks noGrp="1"/>
          </p:cNvSpPr>
          <p:nvPr>
            <p:ph type="ctrTitle"/>
          </p:nvPr>
        </p:nvSpPr>
        <p:spPr>
          <a:xfrm>
            <a:off x="754380" y="321172"/>
            <a:ext cx="7522517" cy="5481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Chức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năng</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làm</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việc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của</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bộ</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phận</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cơ</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quan</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bài</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tiết</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nước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tiểu</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p>
        </p:txBody>
      </p:sp>
      <p:sp>
        <p:nvSpPr>
          <p:cNvPr id="3" name="TextBox 2">
            <a:extLst>
              <a:ext uri="{FF2B5EF4-FFF2-40B4-BE49-F238E27FC236}">
                <a16:creationId xmlns:a16="http://schemas.microsoft.com/office/drawing/2014/main" id="{D6254F58-0DD9-4832-98A5-3489A0BFF8EA}"/>
              </a:ext>
            </a:extLst>
          </p:cNvPr>
          <p:cNvSpPr txBox="1"/>
          <p:nvPr/>
        </p:nvSpPr>
        <p:spPr>
          <a:xfrm>
            <a:off x="507575" y="2377649"/>
            <a:ext cx="6495994" cy="1229632"/>
          </a:xfrm>
          <a:prstGeom prst="rect">
            <a:avLst/>
          </a:prstGeom>
          <a:noFill/>
        </p:spPr>
        <p:txBody>
          <a:bodyPr wrap="square" rtlCol="0">
            <a:spAutoFit/>
          </a:bodyPr>
          <a:lstStyle/>
          <a:p>
            <a:pPr>
              <a:lnSpc>
                <a:spcPct val="200000"/>
              </a:lnSpc>
            </a:pPr>
            <a:r>
              <a:rPr lang="vi-VN" sz="2000" b="1" i="1" dirty="0">
                <a:solidFill>
                  <a:srgbClr val="002060"/>
                </a:solidFill>
                <a:latin typeface="Times New Roman" panose="02020603050405020304" pitchFamily="18" charset="0"/>
                <a:cs typeface="Times New Roman" panose="02020603050405020304" pitchFamily="18" charset="0"/>
              </a:rPr>
              <a:t>Nếu thận bị hỏng, chất độc hại trong máu không được lọc ra ngoài, sẽ ảnh hưởng đến sức khỏe.</a:t>
            </a:r>
            <a:endParaRPr lang="en-US" sz="2000" b="1" i="1" dirty="0">
              <a:solidFill>
                <a:srgbClr val="002060"/>
              </a:solidFill>
              <a:latin typeface="Times New Roman" panose="02020603050405020304" pitchFamily="18" charset="0"/>
              <a:cs typeface="Times New Roman" panose="02020603050405020304" pitchFamily="18" charset="0"/>
            </a:endParaRPr>
          </a:p>
        </p:txBody>
      </p:sp>
      <p:sp>
        <p:nvSpPr>
          <p:cNvPr id="70" name="Rectangle: Rounded Corners 69">
            <a:extLst>
              <a:ext uri="{FF2B5EF4-FFF2-40B4-BE49-F238E27FC236}">
                <a16:creationId xmlns:a16="http://schemas.microsoft.com/office/drawing/2014/main" id="{9A0C5BFB-8FB9-422D-AD48-12AD696CEDCB}"/>
              </a:ext>
            </a:extLst>
          </p:cNvPr>
          <p:cNvSpPr/>
          <p:nvPr/>
        </p:nvSpPr>
        <p:spPr>
          <a:xfrm>
            <a:off x="507575" y="1574291"/>
            <a:ext cx="4774095" cy="675123"/>
          </a:xfrm>
          <a:prstGeom prst="roundRect">
            <a:avLst>
              <a:gd name="adj" fmla="val 153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Google Shape;266;p30">
            <a:extLst>
              <a:ext uri="{FF2B5EF4-FFF2-40B4-BE49-F238E27FC236}">
                <a16:creationId xmlns:a16="http://schemas.microsoft.com/office/drawing/2014/main" id="{261DFBD3-472B-4B28-A03A-23D0CF6CD14A}"/>
              </a:ext>
            </a:extLst>
          </p:cNvPr>
          <p:cNvSpPr txBox="1">
            <a:spLocks/>
          </p:cNvSpPr>
          <p:nvPr/>
        </p:nvSpPr>
        <p:spPr>
          <a:xfrm>
            <a:off x="645745" y="1577965"/>
            <a:ext cx="4497753" cy="562235"/>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thận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hỏng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hại</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Doctor Nurse Sticker by nerdbugs">
            <a:extLst>
              <a:ext uri="{FF2B5EF4-FFF2-40B4-BE49-F238E27FC236}">
                <a16:creationId xmlns:a16="http://schemas.microsoft.com/office/drawing/2014/main" id="{8CC11B38-6D1C-4237-9E23-6348174F760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93181" y="2121180"/>
            <a:ext cx="2432684" cy="291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37081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 calcmode="lin" valueType="num">
                                      <p:cBhvr additive="base">
                                        <p:cTn id="7" dur="1000" fill="hold"/>
                                        <p:tgtEl>
                                          <p:spTgt spid="7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0-#ppt_w/2"/>
                                          </p:val>
                                        </p:tav>
                                        <p:tav tm="100000">
                                          <p:val>
                                            <p:strVal val="#ppt_x"/>
                                          </p:val>
                                        </p:tav>
                                      </p:tavLst>
                                    </p:anim>
                                    <p:anim calcmode="lin" valueType="num">
                                      <p:cBhvr additive="base">
                                        <p:cTn id="12"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p:cNvSpPr txBox="1">
            <a:spLocks noGrp="1"/>
          </p:cNvSpPr>
          <p:nvPr>
            <p:ph type="ctrTitle"/>
          </p:nvPr>
        </p:nvSpPr>
        <p:spPr>
          <a:xfrm>
            <a:off x="754380" y="321172"/>
            <a:ext cx="7522517" cy="5481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Chức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năng</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làm</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việc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của</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bộ</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phận</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cơ</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quan</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bài</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tiết</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nước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tiểu</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p>
        </p:txBody>
      </p:sp>
      <p:sp>
        <p:nvSpPr>
          <p:cNvPr id="3" name="TextBox 2">
            <a:extLst>
              <a:ext uri="{FF2B5EF4-FFF2-40B4-BE49-F238E27FC236}">
                <a16:creationId xmlns:a16="http://schemas.microsoft.com/office/drawing/2014/main" id="{D6254F58-0DD9-4832-98A5-3489A0BFF8EA}"/>
              </a:ext>
            </a:extLst>
          </p:cNvPr>
          <p:cNvSpPr txBox="1"/>
          <p:nvPr/>
        </p:nvSpPr>
        <p:spPr>
          <a:xfrm>
            <a:off x="507575" y="2377649"/>
            <a:ext cx="5352205" cy="2223942"/>
          </a:xfrm>
          <a:prstGeom prst="rect">
            <a:avLst/>
          </a:prstGeom>
          <a:noFill/>
        </p:spPr>
        <p:txBody>
          <a:bodyPr wrap="square" rtlCol="0">
            <a:spAutoFit/>
          </a:bodyPr>
          <a:lstStyle/>
          <a:p>
            <a:pPr>
              <a:lnSpc>
                <a:spcPct val="200000"/>
              </a:lnSpc>
            </a:pPr>
            <a:r>
              <a:rPr lang="vi-VN" sz="1800" i="1" dirty="0">
                <a:solidFill>
                  <a:srgbClr val="002060"/>
                </a:solidFill>
                <a:latin typeface="Times New Roman" panose="02020603050405020304" pitchFamily="18" charset="0"/>
                <a:cs typeface="Times New Roman" panose="02020603050405020304" pitchFamily="18" charset="0"/>
              </a:rPr>
              <a:t>Mỗi ngày cơ thể mất đi khoảng 1,5 lít nước qua đại tiểu tiện, đổ mồ hôi,... Nước giúp loại bỏ các chất thải của cơ thể qua cơ quan bài tiết nước tiểu, da. </a:t>
            </a:r>
            <a:endParaRPr lang="en-US" sz="1800" i="1" dirty="0">
              <a:solidFill>
                <a:srgbClr val="002060"/>
              </a:solidFill>
              <a:latin typeface="Times New Roman" panose="02020603050405020304" pitchFamily="18" charset="0"/>
              <a:cs typeface="Times New Roman" panose="02020603050405020304" pitchFamily="18" charset="0"/>
            </a:endParaRPr>
          </a:p>
          <a:p>
            <a:pPr>
              <a:lnSpc>
                <a:spcPct val="200000"/>
              </a:lnSpc>
            </a:pPr>
            <a:r>
              <a:rPr lang="vi-VN" sz="1800" b="1" i="1" dirty="0">
                <a:solidFill>
                  <a:srgbClr val="002060"/>
                </a:solidFill>
                <a:latin typeface="Times New Roman" panose="02020603050405020304" pitchFamily="18" charset="0"/>
                <a:cs typeface="Times New Roman" panose="02020603050405020304" pitchFamily="18" charset="0"/>
              </a:rPr>
              <a:t>Vì vậy, cần phải uống đủ nước và không nhịn đi tiểu.</a:t>
            </a:r>
            <a:endParaRPr lang="en-US" sz="1800" b="1" i="1" dirty="0">
              <a:solidFill>
                <a:srgbClr val="002060"/>
              </a:solidFill>
              <a:latin typeface="Times New Roman" panose="02020603050405020304" pitchFamily="18" charset="0"/>
              <a:cs typeface="Times New Roman" panose="02020603050405020304" pitchFamily="18" charset="0"/>
            </a:endParaRPr>
          </a:p>
        </p:txBody>
      </p:sp>
      <p:sp>
        <p:nvSpPr>
          <p:cNvPr id="70" name="Rectangle: Rounded Corners 69">
            <a:extLst>
              <a:ext uri="{FF2B5EF4-FFF2-40B4-BE49-F238E27FC236}">
                <a16:creationId xmlns:a16="http://schemas.microsoft.com/office/drawing/2014/main" id="{9A0C5BFB-8FB9-422D-AD48-12AD696CEDCB}"/>
              </a:ext>
            </a:extLst>
          </p:cNvPr>
          <p:cNvSpPr/>
          <p:nvPr/>
        </p:nvSpPr>
        <p:spPr>
          <a:xfrm>
            <a:off x="507575" y="1299526"/>
            <a:ext cx="4774095" cy="778754"/>
          </a:xfrm>
          <a:prstGeom prst="roundRect">
            <a:avLst>
              <a:gd name="adj" fmla="val 153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71" name="Google Shape;266;p30">
            <a:extLst>
              <a:ext uri="{FF2B5EF4-FFF2-40B4-BE49-F238E27FC236}">
                <a16:creationId xmlns:a16="http://schemas.microsoft.com/office/drawing/2014/main" id="{261DFBD3-472B-4B28-A03A-23D0CF6CD14A}"/>
              </a:ext>
            </a:extLst>
          </p:cNvPr>
          <p:cNvSpPr txBox="1">
            <a:spLocks/>
          </p:cNvSpPr>
          <p:nvPr/>
        </p:nvSpPr>
        <p:spPr>
          <a:xfrm>
            <a:off x="645745" y="1299045"/>
            <a:ext cx="4497753" cy="562235"/>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52" name="Picture 4" descr="Hydratation Sticker by Eau Minérale de Wattwiller">
            <a:extLst>
              <a:ext uri="{FF2B5EF4-FFF2-40B4-BE49-F238E27FC236}">
                <a16:creationId xmlns:a16="http://schemas.microsoft.com/office/drawing/2014/main" id="{DA1ABED3-9616-44B4-8FBB-EDE7D8B966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77990" y="2857500"/>
            <a:ext cx="2072640" cy="207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2618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 calcmode="lin" valueType="num">
                                      <p:cBhvr additive="base">
                                        <p:cTn id="7" dur="1000" fill="hold"/>
                                        <p:tgtEl>
                                          <p:spTgt spid="7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0-#ppt_w/2"/>
                                          </p:val>
                                        </p:tav>
                                        <p:tav tm="100000">
                                          <p:val>
                                            <p:strVal val="#ppt_x"/>
                                          </p:val>
                                        </p:tav>
                                      </p:tavLst>
                                    </p:anim>
                                    <p:anim calcmode="lin" valueType="num">
                                      <p:cBhvr additive="base">
                                        <p:cTn id="12" dur="10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0" grpId="0" animBg="1"/>
      <p:bldP spid="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23" name="TextBox 22">
            <a:extLst>
              <a:ext uri="{FF2B5EF4-FFF2-40B4-BE49-F238E27FC236}">
                <a16:creationId xmlns:a16="http://schemas.microsoft.com/office/drawing/2014/main" id="{007A9FF6-72E4-41B0-ADF3-286A9D8021C3}"/>
              </a:ext>
            </a:extLst>
          </p:cNvPr>
          <p:cNvSpPr txBox="1"/>
          <p:nvPr/>
        </p:nvSpPr>
        <p:spPr>
          <a:xfrm>
            <a:off x="3340164" y="1247974"/>
            <a:ext cx="5501493" cy="3366563"/>
          </a:xfrm>
          <a:prstGeom prst="rect">
            <a:avLst/>
          </a:prstGeom>
          <a:noFill/>
        </p:spPr>
        <p:txBody>
          <a:bodyPr wrap="square" rtlCol="0">
            <a:spAutoFit/>
          </a:bodyPr>
          <a:lstStyle/>
          <a:p>
            <a:pPr marL="285750" lvl="0" indent="-285750">
              <a:lnSpc>
                <a:spcPct val="150000"/>
              </a:lnSpc>
              <a:buFont typeface="Arial" panose="020B0604020202020204" pitchFamily="34" charset="0"/>
              <a:buChar char="•"/>
              <a:defRPr/>
            </a:pPr>
            <a:r>
              <a:rPr kumimoji="0" lang="en-US" sz="1800" b="0" i="0" u="none" strike="noStrike" kern="0" cap="none" spc="0" normalizeH="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lang="vi-VN"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Cơ quan bài tiết nước tiểu gồm: </a:t>
            </a:r>
            <a:r>
              <a:rPr lang="vi-VN" sz="1800"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hai quả thận, hai ống dẫn nước tiểu, bóng đái và ống đái.</a:t>
            </a:r>
          </a:p>
          <a:p>
            <a:pPr marL="285750" lvl="0" indent="-285750">
              <a:lnSpc>
                <a:spcPct val="150000"/>
              </a:lnSpc>
              <a:buFont typeface="Arial" panose="020B0604020202020204" pitchFamily="34" charset="0"/>
              <a:buChar char="•"/>
              <a:defRPr/>
            </a:pPr>
            <a:r>
              <a:rPr lang="vi-VN"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Thận có chức năng lọc máu, lấy ra các chất thải độc hại có trong máu tạo thành nước tiểu. Nước tiểu được đưa xuống bóng đái qua ống dẫn nước tiểu, sau đó thải ra ngoài qua ống đái.</a:t>
            </a:r>
          </a:p>
          <a:p>
            <a:pPr marL="285750" lvl="0" indent="-285750">
              <a:lnSpc>
                <a:spcPct val="150000"/>
              </a:lnSpc>
              <a:buFont typeface="Arial" panose="020B0604020202020204" pitchFamily="34" charset="0"/>
              <a:buChar char="•"/>
              <a:defRPr/>
            </a:pPr>
            <a:r>
              <a:rPr lang="vi-VN"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Nếu thận bị hỏng chất độc hại trong máu không được lọc ra ngoài sẽ ảnh hưởng đến sức khỏe</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a:t>
            </a:r>
            <a:endParaRPr kumimoji="0" lang="en-US" sz="18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90DE7DF2-F9E0-4D37-B17E-14B5F43FB6E5}"/>
              </a:ext>
            </a:extLst>
          </p:cNvPr>
          <p:cNvSpPr txBox="1"/>
          <p:nvPr/>
        </p:nvSpPr>
        <p:spPr>
          <a:xfrm>
            <a:off x="2346143" y="347472"/>
            <a:ext cx="550149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Arial"/>
                <a:sym typeface="Arial"/>
              </a:rPr>
              <a:t>Ghi</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Arial"/>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Arial"/>
                <a:sym typeface="Arial"/>
              </a:rPr>
              <a:t>nhớ</a:t>
            </a:r>
            <a:endPar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sp>
        <p:nvSpPr>
          <p:cNvPr id="62" name="Google Shape;359;p33">
            <a:extLst>
              <a:ext uri="{FF2B5EF4-FFF2-40B4-BE49-F238E27FC236}">
                <a16:creationId xmlns:a16="http://schemas.microsoft.com/office/drawing/2014/main" id="{86BC4020-F2AC-4D38-9DEC-16D7A21920CA}"/>
              </a:ext>
            </a:extLst>
          </p:cNvPr>
          <p:cNvSpPr/>
          <p:nvPr/>
        </p:nvSpPr>
        <p:spPr>
          <a:xfrm>
            <a:off x="-710293" y="2112152"/>
            <a:ext cx="3834974" cy="3834158"/>
          </a:xfrm>
          <a:prstGeom prst="ellipse">
            <a:avLst/>
          </a:prstGeom>
          <a:solidFill>
            <a:srgbClr val="75CC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 name="Google Shape;1268;p37">
            <a:extLst>
              <a:ext uri="{FF2B5EF4-FFF2-40B4-BE49-F238E27FC236}">
                <a16:creationId xmlns:a16="http://schemas.microsoft.com/office/drawing/2014/main" id="{D5A86289-44B0-4BC1-9D07-3C4490B10AA4}"/>
              </a:ext>
            </a:extLst>
          </p:cNvPr>
          <p:cNvGrpSpPr/>
          <p:nvPr/>
        </p:nvGrpSpPr>
        <p:grpSpPr>
          <a:xfrm flipH="1">
            <a:off x="715601" y="1445987"/>
            <a:ext cx="1406154" cy="3018339"/>
            <a:chOff x="6435050" y="1025875"/>
            <a:chExt cx="1554725" cy="3337250"/>
          </a:xfrm>
        </p:grpSpPr>
        <p:sp>
          <p:nvSpPr>
            <p:cNvPr id="8" name="Google Shape;1269;p37">
              <a:extLst>
                <a:ext uri="{FF2B5EF4-FFF2-40B4-BE49-F238E27FC236}">
                  <a16:creationId xmlns:a16="http://schemas.microsoft.com/office/drawing/2014/main" id="{145CD72E-8C15-40B8-A25D-41867D761912}"/>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 name="Google Shape;1270;p37">
              <a:extLst>
                <a:ext uri="{FF2B5EF4-FFF2-40B4-BE49-F238E27FC236}">
                  <a16:creationId xmlns:a16="http://schemas.microsoft.com/office/drawing/2014/main" id="{EA2792EE-0260-42C1-884C-21D337EDCBAD}"/>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 name="Google Shape;1271;p37">
              <a:extLst>
                <a:ext uri="{FF2B5EF4-FFF2-40B4-BE49-F238E27FC236}">
                  <a16:creationId xmlns:a16="http://schemas.microsoft.com/office/drawing/2014/main" id="{8668CC98-F16B-44BB-892C-A575F837E546}"/>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 name="Google Shape;1272;p37">
              <a:extLst>
                <a:ext uri="{FF2B5EF4-FFF2-40B4-BE49-F238E27FC236}">
                  <a16:creationId xmlns:a16="http://schemas.microsoft.com/office/drawing/2014/main" id="{4EBB2F3B-A7A6-4140-A3BB-DDDFBA2F3A3A}"/>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 name="Google Shape;1273;p37">
              <a:extLst>
                <a:ext uri="{FF2B5EF4-FFF2-40B4-BE49-F238E27FC236}">
                  <a16:creationId xmlns:a16="http://schemas.microsoft.com/office/drawing/2014/main" id="{E52E61ED-6AD3-4CD5-9FFD-7A7291750F17}"/>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 name="Google Shape;1274;p37">
              <a:extLst>
                <a:ext uri="{FF2B5EF4-FFF2-40B4-BE49-F238E27FC236}">
                  <a16:creationId xmlns:a16="http://schemas.microsoft.com/office/drawing/2014/main" id="{ECD7F693-204B-4A44-98DC-53AC0CDF5B2A}"/>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 name="Google Shape;1275;p37">
              <a:extLst>
                <a:ext uri="{FF2B5EF4-FFF2-40B4-BE49-F238E27FC236}">
                  <a16:creationId xmlns:a16="http://schemas.microsoft.com/office/drawing/2014/main" id="{E7968808-70A4-44A3-B5EF-FD97B0042C58}"/>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 name="Google Shape;1276;p37">
              <a:extLst>
                <a:ext uri="{FF2B5EF4-FFF2-40B4-BE49-F238E27FC236}">
                  <a16:creationId xmlns:a16="http://schemas.microsoft.com/office/drawing/2014/main" id="{982B285E-8D93-4247-AE6A-4AAEF774669E}"/>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 name="Google Shape;1277;p37">
              <a:extLst>
                <a:ext uri="{FF2B5EF4-FFF2-40B4-BE49-F238E27FC236}">
                  <a16:creationId xmlns:a16="http://schemas.microsoft.com/office/drawing/2014/main" id="{F28A9D91-53A0-4CCC-B2D0-9A2315937026}"/>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 name="Google Shape;1278;p37">
              <a:extLst>
                <a:ext uri="{FF2B5EF4-FFF2-40B4-BE49-F238E27FC236}">
                  <a16:creationId xmlns:a16="http://schemas.microsoft.com/office/drawing/2014/main" id="{26181ED4-6394-44CB-B9A8-3CDD62D52F4E}"/>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 name="Google Shape;1279;p37">
              <a:extLst>
                <a:ext uri="{FF2B5EF4-FFF2-40B4-BE49-F238E27FC236}">
                  <a16:creationId xmlns:a16="http://schemas.microsoft.com/office/drawing/2014/main" id="{D0A640A6-3624-4641-976B-EF5D046A67DE}"/>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 name="Google Shape;1280;p37">
              <a:extLst>
                <a:ext uri="{FF2B5EF4-FFF2-40B4-BE49-F238E27FC236}">
                  <a16:creationId xmlns:a16="http://schemas.microsoft.com/office/drawing/2014/main" id="{A3876C6C-F963-434F-AEAB-DA2B04961549}"/>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 name="Google Shape;1281;p37">
              <a:extLst>
                <a:ext uri="{FF2B5EF4-FFF2-40B4-BE49-F238E27FC236}">
                  <a16:creationId xmlns:a16="http://schemas.microsoft.com/office/drawing/2014/main" id="{4CFBDB05-B060-4428-8645-77EE9C0CDED2}"/>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4" name="Google Shape;1282;p37">
              <a:extLst>
                <a:ext uri="{FF2B5EF4-FFF2-40B4-BE49-F238E27FC236}">
                  <a16:creationId xmlns:a16="http://schemas.microsoft.com/office/drawing/2014/main" id="{A67AACD0-1629-4ECC-B839-0B00D839ECCD}"/>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5" name="Google Shape;1283;p37">
              <a:extLst>
                <a:ext uri="{FF2B5EF4-FFF2-40B4-BE49-F238E27FC236}">
                  <a16:creationId xmlns:a16="http://schemas.microsoft.com/office/drawing/2014/main" id="{6FDCEFBE-CFEB-4338-ABF9-15F57B3F89D1}"/>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6" name="Google Shape;1284;p37">
              <a:extLst>
                <a:ext uri="{FF2B5EF4-FFF2-40B4-BE49-F238E27FC236}">
                  <a16:creationId xmlns:a16="http://schemas.microsoft.com/office/drawing/2014/main" id="{3E67F40D-3454-48B3-B287-D552243F4263}"/>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7" name="Google Shape;1285;p37">
              <a:extLst>
                <a:ext uri="{FF2B5EF4-FFF2-40B4-BE49-F238E27FC236}">
                  <a16:creationId xmlns:a16="http://schemas.microsoft.com/office/drawing/2014/main" id="{F08A54F8-CB59-4252-A50C-92C408F56285}"/>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8" name="Google Shape;1286;p37">
              <a:extLst>
                <a:ext uri="{FF2B5EF4-FFF2-40B4-BE49-F238E27FC236}">
                  <a16:creationId xmlns:a16="http://schemas.microsoft.com/office/drawing/2014/main" id="{E1BC1F44-7702-488A-A258-2DB52072242C}"/>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9" name="Google Shape;1287;p37">
              <a:extLst>
                <a:ext uri="{FF2B5EF4-FFF2-40B4-BE49-F238E27FC236}">
                  <a16:creationId xmlns:a16="http://schemas.microsoft.com/office/drawing/2014/main" id="{F28CBC2B-BA17-4B33-9C2D-F982443269DB}"/>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0" name="Google Shape;1288;p37">
              <a:extLst>
                <a:ext uri="{FF2B5EF4-FFF2-40B4-BE49-F238E27FC236}">
                  <a16:creationId xmlns:a16="http://schemas.microsoft.com/office/drawing/2014/main" id="{F6BB8C0C-ABF0-416C-95C2-2F3AFA3487F8}"/>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289;p37">
              <a:extLst>
                <a:ext uri="{FF2B5EF4-FFF2-40B4-BE49-F238E27FC236}">
                  <a16:creationId xmlns:a16="http://schemas.microsoft.com/office/drawing/2014/main" id="{94AC0975-37FB-4BDC-B4B6-D4F53F7E1073}"/>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290;p37">
              <a:extLst>
                <a:ext uri="{FF2B5EF4-FFF2-40B4-BE49-F238E27FC236}">
                  <a16:creationId xmlns:a16="http://schemas.microsoft.com/office/drawing/2014/main" id="{C82CB71E-F1FF-434A-95EF-17992A4A7008}"/>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291;p37">
              <a:extLst>
                <a:ext uri="{FF2B5EF4-FFF2-40B4-BE49-F238E27FC236}">
                  <a16:creationId xmlns:a16="http://schemas.microsoft.com/office/drawing/2014/main" id="{F5917526-08EB-4B81-AECE-78EF547BAD6F}"/>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292;p37">
              <a:extLst>
                <a:ext uri="{FF2B5EF4-FFF2-40B4-BE49-F238E27FC236}">
                  <a16:creationId xmlns:a16="http://schemas.microsoft.com/office/drawing/2014/main" id="{97B3A7FC-5EC7-44C8-B585-EA332B3B58A2}"/>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293;p37">
              <a:extLst>
                <a:ext uri="{FF2B5EF4-FFF2-40B4-BE49-F238E27FC236}">
                  <a16:creationId xmlns:a16="http://schemas.microsoft.com/office/drawing/2014/main" id="{76D1A6F3-08D6-4962-9BF2-D440F1CC794C}"/>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294;p37">
              <a:extLst>
                <a:ext uri="{FF2B5EF4-FFF2-40B4-BE49-F238E27FC236}">
                  <a16:creationId xmlns:a16="http://schemas.microsoft.com/office/drawing/2014/main" id="{DC5DE425-E771-4E52-9921-2F2A2FDAF6D3}"/>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295;p37">
              <a:extLst>
                <a:ext uri="{FF2B5EF4-FFF2-40B4-BE49-F238E27FC236}">
                  <a16:creationId xmlns:a16="http://schemas.microsoft.com/office/drawing/2014/main" id="{C6C2361F-C0E9-45C9-B40A-0A638EBAC3B0}"/>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296;p37">
              <a:extLst>
                <a:ext uri="{FF2B5EF4-FFF2-40B4-BE49-F238E27FC236}">
                  <a16:creationId xmlns:a16="http://schemas.microsoft.com/office/drawing/2014/main" id="{0C8D7E75-F45E-4F7A-B316-530462B663B8}"/>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9" name="Google Shape;1297;p37">
              <a:extLst>
                <a:ext uri="{FF2B5EF4-FFF2-40B4-BE49-F238E27FC236}">
                  <a16:creationId xmlns:a16="http://schemas.microsoft.com/office/drawing/2014/main" id="{6E6348CA-A5C5-4417-A6F3-C529B1C7F7C7}"/>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0" name="Google Shape;1298;p37">
              <a:extLst>
                <a:ext uri="{FF2B5EF4-FFF2-40B4-BE49-F238E27FC236}">
                  <a16:creationId xmlns:a16="http://schemas.microsoft.com/office/drawing/2014/main" id="{DF396CAB-7365-4BF3-8720-930D965BEA0C}"/>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1299;p37">
              <a:extLst>
                <a:ext uri="{FF2B5EF4-FFF2-40B4-BE49-F238E27FC236}">
                  <a16:creationId xmlns:a16="http://schemas.microsoft.com/office/drawing/2014/main" id="{6A15D359-0D0A-4043-8ED6-934C1360E294}"/>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1300;p37">
              <a:extLst>
                <a:ext uri="{FF2B5EF4-FFF2-40B4-BE49-F238E27FC236}">
                  <a16:creationId xmlns:a16="http://schemas.microsoft.com/office/drawing/2014/main" id="{4C776A26-88A4-45FC-BE46-8561A885BC2A}"/>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3" name="Google Shape;1301;p37">
              <a:extLst>
                <a:ext uri="{FF2B5EF4-FFF2-40B4-BE49-F238E27FC236}">
                  <a16:creationId xmlns:a16="http://schemas.microsoft.com/office/drawing/2014/main" id="{7CAE2147-6B7B-4161-B0DB-AE8A48716EAD}"/>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1302;p37">
              <a:extLst>
                <a:ext uri="{FF2B5EF4-FFF2-40B4-BE49-F238E27FC236}">
                  <a16:creationId xmlns:a16="http://schemas.microsoft.com/office/drawing/2014/main" id="{F0045045-9381-4C3D-A990-4F05A98BDBED}"/>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1303;p37">
              <a:extLst>
                <a:ext uri="{FF2B5EF4-FFF2-40B4-BE49-F238E27FC236}">
                  <a16:creationId xmlns:a16="http://schemas.microsoft.com/office/drawing/2014/main" id="{E8D66E42-716D-4E86-B0B7-A831F42DFB53}"/>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1304;p37">
              <a:extLst>
                <a:ext uri="{FF2B5EF4-FFF2-40B4-BE49-F238E27FC236}">
                  <a16:creationId xmlns:a16="http://schemas.microsoft.com/office/drawing/2014/main" id="{72B35497-58AF-4910-AF90-EB60C89DAF57}"/>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7" name="Google Shape;1305;p37">
              <a:extLst>
                <a:ext uri="{FF2B5EF4-FFF2-40B4-BE49-F238E27FC236}">
                  <a16:creationId xmlns:a16="http://schemas.microsoft.com/office/drawing/2014/main" id="{DBDD1228-481C-42C5-B555-1AFE433F094F}"/>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8" name="Google Shape;1306;p37">
              <a:extLst>
                <a:ext uri="{FF2B5EF4-FFF2-40B4-BE49-F238E27FC236}">
                  <a16:creationId xmlns:a16="http://schemas.microsoft.com/office/drawing/2014/main" id="{7B2BE2B7-6F3F-45B3-8C28-E51B0ED2545C}"/>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1307;p37">
              <a:extLst>
                <a:ext uri="{FF2B5EF4-FFF2-40B4-BE49-F238E27FC236}">
                  <a16:creationId xmlns:a16="http://schemas.microsoft.com/office/drawing/2014/main" id="{DD074E7C-C2AF-4168-A1F2-FA2AE4492CFD}"/>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1308;p37">
              <a:extLst>
                <a:ext uri="{FF2B5EF4-FFF2-40B4-BE49-F238E27FC236}">
                  <a16:creationId xmlns:a16="http://schemas.microsoft.com/office/drawing/2014/main" id="{01EA9202-A3B6-4E43-BBDC-FF602C47A546}"/>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1309;p37">
              <a:extLst>
                <a:ext uri="{FF2B5EF4-FFF2-40B4-BE49-F238E27FC236}">
                  <a16:creationId xmlns:a16="http://schemas.microsoft.com/office/drawing/2014/main" id="{191D4AA2-42F6-49F6-ADC5-03F6707F78CB}"/>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1310;p37">
              <a:extLst>
                <a:ext uri="{FF2B5EF4-FFF2-40B4-BE49-F238E27FC236}">
                  <a16:creationId xmlns:a16="http://schemas.microsoft.com/office/drawing/2014/main" id="{7CD395A2-F8B9-4E9B-8C9D-F94B65CFF2FF}"/>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1311;p37">
              <a:extLst>
                <a:ext uri="{FF2B5EF4-FFF2-40B4-BE49-F238E27FC236}">
                  <a16:creationId xmlns:a16="http://schemas.microsoft.com/office/drawing/2014/main" id="{280B63AF-BCAE-4EE6-8865-4254A877B340}"/>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1312;p37">
              <a:extLst>
                <a:ext uri="{FF2B5EF4-FFF2-40B4-BE49-F238E27FC236}">
                  <a16:creationId xmlns:a16="http://schemas.microsoft.com/office/drawing/2014/main" id="{8522222E-4C0E-4FC2-8E4E-290DB3D5D782}"/>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1313;p37">
              <a:extLst>
                <a:ext uri="{FF2B5EF4-FFF2-40B4-BE49-F238E27FC236}">
                  <a16:creationId xmlns:a16="http://schemas.microsoft.com/office/drawing/2014/main" id="{770455FA-7E9C-45DA-AAF3-2D89EF0AD51C}"/>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1314;p37">
              <a:extLst>
                <a:ext uri="{FF2B5EF4-FFF2-40B4-BE49-F238E27FC236}">
                  <a16:creationId xmlns:a16="http://schemas.microsoft.com/office/drawing/2014/main" id="{C4131ED8-3F33-4868-ADBB-4DC951A9BADE}"/>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7" name="Google Shape;1315;p37">
              <a:extLst>
                <a:ext uri="{FF2B5EF4-FFF2-40B4-BE49-F238E27FC236}">
                  <a16:creationId xmlns:a16="http://schemas.microsoft.com/office/drawing/2014/main" id="{B5270F0E-C7FA-49B5-8DE1-DFF6C99CD75C}"/>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8" name="Google Shape;1316;p37">
              <a:extLst>
                <a:ext uri="{FF2B5EF4-FFF2-40B4-BE49-F238E27FC236}">
                  <a16:creationId xmlns:a16="http://schemas.microsoft.com/office/drawing/2014/main" id="{8E7094A3-A67F-4222-9A1D-486798F9B623}"/>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9" name="Google Shape;1317;p37">
              <a:extLst>
                <a:ext uri="{FF2B5EF4-FFF2-40B4-BE49-F238E27FC236}">
                  <a16:creationId xmlns:a16="http://schemas.microsoft.com/office/drawing/2014/main" id="{CE9301A5-B14D-4BEF-BEA2-3E028C3BF4C7}"/>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0" name="Google Shape;1318;p37">
              <a:extLst>
                <a:ext uri="{FF2B5EF4-FFF2-40B4-BE49-F238E27FC236}">
                  <a16:creationId xmlns:a16="http://schemas.microsoft.com/office/drawing/2014/main" id="{C6CEFCAF-837E-4ADD-8002-9E590FA77966}"/>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1" name="Google Shape;1319;p37">
              <a:extLst>
                <a:ext uri="{FF2B5EF4-FFF2-40B4-BE49-F238E27FC236}">
                  <a16:creationId xmlns:a16="http://schemas.microsoft.com/office/drawing/2014/main" id="{F12F0EB7-D73E-4F40-BDDA-1EF0C0722F78}"/>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pic>
        <p:nvPicPr>
          <p:cNvPr id="63" name="Picture 62">
            <a:extLst>
              <a:ext uri="{FF2B5EF4-FFF2-40B4-BE49-F238E27FC236}">
                <a16:creationId xmlns:a16="http://schemas.microsoft.com/office/drawing/2014/main" id="{E1563FD7-840A-4E68-86E6-C5BEA348FB91}"/>
              </a:ext>
            </a:extLst>
          </p:cNvPr>
          <p:cNvPicPr>
            <a:picLocks noChangeAspect="1"/>
          </p:cNvPicPr>
          <p:nvPr/>
        </p:nvPicPr>
        <p:blipFill>
          <a:blip r:embed="rId3"/>
          <a:stretch>
            <a:fillRect/>
          </a:stretch>
        </p:blipFill>
        <p:spPr>
          <a:xfrm>
            <a:off x="-1926927" y="4286649"/>
            <a:ext cx="1216634" cy="696789"/>
          </a:xfrm>
          <a:prstGeom prst="rect">
            <a:avLst/>
          </a:prstGeom>
        </p:spPr>
      </p:pic>
    </p:spTree>
    <p:extLst>
      <p:ext uri="{BB962C8B-B14F-4D97-AF65-F5344CB8AC3E}">
        <p14:creationId xmlns:p14="http://schemas.microsoft.com/office/powerpoint/2010/main" val="203050377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 name="Picture 4">
            <a:extLst>
              <a:ext uri="{FF2B5EF4-FFF2-40B4-BE49-F238E27FC236}">
                <a16:creationId xmlns:a16="http://schemas.microsoft.com/office/drawing/2014/main" id="{116622E7-9F57-4F8F-8E00-ABB3DB4F0FEC}"/>
              </a:ext>
            </a:extLst>
          </p:cNvPr>
          <p:cNvPicPr>
            <a:picLocks noChangeAspect="1"/>
          </p:cNvPicPr>
          <p:nvPr/>
        </p:nvPicPr>
        <p:blipFill>
          <a:blip r:embed="rId3"/>
          <a:stretch>
            <a:fillRect/>
          </a:stretch>
        </p:blipFill>
        <p:spPr>
          <a:xfrm>
            <a:off x="-131445" y="1696653"/>
            <a:ext cx="5170271" cy="3446847"/>
          </a:xfrm>
          <a:prstGeom prst="rect">
            <a:avLst/>
          </a:prstGeom>
        </p:spPr>
      </p:pic>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6" name="TextBox 5">
            <a:extLst>
              <a:ext uri="{FF2B5EF4-FFF2-40B4-BE49-F238E27FC236}">
                <a16:creationId xmlns:a16="http://schemas.microsoft.com/office/drawing/2014/main" id="{8AAA7D7F-E31A-4FA8-B676-4034E65F5AA1}"/>
              </a:ext>
            </a:extLst>
          </p:cNvPr>
          <p:cNvSpPr txBox="1"/>
          <p:nvPr/>
        </p:nvSpPr>
        <p:spPr>
          <a:xfrm>
            <a:off x="4552302" y="2119380"/>
            <a:ext cx="3791598" cy="1077218"/>
          </a:xfrm>
          <a:prstGeom prst="rect">
            <a:avLst/>
          </a:prstGeom>
          <a:noFill/>
        </p:spPr>
        <p:txBody>
          <a:bodyPr wrap="square" rtlCol="0">
            <a:spAutoFit/>
          </a:bodyPr>
          <a:lstStyle/>
          <a:p>
            <a:r>
              <a:rPr lang="en-US" sz="3200" b="1" dirty="0" err="1">
                <a:solidFill>
                  <a:srgbClr val="20124D"/>
                </a:solidFill>
                <a:latin typeface="Arial" panose="020B0604020202020204" pitchFamily="34" charset="0"/>
                <a:ea typeface="Segoe UI Black" panose="020B0A02040204020203" pitchFamily="34" charset="0"/>
                <a:cs typeface="Arial" panose="020B0604020202020204" pitchFamily="34" charset="0"/>
              </a:rPr>
              <a:t>Vệ</a:t>
            </a:r>
            <a:r>
              <a:rPr lang="en-US" sz="3200" b="1" dirty="0">
                <a:solidFill>
                  <a:srgbClr val="20124D"/>
                </a:solidFill>
                <a:latin typeface="Arial" panose="020B0604020202020204" pitchFamily="34" charset="0"/>
                <a:ea typeface="Segoe UI Black" panose="020B0A02040204020203" pitchFamily="34" charset="0"/>
                <a:cs typeface="Arial" panose="020B0604020202020204" pitchFamily="34" charset="0"/>
              </a:rPr>
              <a:t> </a:t>
            </a:r>
            <a:r>
              <a:rPr lang="en-US" sz="3200" b="1" dirty="0" err="1">
                <a:solidFill>
                  <a:srgbClr val="20124D"/>
                </a:solidFill>
                <a:latin typeface="Arial" panose="020B0604020202020204" pitchFamily="34" charset="0"/>
                <a:ea typeface="Segoe UI Black" panose="020B0A02040204020203" pitchFamily="34" charset="0"/>
                <a:cs typeface="Arial" panose="020B0604020202020204" pitchFamily="34" charset="0"/>
              </a:rPr>
              <a:t>sinh</a:t>
            </a:r>
            <a:r>
              <a:rPr lang="en-US" sz="3200" b="1" dirty="0">
                <a:solidFill>
                  <a:srgbClr val="20124D"/>
                </a:solidFill>
                <a:latin typeface="Arial" panose="020B0604020202020204" pitchFamily="34" charset="0"/>
                <a:ea typeface="Segoe UI Black" panose="020B0A02040204020203" pitchFamily="34" charset="0"/>
                <a:cs typeface="Arial" panose="020B0604020202020204" pitchFamily="34" charset="0"/>
              </a:rPr>
              <a:t> </a:t>
            </a:r>
            <a:r>
              <a:rPr lang="en-US" sz="3200" b="1" dirty="0" err="1">
                <a:solidFill>
                  <a:srgbClr val="20124D"/>
                </a:solidFill>
                <a:latin typeface="Arial" panose="020B0604020202020204" pitchFamily="34" charset="0"/>
                <a:ea typeface="Segoe UI Black" panose="020B0A02040204020203" pitchFamily="34" charset="0"/>
                <a:cs typeface="Arial" panose="020B0604020202020204" pitchFamily="34" charset="0"/>
              </a:rPr>
              <a:t>cơ</a:t>
            </a:r>
            <a:r>
              <a:rPr lang="en-US" sz="3200" b="1" dirty="0">
                <a:solidFill>
                  <a:srgbClr val="20124D"/>
                </a:solidFill>
                <a:latin typeface="Arial" panose="020B0604020202020204" pitchFamily="34" charset="0"/>
                <a:ea typeface="Segoe UI Black" panose="020B0A02040204020203" pitchFamily="34" charset="0"/>
                <a:cs typeface="Arial" panose="020B0604020202020204" pitchFamily="34" charset="0"/>
              </a:rPr>
              <a:t> </a:t>
            </a:r>
            <a:r>
              <a:rPr lang="en-US" sz="3200" b="1" dirty="0" err="1">
                <a:solidFill>
                  <a:srgbClr val="20124D"/>
                </a:solidFill>
                <a:latin typeface="Arial" panose="020B0604020202020204" pitchFamily="34" charset="0"/>
                <a:ea typeface="Segoe UI Black" panose="020B0A02040204020203" pitchFamily="34" charset="0"/>
                <a:cs typeface="Arial" panose="020B0604020202020204" pitchFamily="34" charset="0"/>
              </a:rPr>
              <a:t>quan</a:t>
            </a:r>
            <a:r>
              <a:rPr lang="en-US" sz="3200" b="1" dirty="0">
                <a:solidFill>
                  <a:srgbClr val="20124D"/>
                </a:solidFill>
                <a:latin typeface="Arial" panose="020B0604020202020204" pitchFamily="34" charset="0"/>
                <a:ea typeface="Segoe UI Black" panose="020B0A02040204020203" pitchFamily="34" charset="0"/>
                <a:cs typeface="Arial" panose="020B0604020202020204" pitchFamily="34" charset="0"/>
              </a:rPr>
              <a:t> </a:t>
            </a:r>
            <a:r>
              <a:rPr lang="en-US" sz="3200" b="1" dirty="0" err="1">
                <a:solidFill>
                  <a:srgbClr val="20124D"/>
                </a:solidFill>
                <a:latin typeface="Arial" panose="020B0604020202020204" pitchFamily="34" charset="0"/>
                <a:ea typeface="Segoe UI Black" panose="020B0A02040204020203" pitchFamily="34" charset="0"/>
                <a:cs typeface="Arial" panose="020B0604020202020204" pitchFamily="34" charset="0"/>
              </a:rPr>
              <a:t>bài</a:t>
            </a:r>
            <a:r>
              <a:rPr lang="en-US" sz="3200" b="1" dirty="0">
                <a:solidFill>
                  <a:srgbClr val="20124D"/>
                </a:solidFill>
                <a:latin typeface="Arial" panose="020B0604020202020204" pitchFamily="34" charset="0"/>
                <a:ea typeface="Segoe UI Black" panose="020B0A02040204020203" pitchFamily="34" charset="0"/>
                <a:cs typeface="Arial" panose="020B0604020202020204" pitchFamily="34" charset="0"/>
              </a:rPr>
              <a:t> </a:t>
            </a:r>
            <a:r>
              <a:rPr lang="en-US" sz="3200" b="1" dirty="0" err="1">
                <a:solidFill>
                  <a:srgbClr val="20124D"/>
                </a:solidFill>
                <a:latin typeface="Arial" panose="020B0604020202020204" pitchFamily="34" charset="0"/>
                <a:ea typeface="Segoe UI Black" panose="020B0A02040204020203" pitchFamily="34" charset="0"/>
                <a:cs typeface="Arial" panose="020B0604020202020204" pitchFamily="34" charset="0"/>
              </a:rPr>
              <a:t>tiết</a:t>
            </a:r>
            <a:r>
              <a:rPr lang="en-US" sz="3200" b="1" dirty="0">
                <a:solidFill>
                  <a:srgbClr val="20124D"/>
                </a:solidFill>
                <a:latin typeface="Arial" panose="020B0604020202020204" pitchFamily="34" charset="0"/>
                <a:ea typeface="Segoe UI Black" panose="020B0A02040204020203" pitchFamily="34" charset="0"/>
                <a:cs typeface="Arial" panose="020B0604020202020204" pitchFamily="34" charset="0"/>
              </a:rPr>
              <a:t> </a:t>
            </a:r>
            <a:r>
              <a:rPr lang="en-US" sz="3200" b="1" dirty="0" err="1">
                <a:solidFill>
                  <a:srgbClr val="20124D"/>
                </a:solidFill>
                <a:latin typeface="Arial" panose="020B0604020202020204" pitchFamily="34" charset="0"/>
                <a:ea typeface="Segoe UI Black" panose="020B0A02040204020203" pitchFamily="34" charset="0"/>
                <a:cs typeface="Arial" panose="020B0604020202020204" pitchFamily="34" charset="0"/>
              </a:rPr>
              <a:t>nước</a:t>
            </a:r>
            <a:r>
              <a:rPr lang="en-US" sz="3200" b="1" dirty="0">
                <a:solidFill>
                  <a:srgbClr val="20124D"/>
                </a:solidFill>
                <a:latin typeface="Arial" panose="020B0604020202020204" pitchFamily="34" charset="0"/>
                <a:ea typeface="Segoe UI Black" panose="020B0A02040204020203" pitchFamily="34" charset="0"/>
                <a:cs typeface="Arial" panose="020B0604020202020204" pitchFamily="34" charset="0"/>
              </a:rPr>
              <a:t> </a:t>
            </a:r>
            <a:r>
              <a:rPr lang="en-US" sz="3200" b="1" dirty="0" err="1">
                <a:solidFill>
                  <a:srgbClr val="20124D"/>
                </a:solidFill>
                <a:latin typeface="Arial" panose="020B0604020202020204" pitchFamily="34" charset="0"/>
                <a:ea typeface="Segoe UI Black" panose="020B0A02040204020203" pitchFamily="34" charset="0"/>
                <a:cs typeface="Arial" panose="020B0604020202020204" pitchFamily="34" charset="0"/>
              </a:rPr>
              <a:t>tiểu</a:t>
            </a:r>
            <a:endParaRPr lang="en-US" sz="3200" b="1" dirty="0">
              <a:solidFill>
                <a:srgbClr val="20124D"/>
              </a:solidFill>
              <a:latin typeface="Arial" panose="020B0604020202020204" pitchFamily="34" charset="0"/>
              <a:ea typeface="Segoe UI Black" panose="020B0A02040204020203" pitchFamily="34" charset="0"/>
              <a:cs typeface="Arial" panose="020B0604020202020204" pitchFamily="34" charset="0"/>
            </a:endParaRPr>
          </a:p>
        </p:txBody>
      </p:sp>
      <p:sp>
        <p:nvSpPr>
          <p:cNvPr id="3" name="Rectangle 2">
            <a:extLst>
              <a:ext uri="{FF2B5EF4-FFF2-40B4-BE49-F238E27FC236}">
                <a16:creationId xmlns:a16="http://schemas.microsoft.com/office/drawing/2014/main" id="{8D2EAE59-D40B-47B8-BA95-719DC598A275}"/>
              </a:ext>
            </a:extLst>
          </p:cNvPr>
          <p:cNvSpPr/>
          <p:nvPr/>
        </p:nvSpPr>
        <p:spPr>
          <a:xfrm>
            <a:off x="4644234" y="3446847"/>
            <a:ext cx="2039841" cy="121023"/>
          </a:xfrm>
          <a:prstGeom prst="rect">
            <a:avLst/>
          </a:prstGeom>
          <a:solidFill>
            <a:srgbClr val="FFF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359;p33">
            <a:extLst>
              <a:ext uri="{FF2B5EF4-FFF2-40B4-BE49-F238E27FC236}">
                <a16:creationId xmlns:a16="http://schemas.microsoft.com/office/drawing/2014/main" id="{6363E7C9-28C3-4EEB-B27B-B8BB8F7B093B}"/>
              </a:ext>
            </a:extLst>
          </p:cNvPr>
          <p:cNvSpPr/>
          <p:nvPr/>
        </p:nvSpPr>
        <p:spPr>
          <a:xfrm rot="5400000" flipH="1">
            <a:off x="9838130" y="5576686"/>
            <a:ext cx="725008" cy="724854"/>
          </a:xfrm>
          <a:prstGeom prst="ellipse">
            <a:avLst/>
          </a:prstGeom>
          <a:solidFill>
            <a:srgbClr val="75CC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9" name="Google Shape;1268;p37">
            <a:extLst>
              <a:ext uri="{FF2B5EF4-FFF2-40B4-BE49-F238E27FC236}">
                <a16:creationId xmlns:a16="http://schemas.microsoft.com/office/drawing/2014/main" id="{F35E94A9-C626-4D00-9B9E-227B008D8B7E}"/>
              </a:ext>
            </a:extLst>
          </p:cNvPr>
          <p:cNvGrpSpPr/>
          <p:nvPr/>
        </p:nvGrpSpPr>
        <p:grpSpPr>
          <a:xfrm rot="5400000">
            <a:off x="9448911" y="4006640"/>
            <a:ext cx="388066" cy="832992"/>
            <a:chOff x="6435050" y="1025875"/>
            <a:chExt cx="1554725" cy="3337250"/>
          </a:xfrm>
        </p:grpSpPr>
        <p:sp>
          <p:nvSpPr>
            <p:cNvPr id="10" name="Google Shape;1269;p37">
              <a:extLst>
                <a:ext uri="{FF2B5EF4-FFF2-40B4-BE49-F238E27FC236}">
                  <a16:creationId xmlns:a16="http://schemas.microsoft.com/office/drawing/2014/main" id="{F95706BB-E398-4A28-85A9-AAC34DDCB2DB}"/>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 name="Google Shape;1270;p37">
              <a:extLst>
                <a:ext uri="{FF2B5EF4-FFF2-40B4-BE49-F238E27FC236}">
                  <a16:creationId xmlns:a16="http://schemas.microsoft.com/office/drawing/2014/main" id="{234E003E-944D-4ABC-A301-43E6B1D0CADE}"/>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 name="Google Shape;1271;p37">
              <a:extLst>
                <a:ext uri="{FF2B5EF4-FFF2-40B4-BE49-F238E27FC236}">
                  <a16:creationId xmlns:a16="http://schemas.microsoft.com/office/drawing/2014/main" id="{4113770A-1F38-46CC-9FC7-AB93730885D0}"/>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 name="Google Shape;1272;p37">
              <a:extLst>
                <a:ext uri="{FF2B5EF4-FFF2-40B4-BE49-F238E27FC236}">
                  <a16:creationId xmlns:a16="http://schemas.microsoft.com/office/drawing/2014/main" id="{DA205C59-DA1A-4B94-8D25-11F1C34AD116}"/>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 name="Google Shape;1273;p37">
              <a:extLst>
                <a:ext uri="{FF2B5EF4-FFF2-40B4-BE49-F238E27FC236}">
                  <a16:creationId xmlns:a16="http://schemas.microsoft.com/office/drawing/2014/main" id="{43500559-F76D-458C-AF59-7AD37ECC5BCE}"/>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 name="Google Shape;1274;p37">
              <a:extLst>
                <a:ext uri="{FF2B5EF4-FFF2-40B4-BE49-F238E27FC236}">
                  <a16:creationId xmlns:a16="http://schemas.microsoft.com/office/drawing/2014/main" id="{7634A933-06D6-4110-9853-AAACEBE03EAC}"/>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 name="Google Shape;1275;p37">
              <a:extLst>
                <a:ext uri="{FF2B5EF4-FFF2-40B4-BE49-F238E27FC236}">
                  <a16:creationId xmlns:a16="http://schemas.microsoft.com/office/drawing/2014/main" id="{AAFC4FDE-B610-4130-A6F1-A67044097510}"/>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 name="Google Shape;1276;p37">
              <a:extLst>
                <a:ext uri="{FF2B5EF4-FFF2-40B4-BE49-F238E27FC236}">
                  <a16:creationId xmlns:a16="http://schemas.microsoft.com/office/drawing/2014/main" id="{04EE57A8-C816-44E2-91CE-CE6A2775576D}"/>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 name="Google Shape;1277;p37">
              <a:extLst>
                <a:ext uri="{FF2B5EF4-FFF2-40B4-BE49-F238E27FC236}">
                  <a16:creationId xmlns:a16="http://schemas.microsoft.com/office/drawing/2014/main" id="{A7B5A86E-350E-45E5-9E87-62963C115BEF}"/>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 name="Google Shape;1278;p37">
              <a:extLst>
                <a:ext uri="{FF2B5EF4-FFF2-40B4-BE49-F238E27FC236}">
                  <a16:creationId xmlns:a16="http://schemas.microsoft.com/office/drawing/2014/main" id="{8C7707E3-9718-475E-9A79-AC3497216901}"/>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 name="Google Shape;1279;p37">
              <a:extLst>
                <a:ext uri="{FF2B5EF4-FFF2-40B4-BE49-F238E27FC236}">
                  <a16:creationId xmlns:a16="http://schemas.microsoft.com/office/drawing/2014/main" id="{CFD6A6D4-7E30-415F-9DD4-586C1325610E}"/>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 name="Google Shape;1280;p37">
              <a:extLst>
                <a:ext uri="{FF2B5EF4-FFF2-40B4-BE49-F238E27FC236}">
                  <a16:creationId xmlns:a16="http://schemas.microsoft.com/office/drawing/2014/main" id="{7DB6911E-6DE0-480E-8B02-FAD3CB6D3EF0}"/>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2" name="Google Shape;1281;p37">
              <a:extLst>
                <a:ext uri="{FF2B5EF4-FFF2-40B4-BE49-F238E27FC236}">
                  <a16:creationId xmlns:a16="http://schemas.microsoft.com/office/drawing/2014/main" id="{B9486E41-D040-45A3-82A0-BF464FDBFEC0}"/>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3" name="Google Shape;1282;p37">
              <a:extLst>
                <a:ext uri="{FF2B5EF4-FFF2-40B4-BE49-F238E27FC236}">
                  <a16:creationId xmlns:a16="http://schemas.microsoft.com/office/drawing/2014/main" id="{D7B5ADD7-58E3-425F-8A21-977B8AD5D265}"/>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4" name="Google Shape;1283;p37">
              <a:extLst>
                <a:ext uri="{FF2B5EF4-FFF2-40B4-BE49-F238E27FC236}">
                  <a16:creationId xmlns:a16="http://schemas.microsoft.com/office/drawing/2014/main" id="{F7DAE330-947E-42E7-A85C-8F2FC5B7F7DF}"/>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5" name="Google Shape;1284;p37">
              <a:extLst>
                <a:ext uri="{FF2B5EF4-FFF2-40B4-BE49-F238E27FC236}">
                  <a16:creationId xmlns:a16="http://schemas.microsoft.com/office/drawing/2014/main" id="{C56432EE-AAE5-43A5-BC93-B8E3720D4F3A}"/>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6" name="Google Shape;1285;p37">
              <a:extLst>
                <a:ext uri="{FF2B5EF4-FFF2-40B4-BE49-F238E27FC236}">
                  <a16:creationId xmlns:a16="http://schemas.microsoft.com/office/drawing/2014/main" id="{7C92726D-0214-4CD5-B2D8-D0E06A775EAA}"/>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7" name="Google Shape;1286;p37">
              <a:extLst>
                <a:ext uri="{FF2B5EF4-FFF2-40B4-BE49-F238E27FC236}">
                  <a16:creationId xmlns:a16="http://schemas.microsoft.com/office/drawing/2014/main" id="{E9AB9FC0-00A5-4DC3-8736-F8BFBB0CA73E}"/>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8" name="Google Shape;1287;p37">
              <a:extLst>
                <a:ext uri="{FF2B5EF4-FFF2-40B4-BE49-F238E27FC236}">
                  <a16:creationId xmlns:a16="http://schemas.microsoft.com/office/drawing/2014/main" id="{455DC701-9981-4DE5-B8F9-B42746F794AC}"/>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9" name="Google Shape;1288;p37">
              <a:extLst>
                <a:ext uri="{FF2B5EF4-FFF2-40B4-BE49-F238E27FC236}">
                  <a16:creationId xmlns:a16="http://schemas.microsoft.com/office/drawing/2014/main" id="{A1E6C15B-6CC4-4ADE-AC0B-F575F3BA5196}"/>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0" name="Google Shape;1289;p37">
              <a:extLst>
                <a:ext uri="{FF2B5EF4-FFF2-40B4-BE49-F238E27FC236}">
                  <a16:creationId xmlns:a16="http://schemas.microsoft.com/office/drawing/2014/main" id="{939B322A-D97C-4705-BA6F-82044E0BBB96}"/>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290;p37">
              <a:extLst>
                <a:ext uri="{FF2B5EF4-FFF2-40B4-BE49-F238E27FC236}">
                  <a16:creationId xmlns:a16="http://schemas.microsoft.com/office/drawing/2014/main" id="{7A30F650-B28C-4B5A-A5AA-90C36A70CA1C}"/>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291;p37">
              <a:extLst>
                <a:ext uri="{FF2B5EF4-FFF2-40B4-BE49-F238E27FC236}">
                  <a16:creationId xmlns:a16="http://schemas.microsoft.com/office/drawing/2014/main" id="{2AE0E2FD-5906-481C-BA75-6D2C8A7E7A7C}"/>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292;p37">
              <a:extLst>
                <a:ext uri="{FF2B5EF4-FFF2-40B4-BE49-F238E27FC236}">
                  <a16:creationId xmlns:a16="http://schemas.microsoft.com/office/drawing/2014/main" id="{371B0319-9558-497C-8F0E-32BD28C3B8C2}"/>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293;p37">
              <a:extLst>
                <a:ext uri="{FF2B5EF4-FFF2-40B4-BE49-F238E27FC236}">
                  <a16:creationId xmlns:a16="http://schemas.microsoft.com/office/drawing/2014/main" id="{9866DCBF-1E34-40ED-82DF-1193C16EEA26}"/>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294;p37">
              <a:extLst>
                <a:ext uri="{FF2B5EF4-FFF2-40B4-BE49-F238E27FC236}">
                  <a16:creationId xmlns:a16="http://schemas.microsoft.com/office/drawing/2014/main" id="{2F85CC17-7A64-43C8-B352-A394C124EDA6}"/>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295;p37">
              <a:extLst>
                <a:ext uri="{FF2B5EF4-FFF2-40B4-BE49-F238E27FC236}">
                  <a16:creationId xmlns:a16="http://schemas.microsoft.com/office/drawing/2014/main" id="{7EF58EB3-31BA-474C-9E8C-4642B9DEFA5C}"/>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296;p37">
              <a:extLst>
                <a:ext uri="{FF2B5EF4-FFF2-40B4-BE49-F238E27FC236}">
                  <a16:creationId xmlns:a16="http://schemas.microsoft.com/office/drawing/2014/main" id="{76296D91-CB82-4BCA-8873-17BCF5B033FA}"/>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297;p37">
              <a:extLst>
                <a:ext uri="{FF2B5EF4-FFF2-40B4-BE49-F238E27FC236}">
                  <a16:creationId xmlns:a16="http://schemas.microsoft.com/office/drawing/2014/main" id="{E6913333-A72C-44B9-9572-3D234FFE58D9}"/>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9" name="Google Shape;1298;p37">
              <a:extLst>
                <a:ext uri="{FF2B5EF4-FFF2-40B4-BE49-F238E27FC236}">
                  <a16:creationId xmlns:a16="http://schemas.microsoft.com/office/drawing/2014/main" id="{D54AC2A6-66F0-4061-8C4C-2816EA90D122}"/>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0" name="Google Shape;1299;p37">
              <a:extLst>
                <a:ext uri="{FF2B5EF4-FFF2-40B4-BE49-F238E27FC236}">
                  <a16:creationId xmlns:a16="http://schemas.microsoft.com/office/drawing/2014/main" id="{5CE8FF43-97D3-4BD3-8A20-93F4165F9F33}"/>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1300;p37">
              <a:extLst>
                <a:ext uri="{FF2B5EF4-FFF2-40B4-BE49-F238E27FC236}">
                  <a16:creationId xmlns:a16="http://schemas.microsoft.com/office/drawing/2014/main" id="{AAD140BF-EA49-494D-84CC-C13CFF313ECD}"/>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1301;p37">
              <a:extLst>
                <a:ext uri="{FF2B5EF4-FFF2-40B4-BE49-F238E27FC236}">
                  <a16:creationId xmlns:a16="http://schemas.microsoft.com/office/drawing/2014/main" id="{D936C218-1D2A-4544-B9FB-73DB8A297324}"/>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3" name="Google Shape;1302;p37">
              <a:extLst>
                <a:ext uri="{FF2B5EF4-FFF2-40B4-BE49-F238E27FC236}">
                  <a16:creationId xmlns:a16="http://schemas.microsoft.com/office/drawing/2014/main" id="{6DDF7E6C-8DAA-42D8-BB87-331B20540BEB}"/>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1303;p37">
              <a:extLst>
                <a:ext uri="{FF2B5EF4-FFF2-40B4-BE49-F238E27FC236}">
                  <a16:creationId xmlns:a16="http://schemas.microsoft.com/office/drawing/2014/main" id="{7B1E3EB7-16A6-4CBD-8908-C52C1C2602D9}"/>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1304;p37">
              <a:extLst>
                <a:ext uri="{FF2B5EF4-FFF2-40B4-BE49-F238E27FC236}">
                  <a16:creationId xmlns:a16="http://schemas.microsoft.com/office/drawing/2014/main" id="{F97A6362-0BD4-4587-9B0C-56E6B2E80663}"/>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1305;p37">
              <a:extLst>
                <a:ext uri="{FF2B5EF4-FFF2-40B4-BE49-F238E27FC236}">
                  <a16:creationId xmlns:a16="http://schemas.microsoft.com/office/drawing/2014/main" id="{459A4FEF-BDF4-470E-84DA-7BBFA963D4EE}"/>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7" name="Google Shape;1306;p37">
              <a:extLst>
                <a:ext uri="{FF2B5EF4-FFF2-40B4-BE49-F238E27FC236}">
                  <a16:creationId xmlns:a16="http://schemas.microsoft.com/office/drawing/2014/main" id="{B3C5A541-CBB6-429D-9E70-43456843D943}"/>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8" name="Google Shape;1307;p37">
              <a:extLst>
                <a:ext uri="{FF2B5EF4-FFF2-40B4-BE49-F238E27FC236}">
                  <a16:creationId xmlns:a16="http://schemas.microsoft.com/office/drawing/2014/main" id="{0CC9BC9F-1174-424A-8C61-DC10CBD6F532}"/>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1308;p37">
              <a:extLst>
                <a:ext uri="{FF2B5EF4-FFF2-40B4-BE49-F238E27FC236}">
                  <a16:creationId xmlns:a16="http://schemas.microsoft.com/office/drawing/2014/main" id="{759CFA6C-3B09-47E8-856F-676841018C52}"/>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1309;p37">
              <a:extLst>
                <a:ext uri="{FF2B5EF4-FFF2-40B4-BE49-F238E27FC236}">
                  <a16:creationId xmlns:a16="http://schemas.microsoft.com/office/drawing/2014/main" id="{E3737E6F-1A46-4C64-9B81-428A286AF72F}"/>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1310;p37">
              <a:extLst>
                <a:ext uri="{FF2B5EF4-FFF2-40B4-BE49-F238E27FC236}">
                  <a16:creationId xmlns:a16="http://schemas.microsoft.com/office/drawing/2014/main" id="{418AE249-E948-4FDA-BB11-CEB3CEFD7244}"/>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1311;p37">
              <a:extLst>
                <a:ext uri="{FF2B5EF4-FFF2-40B4-BE49-F238E27FC236}">
                  <a16:creationId xmlns:a16="http://schemas.microsoft.com/office/drawing/2014/main" id="{3BFC998A-407F-4B24-B6B6-B1FD1A2853AF}"/>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1312;p37">
              <a:extLst>
                <a:ext uri="{FF2B5EF4-FFF2-40B4-BE49-F238E27FC236}">
                  <a16:creationId xmlns:a16="http://schemas.microsoft.com/office/drawing/2014/main" id="{9F3777EF-2F6E-4D75-8C0F-9543E327CD5F}"/>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1313;p37">
              <a:extLst>
                <a:ext uri="{FF2B5EF4-FFF2-40B4-BE49-F238E27FC236}">
                  <a16:creationId xmlns:a16="http://schemas.microsoft.com/office/drawing/2014/main" id="{32F85FC3-108F-42C8-BB50-33B813F72CCA}"/>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1314;p37">
              <a:extLst>
                <a:ext uri="{FF2B5EF4-FFF2-40B4-BE49-F238E27FC236}">
                  <a16:creationId xmlns:a16="http://schemas.microsoft.com/office/drawing/2014/main" id="{9FF15333-DAE2-48C8-9E6F-BE59D74D71F0}"/>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1315;p37">
              <a:extLst>
                <a:ext uri="{FF2B5EF4-FFF2-40B4-BE49-F238E27FC236}">
                  <a16:creationId xmlns:a16="http://schemas.microsoft.com/office/drawing/2014/main" id="{222D10B3-5FBC-4EDE-9D49-334526B83CDC}"/>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7" name="Google Shape;1316;p37">
              <a:extLst>
                <a:ext uri="{FF2B5EF4-FFF2-40B4-BE49-F238E27FC236}">
                  <a16:creationId xmlns:a16="http://schemas.microsoft.com/office/drawing/2014/main" id="{24A516D4-4322-4B7A-A3C2-F1210B9C3616}"/>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8" name="Google Shape;1317;p37">
              <a:extLst>
                <a:ext uri="{FF2B5EF4-FFF2-40B4-BE49-F238E27FC236}">
                  <a16:creationId xmlns:a16="http://schemas.microsoft.com/office/drawing/2014/main" id="{FBFAF613-8EAD-4416-9B41-41E525C9279F}"/>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9" name="Google Shape;1318;p37">
              <a:extLst>
                <a:ext uri="{FF2B5EF4-FFF2-40B4-BE49-F238E27FC236}">
                  <a16:creationId xmlns:a16="http://schemas.microsoft.com/office/drawing/2014/main" id="{40A4806A-89C5-4711-BF0C-2ABD75DE7D89}"/>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0" name="Google Shape;1319;p37">
              <a:extLst>
                <a:ext uri="{FF2B5EF4-FFF2-40B4-BE49-F238E27FC236}">
                  <a16:creationId xmlns:a16="http://schemas.microsoft.com/office/drawing/2014/main" id="{A22E1196-5D79-4F9D-A457-A71DAC2DF5C8}"/>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Tree>
    <p:extLst>
      <p:ext uri="{BB962C8B-B14F-4D97-AF65-F5344CB8AC3E}">
        <p14:creationId xmlns:p14="http://schemas.microsoft.com/office/powerpoint/2010/main" val="337258595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37BE647-A715-4739-A076-5DD176768023}"/>
              </a:ext>
            </a:extLst>
          </p:cNvPr>
          <p:cNvSpPr/>
          <p:nvPr/>
        </p:nvSpPr>
        <p:spPr>
          <a:xfrm>
            <a:off x="765605" y="1799032"/>
            <a:ext cx="4774095" cy="778754"/>
          </a:xfrm>
          <a:prstGeom prst="roundRect">
            <a:avLst>
              <a:gd name="adj" fmla="val 153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15" name="TextBox 14">
            <a:extLst>
              <a:ext uri="{FF2B5EF4-FFF2-40B4-BE49-F238E27FC236}">
                <a16:creationId xmlns:a16="http://schemas.microsoft.com/office/drawing/2014/main" id="{E8DDBF89-DBF0-49B0-94E3-8FE47CE1C0A8}"/>
              </a:ext>
            </a:extLst>
          </p:cNvPr>
          <p:cNvSpPr txBox="1"/>
          <p:nvPr/>
        </p:nvSpPr>
        <p:spPr>
          <a:xfrm>
            <a:off x="933948" y="1836453"/>
            <a:ext cx="4362754" cy="703911"/>
          </a:xfrm>
          <a:prstGeom prst="rect">
            <a:avLst/>
          </a:prstGeom>
          <a:noFill/>
        </p:spPr>
        <p:txBody>
          <a:bodyPr wrap="square" rtlCol="0">
            <a:spAutoFit/>
          </a:bodyPr>
          <a:lstStyle/>
          <a:p>
            <a:pPr marR="0" algn="just">
              <a:lnSpc>
                <a:spcPct val="115000"/>
              </a:lnSpc>
              <a:spcBef>
                <a:spcPts val="0"/>
              </a:spcBef>
              <a:spcAft>
                <a:spcPts val="0"/>
              </a:spcAft>
            </a:pPr>
            <a:r>
              <a:rPr lang="en-US" sz="1800" b="1" i="1" dirty="0" err="1">
                <a:solidFill>
                  <a:srgbClr val="002060"/>
                </a:solidFill>
                <a:effectLst/>
                <a:latin typeface="Times New Roman" panose="02020603050405020304" pitchFamily="18" charset="0"/>
                <a:ea typeface="Calibri" panose="020F0502020204030204" pitchFamily="34" charset="0"/>
              </a:rPr>
              <a:t>Tại</a:t>
            </a:r>
            <a:r>
              <a:rPr lang="en-US" sz="1800" b="1" i="1" dirty="0">
                <a:solidFill>
                  <a:srgbClr val="002060"/>
                </a:solidFill>
                <a:effectLst/>
                <a:latin typeface="Times New Roman" panose="02020603050405020304" pitchFamily="18" charset="0"/>
                <a:ea typeface="Calibri" panose="020F0502020204030204" pitchFamily="34" charset="0"/>
              </a:rPr>
              <a:t> </a:t>
            </a:r>
            <a:r>
              <a:rPr lang="en-US" sz="1800" b="1" i="1" dirty="0" err="1">
                <a:solidFill>
                  <a:srgbClr val="002060"/>
                </a:solidFill>
                <a:effectLst/>
                <a:latin typeface="Times New Roman" panose="02020603050405020304" pitchFamily="18" charset="0"/>
                <a:ea typeface="Calibri" panose="020F0502020204030204" pitchFamily="34" charset="0"/>
              </a:rPr>
              <a:t>sao</a:t>
            </a:r>
            <a:r>
              <a:rPr lang="en-US" sz="1800" b="1" i="1" dirty="0">
                <a:solidFill>
                  <a:srgbClr val="002060"/>
                </a:solidFill>
                <a:effectLst/>
                <a:latin typeface="Times New Roman" panose="02020603050405020304" pitchFamily="18" charset="0"/>
                <a:ea typeface="Calibri" panose="020F0502020204030204" pitchFamily="34" charset="0"/>
              </a:rPr>
              <a:t> </a:t>
            </a:r>
            <a:r>
              <a:rPr lang="en-US" sz="1800" b="1" i="1" dirty="0" err="1">
                <a:solidFill>
                  <a:srgbClr val="002060"/>
                </a:solidFill>
                <a:effectLst/>
                <a:latin typeface="Times New Roman" panose="02020603050405020304" pitchFamily="18" charset="0"/>
                <a:ea typeface="Calibri" panose="020F0502020204030204" pitchFamily="34" charset="0"/>
              </a:rPr>
              <a:t>chúng</a:t>
            </a:r>
            <a:r>
              <a:rPr lang="en-US" sz="1800" b="1" i="1" dirty="0">
                <a:solidFill>
                  <a:srgbClr val="002060"/>
                </a:solidFill>
                <a:effectLst/>
                <a:latin typeface="Times New Roman" panose="02020603050405020304" pitchFamily="18" charset="0"/>
                <a:ea typeface="Calibri" panose="020F0502020204030204" pitchFamily="34" charset="0"/>
              </a:rPr>
              <a:t> ta </a:t>
            </a:r>
            <a:r>
              <a:rPr lang="en-US" sz="1800" b="1" i="1" dirty="0" err="1">
                <a:solidFill>
                  <a:srgbClr val="002060"/>
                </a:solidFill>
                <a:effectLst/>
                <a:latin typeface="Times New Roman" panose="02020603050405020304" pitchFamily="18" charset="0"/>
                <a:ea typeface="Calibri" panose="020F0502020204030204" pitchFamily="34" charset="0"/>
              </a:rPr>
              <a:t>cần</a:t>
            </a:r>
            <a:r>
              <a:rPr lang="en-US" sz="1800" b="1" i="1" dirty="0">
                <a:solidFill>
                  <a:srgbClr val="002060"/>
                </a:solidFill>
                <a:effectLst/>
                <a:latin typeface="Times New Roman" panose="02020603050405020304" pitchFamily="18" charset="0"/>
                <a:ea typeface="Calibri" panose="020F0502020204030204" pitchFamily="34" charset="0"/>
              </a:rPr>
              <a:t> </a:t>
            </a:r>
            <a:r>
              <a:rPr lang="en-US" sz="1800" b="1" i="1" dirty="0" err="1">
                <a:solidFill>
                  <a:srgbClr val="002060"/>
                </a:solidFill>
                <a:effectLst/>
                <a:latin typeface="Times New Roman" panose="02020603050405020304" pitchFamily="18" charset="0"/>
                <a:ea typeface="Calibri" panose="020F0502020204030204" pitchFamily="34" charset="0"/>
              </a:rPr>
              <a:t>giữ</a:t>
            </a:r>
            <a:r>
              <a:rPr lang="en-US" sz="1800" b="1" i="1" dirty="0">
                <a:solidFill>
                  <a:srgbClr val="002060"/>
                </a:solidFill>
                <a:effectLst/>
                <a:latin typeface="Times New Roman" panose="02020603050405020304" pitchFamily="18" charset="0"/>
                <a:ea typeface="Calibri" panose="020F0502020204030204" pitchFamily="34" charset="0"/>
              </a:rPr>
              <a:t> </a:t>
            </a:r>
            <a:r>
              <a:rPr lang="en-US" sz="1800" b="1" i="1" dirty="0" err="1">
                <a:solidFill>
                  <a:srgbClr val="002060"/>
                </a:solidFill>
                <a:effectLst/>
                <a:latin typeface="Times New Roman" panose="02020603050405020304" pitchFamily="18" charset="0"/>
                <a:ea typeface="Calibri" panose="020F0502020204030204" pitchFamily="34" charset="0"/>
              </a:rPr>
              <a:t>vệ</a:t>
            </a:r>
            <a:r>
              <a:rPr lang="en-US" sz="1800" b="1" i="1" dirty="0">
                <a:solidFill>
                  <a:srgbClr val="002060"/>
                </a:solidFill>
                <a:effectLst/>
                <a:latin typeface="Times New Roman" panose="02020603050405020304" pitchFamily="18" charset="0"/>
                <a:ea typeface="Calibri" panose="020F0502020204030204" pitchFamily="34" charset="0"/>
              </a:rPr>
              <a:t> </a:t>
            </a:r>
            <a:r>
              <a:rPr lang="en-US" sz="1800" b="1" i="1" dirty="0" err="1">
                <a:solidFill>
                  <a:srgbClr val="002060"/>
                </a:solidFill>
                <a:effectLst/>
                <a:latin typeface="Times New Roman" panose="02020603050405020304" pitchFamily="18" charset="0"/>
                <a:ea typeface="Calibri" panose="020F0502020204030204" pitchFamily="34" charset="0"/>
              </a:rPr>
              <a:t>sinh</a:t>
            </a:r>
            <a:r>
              <a:rPr lang="en-US" sz="1800" b="1" i="1" dirty="0">
                <a:solidFill>
                  <a:srgbClr val="002060"/>
                </a:solidFill>
                <a:effectLst/>
                <a:latin typeface="Times New Roman" panose="02020603050405020304" pitchFamily="18" charset="0"/>
                <a:ea typeface="Calibri" panose="020F0502020204030204" pitchFamily="34" charset="0"/>
              </a:rPr>
              <a:t> </a:t>
            </a:r>
            <a:r>
              <a:rPr lang="en-US" sz="1800" b="1" i="1" dirty="0" err="1">
                <a:solidFill>
                  <a:srgbClr val="002060"/>
                </a:solidFill>
                <a:effectLst/>
                <a:latin typeface="Times New Roman" panose="02020603050405020304" pitchFamily="18" charset="0"/>
                <a:ea typeface="Calibri" panose="020F0502020204030204" pitchFamily="34" charset="0"/>
              </a:rPr>
              <a:t>cơ</a:t>
            </a:r>
            <a:r>
              <a:rPr lang="en-US" sz="1800" b="1" i="1" dirty="0">
                <a:solidFill>
                  <a:srgbClr val="002060"/>
                </a:solidFill>
                <a:effectLst/>
                <a:latin typeface="Times New Roman" panose="02020603050405020304" pitchFamily="18" charset="0"/>
                <a:ea typeface="Calibri" panose="020F0502020204030204" pitchFamily="34" charset="0"/>
              </a:rPr>
              <a:t> </a:t>
            </a:r>
            <a:r>
              <a:rPr lang="en-US" sz="1800" b="1" i="1" dirty="0" err="1">
                <a:solidFill>
                  <a:srgbClr val="002060"/>
                </a:solidFill>
                <a:effectLst/>
                <a:latin typeface="Times New Roman" panose="02020603050405020304" pitchFamily="18" charset="0"/>
                <a:ea typeface="Calibri" panose="020F0502020204030204" pitchFamily="34" charset="0"/>
              </a:rPr>
              <a:t>quan</a:t>
            </a:r>
            <a:r>
              <a:rPr lang="en-US" sz="1800" b="1" i="1" dirty="0">
                <a:solidFill>
                  <a:srgbClr val="002060"/>
                </a:solidFill>
                <a:effectLst/>
                <a:latin typeface="Times New Roman" panose="02020603050405020304" pitchFamily="18" charset="0"/>
                <a:ea typeface="Calibri" panose="020F0502020204030204" pitchFamily="34" charset="0"/>
              </a:rPr>
              <a:t> </a:t>
            </a:r>
            <a:r>
              <a:rPr lang="en-US" sz="1800" b="1" i="1" dirty="0" err="1">
                <a:solidFill>
                  <a:srgbClr val="002060"/>
                </a:solidFill>
                <a:effectLst/>
                <a:latin typeface="Times New Roman" panose="02020603050405020304" pitchFamily="18" charset="0"/>
                <a:ea typeface="Calibri" panose="020F0502020204030204" pitchFamily="34" charset="0"/>
              </a:rPr>
              <a:t>bài</a:t>
            </a:r>
            <a:r>
              <a:rPr lang="en-US" sz="1800" b="1" i="1" dirty="0">
                <a:solidFill>
                  <a:srgbClr val="002060"/>
                </a:solidFill>
                <a:effectLst/>
                <a:latin typeface="Times New Roman" panose="02020603050405020304" pitchFamily="18" charset="0"/>
                <a:ea typeface="Calibri" panose="020F0502020204030204" pitchFamily="34" charset="0"/>
              </a:rPr>
              <a:t> </a:t>
            </a:r>
            <a:r>
              <a:rPr lang="en-US" sz="1800" b="1" i="1" dirty="0" err="1">
                <a:solidFill>
                  <a:srgbClr val="002060"/>
                </a:solidFill>
                <a:effectLst/>
                <a:latin typeface="Times New Roman" panose="02020603050405020304" pitchFamily="18" charset="0"/>
                <a:ea typeface="Calibri" panose="020F0502020204030204" pitchFamily="34" charset="0"/>
              </a:rPr>
              <a:t>tiết</a:t>
            </a:r>
            <a:r>
              <a:rPr lang="en-US" sz="1800" b="1" i="1" dirty="0">
                <a:solidFill>
                  <a:srgbClr val="002060"/>
                </a:solidFill>
                <a:effectLst/>
                <a:latin typeface="Times New Roman" panose="02020603050405020304" pitchFamily="18" charset="0"/>
                <a:ea typeface="Calibri" panose="020F0502020204030204" pitchFamily="34" charset="0"/>
              </a:rPr>
              <a:t> </a:t>
            </a:r>
            <a:r>
              <a:rPr lang="en-US" sz="1800" b="1" i="1" dirty="0" err="1">
                <a:solidFill>
                  <a:srgbClr val="002060"/>
                </a:solidFill>
                <a:effectLst/>
                <a:latin typeface="Times New Roman" panose="02020603050405020304" pitchFamily="18" charset="0"/>
                <a:ea typeface="Calibri" panose="020F0502020204030204" pitchFamily="34" charset="0"/>
              </a:rPr>
              <a:t>nước</a:t>
            </a:r>
            <a:r>
              <a:rPr lang="en-US" sz="1800" b="1" i="1" dirty="0">
                <a:solidFill>
                  <a:srgbClr val="002060"/>
                </a:solidFill>
                <a:effectLst/>
                <a:latin typeface="Times New Roman" panose="02020603050405020304" pitchFamily="18" charset="0"/>
                <a:ea typeface="Calibri" panose="020F0502020204030204" pitchFamily="34" charset="0"/>
              </a:rPr>
              <a:t> </a:t>
            </a:r>
            <a:r>
              <a:rPr lang="en-US" sz="1800" b="1" i="1" dirty="0" err="1">
                <a:solidFill>
                  <a:srgbClr val="002060"/>
                </a:solidFill>
                <a:effectLst/>
                <a:latin typeface="Times New Roman" panose="02020603050405020304" pitchFamily="18" charset="0"/>
                <a:ea typeface="Calibri" panose="020F0502020204030204" pitchFamily="34" charset="0"/>
              </a:rPr>
              <a:t>tiểu</a:t>
            </a:r>
            <a:r>
              <a:rPr lang="en-US" sz="1800" b="1" i="1" dirty="0">
                <a:solidFill>
                  <a:srgbClr val="002060"/>
                </a:solidFill>
                <a:effectLst/>
                <a:latin typeface="Times New Roman" panose="02020603050405020304" pitchFamily="18" charset="0"/>
                <a:ea typeface="Calibri" panose="020F0502020204030204" pitchFamily="34" charset="0"/>
              </a:rPr>
              <a:t>?</a:t>
            </a:r>
            <a:endParaRPr lang="en-US" sz="1800" i="1" dirty="0">
              <a:solidFill>
                <a:srgbClr val="002060"/>
              </a:solidFill>
              <a:effectLst/>
              <a:latin typeface="Times New Roman" panose="02020603050405020304" pitchFamily="18" charset="0"/>
              <a:ea typeface="Calibri" panose="020F0502020204030204" pitchFamily="34" charset="0"/>
            </a:endParaRPr>
          </a:p>
        </p:txBody>
      </p:sp>
      <p:sp>
        <p:nvSpPr>
          <p:cNvPr id="16" name="TextBox 15">
            <a:extLst>
              <a:ext uri="{FF2B5EF4-FFF2-40B4-BE49-F238E27FC236}">
                <a16:creationId xmlns:a16="http://schemas.microsoft.com/office/drawing/2014/main" id="{7E6D335A-1C8E-40DE-A017-6FB495C309AF}"/>
              </a:ext>
            </a:extLst>
          </p:cNvPr>
          <p:cNvSpPr txBox="1"/>
          <p:nvPr/>
        </p:nvSpPr>
        <p:spPr>
          <a:xfrm>
            <a:off x="1679945" y="363878"/>
            <a:ext cx="6167692"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Suy</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nghĩ</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 Chia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sẻ</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7" name="Picture 2" descr="Pink Lines Sticker by Léa Binda">
            <a:extLst>
              <a:ext uri="{FF2B5EF4-FFF2-40B4-BE49-F238E27FC236}">
                <a16:creationId xmlns:a16="http://schemas.microsoft.com/office/drawing/2014/main" id="{EA6E899D-0292-4E69-8AF1-7E80C405B7D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675" y="2814134"/>
            <a:ext cx="5033299" cy="184554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2DE6375-9C09-4DB7-9C6E-D74B39F4E560}"/>
              </a:ext>
            </a:extLst>
          </p:cNvPr>
          <p:cNvSpPr txBox="1"/>
          <p:nvPr/>
        </p:nvSpPr>
        <p:spPr>
          <a:xfrm>
            <a:off x="918549" y="3198297"/>
            <a:ext cx="4468206" cy="1077218"/>
          </a:xfrm>
          <a:prstGeom prst="rect">
            <a:avLst/>
          </a:prstGeom>
          <a:noFill/>
        </p:spPr>
        <p:txBody>
          <a:bodyPr wrap="square" rtlCol="0">
            <a:spAutoFit/>
          </a:bodyPr>
          <a:lstStyle/>
          <a:p>
            <a:pPr algn="just"/>
            <a:r>
              <a:rPr lang="vi-VN" sz="1600" dirty="0">
                <a:latin typeface="+mj-lt"/>
              </a:rPr>
              <a:t>Giữ vệ sinh cơ quan bài tiết nước tiểu giúp cho bộ phận bên ngoài của cơ quan bài tiết nước tiểu sạch sẽ, không hôi hám, không ngứa ngáy, không bị nhiễm trùng</a:t>
            </a:r>
            <a:r>
              <a:rPr lang="en-US" sz="1600" dirty="0">
                <a:latin typeface="+mj-lt"/>
              </a:rPr>
              <a:t>.</a:t>
            </a:r>
            <a:endParaRPr lang="en-US" sz="1600" b="1" dirty="0">
              <a:solidFill>
                <a:schemeClr val="bg2">
                  <a:lumMod val="10000"/>
                </a:schemeClr>
              </a:solidFill>
              <a:latin typeface="+mj-lt"/>
              <a:cs typeface="Times New Roman" panose="02020603050405020304" pitchFamily="18" charset="0"/>
            </a:endParaRPr>
          </a:p>
        </p:txBody>
      </p:sp>
      <p:sp>
        <p:nvSpPr>
          <p:cNvPr id="9" name="Google Shape;359;p33">
            <a:extLst>
              <a:ext uri="{FF2B5EF4-FFF2-40B4-BE49-F238E27FC236}">
                <a16:creationId xmlns:a16="http://schemas.microsoft.com/office/drawing/2014/main" id="{13713772-82BE-4085-AA98-CE56527583AC}"/>
              </a:ext>
            </a:extLst>
          </p:cNvPr>
          <p:cNvSpPr/>
          <p:nvPr/>
        </p:nvSpPr>
        <p:spPr>
          <a:xfrm flipH="1">
            <a:off x="6949947" y="3164302"/>
            <a:ext cx="2627055" cy="2626496"/>
          </a:xfrm>
          <a:prstGeom prst="ellipse">
            <a:avLst/>
          </a:prstGeom>
          <a:solidFill>
            <a:srgbClr val="75CC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0" name="Google Shape;1268;p37">
            <a:extLst>
              <a:ext uri="{FF2B5EF4-FFF2-40B4-BE49-F238E27FC236}">
                <a16:creationId xmlns:a16="http://schemas.microsoft.com/office/drawing/2014/main" id="{7429D4DD-7CA7-4964-BA1C-E97CF6F999B9}"/>
              </a:ext>
            </a:extLst>
          </p:cNvPr>
          <p:cNvGrpSpPr/>
          <p:nvPr/>
        </p:nvGrpSpPr>
        <p:grpSpPr>
          <a:xfrm>
            <a:off x="7144560" y="1894382"/>
            <a:ext cx="1406154" cy="3018339"/>
            <a:chOff x="6435050" y="1025875"/>
            <a:chExt cx="1554725" cy="3337250"/>
          </a:xfrm>
        </p:grpSpPr>
        <p:sp>
          <p:nvSpPr>
            <p:cNvPr id="11" name="Google Shape;1269;p37">
              <a:extLst>
                <a:ext uri="{FF2B5EF4-FFF2-40B4-BE49-F238E27FC236}">
                  <a16:creationId xmlns:a16="http://schemas.microsoft.com/office/drawing/2014/main" id="{D2217312-143A-4430-B57A-AD9216F40635}"/>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 name="Google Shape;1270;p37">
              <a:extLst>
                <a:ext uri="{FF2B5EF4-FFF2-40B4-BE49-F238E27FC236}">
                  <a16:creationId xmlns:a16="http://schemas.microsoft.com/office/drawing/2014/main" id="{A1F0AE2C-D950-452F-9032-2EFB55B2EAEA}"/>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 name="Google Shape;1271;p37">
              <a:extLst>
                <a:ext uri="{FF2B5EF4-FFF2-40B4-BE49-F238E27FC236}">
                  <a16:creationId xmlns:a16="http://schemas.microsoft.com/office/drawing/2014/main" id="{821C4A53-581E-4A14-AC33-F9EA34D452C9}"/>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 name="Google Shape;1272;p37">
              <a:extLst>
                <a:ext uri="{FF2B5EF4-FFF2-40B4-BE49-F238E27FC236}">
                  <a16:creationId xmlns:a16="http://schemas.microsoft.com/office/drawing/2014/main" id="{1A50A5C1-191A-4F49-9DD9-C203FD32529E}"/>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 name="Google Shape;1273;p37">
              <a:extLst>
                <a:ext uri="{FF2B5EF4-FFF2-40B4-BE49-F238E27FC236}">
                  <a16:creationId xmlns:a16="http://schemas.microsoft.com/office/drawing/2014/main" id="{D459984B-EB57-4D04-B739-4D47DF7E13D2}"/>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 name="Google Shape;1274;p37">
              <a:extLst>
                <a:ext uri="{FF2B5EF4-FFF2-40B4-BE49-F238E27FC236}">
                  <a16:creationId xmlns:a16="http://schemas.microsoft.com/office/drawing/2014/main" id="{827F74F6-1E86-41C2-A7FA-3AE298FCF959}"/>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 name="Google Shape;1275;p37">
              <a:extLst>
                <a:ext uri="{FF2B5EF4-FFF2-40B4-BE49-F238E27FC236}">
                  <a16:creationId xmlns:a16="http://schemas.microsoft.com/office/drawing/2014/main" id="{512FD98C-6A0F-4865-8315-5F055001F0A6}"/>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 name="Google Shape;1276;p37">
              <a:extLst>
                <a:ext uri="{FF2B5EF4-FFF2-40B4-BE49-F238E27FC236}">
                  <a16:creationId xmlns:a16="http://schemas.microsoft.com/office/drawing/2014/main" id="{F2C8125B-C09A-4DC1-B546-773926298C8D}"/>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 name="Google Shape;1277;p37">
              <a:extLst>
                <a:ext uri="{FF2B5EF4-FFF2-40B4-BE49-F238E27FC236}">
                  <a16:creationId xmlns:a16="http://schemas.microsoft.com/office/drawing/2014/main" id="{AD4FF704-4108-4DA4-B3E1-34F92094532D}"/>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2" name="Google Shape;1278;p37">
              <a:extLst>
                <a:ext uri="{FF2B5EF4-FFF2-40B4-BE49-F238E27FC236}">
                  <a16:creationId xmlns:a16="http://schemas.microsoft.com/office/drawing/2014/main" id="{7324F630-6A0F-4429-9EEA-6E5C52720ECD}"/>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3" name="Google Shape;1279;p37">
              <a:extLst>
                <a:ext uri="{FF2B5EF4-FFF2-40B4-BE49-F238E27FC236}">
                  <a16:creationId xmlns:a16="http://schemas.microsoft.com/office/drawing/2014/main" id="{9B3CBA49-1521-4E44-825F-46E4622D1EED}"/>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4" name="Google Shape;1280;p37">
              <a:extLst>
                <a:ext uri="{FF2B5EF4-FFF2-40B4-BE49-F238E27FC236}">
                  <a16:creationId xmlns:a16="http://schemas.microsoft.com/office/drawing/2014/main" id="{E6E0F526-B259-461A-8955-2724378C6D94}"/>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5" name="Google Shape;1281;p37">
              <a:extLst>
                <a:ext uri="{FF2B5EF4-FFF2-40B4-BE49-F238E27FC236}">
                  <a16:creationId xmlns:a16="http://schemas.microsoft.com/office/drawing/2014/main" id="{B84C42D9-916C-4038-8D62-25A0C6A4F2BE}"/>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6" name="Google Shape;1282;p37">
              <a:extLst>
                <a:ext uri="{FF2B5EF4-FFF2-40B4-BE49-F238E27FC236}">
                  <a16:creationId xmlns:a16="http://schemas.microsoft.com/office/drawing/2014/main" id="{2B59B091-D209-4B46-9E04-282C8ED6CF3A}"/>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7" name="Google Shape;1283;p37">
              <a:extLst>
                <a:ext uri="{FF2B5EF4-FFF2-40B4-BE49-F238E27FC236}">
                  <a16:creationId xmlns:a16="http://schemas.microsoft.com/office/drawing/2014/main" id="{16CAEB3F-CFC0-4636-A912-7F1850A2ED88}"/>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8" name="Google Shape;1284;p37">
              <a:extLst>
                <a:ext uri="{FF2B5EF4-FFF2-40B4-BE49-F238E27FC236}">
                  <a16:creationId xmlns:a16="http://schemas.microsoft.com/office/drawing/2014/main" id="{2C50E994-0D24-4379-AF49-63F1A270D147}"/>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9" name="Google Shape;1285;p37">
              <a:extLst>
                <a:ext uri="{FF2B5EF4-FFF2-40B4-BE49-F238E27FC236}">
                  <a16:creationId xmlns:a16="http://schemas.microsoft.com/office/drawing/2014/main" id="{B02F5B0A-BDD3-4F2D-B90F-729C2F1D4D6E}"/>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0" name="Google Shape;1286;p37">
              <a:extLst>
                <a:ext uri="{FF2B5EF4-FFF2-40B4-BE49-F238E27FC236}">
                  <a16:creationId xmlns:a16="http://schemas.microsoft.com/office/drawing/2014/main" id="{4AB80F75-0D8A-4A00-8EB8-A09A9A6A1095}"/>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287;p37">
              <a:extLst>
                <a:ext uri="{FF2B5EF4-FFF2-40B4-BE49-F238E27FC236}">
                  <a16:creationId xmlns:a16="http://schemas.microsoft.com/office/drawing/2014/main" id="{F0F7EE5E-FA21-4B10-BF41-2989393BA5BD}"/>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288;p37">
              <a:extLst>
                <a:ext uri="{FF2B5EF4-FFF2-40B4-BE49-F238E27FC236}">
                  <a16:creationId xmlns:a16="http://schemas.microsoft.com/office/drawing/2014/main" id="{FC48B5D3-4B48-4C96-B666-80D21A8FDB58}"/>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289;p37">
              <a:extLst>
                <a:ext uri="{FF2B5EF4-FFF2-40B4-BE49-F238E27FC236}">
                  <a16:creationId xmlns:a16="http://schemas.microsoft.com/office/drawing/2014/main" id="{8DE70880-720A-4DC3-ADCA-0D40054B10F6}"/>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290;p37">
              <a:extLst>
                <a:ext uri="{FF2B5EF4-FFF2-40B4-BE49-F238E27FC236}">
                  <a16:creationId xmlns:a16="http://schemas.microsoft.com/office/drawing/2014/main" id="{204098FC-7E34-4661-A9ED-4C5441A260EF}"/>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291;p37">
              <a:extLst>
                <a:ext uri="{FF2B5EF4-FFF2-40B4-BE49-F238E27FC236}">
                  <a16:creationId xmlns:a16="http://schemas.microsoft.com/office/drawing/2014/main" id="{938613E0-0026-41ED-BA94-99CE649CDC73}"/>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292;p37">
              <a:extLst>
                <a:ext uri="{FF2B5EF4-FFF2-40B4-BE49-F238E27FC236}">
                  <a16:creationId xmlns:a16="http://schemas.microsoft.com/office/drawing/2014/main" id="{047512F0-D6D4-4182-A8B6-579653FD20C4}"/>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293;p37">
              <a:extLst>
                <a:ext uri="{FF2B5EF4-FFF2-40B4-BE49-F238E27FC236}">
                  <a16:creationId xmlns:a16="http://schemas.microsoft.com/office/drawing/2014/main" id="{C7921290-84BD-4019-B96A-C5E9E60D370D}"/>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294;p37">
              <a:extLst>
                <a:ext uri="{FF2B5EF4-FFF2-40B4-BE49-F238E27FC236}">
                  <a16:creationId xmlns:a16="http://schemas.microsoft.com/office/drawing/2014/main" id="{BB104DB6-0998-476C-9201-FFD1D0F901F5}"/>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9" name="Google Shape;1295;p37">
              <a:extLst>
                <a:ext uri="{FF2B5EF4-FFF2-40B4-BE49-F238E27FC236}">
                  <a16:creationId xmlns:a16="http://schemas.microsoft.com/office/drawing/2014/main" id="{8F6EAB0C-43C1-4447-98E2-1EA50B6685BB}"/>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0" name="Google Shape;1296;p37">
              <a:extLst>
                <a:ext uri="{FF2B5EF4-FFF2-40B4-BE49-F238E27FC236}">
                  <a16:creationId xmlns:a16="http://schemas.microsoft.com/office/drawing/2014/main" id="{D32ADAA5-95FF-425C-A12E-647F3FE09A0D}"/>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1297;p37">
              <a:extLst>
                <a:ext uri="{FF2B5EF4-FFF2-40B4-BE49-F238E27FC236}">
                  <a16:creationId xmlns:a16="http://schemas.microsoft.com/office/drawing/2014/main" id="{8CFD9056-088D-44E9-8ABC-41D5A958C555}"/>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1298;p37">
              <a:extLst>
                <a:ext uri="{FF2B5EF4-FFF2-40B4-BE49-F238E27FC236}">
                  <a16:creationId xmlns:a16="http://schemas.microsoft.com/office/drawing/2014/main" id="{0B305733-3AD3-4C98-B2B7-97642CCD5E55}"/>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3" name="Google Shape;1299;p37">
              <a:extLst>
                <a:ext uri="{FF2B5EF4-FFF2-40B4-BE49-F238E27FC236}">
                  <a16:creationId xmlns:a16="http://schemas.microsoft.com/office/drawing/2014/main" id="{E0BF5037-9514-4B47-B262-DB400EF6E8D3}"/>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1300;p37">
              <a:extLst>
                <a:ext uri="{FF2B5EF4-FFF2-40B4-BE49-F238E27FC236}">
                  <a16:creationId xmlns:a16="http://schemas.microsoft.com/office/drawing/2014/main" id="{ABA43207-02CE-4F9A-85E8-26B54717DACF}"/>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1301;p37">
              <a:extLst>
                <a:ext uri="{FF2B5EF4-FFF2-40B4-BE49-F238E27FC236}">
                  <a16:creationId xmlns:a16="http://schemas.microsoft.com/office/drawing/2014/main" id="{B795CEA3-9105-431A-A221-E02E47A93CAE}"/>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1302;p37">
              <a:extLst>
                <a:ext uri="{FF2B5EF4-FFF2-40B4-BE49-F238E27FC236}">
                  <a16:creationId xmlns:a16="http://schemas.microsoft.com/office/drawing/2014/main" id="{0F6F3469-A95F-45B2-9BB1-1123071109AB}"/>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7" name="Google Shape;1303;p37">
              <a:extLst>
                <a:ext uri="{FF2B5EF4-FFF2-40B4-BE49-F238E27FC236}">
                  <a16:creationId xmlns:a16="http://schemas.microsoft.com/office/drawing/2014/main" id="{322AA348-94EE-4710-9807-52714A8EB192}"/>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8" name="Google Shape;1304;p37">
              <a:extLst>
                <a:ext uri="{FF2B5EF4-FFF2-40B4-BE49-F238E27FC236}">
                  <a16:creationId xmlns:a16="http://schemas.microsoft.com/office/drawing/2014/main" id="{FF5AC42F-6709-4575-B691-E98B39D3E6F2}"/>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1305;p37">
              <a:extLst>
                <a:ext uri="{FF2B5EF4-FFF2-40B4-BE49-F238E27FC236}">
                  <a16:creationId xmlns:a16="http://schemas.microsoft.com/office/drawing/2014/main" id="{D96F019F-A420-448E-8E12-BB44A94C664E}"/>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1306;p37">
              <a:extLst>
                <a:ext uri="{FF2B5EF4-FFF2-40B4-BE49-F238E27FC236}">
                  <a16:creationId xmlns:a16="http://schemas.microsoft.com/office/drawing/2014/main" id="{B65AA1DB-54A3-43D6-8ADA-19B58C62B01D}"/>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1307;p37">
              <a:extLst>
                <a:ext uri="{FF2B5EF4-FFF2-40B4-BE49-F238E27FC236}">
                  <a16:creationId xmlns:a16="http://schemas.microsoft.com/office/drawing/2014/main" id="{B9AFCCE8-7359-41D3-BDDB-4CEFD2BBF53F}"/>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1308;p37">
              <a:extLst>
                <a:ext uri="{FF2B5EF4-FFF2-40B4-BE49-F238E27FC236}">
                  <a16:creationId xmlns:a16="http://schemas.microsoft.com/office/drawing/2014/main" id="{F8C64FC9-2123-4AE2-A139-162795FAD243}"/>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1309;p37">
              <a:extLst>
                <a:ext uri="{FF2B5EF4-FFF2-40B4-BE49-F238E27FC236}">
                  <a16:creationId xmlns:a16="http://schemas.microsoft.com/office/drawing/2014/main" id="{7F2C8263-190B-4C31-9A88-3E61F1507509}"/>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1310;p37">
              <a:extLst>
                <a:ext uri="{FF2B5EF4-FFF2-40B4-BE49-F238E27FC236}">
                  <a16:creationId xmlns:a16="http://schemas.microsoft.com/office/drawing/2014/main" id="{3C8A04FE-9933-4078-9C73-F2C624EAB36F}"/>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1311;p37">
              <a:extLst>
                <a:ext uri="{FF2B5EF4-FFF2-40B4-BE49-F238E27FC236}">
                  <a16:creationId xmlns:a16="http://schemas.microsoft.com/office/drawing/2014/main" id="{210C6023-FDDA-4A6E-8689-59616F1E1897}"/>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1312;p37">
              <a:extLst>
                <a:ext uri="{FF2B5EF4-FFF2-40B4-BE49-F238E27FC236}">
                  <a16:creationId xmlns:a16="http://schemas.microsoft.com/office/drawing/2014/main" id="{31456271-4E42-403D-A218-DFE3D7FEE766}"/>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7" name="Google Shape;1313;p37">
              <a:extLst>
                <a:ext uri="{FF2B5EF4-FFF2-40B4-BE49-F238E27FC236}">
                  <a16:creationId xmlns:a16="http://schemas.microsoft.com/office/drawing/2014/main" id="{1062F0C5-E440-4791-8B75-2E4967C98994}"/>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8" name="Google Shape;1314;p37">
              <a:extLst>
                <a:ext uri="{FF2B5EF4-FFF2-40B4-BE49-F238E27FC236}">
                  <a16:creationId xmlns:a16="http://schemas.microsoft.com/office/drawing/2014/main" id="{0F581D9F-94C9-471D-AE4C-CB66DE88D605}"/>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9" name="Google Shape;1315;p37">
              <a:extLst>
                <a:ext uri="{FF2B5EF4-FFF2-40B4-BE49-F238E27FC236}">
                  <a16:creationId xmlns:a16="http://schemas.microsoft.com/office/drawing/2014/main" id="{AF489A10-6C95-4A29-BCAD-B18A78B6EDFD}"/>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0" name="Google Shape;1316;p37">
              <a:extLst>
                <a:ext uri="{FF2B5EF4-FFF2-40B4-BE49-F238E27FC236}">
                  <a16:creationId xmlns:a16="http://schemas.microsoft.com/office/drawing/2014/main" id="{EEDA3110-FEC1-4966-AC5A-18ADC4EC70F5}"/>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1" name="Google Shape;1317;p37">
              <a:extLst>
                <a:ext uri="{FF2B5EF4-FFF2-40B4-BE49-F238E27FC236}">
                  <a16:creationId xmlns:a16="http://schemas.microsoft.com/office/drawing/2014/main" id="{E4F98B47-DBCD-42B4-80CF-8B01EB8F7567}"/>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2" name="Google Shape;1318;p37">
              <a:extLst>
                <a:ext uri="{FF2B5EF4-FFF2-40B4-BE49-F238E27FC236}">
                  <a16:creationId xmlns:a16="http://schemas.microsoft.com/office/drawing/2014/main" id="{2A4C3107-43F8-4E9B-A316-81B4631827DB}"/>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3" name="Google Shape;1319;p37">
              <a:extLst>
                <a:ext uri="{FF2B5EF4-FFF2-40B4-BE49-F238E27FC236}">
                  <a16:creationId xmlns:a16="http://schemas.microsoft.com/office/drawing/2014/main" id="{52C79B21-DD7F-4950-A17A-02ECCE64D1BD}"/>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Tree>
    <p:extLst>
      <p:ext uri="{BB962C8B-B14F-4D97-AF65-F5344CB8AC3E}">
        <p14:creationId xmlns:p14="http://schemas.microsoft.com/office/powerpoint/2010/main" val="399072097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2" name="Group 1">
            <a:extLst>
              <a:ext uri="{FF2B5EF4-FFF2-40B4-BE49-F238E27FC236}">
                <a16:creationId xmlns:a16="http://schemas.microsoft.com/office/drawing/2014/main" id="{34142F8F-315B-40AD-BE59-843E705BB91D}"/>
              </a:ext>
            </a:extLst>
          </p:cNvPr>
          <p:cNvGrpSpPr/>
          <p:nvPr/>
        </p:nvGrpSpPr>
        <p:grpSpPr>
          <a:xfrm>
            <a:off x="265056" y="2190151"/>
            <a:ext cx="4216958" cy="581334"/>
            <a:chOff x="261257" y="1300849"/>
            <a:chExt cx="4216958" cy="581334"/>
          </a:xfrm>
        </p:grpSpPr>
        <p:sp>
          <p:nvSpPr>
            <p:cNvPr id="14" name="Rectangle: Rounded Corners 13">
              <a:extLst>
                <a:ext uri="{FF2B5EF4-FFF2-40B4-BE49-F238E27FC236}">
                  <a16:creationId xmlns:a16="http://schemas.microsoft.com/office/drawing/2014/main" id="{CD97C467-ADBB-4894-B5CF-DF12BB53B621}"/>
                </a:ext>
              </a:extLst>
            </p:cNvPr>
            <p:cNvSpPr/>
            <p:nvPr/>
          </p:nvSpPr>
          <p:spPr>
            <a:xfrm>
              <a:off x="261257" y="1300849"/>
              <a:ext cx="4216958" cy="581334"/>
            </a:xfrm>
            <a:prstGeom prst="roundRect">
              <a:avLst>
                <a:gd name="adj"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25" name="Google Shape;356;p33">
              <a:extLst>
                <a:ext uri="{FF2B5EF4-FFF2-40B4-BE49-F238E27FC236}">
                  <a16:creationId xmlns:a16="http://schemas.microsoft.com/office/drawing/2014/main" id="{997800FF-A3EC-4997-B4F3-92D702FF28E4}"/>
                </a:ext>
              </a:extLst>
            </p:cNvPr>
            <p:cNvSpPr txBox="1">
              <a:spLocks/>
            </p:cNvSpPr>
            <p:nvPr/>
          </p:nvSpPr>
          <p:spPr>
            <a:xfrm flipH="1">
              <a:off x="386286" y="1394130"/>
              <a:ext cx="3400268"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Trả</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lời</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các</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câu</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hỏi</a:t>
              </a:r>
              <a:endParaRPr kumimoji="0" lang="vi-VN"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sp>
        <p:nvSpPr>
          <p:cNvPr id="3" name="TextBox 2">
            <a:extLst>
              <a:ext uri="{FF2B5EF4-FFF2-40B4-BE49-F238E27FC236}">
                <a16:creationId xmlns:a16="http://schemas.microsoft.com/office/drawing/2014/main" id="{A5727824-9741-4F67-8A1E-E8E3CEE0CCDD}"/>
              </a:ext>
            </a:extLst>
          </p:cNvPr>
          <p:cNvSpPr txBox="1"/>
          <p:nvPr/>
        </p:nvSpPr>
        <p:spPr>
          <a:xfrm>
            <a:off x="310577" y="3023432"/>
            <a:ext cx="4443286" cy="1289071"/>
          </a:xfrm>
          <a:prstGeom prst="rect">
            <a:avLst/>
          </a:prstGeom>
          <a:noFill/>
        </p:spPr>
        <p:txBody>
          <a:bodyPr wrap="square" rtlCol="0">
            <a:spAutoFit/>
          </a:bodyPr>
          <a:lstStyle/>
          <a:p>
            <a:pPr marL="91440" marR="0" lvl="0" indent="-18288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800" b="0" i="1"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Các</a:t>
            </a:r>
            <a:r>
              <a:rPr kumimoji="0" lang="en-US"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lang="en-US" sz="1800" i="1" dirty="0" err="1">
                <a:solidFill>
                  <a:srgbClr val="20124D"/>
                </a:solidFill>
                <a:latin typeface="Times New Roman" panose="02020603050405020304" pitchFamily="18" charset="0"/>
                <a:cs typeface="Times New Roman" panose="02020603050405020304" pitchFamily="18" charset="0"/>
              </a:rPr>
              <a:t>bạn</a:t>
            </a:r>
            <a:r>
              <a:rPr lang="en-US" sz="1800" i="1" dirty="0">
                <a:solidFill>
                  <a:srgbClr val="20124D"/>
                </a:solidFill>
                <a:latin typeface="Times New Roman" panose="02020603050405020304" pitchFamily="18" charset="0"/>
                <a:cs typeface="Times New Roman" panose="02020603050405020304" pitchFamily="18" charset="0"/>
              </a:rPr>
              <a:t> </a:t>
            </a:r>
            <a:r>
              <a:rPr lang="en-US" sz="1800" i="1" dirty="0" err="1">
                <a:solidFill>
                  <a:srgbClr val="20124D"/>
                </a:solidFill>
                <a:latin typeface="Times New Roman" panose="02020603050405020304" pitchFamily="18" charset="0"/>
                <a:cs typeface="Times New Roman" panose="02020603050405020304" pitchFamily="18" charset="0"/>
              </a:rPr>
              <a:t>trong</a:t>
            </a:r>
            <a:r>
              <a:rPr lang="en-US" sz="1800" i="1" dirty="0">
                <a:solidFill>
                  <a:srgbClr val="20124D"/>
                </a:solidFill>
                <a:latin typeface="Times New Roman" panose="02020603050405020304" pitchFamily="18" charset="0"/>
                <a:cs typeface="Times New Roman" panose="02020603050405020304" pitchFamily="18" charset="0"/>
              </a:rPr>
              <a:t> </a:t>
            </a:r>
            <a:r>
              <a:rPr lang="en-US" sz="1800" i="1" dirty="0" err="1">
                <a:solidFill>
                  <a:srgbClr val="20124D"/>
                </a:solidFill>
                <a:latin typeface="Times New Roman" panose="02020603050405020304" pitchFamily="18" charset="0"/>
                <a:cs typeface="Times New Roman" panose="02020603050405020304" pitchFamily="18" charset="0"/>
              </a:rPr>
              <a:t>bức</a:t>
            </a:r>
            <a:r>
              <a:rPr lang="en-US" sz="1800" i="1" dirty="0">
                <a:solidFill>
                  <a:srgbClr val="20124D"/>
                </a:solidFill>
                <a:latin typeface="Times New Roman" panose="02020603050405020304" pitchFamily="18" charset="0"/>
                <a:cs typeface="Times New Roman" panose="02020603050405020304" pitchFamily="18" charset="0"/>
              </a:rPr>
              <a:t> </a:t>
            </a:r>
            <a:r>
              <a:rPr lang="en-US" sz="1800" i="1" dirty="0" err="1">
                <a:solidFill>
                  <a:srgbClr val="20124D"/>
                </a:solidFill>
                <a:latin typeface="Times New Roman" panose="02020603050405020304" pitchFamily="18" charset="0"/>
                <a:cs typeface="Times New Roman" panose="02020603050405020304" pitchFamily="18" charset="0"/>
              </a:rPr>
              <a:t>tranh</a:t>
            </a:r>
            <a:r>
              <a:rPr lang="en-US" sz="1800" i="1" dirty="0">
                <a:solidFill>
                  <a:srgbClr val="20124D"/>
                </a:solidFill>
                <a:latin typeface="Times New Roman" panose="02020603050405020304" pitchFamily="18" charset="0"/>
                <a:cs typeface="Times New Roman" panose="02020603050405020304" pitchFamily="18" charset="0"/>
              </a:rPr>
              <a:t> </a:t>
            </a:r>
            <a:r>
              <a:rPr lang="en-US" sz="1800" b="1" i="1" dirty="0" err="1">
                <a:solidFill>
                  <a:srgbClr val="20124D"/>
                </a:solidFill>
                <a:latin typeface="Times New Roman" panose="02020603050405020304" pitchFamily="18" charset="0"/>
                <a:cs typeface="Times New Roman" panose="02020603050405020304" pitchFamily="18" charset="0"/>
              </a:rPr>
              <a:t>đang</a:t>
            </a:r>
            <a:r>
              <a:rPr lang="en-US" sz="1800" b="1" i="1" dirty="0">
                <a:solidFill>
                  <a:srgbClr val="20124D"/>
                </a:solidFill>
                <a:latin typeface="Times New Roman" panose="02020603050405020304" pitchFamily="18" charset="0"/>
                <a:cs typeface="Times New Roman" panose="02020603050405020304" pitchFamily="18" charset="0"/>
              </a:rPr>
              <a:t> </a:t>
            </a:r>
            <a:r>
              <a:rPr lang="en-US" sz="1800" b="1" i="1" dirty="0" err="1">
                <a:solidFill>
                  <a:srgbClr val="20124D"/>
                </a:solidFill>
                <a:latin typeface="Times New Roman" panose="02020603050405020304" pitchFamily="18" charset="0"/>
                <a:cs typeface="Times New Roman" panose="02020603050405020304" pitchFamily="18" charset="0"/>
              </a:rPr>
              <a:t>làm</a:t>
            </a:r>
            <a:r>
              <a:rPr lang="en-US" sz="1800" b="1" i="1" dirty="0">
                <a:solidFill>
                  <a:srgbClr val="20124D"/>
                </a:solidFill>
                <a:latin typeface="Times New Roman" panose="02020603050405020304" pitchFamily="18" charset="0"/>
                <a:cs typeface="Times New Roman" panose="02020603050405020304" pitchFamily="18" charset="0"/>
              </a:rPr>
              <a:t> </a:t>
            </a:r>
            <a:r>
              <a:rPr lang="en-US" sz="1800" b="1" i="1" dirty="0" err="1">
                <a:solidFill>
                  <a:srgbClr val="20124D"/>
                </a:solidFill>
                <a:latin typeface="Times New Roman" panose="02020603050405020304" pitchFamily="18" charset="0"/>
                <a:cs typeface="Times New Roman" panose="02020603050405020304" pitchFamily="18" charset="0"/>
              </a:rPr>
              <a:t>gì</a:t>
            </a:r>
            <a:r>
              <a:rPr lang="en-US" sz="1800" i="1" dirty="0">
                <a:solidFill>
                  <a:srgbClr val="20124D"/>
                </a:solidFill>
                <a:latin typeface="Times New Roman" panose="02020603050405020304" pitchFamily="18" charset="0"/>
                <a:cs typeface="Times New Roman" panose="02020603050405020304" pitchFamily="18" charset="0"/>
              </a:rPr>
              <a:t>?</a:t>
            </a:r>
          </a:p>
          <a:p>
            <a:pPr marL="91440" marR="0" lvl="0" indent="-18288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l-NL"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Theo em, những việc làm của các bạn </a:t>
            </a:r>
            <a:r>
              <a:rPr kumimoji="0" lang="nl-NL" sz="1800" b="1"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nói lên điều gì</a:t>
            </a:r>
            <a:r>
              <a:rPr kumimoji="0" lang="nl-NL" sz="1800" b="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endParaRPr>
          </a:p>
        </p:txBody>
      </p:sp>
      <p:pic>
        <p:nvPicPr>
          <p:cNvPr id="3074" name="Picture 2" descr="Bài 11: Vệ sinh cơ quan bài tiết nước tiểu | Tự nhiên và xã hội lớp 3">
            <a:extLst>
              <a:ext uri="{FF2B5EF4-FFF2-40B4-BE49-F238E27FC236}">
                <a16:creationId xmlns:a16="http://schemas.microsoft.com/office/drawing/2014/main" id="{4BE05597-E081-4280-938E-04AFC4797D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6" t="386" r="50323" b="2606"/>
          <a:stretch/>
        </p:blipFill>
        <p:spPr bwMode="auto">
          <a:xfrm>
            <a:off x="5116313" y="1209318"/>
            <a:ext cx="1394322" cy="17168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Bài 11: Vệ sinh cơ quan bài tiết nước tiểu | Tự nhiên và xã hội lớp 3">
            <a:extLst>
              <a:ext uri="{FF2B5EF4-FFF2-40B4-BE49-F238E27FC236}">
                <a16:creationId xmlns:a16="http://schemas.microsoft.com/office/drawing/2014/main" id="{CF8623FD-FD5D-4470-A543-4FED6D3702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62" t="1496" r="349" b="3718"/>
          <a:stretch/>
        </p:blipFill>
        <p:spPr bwMode="auto">
          <a:xfrm>
            <a:off x="6767841" y="1063082"/>
            <a:ext cx="1272875" cy="17286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ài 11: Vệ sinh cơ quan bài tiết nước tiểu | Tự nhiên và xã hội lớp 3">
            <a:extLst>
              <a:ext uri="{FF2B5EF4-FFF2-40B4-BE49-F238E27FC236}">
                <a16:creationId xmlns:a16="http://schemas.microsoft.com/office/drawing/2014/main" id="{C4B463C4-13BA-4B0C-8AE5-A39060C60B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01" r="51962" b="3280"/>
          <a:stretch/>
        </p:blipFill>
        <p:spPr bwMode="auto">
          <a:xfrm>
            <a:off x="5509260" y="3023432"/>
            <a:ext cx="1487181" cy="18238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Bài 11: Vệ sinh cơ quan bài tiết nước tiểu | Tự nhiên và xã hội lớp 3">
            <a:extLst>
              <a:ext uri="{FF2B5EF4-FFF2-40B4-BE49-F238E27FC236}">
                <a16:creationId xmlns:a16="http://schemas.microsoft.com/office/drawing/2014/main" id="{9B3CEE8D-3E5C-46E6-BD2B-7D24034113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666" t="3766" r="2363" b="4131"/>
          <a:stretch/>
        </p:blipFill>
        <p:spPr bwMode="auto">
          <a:xfrm>
            <a:off x="7234729" y="2946878"/>
            <a:ext cx="1335846" cy="177525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3F22CF6-8679-4034-A1E6-8B7A70269B03}"/>
              </a:ext>
            </a:extLst>
          </p:cNvPr>
          <p:cNvSpPr txBox="1"/>
          <p:nvPr/>
        </p:nvSpPr>
        <p:spPr>
          <a:xfrm>
            <a:off x="1679945" y="363878"/>
            <a:ext cx="6167692"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Suy</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nghĩ</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 Chia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sẻ</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47702831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12" name="TextBox 11">
            <a:extLst>
              <a:ext uri="{FF2B5EF4-FFF2-40B4-BE49-F238E27FC236}">
                <a16:creationId xmlns:a16="http://schemas.microsoft.com/office/drawing/2014/main" id="{E14DBC9C-5FB9-4ABC-B3D8-E2626350CE5D}"/>
              </a:ext>
            </a:extLst>
          </p:cNvPr>
          <p:cNvSpPr txBox="1"/>
          <p:nvPr/>
        </p:nvSpPr>
        <p:spPr>
          <a:xfrm>
            <a:off x="3244410" y="3646251"/>
            <a:ext cx="284459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Bạn</a:t>
            </a:r>
            <a:r>
              <a:rPr kumimoji="0" lang="en-US" sz="1600" b="1" i="0" u="none" strike="noStrike" kern="0" cap="none" spc="0" normalizeH="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600" b="1" i="0" u="none" strike="noStrike" kern="0" cap="none" spc="0" normalizeH="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nhỏ</a:t>
            </a:r>
            <a:r>
              <a:rPr kumimoji="0" lang="en-US" sz="1600" b="1" i="0" u="none" strike="noStrike" kern="0" cap="none" spc="0" normalizeH="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600" b="1" i="0" u="none" strike="noStrike" kern="0" cap="none" spc="0" normalizeH="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đang</a:t>
            </a:r>
            <a:r>
              <a:rPr kumimoji="0" lang="en-US" sz="1600" b="1" i="0" u="none" strike="noStrike" kern="0" cap="none" spc="0" normalizeH="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600" b="1" i="0" u="none" strike="noStrike" kern="0" cap="none" spc="0" normalizeH="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tắm</a:t>
            </a:r>
            <a:r>
              <a:rPr kumimoji="0" lang="en-US" sz="1600" b="1" i="0" u="none" strike="noStrike" kern="0" cap="none" spc="0" normalizeH="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a:t>
            </a:r>
            <a:endPar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3141389E-2DA0-405A-9EB5-6A8D786C0916}"/>
              </a:ext>
            </a:extLst>
          </p:cNvPr>
          <p:cNvSpPr txBox="1"/>
          <p:nvPr/>
        </p:nvSpPr>
        <p:spPr>
          <a:xfrm>
            <a:off x="6133428" y="3618727"/>
            <a:ext cx="284459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Bạn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nhỏ</a:t>
            </a:r>
            <a:r>
              <a:rPr kumimoji="0" lang="en-US" sz="1600" b="1" i="0" u="none" strike="noStrike" kern="0" cap="none" spc="0" normalizeH="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đang </a:t>
            </a:r>
            <a:r>
              <a:rPr lang="en-US" sz="1600" b="1" dirty="0" err="1">
                <a:solidFill>
                  <a:srgbClr val="20124D"/>
                </a:solidFill>
                <a:latin typeface="Times New Roman" panose="02020603050405020304" pitchFamily="18" charset="0"/>
                <a:cs typeface="Times New Roman" panose="02020603050405020304" pitchFamily="18" charset="0"/>
              </a:rPr>
              <a:t>thay</a:t>
            </a:r>
            <a:r>
              <a:rPr lang="en-US" sz="1600" b="1" dirty="0">
                <a:solidFill>
                  <a:srgbClr val="20124D"/>
                </a:solidFill>
                <a:latin typeface="Times New Roman" panose="02020603050405020304" pitchFamily="18" charset="0"/>
                <a:cs typeface="Times New Roman" panose="02020603050405020304" pitchFamily="18" charset="0"/>
              </a:rPr>
              <a:t> </a:t>
            </a:r>
            <a:r>
              <a:rPr lang="en-US" sz="1600" b="1" dirty="0" err="1">
                <a:solidFill>
                  <a:srgbClr val="20124D"/>
                </a:solidFill>
                <a:latin typeface="Times New Roman" panose="02020603050405020304" pitchFamily="18" charset="0"/>
                <a:cs typeface="Times New Roman" panose="02020603050405020304" pitchFamily="18" charset="0"/>
              </a:rPr>
              <a:t>quần</a:t>
            </a:r>
            <a:r>
              <a:rPr lang="en-US" sz="1600" b="1" dirty="0">
                <a:solidFill>
                  <a:srgbClr val="20124D"/>
                </a:solidFill>
                <a:latin typeface="Times New Roman" panose="02020603050405020304" pitchFamily="18" charset="0"/>
                <a:cs typeface="Times New Roman" panose="02020603050405020304" pitchFamily="18" charset="0"/>
              </a:rPr>
              <a:t> </a:t>
            </a:r>
            <a:r>
              <a:rPr lang="en-US" sz="1600" b="1" dirty="0" err="1">
                <a:solidFill>
                  <a:srgbClr val="20124D"/>
                </a:solidFill>
                <a:latin typeface="Times New Roman" panose="02020603050405020304" pitchFamily="18" charset="0"/>
                <a:cs typeface="Times New Roman" panose="02020603050405020304" pitchFamily="18" charset="0"/>
              </a:rPr>
              <a:t>áo</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a:t>
            </a:r>
            <a:endPar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endParaRPr>
          </a:p>
        </p:txBody>
      </p:sp>
      <p:grpSp>
        <p:nvGrpSpPr>
          <p:cNvPr id="14" name="Google Shape;1268;p37">
            <a:extLst>
              <a:ext uri="{FF2B5EF4-FFF2-40B4-BE49-F238E27FC236}">
                <a16:creationId xmlns:a16="http://schemas.microsoft.com/office/drawing/2014/main" id="{4E476F04-C33A-4706-AB93-BBB32D244B21}"/>
              </a:ext>
            </a:extLst>
          </p:cNvPr>
          <p:cNvGrpSpPr/>
          <p:nvPr/>
        </p:nvGrpSpPr>
        <p:grpSpPr>
          <a:xfrm rot="5400000">
            <a:off x="10094527" y="3393153"/>
            <a:ext cx="947832" cy="2034540"/>
            <a:chOff x="6435050" y="1025875"/>
            <a:chExt cx="1554725" cy="3337250"/>
          </a:xfrm>
        </p:grpSpPr>
        <p:sp>
          <p:nvSpPr>
            <p:cNvPr id="18" name="Google Shape;1269;p37">
              <a:extLst>
                <a:ext uri="{FF2B5EF4-FFF2-40B4-BE49-F238E27FC236}">
                  <a16:creationId xmlns:a16="http://schemas.microsoft.com/office/drawing/2014/main" id="{9F675EBF-C7E3-40C9-AA58-7BB9AF511229}"/>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 name="Google Shape;1270;p37">
              <a:extLst>
                <a:ext uri="{FF2B5EF4-FFF2-40B4-BE49-F238E27FC236}">
                  <a16:creationId xmlns:a16="http://schemas.microsoft.com/office/drawing/2014/main" id="{AE09C561-2F75-4D50-8CD9-0292CE4BD677}"/>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 name="Google Shape;1271;p37">
              <a:extLst>
                <a:ext uri="{FF2B5EF4-FFF2-40B4-BE49-F238E27FC236}">
                  <a16:creationId xmlns:a16="http://schemas.microsoft.com/office/drawing/2014/main" id="{C1F9B8C6-FFA9-4042-A71E-4FF2F95AE09A}"/>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 name="Google Shape;1272;p37">
              <a:extLst>
                <a:ext uri="{FF2B5EF4-FFF2-40B4-BE49-F238E27FC236}">
                  <a16:creationId xmlns:a16="http://schemas.microsoft.com/office/drawing/2014/main" id="{4FD095D7-C50D-4407-9CEC-A7875D0D9E32}"/>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3" name="Google Shape;1273;p37">
              <a:extLst>
                <a:ext uri="{FF2B5EF4-FFF2-40B4-BE49-F238E27FC236}">
                  <a16:creationId xmlns:a16="http://schemas.microsoft.com/office/drawing/2014/main" id="{1116B75B-A5D1-4886-8EB4-0F2F74F692D7}"/>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6" name="Google Shape;1274;p37">
              <a:extLst>
                <a:ext uri="{FF2B5EF4-FFF2-40B4-BE49-F238E27FC236}">
                  <a16:creationId xmlns:a16="http://schemas.microsoft.com/office/drawing/2014/main" id="{39812BEE-DB33-4D18-B0A2-711658500951}"/>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8" name="Google Shape;1275;p37">
              <a:extLst>
                <a:ext uri="{FF2B5EF4-FFF2-40B4-BE49-F238E27FC236}">
                  <a16:creationId xmlns:a16="http://schemas.microsoft.com/office/drawing/2014/main" id="{36078B1B-62C7-4EBF-8643-06BCE611B98F}"/>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9" name="Google Shape;1276;p37">
              <a:extLst>
                <a:ext uri="{FF2B5EF4-FFF2-40B4-BE49-F238E27FC236}">
                  <a16:creationId xmlns:a16="http://schemas.microsoft.com/office/drawing/2014/main" id="{A7101E05-683D-42DC-85AF-80A5C0CA5F56}"/>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0" name="Google Shape;1277;p37">
              <a:extLst>
                <a:ext uri="{FF2B5EF4-FFF2-40B4-BE49-F238E27FC236}">
                  <a16:creationId xmlns:a16="http://schemas.microsoft.com/office/drawing/2014/main" id="{83744FB4-95E2-43DE-8BB1-064F876D315D}"/>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278;p37">
              <a:extLst>
                <a:ext uri="{FF2B5EF4-FFF2-40B4-BE49-F238E27FC236}">
                  <a16:creationId xmlns:a16="http://schemas.microsoft.com/office/drawing/2014/main" id="{581E42DD-71E0-4BB4-A112-8E5CBFD1F657}"/>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279;p37">
              <a:extLst>
                <a:ext uri="{FF2B5EF4-FFF2-40B4-BE49-F238E27FC236}">
                  <a16:creationId xmlns:a16="http://schemas.microsoft.com/office/drawing/2014/main" id="{0F71A6AA-B140-43C1-A5A5-097FAC183DBB}"/>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280;p37">
              <a:extLst>
                <a:ext uri="{FF2B5EF4-FFF2-40B4-BE49-F238E27FC236}">
                  <a16:creationId xmlns:a16="http://schemas.microsoft.com/office/drawing/2014/main" id="{1215F082-2DDF-4524-B141-F884E063C120}"/>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281;p37">
              <a:extLst>
                <a:ext uri="{FF2B5EF4-FFF2-40B4-BE49-F238E27FC236}">
                  <a16:creationId xmlns:a16="http://schemas.microsoft.com/office/drawing/2014/main" id="{2B79D05D-72FD-4C76-B9AA-F3C65D85D193}"/>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282;p37">
              <a:extLst>
                <a:ext uri="{FF2B5EF4-FFF2-40B4-BE49-F238E27FC236}">
                  <a16:creationId xmlns:a16="http://schemas.microsoft.com/office/drawing/2014/main" id="{A358629D-991C-49D6-A071-13C39B2CCA79}"/>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283;p37">
              <a:extLst>
                <a:ext uri="{FF2B5EF4-FFF2-40B4-BE49-F238E27FC236}">
                  <a16:creationId xmlns:a16="http://schemas.microsoft.com/office/drawing/2014/main" id="{CBBEC507-5CB2-4CAA-AAA0-E1A634E9453D}"/>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284;p37">
              <a:extLst>
                <a:ext uri="{FF2B5EF4-FFF2-40B4-BE49-F238E27FC236}">
                  <a16:creationId xmlns:a16="http://schemas.microsoft.com/office/drawing/2014/main" id="{6A649DAD-8353-4059-9295-06641CF3C74B}"/>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285;p37">
              <a:extLst>
                <a:ext uri="{FF2B5EF4-FFF2-40B4-BE49-F238E27FC236}">
                  <a16:creationId xmlns:a16="http://schemas.microsoft.com/office/drawing/2014/main" id="{2A4982C4-2542-4C87-A2C2-89CE8CED4A91}"/>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9" name="Google Shape;1286;p37">
              <a:extLst>
                <a:ext uri="{FF2B5EF4-FFF2-40B4-BE49-F238E27FC236}">
                  <a16:creationId xmlns:a16="http://schemas.microsoft.com/office/drawing/2014/main" id="{16480215-C173-4C34-9EE0-28C26CFFB6F5}"/>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0" name="Google Shape;1287;p37">
              <a:extLst>
                <a:ext uri="{FF2B5EF4-FFF2-40B4-BE49-F238E27FC236}">
                  <a16:creationId xmlns:a16="http://schemas.microsoft.com/office/drawing/2014/main" id="{2CBD17F0-A525-41D2-A5B7-CF71EA054539}"/>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1288;p37">
              <a:extLst>
                <a:ext uri="{FF2B5EF4-FFF2-40B4-BE49-F238E27FC236}">
                  <a16:creationId xmlns:a16="http://schemas.microsoft.com/office/drawing/2014/main" id="{70328DDD-0418-40D9-93B7-EFE5BDCE93D8}"/>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1289;p37">
              <a:extLst>
                <a:ext uri="{FF2B5EF4-FFF2-40B4-BE49-F238E27FC236}">
                  <a16:creationId xmlns:a16="http://schemas.microsoft.com/office/drawing/2014/main" id="{F1FBB3FE-7E59-4EE0-80C7-346BA34CE92E}"/>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3" name="Google Shape;1290;p37">
              <a:extLst>
                <a:ext uri="{FF2B5EF4-FFF2-40B4-BE49-F238E27FC236}">
                  <a16:creationId xmlns:a16="http://schemas.microsoft.com/office/drawing/2014/main" id="{B653F4B1-F207-4C25-A3BB-14267664B6DF}"/>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1291;p37">
              <a:extLst>
                <a:ext uri="{FF2B5EF4-FFF2-40B4-BE49-F238E27FC236}">
                  <a16:creationId xmlns:a16="http://schemas.microsoft.com/office/drawing/2014/main" id="{AF532A08-A1BF-4C0D-B083-F10CCA50E014}"/>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1292;p37">
              <a:extLst>
                <a:ext uri="{FF2B5EF4-FFF2-40B4-BE49-F238E27FC236}">
                  <a16:creationId xmlns:a16="http://schemas.microsoft.com/office/drawing/2014/main" id="{018534D5-9B60-4A0E-85A8-0D496F9E614D}"/>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1293;p37">
              <a:extLst>
                <a:ext uri="{FF2B5EF4-FFF2-40B4-BE49-F238E27FC236}">
                  <a16:creationId xmlns:a16="http://schemas.microsoft.com/office/drawing/2014/main" id="{E2E6ACDB-298A-4ADD-8244-4E7061D1E4F8}"/>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7" name="Google Shape;1294;p37">
              <a:extLst>
                <a:ext uri="{FF2B5EF4-FFF2-40B4-BE49-F238E27FC236}">
                  <a16:creationId xmlns:a16="http://schemas.microsoft.com/office/drawing/2014/main" id="{868A4602-2A15-456A-B652-A988903AFEF6}"/>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8" name="Google Shape;1295;p37">
              <a:extLst>
                <a:ext uri="{FF2B5EF4-FFF2-40B4-BE49-F238E27FC236}">
                  <a16:creationId xmlns:a16="http://schemas.microsoft.com/office/drawing/2014/main" id="{F222C222-015E-4E48-9694-97339B20391B}"/>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1296;p37">
              <a:extLst>
                <a:ext uri="{FF2B5EF4-FFF2-40B4-BE49-F238E27FC236}">
                  <a16:creationId xmlns:a16="http://schemas.microsoft.com/office/drawing/2014/main" id="{8FBF68F5-B08E-475F-A685-76363D41CC34}"/>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1297;p37">
              <a:extLst>
                <a:ext uri="{FF2B5EF4-FFF2-40B4-BE49-F238E27FC236}">
                  <a16:creationId xmlns:a16="http://schemas.microsoft.com/office/drawing/2014/main" id="{C6DFB413-B25F-42A6-BC8C-B87D74BCDB5B}"/>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1298;p37">
              <a:extLst>
                <a:ext uri="{FF2B5EF4-FFF2-40B4-BE49-F238E27FC236}">
                  <a16:creationId xmlns:a16="http://schemas.microsoft.com/office/drawing/2014/main" id="{8D7FA9A3-AA46-4AAF-8D7B-E800E27231C0}"/>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1299;p37">
              <a:extLst>
                <a:ext uri="{FF2B5EF4-FFF2-40B4-BE49-F238E27FC236}">
                  <a16:creationId xmlns:a16="http://schemas.microsoft.com/office/drawing/2014/main" id="{99C60DEA-FC68-4795-9BA6-2F6E1D409E17}"/>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1300;p37">
              <a:extLst>
                <a:ext uri="{FF2B5EF4-FFF2-40B4-BE49-F238E27FC236}">
                  <a16:creationId xmlns:a16="http://schemas.microsoft.com/office/drawing/2014/main" id="{3D82E357-297D-45FC-B60E-EA2D5B94E64F}"/>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1301;p37">
              <a:extLst>
                <a:ext uri="{FF2B5EF4-FFF2-40B4-BE49-F238E27FC236}">
                  <a16:creationId xmlns:a16="http://schemas.microsoft.com/office/drawing/2014/main" id="{4325E146-C6CE-4201-A0E4-641743BFC44C}"/>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1302;p37">
              <a:extLst>
                <a:ext uri="{FF2B5EF4-FFF2-40B4-BE49-F238E27FC236}">
                  <a16:creationId xmlns:a16="http://schemas.microsoft.com/office/drawing/2014/main" id="{E50037F4-3BFD-4B0A-9C98-F4AAAD7FE0DC}"/>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1303;p37">
              <a:extLst>
                <a:ext uri="{FF2B5EF4-FFF2-40B4-BE49-F238E27FC236}">
                  <a16:creationId xmlns:a16="http://schemas.microsoft.com/office/drawing/2014/main" id="{5029832C-BE29-497B-8D6B-B8C1098CC860}"/>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7" name="Google Shape;1304;p37">
              <a:extLst>
                <a:ext uri="{FF2B5EF4-FFF2-40B4-BE49-F238E27FC236}">
                  <a16:creationId xmlns:a16="http://schemas.microsoft.com/office/drawing/2014/main" id="{619108F3-9788-4EBC-9E76-D8CC087448EC}"/>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8" name="Google Shape;1305;p37">
              <a:extLst>
                <a:ext uri="{FF2B5EF4-FFF2-40B4-BE49-F238E27FC236}">
                  <a16:creationId xmlns:a16="http://schemas.microsoft.com/office/drawing/2014/main" id="{D8DC8B0F-24A3-4E35-B962-2FF66D7E2C60}"/>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9" name="Google Shape;1306;p37">
              <a:extLst>
                <a:ext uri="{FF2B5EF4-FFF2-40B4-BE49-F238E27FC236}">
                  <a16:creationId xmlns:a16="http://schemas.microsoft.com/office/drawing/2014/main" id="{93F72094-991B-49BE-8E16-D3F76B0D0E3F}"/>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0" name="Google Shape;1307;p37">
              <a:extLst>
                <a:ext uri="{FF2B5EF4-FFF2-40B4-BE49-F238E27FC236}">
                  <a16:creationId xmlns:a16="http://schemas.microsoft.com/office/drawing/2014/main" id="{7C4EEE6F-AA75-4122-8837-491F216BAB9B}"/>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1" name="Google Shape;1308;p37">
              <a:extLst>
                <a:ext uri="{FF2B5EF4-FFF2-40B4-BE49-F238E27FC236}">
                  <a16:creationId xmlns:a16="http://schemas.microsoft.com/office/drawing/2014/main" id="{C91B6761-8920-4535-BA55-5E7A51627216}"/>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2" name="Google Shape;1309;p37">
              <a:extLst>
                <a:ext uri="{FF2B5EF4-FFF2-40B4-BE49-F238E27FC236}">
                  <a16:creationId xmlns:a16="http://schemas.microsoft.com/office/drawing/2014/main" id="{D80C3533-3DFE-47FA-B2A6-CC3743FD9C4E}"/>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3" name="Google Shape;1310;p37">
              <a:extLst>
                <a:ext uri="{FF2B5EF4-FFF2-40B4-BE49-F238E27FC236}">
                  <a16:creationId xmlns:a16="http://schemas.microsoft.com/office/drawing/2014/main" id="{BB8DB6C2-DE42-4B31-BE94-2B0E505CD768}"/>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 name="Google Shape;1311;p37">
              <a:extLst>
                <a:ext uri="{FF2B5EF4-FFF2-40B4-BE49-F238E27FC236}">
                  <a16:creationId xmlns:a16="http://schemas.microsoft.com/office/drawing/2014/main" id="{E5C07D02-E344-4716-BF4A-FF8C55AC1D41}"/>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 name="Google Shape;1312;p37">
              <a:extLst>
                <a:ext uri="{FF2B5EF4-FFF2-40B4-BE49-F238E27FC236}">
                  <a16:creationId xmlns:a16="http://schemas.microsoft.com/office/drawing/2014/main" id="{EA22D6BF-9E50-49F3-8EC3-2B92BA0B4975}"/>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 name="Google Shape;1313;p37">
              <a:extLst>
                <a:ext uri="{FF2B5EF4-FFF2-40B4-BE49-F238E27FC236}">
                  <a16:creationId xmlns:a16="http://schemas.microsoft.com/office/drawing/2014/main" id="{47C52C3E-44B5-4363-844C-BFC0C7A4D99B}"/>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 name="Google Shape;1314;p37">
              <a:extLst>
                <a:ext uri="{FF2B5EF4-FFF2-40B4-BE49-F238E27FC236}">
                  <a16:creationId xmlns:a16="http://schemas.microsoft.com/office/drawing/2014/main" id="{373B6465-4DAA-406F-9700-3B7AC128C6E9}"/>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 name="Google Shape;1315;p37">
              <a:extLst>
                <a:ext uri="{FF2B5EF4-FFF2-40B4-BE49-F238E27FC236}">
                  <a16:creationId xmlns:a16="http://schemas.microsoft.com/office/drawing/2014/main" id="{2F4375EB-089F-48ED-9944-3D70CF12D391}"/>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 name="Google Shape;1316;p37">
              <a:extLst>
                <a:ext uri="{FF2B5EF4-FFF2-40B4-BE49-F238E27FC236}">
                  <a16:creationId xmlns:a16="http://schemas.microsoft.com/office/drawing/2014/main" id="{24BD814F-1050-4571-B953-7FE8E034E114}"/>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0" name="Google Shape;1317;p37">
              <a:extLst>
                <a:ext uri="{FF2B5EF4-FFF2-40B4-BE49-F238E27FC236}">
                  <a16:creationId xmlns:a16="http://schemas.microsoft.com/office/drawing/2014/main" id="{0060DA0C-B688-45DA-88E6-FEA3A6254A96}"/>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1" name="Google Shape;1318;p37">
              <a:extLst>
                <a:ext uri="{FF2B5EF4-FFF2-40B4-BE49-F238E27FC236}">
                  <a16:creationId xmlns:a16="http://schemas.microsoft.com/office/drawing/2014/main" id="{87BB8BE9-EEA4-4C35-BE72-CB96FC212821}"/>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2" name="Google Shape;1319;p37">
              <a:extLst>
                <a:ext uri="{FF2B5EF4-FFF2-40B4-BE49-F238E27FC236}">
                  <a16:creationId xmlns:a16="http://schemas.microsoft.com/office/drawing/2014/main" id="{7F174489-3690-4C58-A2DD-A49BD4845790}"/>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77" name="Group 76">
            <a:extLst>
              <a:ext uri="{FF2B5EF4-FFF2-40B4-BE49-F238E27FC236}">
                <a16:creationId xmlns:a16="http://schemas.microsoft.com/office/drawing/2014/main" id="{3902E9B8-001C-4418-8B57-E2D16AB60A77}"/>
              </a:ext>
            </a:extLst>
          </p:cNvPr>
          <p:cNvGrpSpPr/>
          <p:nvPr/>
        </p:nvGrpSpPr>
        <p:grpSpPr>
          <a:xfrm>
            <a:off x="443018" y="2190152"/>
            <a:ext cx="2212959" cy="2425181"/>
            <a:chOff x="744330" y="1291149"/>
            <a:chExt cx="4952652" cy="581334"/>
          </a:xfrm>
        </p:grpSpPr>
        <p:sp>
          <p:nvSpPr>
            <p:cNvPr id="78" name="Rectangle: Rounded Corners 77">
              <a:extLst>
                <a:ext uri="{FF2B5EF4-FFF2-40B4-BE49-F238E27FC236}">
                  <a16:creationId xmlns:a16="http://schemas.microsoft.com/office/drawing/2014/main" id="{1FB556D3-CBB6-450D-9FAA-48E13B60C4FE}"/>
                </a:ext>
              </a:extLst>
            </p:cNvPr>
            <p:cNvSpPr/>
            <p:nvPr/>
          </p:nvSpPr>
          <p:spPr>
            <a:xfrm>
              <a:off x="744330" y="1291149"/>
              <a:ext cx="4784191" cy="581334"/>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79" name="Google Shape;356;p33">
              <a:extLst>
                <a:ext uri="{FF2B5EF4-FFF2-40B4-BE49-F238E27FC236}">
                  <a16:creationId xmlns:a16="http://schemas.microsoft.com/office/drawing/2014/main" id="{9CD1D0AD-6A0F-4AAA-B331-FD02F6E315F4}"/>
                </a:ext>
              </a:extLst>
            </p:cNvPr>
            <p:cNvSpPr txBox="1">
              <a:spLocks/>
            </p:cNvSpPr>
            <p:nvPr/>
          </p:nvSpPr>
          <p:spPr>
            <a:xfrm flipH="1">
              <a:off x="991985" y="1376746"/>
              <a:ext cx="4704997"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Các</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bạn</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trong</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tranh</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đang</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làm</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gì</a:t>
              </a:r>
              <a:r>
                <a:rPr kumimoji="0" lang="vi-VN"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a:t>
              </a:r>
            </a:p>
          </p:txBody>
        </p:sp>
      </p:grpSp>
      <p:pic>
        <p:nvPicPr>
          <p:cNvPr id="73" name="Picture 2">
            <a:extLst>
              <a:ext uri="{FF2B5EF4-FFF2-40B4-BE49-F238E27FC236}">
                <a16:creationId xmlns:a16="http://schemas.microsoft.com/office/drawing/2014/main" id="{E211D703-2444-4BEF-A41E-F097BCCAF7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915" r="54249"/>
          <a:stretch/>
        </p:blipFill>
        <p:spPr bwMode="auto">
          <a:xfrm rot="16200000">
            <a:off x="5009854" y="-508368"/>
            <a:ext cx="517559" cy="38592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a:extLst>
              <a:ext uri="{FF2B5EF4-FFF2-40B4-BE49-F238E27FC236}">
                <a16:creationId xmlns:a16="http://schemas.microsoft.com/office/drawing/2014/main" id="{4A711300-03DA-4E79-93DA-F597B0FF66AC}"/>
              </a:ext>
            </a:extLst>
          </p:cNvPr>
          <p:cNvPicPr>
            <a:picLocks noChangeAspect="1"/>
          </p:cNvPicPr>
          <p:nvPr/>
        </p:nvPicPr>
        <p:blipFill>
          <a:blip r:embed="rId4"/>
          <a:stretch>
            <a:fillRect/>
          </a:stretch>
        </p:blipFill>
        <p:spPr>
          <a:xfrm rot="16200000">
            <a:off x="5018957" y="5325845"/>
            <a:ext cx="607553" cy="409358"/>
          </a:xfrm>
          <a:prstGeom prst="rect">
            <a:avLst/>
          </a:prstGeom>
        </p:spPr>
      </p:pic>
      <p:pic>
        <p:nvPicPr>
          <p:cNvPr id="80" name="Picture 2">
            <a:extLst>
              <a:ext uri="{FF2B5EF4-FFF2-40B4-BE49-F238E27FC236}">
                <a16:creationId xmlns:a16="http://schemas.microsoft.com/office/drawing/2014/main" id="{AA9D2D59-4333-4F4E-8028-F826F87E11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577" t="51790" r="2671" b="867"/>
          <a:stretch/>
        </p:blipFill>
        <p:spPr bwMode="auto">
          <a:xfrm rot="5400000">
            <a:off x="9257445" y="2286998"/>
            <a:ext cx="385763" cy="28922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Bài 11: Vệ sinh cơ quan bài tiết nước tiểu | Tự nhiên và xã hội lớp 3">
            <a:extLst>
              <a:ext uri="{FF2B5EF4-FFF2-40B4-BE49-F238E27FC236}">
                <a16:creationId xmlns:a16="http://schemas.microsoft.com/office/drawing/2014/main" id="{CD298A96-9E77-409E-ADEF-756511A4C3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6" t="386" r="50323" b="2606"/>
          <a:stretch/>
        </p:blipFill>
        <p:spPr bwMode="auto">
          <a:xfrm>
            <a:off x="3663300" y="1322934"/>
            <a:ext cx="1817400" cy="223778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Bài 11: Vệ sinh cơ quan bài tiết nước tiểu | Tự nhiên và xã hội lớp 3">
            <a:extLst>
              <a:ext uri="{FF2B5EF4-FFF2-40B4-BE49-F238E27FC236}">
                <a16:creationId xmlns:a16="http://schemas.microsoft.com/office/drawing/2014/main" id="{E32F0341-5D4D-4D5E-B101-4C597D4ED9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6162" t="1496" r="349" b="3718"/>
          <a:stretch/>
        </p:blipFill>
        <p:spPr bwMode="auto">
          <a:xfrm>
            <a:off x="6706402" y="1333027"/>
            <a:ext cx="1659102" cy="2253231"/>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10C566B9-B847-4263-8BDF-46F0806D5458}"/>
              </a:ext>
            </a:extLst>
          </p:cNvPr>
          <p:cNvSpPr txBox="1"/>
          <p:nvPr/>
        </p:nvSpPr>
        <p:spPr>
          <a:xfrm>
            <a:off x="1679945" y="363878"/>
            <a:ext cx="6167692"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Suy</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nghĩ</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 Chia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sẻ</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022815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84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ppt_x"/>
                                          </p:val>
                                        </p:tav>
                                        <p:tav tm="100000">
                                          <p:val>
                                            <p:strVal val="#ppt_x"/>
                                          </p:val>
                                        </p:tav>
                                      </p:tavLst>
                                    </p:anim>
                                    <p:anim calcmode="lin" valueType="num">
                                      <p:cBhvr additive="base">
                                        <p:cTn id="8" dur="125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decel="84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250" fill="hold"/>
                                        <p:tgtEl>
                                          <p:spTgt spid="13"/>
                                        </p:tgtEl>
                                        <p:attrNameLst>
                                          <p:attrName>ppt_x</p:attrName>
                                        </p:attrNameLst>
                                      </p:cBhvr>
                                      <p:tavLst>
                                        <p:tav tm="0">
                                          <p:val>
                                            <p:strVal val="#ppt_x"/>
                                          </p:val>
                                        </p:tav>
                                        <p:tav tm="100000">
                                          <p:val>
                                            <p:strVal val="#ppt_x"/>
                                          </p:val>
                                        </p:tav>
                                      </p:tavLst>
                                    </p:anim>
                                    <p:anim calcmode="lin" valueType="num">
                                      <p:cBhvr additive="base">
                                        <p:cTn id="13"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12" name="TextBox 11">
            <a:extLst>
              <a:ext uri="{FF2B5EF4-FFF2-40B4-BE49-F238E27FC236}">
                <a16:creationId xmlns:a16="http://schemas.microsoft.com/office/drawing/2014/main" id="{E14DBC9C-5FB9-4ABC-B3D8-E2626350CE5D}"/>
              </a:ext>
            </a:extLst>
          </p:cNvPr>
          <p:cNvSpPr txBox="1"/>
          <p:nvPr/>
        </p:nvSpPr>
        <p:spPr>
          <a:xfrm>
            <a:off x="3246404" y="3837744"/>
            <a:ext cx="284459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Bạn</a:t>
            </a:r>
            <a:r>
              <a:rPr kumimoji="0" lang="en-US" sz="1600" b="1" i="0" u="none" strike="noStrike" kern="0" cap="none" spc="0" normalizeH="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600" b="1" i="0" u="none" strike="noStrike" kern="0" cap="none" spc="0" normalizeH="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nhỏ</a:t>
            </a:r>
            <a:r>
              <a:rPr kumimoji="0" lang="en-US" sz="1600" b="1" i="0" u="none" strike="noStrike" kern="0" cap="none" spc="0" normalizeH="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600" b="1" i="0" u="none" strike="noStrike" kern="0" cap="none" spc="0" normalizeH="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đang</a:t>
            </a:r>
            <a:r>
              <a:rPr kumimoji="0" lang="en-US" sz="1600" b="1" i="0" u="none" strike="noStrike" kern="0" cap="none" spc="0" normalizeH="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600" b="1" i="0" u="none" strike="noStrike" kern="0" cap="none" spc="0" normalizeH="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uống</a:t>
            </a:r>
            <a:r>
              <a:rPr kumimoji="0" lang="en-US" sz="1600" b="1" i="0" u="none" strike="noStrike" kern="0" cap="none" spc="0" normalizeH="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sz="1600" b="1" i="0" u="none" strike="noStrike" kern="0" cap="none" spc="0" normalizeH="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nước</a:t>
            </a:r>
            <a:r>
              <a:rPr kumimoji="0" lang="en-US" sz="1600" b="1" i="0" u="none" strike="noStrike" kern="0" cap="none" spc="0" normalizeH="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a:t>
            </a:r>
            <a:endPar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3141389E-2DA0-405A-9EB5-6A8D786C0916}"/>
              </a:ext>
            </a:extLst>
          </p:cNvPr>
          <p:cNvSpPr txBox="1"/>
          <p:nvPr/>
        </p:nvSpPr>
        <p:spPr>
          <a:xfrm>
            <a:off x="6135422" y="3810220"/>
            <a:ext cx="284459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Bạn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nhỏ</a:t>
            </a:r>
            <a:r>
              <a:rPr kumimoji="0" lang="en-US" sz="1600" b="1" i="0" u="none" strike="noStrike" kern="0" cap="none" spc="0" normalizeH="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đang </a:t>
            </a:r>
            <a:r>
              <a:rPr lang="en-US" sz="1600" b="1" noProof="0" dirty="0" err="1">
                <a:solidFill>
                  <a:srgbClr val="20124D"/>
                </a:solidFill>
                <a:latin typeface="Times New Roman" panose="02020603050405020304" pitchFamily="18" charset="0"/>
                <a:cs typeface="Times New Roman" panose="02020603050405020304" pitchFamily="18" charset="0"/>
              </a:rPr>
              <a:t>đi</a:t>
            </a:r>
            <a:r>
              <a:rPr lang="en-US" sz="1600" b="1" noProof="0" dirty="0">
                <a:solidFill>
                  <a:srgbClr val="20124D"/>
                </a:solidFill>
                <a:latin typeface="Times New Roman" panose="02020603050405020304" pitchFamily="18" charset="0"/>
                <a:cs typeface="Times New Roman" panose="02020603050405020304" pitchFamily="18" charset="0"/>
              </a:rPr>
              <a:t> </a:t>
            </a:r>
            <a:r>
              <a:rPr lang="en-US" sz="1600" b="1" noProof="0" dirty="0" err="1">
                <a:solidFill>
                  <a:srgbClr val="20124D"/>
                </a:solidFill>
                <a:latin typeface="Times New Roman" panose="02020603050405020304" pitchFamily="18" charset="0"/>
                <a:cs typeface="Times New Roman" panose="02020603050405020304" pitchFamily="18" charset="0"/>
              </a:rPr>
              <a:t>vệ</a:t>
            </a:r>
            <a:r>
              <a:rPr lang="en-US" sz="1600" b="1" noProof="0" dirty="0">
                <a:solidFill>
                  <a:srgbClr val="20124D"/>
                </a:solidFill>
                <a:latin typeface="Times New Roman" panose="02020603050405020304" pitchFamily="18" charset="0"/>
                <a:cs typeface="Times New Roman" panose="02020603050405020304" pitchFamily="18" charset="0"/>
              </a:rPr>
              <a:t> </a:t>
            </a:r>
            <a:r>
              <a:rPr lang="en-US" sz="1600" b="1" noProof="0" dirty="0" err="1">
                <a:solidFill>
                  <a:srgbClr val="20124D"/>
                </a:solidFill>
                <a:latin typeface="Times New Roman" panose="02020603050405020304" pitchFamily="18" charset="0"/>
                <a:cs typeface="Times New Roman" panose="02020603050405020304" pitchFamily="18" charset="0"/>
              </a:rPr>
              <a:t>sinh</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a:t>
            </a:r>
            <a:endPar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endParaRPr>
          </a:p>
        </p:txBody>
      </p:sp>
      <p:grpSp>
        <p:nvGrpSpPr>
          <p:cNvPr id="14" name="Google Shape;1268;p37">
            <a:extLst>
              <a:ext uri="{FF2B5EF4-FFF2-40B4-BE49-F238E27FC236}">
                <a16:creationId xmlns:a16="http://schemas.microsoft.com/office/drawing/2014/main" id="{4E476F04-C33A-4706-AB93-BBB32D244B21}"/>
              </a:ext>
            </a:extLst>
          </p:cNvPr>
          <p:cNvGrpSpPr/>
          <p:nvPr/>
        </p:nvGrpSpPr>
        <p:grpSpPr>
          <a:xfrm rot="5400000">
            <a:off x="10094527" y="3393153"/>
            <a:ext cx="947832" cy="2034540"/>
            <a:chOff x="6435050" y="1025875"/>
            <a:chExt cx="1554725" cy="3337250"/>
          </a:xfrm>
        </p:grpSpPr>
        <p:sp>
          <p:nvSpPr>
            <p:cNvPr id="18" name="Google Shape;1269;p37">
              <a:extLst>
                <a:ext uri="{FF2B5EF4-FFF2-40B4-BE49-F238E27FC236}">
                  <a16:creationId xmlns:a16="http://schemas.microsoft.com/office/drawing/2014/main" id="{9F675EBF-C7E3-40C9-AA58-7BB9AF511229}"/>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 name="Google Shape;1270;p37">
              <a:extLst>
                <a:ext uri="{FF2B5EF4-FFF2-40B4-BE49-F238E27FC236}">
                  <a16:creationId xmlns:a16="http://schemas.microsoft.com/office/drawing/2014/main" id="{AE09C561-2F75-4D50-8CD9-0292CE4BD677}"/>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 name="Google Shape;1271;p37">
              <a:extLst>
                <a:ext uri="{FF2B5EF4-FFF2-40B4-BE49-F238E27FC236}">
                  <a16:creationId xmlns:a16="http://schemas.microsoft.com/office/drawing/2014/main" id="{C1F9B8C6-FFA9-4042-A71E-4FF2F95AE09A}"/>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 name="Google Shape;1272;p37">
              <a:extLst>
                <a:ext uri="{FF2B5EF4-FFF2-40B4-BE49-F238E27FC236}">
                  <a16:creationId xmlns:a16="http://schemas.microsoft.com/office/drawing/2014/main" id="{4FD095D7-C50D-4407-9CEC-A7875D0D9E32}"/>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3" name="Google Shape;1273;p37">
              <a:extLst>
                <a:ext uri="{FF2B5EF4-FFF2-40B4-BE49-F238E27FC236}">
                  <a16:creationId xmlns:a16="http://schemas.microsoft.com/office/drawing/2014/main" id="{1116B75B-A5D1-4886-8EB4-0F2F74F692D7}"/>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6" name="Google Shape;1274;p37">
              <a:extLst>
                <a:ext uri="{FF2B5EF4-FFF2-40B4-BE49-F238E27FC236}">
                  <a16:creationId xmlns:a16="http://schemas.microsoft.com/office/drawing/2014/main" id="{39812BEE-DB33-4D18-B0A2-711658500951}"/>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8" name="Google Shape;1275;p37">
              <a:extLst>
                <a:ext uri="{FF2B5EF4-FFF2-40B4-BE49-F238E27FC236}">
                  <a16:creationId xmlns:a16="http://schemas.microsoft.com/office/drawing/2014/main" id="{36078B1B-62C7-4EBF-8643-06BCE611B98F}"/>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9" name="Google Shape;1276;p37">
              <a:extLst>
                <a:ext uri="{FF2B5EF4-FFF2-40B4-BE49-F238E27FC236}">
                  <a16:creationId xmlns:a16="http://schemas.microsoft.com/office/drawing/2014/main" id="{A7101E05-683D-42DC-85AF-80A5C0CA5F56}"/>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0" name="Google Shape;1277;p37">
              <a:extLst>
                <a:ext uri="{FF2B5EF4-FFF2-40B4-BE49-F238E27FC236}">
                  <a16:creationId xmlns:a16="http://schemas.microsoft.com/office/drawing/2014/main" id="{83744FB4-95E2-43DE-8BB1-064F876D315D}"/>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278;p37">
              <a:extLst>
                <a:ext uri="{FF2B5EF4-FFF2-40B4-BE49-F238E27FC236}">
                  <a16:creationId xmlns:a16="http://schemas.microsoft.com/office/drawing/2014/main" id="{581E42DD-71E0-4BB4-A112-8E5CBFD1F657}"/>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279;p37">
              <a:extLst>
                <a:ext uri="{FF2B5EF4-FFF2-40B4-BE49-F238E27FC236}">
                  <a16:creationId xmlns:a16="http://schemas.microsoft.com/office/drawing/2014/main" id="{0F71A6AA-B140-43C1-A5A5-097FAC183DBB}"/>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280;p37">
              <a:extLst>
                <a:ext uri="{FF2B5EF4-FFF2-40B4-BE49-F238E27FC236}">
                  <a16:creationId xmlns:a16="http://schemas.microsoft.com/office/drawing/2014/main" id="{1215F082-2DDF-4524-B141-F884E063C120}"/>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281;p37">
              <a:extLst>
                <a:ext uri="{FF2B5EF4-FFF2-40B4-BE49-F238E27FC236}">
                  <a16:creationId xmlns:a16="http://schemas.microsoft.com/office/drawing/2014/main" id="{2B79D05D-72FD-4C76-B9AA-F3C65D85D193}"/>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282;p37">
              <a:extLst>
                <a:ext uri="{FF2B5EF4-FFF2-40B4-BE49-F238E27FC236}">
                  <a16:creationId xmlns:a16="http://schemas.microsoft.com/office/drawing/2014/main" id="{A358629D-991C-49D6-A071-13C39B2CCA79}"/>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283;p37">
              <a:extLst>
                <a:ext uri="{FF2B5EF4-FFF2-40B4-BE49-F238E27FC236}">
                  <a16:creationId xmlns:a16="http://schemas.microsoft.com/office/drawing/2014/main" id="{CBBEC507-5CB2-4CAA-AAA0-E1A634E9453D}"/>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284;p37">
              <a:extLst>
                <a:ext uri="{FF2B5EF4-FFF2-40B4-BE49-F238E27FC236}">
                  <a16:creationId xmlns:a16="http://schemas.microsoft.com/office/drawing/2014/main" id="{6A649DAD-8353-4059-9295-06641CF3C74B}"/>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285;p37">
              <a:extLst>
                <a:ext uri="{FF2B5EF4-FFF2-40B4-BE49-F238E27FC236}">
                  <a16:creationId xmlns:a16="http://schemas.microsoft.com/office/drawing/2014/main" id="{2A4982C4-2542-4C87-A2C2-89CE8CED4A91}"/>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9" name="Google Shape;1286;p37">
              <a:extLst>
                <a:ext uri="{FF2B5EF4-FFF2-40B4-BE49-F238E27FC236}">
                  <a16:creationId xmlns:a16="http://schemas.microsoft.com/office/drawing/2014/main" id="{16480215-C173-4C34-9EE0-28C26CFFB6F5}"/>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0" name="Google Shape;1287;p37">
              <a:extLst>
                <a:ext uri="{FF2B5EF4-FFF2-40B4-BE49-F238E27FC236}">
                  <a16:creationId xmlns:a16="http://schemas.microsoft.com/office/drawing/2014/main" id="{2CBD17F0-A525-41D2-A5B7-CF71EA054539}"/>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1288;p37">
              <a:extLst>
                <a:ext uri="{FF2B5EF4-FFF2-40B4-BE49-F238E27FC236}">
                  <a16:creationId xmlns:a16="http://schemas.microsoft.com/office/drawing/2014/main" id="{70328DDD-0418-40D9-93B7-EFE5BDCE93D8}"/>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1289;p37">
              <a:extLst>
                <a:ext uri="{FF2B5EF4-FFF2-40B4-BE49-F238E27FC236}">
                  <a16:creationId xmlns:a16="http://schemas.microsoft.com/office/drawing/2014/main" id="{F1FBB3FE-7E59-4EE0-80C7-346BA34CE92E}"/>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3" name="Google Shape;1290;p37">
              <a:extLst>
                <a:ext uri="{FF2B5EF4-FFF2-40B4-BE49-F238E27FC236}">
                  <a16:creationId xmlns:a16="http://schemas.microsoft.com/office/drawing/2014/main" id="{B653F4B1-F207-4C25-A3BB-14267664B6DF}"/>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1291;p37">
              <a:extLst>
                <a:ext uri="{FF2B5EF4-FFF2-40B4-BE49-F238E27FC236}">
                  <a16:creationId xmlns:a16="http://schemas.microsoft.com/office/drawing/2014/main" id="{AF532A08-A1BF-4C0D-B083-F10CCA50E014}"/>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1292;p37">
              <a:extLst>
                <a:ext uri="{FF2B5EF4-FFF2-40B4-BE49-F238E27FC236}">
                  <a16:creationId xmlns:a16="http://schemas.microsoft.com/office/drawing/2014/main" id="{018534D5-9B60-4A0E-85A8-0D496F9E614D}"/>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1293;p37">
              <a:extLst>
                <a:ext uri="{FF2B5EF4-FFF2-40B4-BE49-F238E27FC236}">
                  <a16:creationId xmlns:a16="http://schemas.microsoft.com/office/drawing/2014/main" id="{E2E6ACDB-298A-4ADD-8244-4E7061D1E4F8}"/>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7" name="Google Shape;1294;p37">
              <a:extLst>
                <a:ext uri="{FF2B5EF4-FFF2-40B4-BE49-F238E27FC236}">
                  <a16:creationId xmlns:a16="http://schemas.microsoft.com/office/drawing/2014/main" id="{868A4602-2A15-456A-B652-A988903AFEF6}"/>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8" name="Google Shape;1295;p37">
              <a:extLst>
                <a:ext uri="{FF2B5EF4-FFF2-40B4-BE49-F238E27FC236}">
                  <a16:creationId xmlns:a16="http://schemas.microsoft.com/office/drawing/2014/main" id="{F222C222-015E-4E48-9694-97339B20391B}"/>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1296;p37">
              <a:extLst>
                <a:ext uri="{FF2B5EF4-FFF2-40B4-BE49-F238E27FC236}">
                  <a16:creationId xmlns:a16="http://schemas.microsoft.com/office/drawing/2014/main" id="{8FBF68F5-B08E-475F-A685-76363D41CC34}"/>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1297;p37">
              <a:extLst>
                <a:ext uri="{FF2B5EF4-FFF2-40B4-BE49-F238E27FC236}">
                  <a16:creationId xmlns:a16="http://schemas.microsoft.com/office/drawing/2014/main" id="{C6DFB413-B25F-42A6-BC8C-B87D74BCDB5B}"/>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1298;p37">
              <a:extLst>
                <a:ext uri="{FF2B5EF4-FFF2-40B4-BE49-F238E27FC236}">
                  <a16:creationId xmlns:a16="http://schemas.microsoft.com/office/drawing/2014/main" id="{8D7FA9A3-AA46-4AAF-8D7B-E800E27231C0}"/>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1299;p37">
              <a:extLst>
                <a:ext uri="{FF2B5EF4-FFF2-40B4-BE49-F238E27FC236}">
                  <a16:creationId xmlns:a16="http://schemas.microsoft.com/office/drawing/2014/main" id="{99C60DEA-FC68-4795-9BA6-2F6E1D409E17}"/>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1300;p37">
              <a:extLst>
                <a:ext uri="{FF2B5EF4-FFF2-40B4-BE49-F238E27FC236}">
                  <a16:creationId xmlns:a16="http://schemas.microsoft.com/office/drawing/2014/main" id="{3D82E357-297D-45FC-B60E-EA2D5B94E64F}"/>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1301;p37">
              <a:extLst>
                <a:ext uri="{FF2B5EF4-FFF2-40B4-BE49-F238E27FC236}">
                  <a16:creationId xmlns:a16="http://schemas.microsoft.com/office/drawing/2014/main" id="{4325E146-C6CE-4201-A0E4-641743BFC44C}"/>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1302;p37">
              <a:extLst>
                <a:ext uri="{FF2B5EF4-FFF2-40B4-BE49-F238E27FC236}">
                  <a16:creationId xmlns:a16="http://schemas.microsoft.com/office/drawing/2014/main" id="{E50037F4-3BFD-4B0A-9C98-F4AAAD7FE0DC}"/>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1303;p37">
              <a:extLst>
                <a:ext uri="{FF2B5EF4-FFF2-40B4-BE49-F238E27FC236}">
                  <a16:creationId xmlns:a16="http://schemas.microsoft.com/office/drawing/2014/main" id="{5029832C-BE29-497B-8D6B-B8C1098CC860}"/>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7" name="Google Shape;1304;p37">
              <a:extLst>
                <a:ext uri="{FF2B5EF4-FFF2-40B4-BE49-F238E27FC236}">
                  <a16:creationId xmlns:a16="http://schemas.microsoft.com/office/drawing/2014/main" id="{619108F3-9788-4EBC-9E76-D8CC087448EC}"/>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8" name="Google Shape;1305;p37">
              <a:extLst>
                <a:ext uri="{FF2B5EF4-FFF2-40B4-BE49-F238E27FC236}">
                  <a16:creationId xmlns:a16="http://schemas.microsoft.com/office/drawing/2014/main" id="{D8DC8B0F-24A3-4E35-B962-2FF66D7E2C60}"/>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9" name="Google Shape;1306;p37">
              <a:extLst>
                <a:ext uri="{FF2B5EF4-FFF2-40B4-BE49-F238E27FC236}">
                  <a16:creationId xmlns:a16="http://schemas.microsoft.com/office/drawing/2014/main" id="{93F72094-991B-49BE-8E16-D3F76B0D0E3F}"/>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0" name="Google Shape;1307;p37">
              <a:extLst>
                <a:ext uri="{FF2B5EF4-FFF2-40B4-BE49-F238E27FC236}">
                  <a16:creationId xmlns:a16="http://schemas.microsoft.com/office/drawing/2014/main" id="{7C4EEE6F-AA75-4122-8837-491F216BAB9B}"/>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1" name="Google Shape;1308;p37">
              <a:extLst>
                <a:ext uri="{FF2B5EF4-FFF2-40B4-BE49-F238E27FC236}">
                  <a16:creationId xmlns:a16="http://schemas.microsoft.com/office/drawing/2014/main" id="{C91B6761-8920-4535-BA55-5E7A51627216}"/>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2" name="Google Shape;1309;p37">
              <a:extLst>
                <a:ext uri="{FF2B5EF4-FFF2-40B4-BE49-F238E27FC236}">
                  <a16:creationId xmlns:a16="http://schemas.microsoft.com/office/drawing/2014/main" id="{D80C3533-3DFE-47FA-B2A6-CC3743FD9C4E}"/>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3" name="Google Shape;1310;p37">
              <a:extLst>
                <a:ext uri="{FF2B5EF4-FFF2-40B4-BE49-F238E27FC236}">
                  <a16:creationId xmlns:a16="http://schemas.microsoft.com/office/drawing/2014/main" id="{BB8DB6C2-DE42-4B31-BE94-2B0E505CD768}"/>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 name="Google Shape;1311;p37">
              <a:extLst>
                <a:ext uri="{FF2B5EF4-FFF2-40B4-BE49-F238E27FC236}">
                  <a16:creationId xmlns:a16="http://schemas.microsoft.com/office/drawing/2014/main" id="{E5C07D02-E344-4716-BF4A-FF8C55AC1D41}"/>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 name="Google Shape;1312;p37">
              <a:extLst>
                <a:ext uri="{FF2B5EF4-FFF2-40B4-BE49-F238E27FC236}">
                  <a16:creationId xmlns:a16="http://schemas.microsoft.com/office/drawing/2014/main" id="{EA22D6BF-9E50-49F3-8EC3-2B92BA0B4975}"/>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 name="Google Shape;1313;p37">
              <a:extLst>
                <a:ext uri="{FF2B5EF4-FFF2-40B4-BE49-F238E27FC236}">
                  <a16:creationId xmlns:a16="http://schemas.microsoft.com/office/drawing/2014/main" id="{47C52C3E-44B5-4363-844C-BFC0C7A4D99B}"/>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 name="Google Shape;1314;p37">
              <a:extLst>
                <a:ext uri="{FF2B5EF4-FFF2-40B4-BE49-F238E27FC236}">
                  <a16:creationId xmlns:a16="http://schemas.microsoft.com/office/drawing/2014/main" id="{373B6465-4DAA-406F-9700-3B7AC128C6E9}"/>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 name="Google Shape;1315;p37">
              <a:extLst>
                <a:ext uri="{FF2B5EF4-FFF2-40B4-BE49-F238E27FC236}">
                  <a16:creationId xmlns:a16="http://schemas.microsoft.com/office/drawing/2014/main" id="{2F4375EB-089F-48ED-9944-3D70CF12D391}"/>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 name="Google Shape;1316;p37">
              <a:extLst>
                <a:ext uri="{FF2B5EF4-FFF2-40B4-BE49-F238E27FC236}">
                  <a16:creationId xmlns:a16="http://schemas.microsoft.com/office/drawing/2014/main" id="{24BD814F-1050-4571-B953-7FE8E034E114}"/>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0" name="Google Shape;1317;p37">
              <a:extLst>
                <a:ext uri="{FF2B5EF4-FFF2-40B4-BE49-F238E27FC236}">
                  <a16:creationId xmlns:a16="http://schemas.microsoft.com/office/drawing/2014/main" id="{0060DA0C-B688-45DA-88E6-FEA3A6254A96}"/>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1" name="Google Shape;1318;p37">
              <a:extLst>
                <a:ext uri="{FF2B5EF4-FFF2-40B4-BE49-F238E27FC236}">
                  <a16:creationId xmlns:a16="http://schemas.microsoft.com/office/drawing/2014/main" id="{87BB8BE9-EEA4-4C35-BE72-CB96FC212821}"/>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2" name="Google Shape;1319;p37">
              <a:extLst>
                <a:ext uri="{FF2B5EF4-FFF2-40B4-BE49-F238E27FC236}">
                  <a16:creationId xmlns:a16="http://schemas.microsoft.com/office/drawing/2014/main" id="{7F174489-3690-4C58-A2DD-A49BD4845790}"/>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77" name="Group 76">
            <a:extLst>
              <a:ext uri="{FF2B5EF4-FFF2-40B4-BE49-F238E27FC236}">
                <a16:creationId xmlns:a16="http://schemas.microsoft.com/office/drawing/2014/main" id="{3902E9B8-001C-4418-8B57-E2D16AB60A77}"/>
              </a:ext>
            </a:extLst>
          </p:cNvPr>
          <p:cNvGrpSpPr/>
          <p:nvPr/>
        </p:nvGrpSpPr>
        <p:grpSpPr>
          <a:xfrm>
            <a:off x="443018" y="2190152"/>
            <a:ext cx="2212959" cy="2425181"/>
            <a:chOff x="744330" y="1291149"/>
            <a:chExt cx="4952652" cy="581334"/>
          </a:xfrm>
        </p:grpSpPr>
        <p:sp>
          <p:nvSpPr>
            <p:cNvPr id="78" name="Rectangle: Rounded Corners 77">
              <a:extLst>
                <a:ext uri="{FF2B5EF4-FFF2-40B4-BE49-F238E27FC236}">
                  <a16:creationId xmlns:a16="http://schemas.microsoft.com/office/drawing/2014/main" id="{1FB556D3-CBB6-450D-9FAA-48E13B60C4FE}"/>
                </a:ext>
              </a:extLst>
            </p:cNvPr>
            <p:cNvSpPr/>
            <p:nvPr/>
          </p:nvSpPr>
          <p:spPr>
            <a:xfrm>
              <a:off x="744330" y="1291149"/>
              <a:ext cx="4784191" cy="581334"/>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79" name="Google Shape;356;p33">
              <a:extLst>
                <a:ext uri="{FF2B5EF4-FFF2-40B4-BE49-F238E27FC236}">
                  <a16:creationId xmlns:a16="http://schemas.microsoft.com/office/drawing/2014/main" id="{9CD1D0AD-6A0F-4AAA-B331-FD02F6E315F4}"/>
                </a:ext>
              </a:extLst>
            </p:cNvPr>
            <p:cNvSpPr txBox="1">
              <a:spLocks/>
            </p:cNvSpPr>
            <p:nvPr/>
          </p:nvSpPr>
          <p:spPr>
            <a:xfrm flipH="1">
              <a:off x="991985" y="1376746"/>
              <a:ext cx="4704997"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Các</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bạn</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trong</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tranh</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đang</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làm</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gì</a:t>
              </a:r>
              <a:r>
                <a:rPr kumimoji="0" lang="vi-VN"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a:t>
              </a:r>
            </a:p>
          </p:txBody>
        </p:sp>
      </p:grpSp>
      <p:pic>
        <p:nvPicPr>
          <p:cNvPr id="73" name="Picture 2">
            <a:extLst>
              <a:ext uri="{FF2B5EF4-FFF2-40B4-BE49-F238E27FC236}">
                <a16:creationId xmlns:a16="http://schemas.microsoft.com/office/drawing/2014/main" id="{E211D703-2444-4BEF-A41E-F097BCCAF7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915" r="54249"/>
          <a:stretch/>
        </p:blipFill>
        <p:spPr bwMode="auto">
          <a:xfrm rot="16200000">
            <a:off x="5009854" y="-508368"/>
            <a:ext cx="517559" cy="38592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a:extLst>
              <a:ext uri="{FF2B5EF4-FFF2-40B4-BE49-F238E27FC236}">
                <a16:creationId xmlns:a16="http://schemas.microsoft.com/office/drawing/2014/main" id="{4A711300-03DA-4E79-93DA-F597B0FF66AC}"/>
              </a:ext>
            </a:extLst>
          </p:cNvPr>
          <p:cNvPicPr>
            <a:picLocks noChangeAspect="1"/>
          </p:cNvPicPr>
          <p:nvPr/>
        </p:nvPicPr>
        <p:blipFill>
          <a:blip r:embed="rId4"/>
          <a:stretch>
            <a:fillRect/>
          </a:stretch>
        </p:blipFill>
        <p:spPr>
          <a:xfrm rot="16200000">
            <a:off x="5018957" y="5325845"/>
            <a:ext cx="607553" cy="409358"/>
          </a:xfrm>
          <a:prstGeom prst="rect">
            <a:avLst/>
          </a:prstGeom>
        </p:spPr>
      </p:pic>
      <p:pic>
        <p:nvPicPr>
          <p:cNvPr id="80" name="Picture 2">
            <a:extLst>
              <a:ext uri="{FF2B5EF4-FFF2-40B4-BE49-F238E27FC236}">
                <a16:creationId xmlns:a16="http://schemas.microsoft.com/office/drawing/2014/main" id="{AA9D2D59-4333-4F4E-8028-F826F87E11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577" t="51790" r="2671" b="867"/>
          <a:stretch/>
        </p:blipFill>
        <p:spPr bwMode="auto">
          <a:xfrm rot="5400000">
            <a:off x="9257445" y="2286998"/>
            <a:ext cx="385763" cy="28922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Bài 11: Vệ sinh cơ quan bài tiết nước tiểu | Tự nhiên và xã hội lớp 3">
            <a:extLst>
              <a:ext uri="{FF2B5EF4-FFF2-40B4-BE49-F238E27FC236}">
                <a16:creationId xmlns:a16="http://schemas.microsoft.com/office/drawing/2014/main" id="{7BF1449E-4E1B-43CC-8097-CADFB8E8A2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01" r="51962" b="3280"/>
          <a:stretch/>
        </p:blipFill>
        <p:spPr bwMode="auto">
          <a:xfrm>
            <a:off x="3638135" y="1188372"/>
            <a:ext cx="2004120" cy="245787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Bài 11: Vệ sinh cơ quan bài tiết nước tiểu | Tự nhiên và xã hội lớp 3">
            <a:extLst>
              <a:ext uri="{FF2B5EF4-FFF2-40B4-BE49-F238E27FC236}">
                <a16:creationId xmlns:a16="http://schemas.microsoft.com/office/drawing/2014/main" id="{655C3036-03CE-49FD-B4BA-85831573DE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666" t="3766" r="2363" b="4131"/>
          <a:stretch/>
        </p:blipFill>
        <p:spPr bwMode="auto">
          <a:xfrm>
            <a:off x="6693562" y="1253928"/>
            <a:ext cx="1800181" cy="2392323"/>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5D32361D-380D-4652-B512-2CFE9989F16C}"/>
              </a:ext>
            </a:extLst>
          </p:cNvPr>
          <p:cNvSpPr txBox="1"/>
          <p:nvPr/>
        </p:nvSpPr>
        <p:spPr>
          <a:xfrm>
            <a:off x="1679945" y="363878"/>
            <a:ext cx="6167692"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Suy</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nghĩ</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 Chia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sẻ</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272263363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84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ppt_x"/>
                                          </p:val>
                                        </p:tav>
                                        <p:tav tm="100000">
                                          <p:val>
                                            <p:strVal val="#ppt_x"/>
                                          </p:val>
                                        </p:tav>
                                      </p:tavLst>
                                    </p:anim>
                                    <p:anim calcmode="lin" valueType="num">
                                      <p:cBhvr additive="base">
                                        <p:cTn id="8" dur="125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decel="84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250" fill="hold"/>
                                        <p:tgtEl>
                                          <p:spTgt spid="13"/>
                                        </p:tgtEl>
                                        <p:attrNameLst>
                                          <p:attrName>ppt_x</p:attrName>
                                        </p:attrNameLst>
                                      </p:cBhvr>
                                      <p:tavLst>
                                        <p:tav tm="0">
                                          <p:val>
                                            <p:strVal val="#ppt_x"/>
                                          </p:val>
                                        </p:tav>
                                        <p:tav tm="100000">
                                          <p:val>
                                            <p:strVal val="#ppt_x"/>
                                          </p:val>
                                        </p:tav>
                                      </p:tavLst>
                                    </p:anim>
                                    <p:anim calcmode="lin" valueType="num">
                                      <p:cBhvr additive="base">
                                        <p:cTn id="13"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2" name="Group 1">
            <a:extLst>
              <a:ext uri="{FF2B5EF4-FFF2-40B4-BE49-F238E27FC236}">
                <a16:creationId xmlns:a16="http://schemas.microsoft.com/office/drawing/2014/main" id="{34142F8F-315B-40AD-BE59-843E705BB91D}"/>
              </a:ext>
            </a:extLst>
          </p:cNvPr>
          <p:cNvGrpSpPr/>
          <p:nvPr/>
        </p:nvGrpSpPr>
        <p:grpSpPr>
          <a:xfrm>
            <a:off x="226956" y="1767840"/>
            <a:ext cx="4216958" cy="774145"/>
            <a:chOff x="261257" y="1110193"/>
            <a:chExt cx="4216958" cy="774145"/>
          </a:xfrm>
        </p:grpSpPr>
        <p:sp>
          <p:nvSpPr>
            <p:cNvPr id="14" name="Rectangle: Rounded Corners 13">
              <a:extLst>
                <a:ext uri="{FF2B5EF4-FFF2-40B4-BE49-F238E27FC236}">
                  <a16:creationId xmlns:a16="http://schemas.microsoft.com/office/drawing/2014/main" id="{CD97C467-ADBB-4894-B5CF-DF12BB53B621}"/>
                </a:ext>
              </a:extLst>
            </p:cNvPr>
            <p:cNvSpPr/>
            <p:nvPr/>
          </p:nvSpPr>
          <p:spPr>
            <a:xfrm>
              <a:off x="261257" y="1110193"/>
              <a:ext cx="4216958" cy="771990"/>
            </a:xfrm>
            <a:prstGeom prst="roundRect">
              <a:avLst>
                <a:gd name="adj"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25" name="Google Shape;356;p33">
              <a:extLst>
                <a:ext uri="{FF2B5EF4-FFF2-40B4-BE49-F238E27FC236}">
                  <a16:creationId xmlns:a16="http://schemas.microsoft.com/office/drawing/2014/main" id="{997800FF-A3EC-4997-B4F3-92D702FF28E4}"/>
                </a:ext>
              </a:extLst>
            </p:cNvPr>
            <p:cNvSpPr txBox="1">
              <a:spLocks/>
            </p:cNvSpPr>
            <p:nvPr/>
          </p:nvSpPr>
          <p:spPr>
            <a:xfrm flipH="1">
              <a:off x="416766" y="1416422"/>
              <a:ext cx="4061449"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Những</a:t>
              </a:r>
              <a:r>
                <a:rPr kumimoji="0" lang="en-US" sz="2000" b="1" i="1"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1"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việc</a:t>
              </a:r>
              <a:r>
                <a:rPr kumimoji="0" lang="en-US" sz="2000" b="1" i="1"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1"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làm</a:t>
              </a:r>
              <a:r>
                <a:rPr kumimoji="0" lang="en-US" sz="2000" b="1" i="1"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1"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của</a:t>
              </a:r>
              <a:r>
                <a:rPr kumimoji="0" lang="en-US" sz="2000" b="1" i="1"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1"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các</a:t>
              </a:r>
              <a:r>
                <a:rPr kumimoji="0" lang="en-US" sz="2000" b="1" i="1"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1"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bạn</a:t>
              </a:r>
              <a:r>
                <a:rPr kumimoji="0" lang="en-US" sz="2000" b="1" i="1"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1"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nói</a:t>
              </a:r>
              <a:r>
                <a:rPr kumimoji="0" lang="en-US" sz="2000" b="1" i="1"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1"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lên</a:t>
              </a:r>
              <a:r>
                <a:rPr kumimoji="0" lang="en-US" sz="2000" b="1" i="1"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1"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điều</a:t>
              </a:r>
              <a:r>
                <a:rPr kumimoji="0" lang="en-US" sz="2000" b="1" i="1"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1"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gì</a:t>
              </a:r>
              <a:r>
                <a:rPr lang="en-US" sz="20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a:t>
              </a:r>
              <a:endParaRPr kumimoji="0" lang="en-US" sz="2000" b="1" i="1"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sp>
        <p:nvSpPr>
          <p:cNvPr id="3" name="TextBox 2">
            <a:extLst>
              <a:ext uri="{FF2B5EF4-FFF2-40B4-BE49-F238E27FC236}">
                <a16:creationId xmlns:a16="http://schemas.microsoft.com/office/drawing/2014/main" id="{A5727824-9741-4F67-8A1E-E8E3CEE0CCDD}"/>
              </a:ext>
            </a:extLst>
          </p:cNvPr>
          <p:cNvSpPr txBox="1"/>
          <p:nvPr/>
        </p:nvSpPr>
        <p:spPr>
          <a:xfrm>
            <a:off x="240215" y="2971586"/>
            <a:ext cx="4443286" cy="1289071"/>
          </a:xfrm>
          <a:prstGeom prst="rect">
            <a:avLst/>
          </a:prstGeom>
          <a:noFill/>
        </p:spPr>
        <p:txBody>
          <a:bodyPr wrap="square" rtlCol="0">
            <a:spAutoFit/>
          </a:bodyPr>
          <a:lstStyle/>
          <a:p>
            <a:pPr marL="91440" marR="0" lvl="0" indent="-18288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l-NL" sz="1800" i="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Các bạn có ý thức giữ vệ sinh cơ quan bài tiết nước tiểu để phòng tránh một số bệnh tật.</a:t>
            </a:r>
            <a:endParaRPr kumimoji="0" lang="en-US" sz="1800"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endParaRPr>
          </a:p>
        </p:txBody>
      </p:sp>
      <p:pic>
        <p:nvPicPr>
          <p:cNvPr id="3074" name="Picture 2" descr="Bài 11: Vệ sinh cơ quan bài tiết nước tiểu | Tự nhiên và xã hội lớp 3">
            <a:extLst>
              <a:ext uri="{FF2B5EF4-FFF2-40B4-BE49-F238E27FC236}">
                <a16:creationId xmlns:a16="http://schemas.microsoft.com/office/drawing/2014/main" id="{4BE05597-E081-4280-938E-04AFC4797D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6" t="386" r="50323" b="2606"/>
          <a:stretch/>
        </p:blipFill>
        <p:spPr bwMode="auto">
          <a:xfrm>
            <a:off x="5116313" y="1209318"/>
            <a:ext cx="1394322" cy="17168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Bài 11: Vệ sinh cơ quan bài tiết nước tiểu | Tự nhiên và xã hội lớp 3">
            <a:extLst>
              <a:ext uri="{FF2B5EF4-FFF2-40B4-BE49-F238E27FC236}">
                <a16:creationId xmlns:a16="http://schemas.microsoft.com/office/drawing/2014/main" id="{CF8623FD-FD5D-4470-A543-4FED6D3702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62" t="1496" r="349" b="3718"/>
          <a:stretch/>
        </p:blipFill>
        <p:spPr bwMode="auto">
          <a:xfrm>
            <a:off x="6767841" y="1063082"/>
            <a:ext cx="1272875" cy="17286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ài 11: Vệ sinh cơ quan bài tiết nước tiểu | Tự nhiên và xã hội lớp 3">
            <a:extLst>
              <a:ext uri="{FF2B5EF4-FFF2-40B4-BE49-F238E27FC236}">
                <a16:creationId xmlns:a16="http://schemas.microsoft.com/office/drawing/2014/main" id="{C4B463C4-13BA-4B0C-8AE5-A39060C60B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01" r="51962" b="3280"/>
          <a:stretch/>
        </p:blipFill>
        <p:spPr bwMode="auto">
          <a:xfrm>
            <a:off x="5509260" y="3023432"/>
            <a:ext cx="1487181" cy="18238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Bài 11: Vệ sinh cơ quan bài tiết nước tiểu | Tự nhiên và xã hội lớp 3">
            <a:extLst>
              <a:ext uri="{FF2B5EF4-FFF2-40B4-BE49-F238E27FC236}">
                <a16:creationId xmlns:a16="http://schemas.microsoft.com/office/drawing/2014/main" id="{9B3CEE8D-3E5C-46E6-BD2B-7D24034113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666" t="3766" r="2363" b="4131"/>
          <a:stretch/>
        </p:blipFill>
        <p:spPr bwMode="auto">
          <a:xfrm>
            <a:off x="7234729" y="2946878"/>
            <a:ext cx="1335846" cy="17752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8E8C782-62F4-4958-B7C6-8A1AE3E8C0B3}"/>
              </a:ext>
            </a:extLst>
          </p:cNvPr>
          <p:cNvSpPr txBox="1"/>
          <p:nvPr/>
        </p:nvSpPr>
        <p:spPr>
          <a:xfrm>
            <a:off x="1679945" y="363878"/>
            <a:ext cx="6167692"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Suy</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nghĩ</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 Chia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sẻ</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275701364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11" name="Google Shape;356;p33">
            <a:extLst>
              <a:ext uri="{FF2B5EF4-FFF2-40B4-BE49-F238E27FC236}">
                <a16:creationId xmlns:a16="http://schemas.microsoft.com/office/drawing/2014/main" id="{8A885276-747B-41FF-BBEB-BC2A8168436E}"/>
              </a:ext>
            </a:extLst>
          </p:cNvPr>
          <p:cNvSpPr txBox="1">
            <a:spLocks/>
          </p:cNvSpPr>
          <p:nvPr/>
        </p:nvSpPr>
        <p:spPr>
          <a:xfrm flipH="1">
            <a:off x="442602" y="2125980"/>
            <a:ext cx="5279918" cy="86761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1. </a:t>
            </a:r>
            <a:r>
              <a:rPr lang="en-US" sz="2000" b="1" dirty="0" err="1">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Cần</a:t>
            </a:r>
            <a:r>
              <a:rPr lang="en-US" sz="2000" b="1" dirty="0">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phải</a:t>
            </a:r>
            <a:r>
              <a:rPr lang="en-US" sz="2000" b="1" dirty="0">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làm</a:t>
            </a:r>
            <a:r>
              <a:rPr lang="en-US" sz="2000" b="1" dirty="0">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gì</a:t>
            </a:r>
            <a:r>
              <a:rPr lang="en-US" sz="2000" b="1" dirty="0">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để</a:t>
            </a:r>
            <a:r>
              <a:rPr lang="en-US" sz="2000" b="1" dirty="0">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phòng</a:t>
            </a:r>
            <a:r>
              <a:rPr lang="en-US" sz="2000" b="1" dirty="0">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bệnh</a:t>
            </a:r>
            <a:r>
              <a:rPr lang="en-US" sz="2000" b="1" dirty="0">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thấp</a:t>
            </a:r>
            <a:r>
              <a:rPr lang="en-US" sz="2000" b="1" dirty="0">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tim</a:t>
            </a:r>
            <a:r>
              <a:rPr lang="en-US" sz="2000" b="1" dirty="0">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a:t>
            </a:r>
          </a:p>
          <a:p>
            <a:endParaRPr lang="en-US" sz="2000" b="1" dirty="0">
              <a:solidFill>
                <a:schemeClr val="tx1"/>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12" name="Picture 2">
            <a:extLst>
              <a:ext uri="{FF2B5EF4-FFF2-40B4-BE49-F238E27FC236}">
                <a16:creationId xmlns:a16="http://schemas.microsoft.com/office/drawing/2014/main" id="{2A0082B9-46F2-4983-9CD8-9AAB47CF82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 t="13800" r="39809" b="40236"/>
          <a:stretch/>
        </p:blipFill>
        <p:spPr bwMode="auto">
          <a:xfrm>
            <a:off x="5773479" y="1090066"/>
            <a:ext cx="1830394" cy="1457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7387130C-4A97-4BA4-A697-C16C2898B5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796" b="44111"/>
          <a:stretch/>
        </p:blipFill>
        <p:spPr bwMode="auto">
          <a:xfrm>
            <a:off x="7705792" y="1687488"/>
            <a:ext cx="1244468" cy="18107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1EA002CB-B78E-425F-ACAE-1EE64B36FA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784" r="31119"/>
          <a:stretch/>
        </p:blipFill>
        <p:spPr bwMode="auto">
          <a:xfrm>
            <a:off x="5954233" y="3162119"/>
            <a:ext cx="1830394" cy="1146416"/>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356;p33">
            <a:extLst>
              <a:ext uri="{FF2B5EF4-FFF2-40B4-BE49-F238E27FC236}">
                <a16:creationId xmlns:a16="http://schemas.microsoft.com/office/drawing/2014/main" id="{5814911F-E649-41C1-8D8D-662CF9FEEABD}"/>
              </a:ext>
            </a:extLst>
          </p:cNvPr>
          <p:cNvSpPr txBox="1">
            <a:spLocks/>
          </p:cNvSpPr>
          <p:nvPr/>
        </p:nvSpPr>
        <p:spPr>
          <a:xfrm flipH="1">
            <a:off x="1963658" y="258485"/>
            <a:ext cx="5473657" cy="67705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a:solidFill>
                  <a:srgbClr val="20124D"/>
                </a:solidFill>
                <a:latin typeface="+mn-lt"/>
                <a:ea typeface="Segoe UI Black" panose="020B0A02040204020203" pitchFamily="34" charset="0"/>
                <a:cs typeface="Arial" panose="020B0604020202020204" pitchFamily="34" charset="0"/>
              </a:rPr>
              <a:t>KHỞI ĐỘNG</a:t>
            </a:r>
            <a:endParaRPr lang="vi-VN" sz="3000" b="1" dirty="0">
              <a:solidFill>
                <a:srgbClr val="20124D"/>
              </a:solidFill>
              <a:latin typeface="+mn-lt"/>
              <a:ea typeface="Segoe UI Black" panose="020B0A02040204020203" pitchFamily="34" charset="0"/>
              <a:cs typeface="Arial" panose="020B0604020202020204" pitchFamily="34" charset="0"/>
            </a:endParaRPr>
          </a:p>
        </p:txBody>
      </p:sp>
      <p:sp>
        <p:nvSpPr>
          <p:cNvPr id="10" name="Google Shape;356;p33">
            <a:extLst>
              <a:ext uri="{FF2B5EF4-FFF2-40B4-BE49-F238E27FC236}">
                <a16:creationId xmlns:a16="http://schemas.microsoft.com/office/drawing/2014/main" id="{A37FADD8-91EC-4E21-A460-6824AB9A6270}"/>
              </a:ext>
            </a:extLst>
          </p:cNvPr>
          <p:cNvSpPr txBox="1">
            <a:spLocks/>
          </p:cNvSpPr>
          <p:nvPr/>
        </p:nvSpPr>
        <p:spPr>
          <a:xfrm flipH="1">
            <a:off x="501276" y="3548318"/>
            <a:ext cx="5279918" cy="86761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Giữ</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ấm</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cơ</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thể</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khi</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trời</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lạnh</a:t>
            </a:r>
            <a:endPar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endParaRPr>
          </a:p>
          <a:p>
            <a:pPr marL="342900" indent="-342900">
              <a:buFont typeface="Arial" panose="020B0604020202020204" pitchFamily="34" charset="0"/>
              <a:buChar char="•"/>
            </a:pP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Ăn</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uống</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đủ</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chất</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p>
          <a:p>
            <a:pPr marL="342900" indent="-342900">
              <a:buFont typeface="Arial" panose="020B0604020202020204" pitchFamily="34" charset="0"/>
              <a:buChar char="•"/>
            </a:pP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Giữ</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vệ</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sinh</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cá</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nhân</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tốt</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rèn</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luyện</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than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thể</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hàng</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ngày</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để</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không</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bị</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các</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bệnh</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viêm</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họng</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viêm</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a-mi-</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đan</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kéo</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dài</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hoặc</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viêm</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khớp</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i="1" dirty="0" err="1">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cấp</a:t>
            </a:r>
            <a:r>
              <a:rPr lang="en-US"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rPr>
              <a:t>…</a:t>
            </a:r>
            <a:endParaRPr lang="vi-VN" sz="2000" i="1"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6425815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anim calcmode="lin" valueType="num">
                                      <p:cBhvr>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1000"/>
                                        <p:tgtEl>
                                          <p:spTgt spid="10">
                                            <p:txEl>
                                              <p:pRg st="1" end="1"/>
                                            </p:txEl>
                                          </p:spTgt>
                                        </p:tgtEl>
                                      </p:cBhvr>
                                    </p:animEffect>
                                    <p:anim calcmode="lin" valueType="num">
                                      <p:cBhvr>
                                        <p:cTn id="27"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1000"/>
                                        <p:tgtEl>
                                          <p:spTgt spid="10">
                                            <p:txEl>
                                              <p:pRg st="2" end="2"/>
                                            </p:txEl>
                                          </p:spTgt>
                                        </p:tgtEl>
                                      </p:cBhvr>
                                    </p:animEffect>
                                    <p:anim calcmode="lin" valueType="num">
                                      <p:cBhvr>
                                        <p:cTn id="3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9" presetClass="entr" presetSubtype="0" decel="10000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 calcmode="lin" valueType="num">
                                      <p:cBhvr>
                                        <p:cTn id="41" dur="500" fill="hold"/>
                                        <p:tgtEl>
                                          <p:spTgt spid="14"/>
                                        </p:tgtEl>
                                        <p:attrNameLst>
                                          <p:attrName>style.rotation</p:attrName>
                                        </p:attrNameLst>
                                      </p:cBhvr>
                                      <p:tavLst>
                                        <p:tav tm="0">
                                          <p:val>
                                            <p:fltVal val="360"/>
                                          </p:val>
                                        </p:tav>
                                        <p:tav tm="100000">
                                          <p:val>
                                            <p:fltVal val="0"/>
                                          </p:val>
                                        </p:tav>
                                      </p:tavLst>
                                    </p:anim>
                                    <p:animEffect transition="in" filter="fade">
                                      <p:cBhvr>
                                        <p:cTn id="42" dur="500"/>
                                        <p:tgtEl>
                                          <p:spTgt spid="14"/>
                                        </p:tgtEl>
                                      </p:cBhvr>
                                    </p:animEffect>
                                  </p:childTnLst>
                                </p:cTn>
                              </p:par>
                            </p:childTnLst>
                          </p:cTn>
                        </p:par>
                        <p:par>
                          <p:cTn id="43" fill="hold">
                            <p:stCondLst>
                              <p:cond delay="1500"/>
                            </p:stCondLst>
                            <p:childTnLst>
                              <p:par>
                                <p:cTn id="44" presetID="49" presetClass="entr" presetSubtype="0" decel="10000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360"/>
                                          </p:val>
                                        </p:tav>
                                        <p:tav tm="100000">
                                          <p:val>
                                            <p:fltVal val="0"/>
                                          </p:val>
                                        </p:tav>
                                      </p:tavLst>
                                    </p:anim>
                                    <p:animEffect transition="in" filter="fade">
                                      <p:cBhvr>
                                        <p:cTn id="49" dur="500"/>
                                        <p:tgtEl>
                                          <p:spTgt spid="12"/>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 calcmode="lin" valueType="num">
                                      <p:cBhvr>
                                        <p:cTn id="55" dur="500" fill="hold"/>
                                        <p:tgtEl>
                                          <p:spTgt spid="15"/>
                                        </p:tgtEl>
                                        <p:attrNameLst>
                                          <p:attrName>style.rotation</p:attrName>
                                        </p:attrNameLst>
                                      </p:cBhvr>
                                      <p:tavLst>
                                        <p:tav tm="0">
                                          <p:val>
                                            <p:fltVal val="360"/>
                                          </p:val>
                                        </p:tav>
                                        <p:tav tm="100000">
                                          <p:val>
                                            <p:fltVal val="0"/>
                                          </p:val>
                                        </p:tav>
                                      </p:tavLst>
                                    </p:anim>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0"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20E26E9D-EEEE-4165-8618-30365A1C5E19}"/>
              </a:ext>
            </a:extLst>
          </p:cNvPr>
          <p:cNvSpPr txBox="1"/>
          <p:nvPr/>
        </p:nvSpPr>
        <p:spPr>
          <a:xfrm>
            <a:off x="386987" y="1176612"/>
            <a:ext cx="6857037" cy="707886"/>
          </a:xfrm>
          <a:prstGeom prst="rect">
            <a:avLst/>
          </a:prstGeom>
          <a:noFill/>
        </p:spPr>
        <p:txBody>
          <a:bodyPr wrap="square" rtlCol="0">
            <a:spAutoFit/>
          </a:bodyPr>
          <a:lstStyle/>
          <a:p>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Làm</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thế</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nào</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để</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tránh</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bị</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viêm</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nhiễm</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các</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bộ</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phận</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của</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cơ</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quan</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bài</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tiết</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nước</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tiểu</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EF373CBB-E9D2-4595-B0E6-187E9A496A49}"/>
              </a:ext>
            </a:extLst>
          </p:cNvPr>
          <p:cNvSpPr txBox="1"/>
          <p:nvPr/>
        </p:nvSpPr>
        <p:spPr>
          <a:xfrm>
            <a:off x="386987" y="2429224"/>
            <a:ext cx="5436556" cy="1659557"/>
          </a:xfrm>
          <a:prstGeom prst="rect">
            <a:avLst/>
          </a:prstGeom>
          <a:noFill/>
        </p:spPr>
        <p:txBody>
          <a:bodyPr wrap="square" rtlCol="0">
            <a:spAutoFit/>
          </a:bodyPr>
          <a:lstStyle/>
          <a:p>
            <a:pPr marL="285750" indent="-285750" algn="just">
              <a:lnSpc>
                <a:spcPct val="115000"/>
              </a:lnSpc>
              <a:buFont typeface="Arial" panose="020B0604020202020204" pitchFamily="34" charset="0"/>
              <a:buChar char="•"/>
            </a:pPr>
            <a:r>
              <a:rPr lang="vi-VN" sz="1800" i="1" dirty="0">
                <a:latin typeface="Times New Roman" panose="02020603050405020304" pitchFamily="18" charset="0"/>
                <a:ea typeface="Calibri" panose="020F0502020204030204" pitchFamily="34" charset="0"/>
              </a:rPr>
              <a:t>Chúng ta cần tắm rửa thường xuyên, lau khô người trước khi mặc</a:t>
            </a:r>
            <a:r>
              <a:rPr lang="en-US" sz="1800" i="1" dirty="0">
                <a:latin typeface="Times New Roman" panose="02020603050405020304" pitchFamily="18" charset="0"/>
                <a:ea typeface="Calibri" panose="020F0502020204030204" pitchFamily="34" charset="0"/>
              </a:rPr>
              <a:t> </a:t>
            </a:r>
            <a:r>
              <a:rPr lang="vi-VN" sz="1800" i="1" dirty="0">
                <a:latin typeface="Times New Roman" panose="02020603050405020304" pitchFamily="18" charset="0"/>
                <a:ea typeface="Calibri" panose="020F0502020204030204" pitchFamily="34" charset="0"/>
              </a:rPr>
              <a:t>quần áo, hàng ngày thay quần áo, đặc biệt là quần áo lót</a:t>
            </a:r>
            <a:r>
              <a:rPr lang="en-US" sz="1800" i="1" dirty="0">
                <a:latin typeface="Times New Roman" panose="02020603050405020304" pitchFamily="18" charset="0"/>
                <a:ea typeface="Calibri" panose="020F0502020204030204" pitchFamily="34" charset="0"/>
              </a:rPr>
              <a:t>.</a:t>
            </a:r>
            <a:endParaRPr lang="vi-VN" sz="1800" i="1" dirty="0">
              <a:latin typeface="Times New Roman" panose="02020603050405020304" pitchFamily="18" charset="0"/>
              <a:ea typeface="Calibri" panose="020F0502020204030204" pitchFamily="34" charset="0"/>
            </a:endParaRPr>
          </a:p>
          <a:p>
            <a:pPr marL="285750" indent="-285750" algn="just">
              <a:lnSpc>
                <a:spcPct val="115000"/>
              </a:lnSpc>
              <a:buFont typeface="Arial" panose="020B0604020202020204" pitchFamily="34" charset="0"/>
              <a:buChar char="•"/>
            </a:pPr>
            <a:r>
              <a:rPr lang="vi-VN" sz="1800" i="1" dirty="0">
                <a:latin typeface="Times New Roman" panose="02020603050405020304" pitchFamily="18" charset="0"/>
                <a:ea typeface="Calibri" panose="020F0502020204030204" pitchFamily="34" charset="0"/>
              </a:rPr>
              <a:t>Chúng ta cần uống</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đủ</a:t>
            </a:r>
            <a:r>
              <a:rPr lang="vi-VN" sz="1800" i="1" dirty="0">
                <a:latin typeface="Times New Roman" panose="02020603050405020304" pitchFamily="18" charset="0"/>
                <a:ea typeface="Calibri" panose="020F0502020204030204" pitchFamily="34" charset="0"/>
              </a:rPr>
              <a:t> nước</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và</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không</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nhịn</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đi</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tiểu</a:t>
            </a:r>
            <a:r>
              <a:rPr lang="vi-VN" sz="1800" i="1" dirty="0">
                <a:latin typeface="Times New Roman" panose="02020603050405020304" pitchFamily="18" charset="0"/>
                <a:ea typeface="Calibri" panose="020F0502020204030204" pitchFamily="34" charset="0"/>
              </a:rPr>
              <a:t> hàng ngày</a:t>
            </a:r>
            <a:r>
              <a:rPr lang="en-US" sz="1800" i="1" dirty="0">
                <a:latin typeface="Times New Roman" panose="02020603050405020304" pitchFamily="18" charset="0"/>
                <a:ea typeface="Calibri" panose="020F0502020204030204" pitchFamily="34" charset="0"/>
              </a:rPr>
              <a:t> </a:t>
            </a:r>
            <a:r>
              <a:rPr lang="vi-VN" sz="1800" i="1" dirty="0">
                <a:latin typeface="Times New Roman" panose="02020603050405020304" pitchFamily="18" charset="0"/>
                <a:ea typeface="Calibri" panose="020F0502020204030204" pitchFamily="34" charset="0"/>
              </a:rPr>
              <a:t>để tránh sỏi thận.</a:t>
            </a:r>
            <a:endParaRPr lang="en-US" sz="1800" i="1" dirty="0">
              <a:effectLst/>
              <a:latin typeface="Times New Roman" panose="02020603050405020304" pitchFamily="18" charset="0"/>
              <a:ea typeface="Calibri" panose="020F0502020204030204" pitchFamily="34" charset="0"/>
            </a:endParaRPr>
          </a:p>
        </p:txBody>
      </p:sp>
      <p:sp>
        <p:nvSpPr>
          <p:cNvPr id="25" name="TextBox 24">
            <a:extLst>
              <a:ext uri="{FF2B5EF4-FFF2-40B4-BE49-F238E27FC236}">
                <a16:creationId xmlns:a16="http://schemas.microsoft.com/office/drawing/2014/main" id="{FD8513C5-8ED4-4EA6-9B1D-FF278060EBFB}"/>
              </a:ext>
            </a:extLst>
          </p:cNvPr>
          <p:cNvSpPr txBox="1"/>
          <p:nvPr/>
        </p:nvSpPr>
        <p:spPr>
          <a:xfrm>
            <a:off x="1679945" y="-507992"/>
            <a:ext cx="6167692" cy="461665"/>
          </a:xfrm>
          <a:prstGeom prst="rect">
            <a:avLst/>
          </a:prstGeom>
          <a:noFill/>
        </p:spPr>
        <p:txBody>
          <a:bodyPr wrap="square" rtlCol="0">
            <a:spAutoFit/>
          </a:bodyPr>
          <a:lstStyle/>
          <a:p>
            <a:pPr algn="ct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2.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Tìm</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hiểu</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về</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bệnh</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thấp</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tim</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ở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trẻ</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em</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16" name="Google Shape;359;p33">
            <a:extLst>
              <a:ext uri="{FF2B5EF4-FFF2-40B4-BE49-F238E27FC236}">
                <a16:creationId xmlns:a16="http://schemas.microsoft.com/office/drawing/2014/main" id="{A2DE8D4D-BC60-4AD6-87C0-475884590BFC}"/>
              </a:ext>
            </a:extLst>
          </p:cNvPr>
          <p:cNvSpPr/>
          <p:nvPr/>
        </p:nvSpPr>
        <p:spPr>
          <a:xfrm>
            <a:off x="6551774" y="3099649"/>
            <a:ext cx="2820600" cy="2820000"/>
          </a:xfrm>
          <a:prstGeom prst="ellipse">
            <a:avLst/>
          </a:prstGeom>
          <a:solidFill>
            <a:srgbClr val="75C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 name="Google Shape;1268;p37">
            <a:extLst>
              <a:ext uri="{FF2B5EF4-FFF2-40B4-BE49-F238E27FC236}">
                <a16:creationId xmlns:a16="http://schemas.microsoft.com/office/drawing/2014/main" id="{9BD97559-6C84-4E73-ADC9-16120C1C9A26}"/>
              </a:ext>
            </a:extLst>
          </p:cNvPr>
          <p:cNvGrpSpPr/>
          <p:nvPr/>
        </p:nvGrpSpPr>
        <p:grpSpPr>
          <a:xfrm>
            <a:off x="6740146" y="1684458"/>
            <a:ext cx="1477063" cy="3170546"/>
            <a:chOff x="6435050" y="1025875"/>
            <a:chExt cx="1554725" cy="3337250"/>
          </a:xfrm>
        </p:grpSpPr>
        <p:sp>
          <p:nvSpPr>
            <p:cNvPr id="18" name="Google Shape;1269;p37">
              <a:extLst>
                <a:ext uri="{FF2B5EF4-FFF2-40B4-BE49-F238E27FC236}">
                  <a16:creationId xmlns:a16="http://schemas.microsoft.com/office/drawing/2014/main" id="{6C149103-49B6-441A-935C-ECC1CF9F82DD}"/>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70;p37">
              <a:extLst>
                <a:ext uri="{FF2B5EF4-FFF2-40B4-BE49-F238E27FC236}">
                  <a16:creationId xmlns:a16="http://schemas.microsoft.com/office/drawing/2014/main" id="{0E5C3FB9-2DC3-44E1-8F0B-460694614AC5}"/>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71;p37">
              <a:extLst>
                <a:ext uri="{FF2B5EF4-FFF2-40B4-BE49-F238E27FC236}">
                  <a16:creationId xmlns:a16="http://schemas.microsoft.com/office/drawing/2014/main" id="{D84864AD-BC7D-4366-B6BB-4FC7386A2C91}"/>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72;p37">
              <a:extLst>
                <a:ext uri="{FF2B5EF4-FFF2-40B4-BE49-F238E27FC236}">
                  <a16:creationId xmlns:a16="http://schemas.microsoft.com/office/drawing/2014/main" id="{655D8B13-8C59-4777-AFDA-E4D6C1AE558A}"/>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273;p37">
              <a:extLst>
                <a:ext uri="{FF2B5EF4-FFF2-40B4-BE49-F238E27FC236}">
                  <a16:creationId xmlns:a16="http://schemas.microsoft.com/office/drawing/2014/main" id="{0D330447-67B9-4F5B-99EC-94259CEB8229}"/>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74;p37">
              <a:extLst>
                <a:ext uri="{FF2B5EF4-FFF2-40B4-BE49-F238E27FC236}">
                  <a16:creationId xmlns:a16="http://schemas.microsoft.com/office/drawing/2014/main" id="{FC8DEEC7-BAB3-484A-B035-497533C9B712}"/>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275;p37">
              <a:extLst>
                <a:ext uri="{FF2B5EF4-FFF2-40B4-BE49-F238E27FC236}">
                  <a16:creationId xmlns:a16="http://schemas.microsoft.com/office/drawing/2014/main" id="{AA3A53A7-637A-4A5A-802C-F674B9753115}"/>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76;p37">
              <a:extLst>
                <a:ext uri="{FF2B5EF4-FFF2-40B4-BE49-F238E27FC236}">
                  <a16:creationId xmlns:a16="http://schemas.microsoft.com/office/drawing/2014/main" id="{23D264DF-3E0D-448D-A5AC-42389E7421D0}"/>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77;p37">
              <a:extLst>
                <a:ext uri="{FF2B5EF4-FFF2-40B4-BE49-F238E27FC236}">
                  <a16:creationId xmlns:a16="http://schemas.microsoft.com/office/drawing/2014/main" id="{90FD4ABE-3921-4E9C-B664-909928D19108}"/>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78;p37">
              <a:extLst>
                <a:ext uri="{FF2B5EF4-FFF2-40B4-BE49-F238E27FC236}">
                  <a16:creationId xmlns:a16="http://schemas.microsoft.com/office/drawing/2014/main" id="{C7425813-218C-4523-82AD-904BD009C43A}"/>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79;p37">
              <a:extLst>
                <a:ext uri="{FF2B5EF4-FFF2-40B4-BE49-F238E27FC236}">
                  <a16:creationId xmlns:a16="http://schemas.microsoft.com/office/drawing/2014/main" id="{1C2803CB-C50F-4538-977C-676074555D0F}"/>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80;p37">
              <a:extLst>
                <a:ext uri="{FF2B5EF4-FFF2-40B4-BE49-F238E27FC236}">
                  <a16:creationId xmlns:a16="http://schemas.microsoft.com/office/drawing/2014/main" id="{388F2A96-E27E-4E17-AD41-CD3D970E557A}"/>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81;p37">
              <a:extLst>
                <a:ext uri="{FF2B5EF4-FFF2-40B4-BE49-F238E27FC236}">
                  <a16:creationId xmlns:a16="http://schemas.microsoft.com/office/drawing/2014/main" id="{20BE76AD-CB8E-4BEB-BFE1-834266891687}"/>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82;p37">
              <a:extLst>
                <a:ext uri="{FF2B5EF4-FFF2-40B4-BE49-F238E27FC236}">
                  <a16:creationId xmlns:a16="http://schemas.microsoft.com/office/drawing/2014/main" id="{E530C497-34D1-4D38-B5D4-97516C337073}"/>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83;p37">
              <a:extLst>
                <a:ext uri="{FF2B5EF4-FFF2-40B4-BE49-F238E27FC236}">
                  <a16:creationId xmlns:a16="http://schemas.microsoft.com/office/drawing/2014/main" id="{6E6DCBA4-4A5C-4AD3-AA78-45833CF578A3}"/>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84;p37">
              <a:extLst>
                <a:ext uri="{FF2B5EF4-FFF2-40B4-BE49-F238E27FC236}">
                  <a16:creationId xmlns:a16="http://schemas.microsoft.com/office/drawing/2014/main" id="{8C37766C-E5B7-460A-9A43-DB0B85895069}"/>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85;p37">
              <a:extLst>
                <a:ext uri="{FF2B5EF4-FFF2-40B4-BE49-F238E27FC236}">
                  <a16:creationId xmlns:a16="http://schemas.microsoft.com/office/drawing/2014/main" id="{E37F46AB-2C51-4755-B9E2-23616DD8542A}"/>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86;p37">
              <a:extLst>
                <a:ext uri="{FF2B5EF4-FFF2-40B4-BE49-F238E27FC236}">
                  <a16:creationId xmlns:a16="http://schemas.microsoft.com/office/drawing/2014/main" id="{7B84B6D5-8BD0-4634-9394-56FB0896F62E}"/>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87;p37">
              <a:extLst>
                <a:ext uri="{FF2B5EF4-FFF2-40B4-BE49-F238E27FC236}">
                  <a16:creationId xmlns:a16="http://schemas.microsoft.com/office/drawing/2014/main" id="{4098E17D-C9ED-4D6F-8F80-073A0E70CA40}"/>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88;p37">
              <a:extLst>
                <a:ext uri="{FF2B5EF4-FFF2-40B4-BE49-F238E27FC236}">
                  <a16:creationId xmlns:a16="http://schemas.microsoft.com/office/drawing/2014/main" id="{961B725D-3653-444B-A1E6-B5FABEE2DB4A}"/>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89;p37">
              <a:extLst>
                <a:ext uri="{FF2B5EF4-FFF2-40B4-BE49-F238E27FC236}">
                  <a16:creationId xmlns:a16="http://schemas.microsoft.com/office/drawing/2014/main" id="{93E40ACD-B831-4624-876F-6951AFE1D22E}"/>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90;p37">
              <a:extLst>
                <a:ext uri="{FF2B5EF4-FFF2-40B4-BE49-F238E27FC236}">
                  <a16:creationId xmlns:a16="http://schemas.microsoft.com/office/drawing/2014/main" id="{9C17BBE9-83BA-43A7-8811-17E20300888F}"/>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91;p37">
              <a:extLst>
                <a:ext uri="{FF2B5EF4-FFF2-40B4-BE49-F238E27FC236}">
                  <a16:creationId xmlns:a16="http://schemas.microsoft.com/office/drawing/2014/main" id="{EB18B8D2-EDCA-4E46-912E-3B1852EA1FED}"/>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92;p37">
              <a:extLst>
                <a:ext uri="{FF2B5EF4-FFF2-40B4-BE49-F238E27FC236}">
                  <a16:creationId xmlns:a16="http://schemas.microsoft.com/office/drawing/2014/main" id="{7C4C2BF7-BEE3-48DD-9508-873636232036}"/>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93;p37">
              <a:extLst>
                <a:ext uri="{FF2B5EF4-FFF2-40B4-BE49-F238E27FC236}">
                  <a16:creationId xmlns:a16="http://schemas.microsoft.com/office/drawing/2014/main" id="{814A3CD7-ADAA-4ADA-81C9-647D2F3359F3}"/>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94;p37">
              <a:extLst>
                <a:ext uri="{FF2B5EF4-FFF2-40B4-BE49-F238E27FC236}">
                  <a16:creationId xmlns:a16="http://schemas.microsoft.com/office/drawing/2014/main" id="{4FD86B0C-3977-4B77-A470-6B44A68271FB}"/>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95;p37">
              <a:extLst>
                <a:ext uri="{FF2B5EF4-FFF2-40B4-BE49-F238E27FC236}">
                  <a16:creationId xmlns:a16="http://schemas.microsoft.com/office/drawing/2014/main" id="{16568D43-E58D-42F7-988C-9D5FBC5E673F}"/>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96;p37">
              <a:extLst>
                <a:ext uri="{FF2B5EF4-FFF2-40B4-BE49-F238E27FC236}">
                  <a16:creationId xmlns:a16="http://schemas.microsoft.com/office/drawing/2014/main" id="{C874EC2E-4121-4253-B062-E79645D7B05C}"/>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297;p37">
              <a:extLst>
                <a:ext uri="{FF2B5EF4-FFF2-40B4-BE49-F238E27FC236}">
                  <a16:creationId xmlns:a16="http://schemas.microsoft.com/office/drawing/2014/main" id="{4DF8C45A-A876-46DD-91A7-1DEB5C4A8F89}"/>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298;p37">
              <a:extLst>
                <a:ext uri="{FF2B5EF4-FFF2-40B4-BE49-F238E27FC236}">
                  <a16:creationId xmlns:a16="http://schemas.microsoft.com/office/drawing/2014/main" id="{B6C64A97-EAE3-435E-B950-7D7A784D570F}"/>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299;p37">
              <a:extLst>
                <a:ext uri="{FF2B5EF4-FFF2-40B4-BE49-F238E27FC236}">
                  <a16:creationId xmlns:a16="http://schemas.microsoft.com/office/drawing/2014/main" id="{D1DAFD08-D869-4D5B-BF4D-FD547E52FDFE}"/>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00;p37">
              <a:extLst>
                <a:ext uri="{FF2B5EF4-FFF2-40B4-BE49-F238E27FC236}">
                  <a16:creationId xmlns:a16="http://schemas.microsoft.com/office/drawing/2014/main" id="{ADAD1FA1-D38D-434A-ABD7-6214D63E4252}"/>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01;p37">
              <a:extLst>
                <a:ext uri="{FF2B5EF4-FFF2-40B4-BE49-F238E27FC236}">
                  <a16:creationId xmlns:a16="http://schemas.microsoft.com/office/drawing/2014/main" id="{FE533D93-6236-41F4-A05B-EA10979B3841}"/>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02;p37">
              <a:extLst>
                <a:ext uri="{FF2B5EF4-FFF2-40B4-BE49-F238E27FC236}">
                  <a16:creationId xmlns:a16="http://schemas.microsoft.com/office/drawing/2014/main" id="{A64CEE46-73D5-47C1-95BB-18C04EFE3054}"/>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03;p37">
              <a:extLst>
                <a:ext uri="{FF2B5EF4-FFF2-40B4-BE49-F238E27FC236}">
                  <a16:creationId xmlns:a16="http://schemas.microsoft.com/office/drawing/2014/main" id="{B4F96515-3818-4CFC-86EC-AB19828DD0E7}"/>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04;p37">
              <a:extLst>
                <a:ext uri="{FF2B5EF4-FFF2-40B4-BE49-F238E27FC236}">
                  <a16:creationId xmlns:a16="http://schemas.microsoft.com/office/drawing/2014/main" id="{E57E2EC4-1D95-4909-97F7-5BBF558AA5C2}"/>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05;p37">
              <a:extLst>
                <a:ext uri="{FF2B5EF4-FFF2-40B4-BE49-F238E27FC236}">
                  <a16:creationId xmlns:a16="http://schemas.microsoft.com/office/drawing/2014/main" id="{592E795C-B68F-4775-8A4B-3A4C6B8A3492}"/>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06;p37">
              <a:extLst>
                <a:ext uri="{FF2B5EF4-FFF2-40B4-BE49-F238E27FC236}">
                  <a16:creationId xmlns:a16="http://schemas.microsoft.com/office/drawing/2014/main" id="{1D354869-CC75-4188-8893-E58745A5E4DA}"/>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07;p37">
              <a:extLst>
                <a:ext uri="{FF2B5EF4-FFF2-40B4-BE49-F238E27FC236}">
                  <a16:creationId xmlns:a16="http://schemas.microsoft.com/office/drawing/2014/main" id="{4BDB5FD1-D9CF-41C3-B67E-804DB480A583}"/>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08;p37">
              <a:extLst>
                <a:ext uri="{FF2B5EF4-FFF2-40B4-BE49-F238E27FC236}">
                  <a16:creationId xmlns:a16="http://schemas.microsoft.com/office/drawing/2014/main" id="{E2E212E2-CA9A-4476-83E2-401364DD779C}"/>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09;p37">
              <a:extLst>
                <a:ext uri="{FF2B5EF4-FFF2-40B4-BE49-F238E27FC236}">
                  <a16:creationId xmlns:a16="http://schemas.microsoft.com/office/drawing/2014/main" id="{E4D7DB94-FE03-4CEE-A8D3-29190CC89391}"/>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10;p37">
              <a:extLst>
                <a:ext uri="{FF2B5EF4-FFF2-40B4-BE49-F238E27FC236}">
                  <a16:creationId xmlns:a16="http://schemas.microsoft.com/office/drawing/2014/main" id="{B079E8D9-9F17-457F-B9C4-EE8E99BC7502}"/>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11;p37">
              <a:extLst>
                <a:ext uri="{FF2B5EF4-FFF2-40B4-BE49-F238E27FC236}">
                  <a16:creationId xmlns:a16="http://schemas.microsoft.com/office/drawing/2014/main" id="{1D7B0C9A-CB65-4AE0-B9AF-0640F36D9CFD}"/>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12;p37">
              <a:extLst>
                <a:ext uri="{FF2B5EF4-FFF2-40B4-BE49-F238E27FC236}">
                  <a16:creationId xmlns:a16="http://schemas.microsoft.com/office/drawing/2014/main" id="{FE0234D5-1751-49F4-A007-24091C747C76}"/>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13;p37">
              <a:extLst>
                <a:ext uri="{FF2B5EF4-FFF2-40B4-BE49-F238E27FC236}">
                  <a16:creationId xmlns:a16="http://schemas.microsoft.com/office/drawing/2014/main" id="{695A76AD-7A75-4B7D-A4C1-D76CCA2ACEAD}"/>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14;p37">
              <a:extLst>
                <a:ext uri="{FF2B5EF4-FFF2-40B4-BE49-F238E27FC236}">
                  <a16:creationId xmlns:a16="http://schemas.microsoft.com/office/drawing/2014/main" id="{B921CB32-1B22-49F4-B43C-CB48F87AF723}"/>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15;p37">
              <a:extLst>
                <a:ext uri="{FF2B5EF4-FFF2-40B4-BE49-F238E27FC236}">
                  <a16:creationId xmlns:a16="http://schemas.microsoft.com/office/drawing/2014/main" id="{3D5A8A99-D2B5-4750-8B00-67C681A941FB}"/>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16;p37">
              <a:extLst>
                <a:ext uri="{FF2B5EF4-FFF2-40B4-BE49-F238E27FC236}">
                  <a16:creationId xmlns:a16="http://schemas.microsoft.com/office/drawing/2014/main" id="{857A9446-55D4-4CA1-AA83-4B110B5D90F7}"/>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17;p37">
              <a:extLst>
                <a:ext uri="{FF2B5EF4-FFF2-40B4-BE49-F238E27FC236}">
                  <a16:creationId xmlns:a16="http://schemas.microsoft.com/office/drawing/2014/main" id="{331005CD-0268-436C-970F-B3B5B0C83084}"/>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318;p37">
              <a:extLst>
                <a:ext uri="{FF2B5EF4-FFF2-40B4-BE49-F238E27FC236}">
                  <a16:creationId xmlns:a16="http://schemas.microsoft.com/office/drawing/2014/main" id="{87085274-EC04-400A-B7C3-B4D3636FBB10}"/>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319;p37">
              <a:extLst>
                <a:ext uri="{FF2B5EF4-FFF2-40B4-BE49-F238E27FC236}">
                  <a16:creationId xmlns:a16="http://schemas.microsoft.com/office/drawing/2014/main" id="{87D5CB64-4758-470C-9497-EA99DAD48F00}"/>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2" name="TextBox 71">
            <a:extLst>
              <a:ext uri="{FF2B5EF4-FFF2-40B4-BE49-F238E27FC236}">
                <a16:creationId xmlns:a16="http://schemas.microsoft.com/office/drawing/2014/main" id="{835116A7-BDA1-41BA-A3A2-5D0B10864710}"/>
              </a:ext>
            </a:extLst>
          </p:cNvPr>
          <p:cNvSpPr txBox="1"/>
          <p:nvPr/>
        </p:nvSpPr>
        <p:spPr>
          <a:xfrm>
            <a:off x="2346143" y="347472"/>
            <a:ext cx="550149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Arial"/>
                <a:sym typeface="Arial"/>
              </a:rPr>
              <a:t>Bảo vệ</a:t>
            </a:r>
            <a:r>
              <a:rPr kumimoji="0" lang="en-US" sz="2400" b="1" i="0" u="none" strike="noStrike" kern="0" cap="none" spc="0" normalizeH="0" baseline="0" noProof="0" dirty="0">
                <a:ln>
                  <a:noFill/>
                </a:ln>
                <a:solidFill>
                  <a:srgbClr val="20124D"/>
                </a:solidFill>
                <a:effectLst/>
                <a:uLnTx/>
                <a:uFillTx/>
                <a:latin typeface="Calibri Light" panose="020F0302020204030204"/>
                <a:ea typeface="Segoe UI Black" panose="020B0A02040204020203" pitchFamily="34" charset="0"/>
                <a:cs typeface="Arial"/>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cơ</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quan</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bài</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tiết</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nước</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tiểu</a:t>
            </a:r>
            <a:endPar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spTree>
    <p:extLst>
      <p:ext uri="{BB962C8B-B14F-4D97-AF65-F5344CB8AC3E}">
        <p14:creationId xmlns:p14="http://schemas.microsoft.com/office/powerpoint/2010/main" val="372928322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16" name="Google Shape;359;p33">
            <a:extLst>
              <a:ext uri="{FF2B5EF4-FFF2-40B4-BE49-F238E27FC236}">
                <a16:creationId xmlns:a16="http://schemas.microsoft.com/office/drawing/2014/main" id="{8C322EBB-0DCE-4747-9947-6EFBB9AEDCBB}"/>
              </a:ext>
            </a:extLst>
          </p:cNvPr>
          <p:cNvSpPr/>
          <p:nvPr/>
        </p:nvSpPr>
        <p:spPr>
          <a:xfrm>
            <a:off x="6551774" y="3099649"/>
            <a:ext cx="2820600" cy="2820000"/>
          </a:xfrm>
          <a:prstGeom prst="ellipse">
            <a:avLst/>
          </a:prstGeom>
          <a:solidFill>
            <a:srgbClr val="75C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 name="Google Shape;1268;p37">
            <a:extLst>
              <a:ext uri="{FF2B5EF4-FFF2-40B4-BE49-F238E27FC236}">
                <a16:creationId xmlns:a16="http://schemas.microsoft.com/office/drawing/2014/main" id="{D8328F8D-604B-4066-B125-C48EE5723DB3}"/>
              </a:ext>
            </a:extLst>
          </p:cNvPr>
          <p:cNvGrpSpPr/>
          <p:nvPr/>
        </p:nvGrpSpPr>
        <p:grpSpPr>
          <a:xfrm>
            <a:off x="6740146" y="1684458"/>
            <a:ext cx="1477063" cy="3170546"/>
            <a:chOff x="6435050" y="1025875"/>
            <a:chExt cx="1554725" cy="3337250"/>
          </a:xfrm>
        </p:grpSpPr>
        <p:sp>
          <p:nvSpPr>
            <p:cNvPr id="18" name="Google Shape;1269;p37">
              <a:extLst>
                <a:ext uri="{FF2B5EF4-FFF2-40B4-BE49-F238E27FC236}">
                  <a16:creationId xmlns:a16="http://schemas.microsoft.com/office/drawing/2014/main" id="{24083807-9C3D-4D9D-A12E-9C0A3D58E6AA}"/>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70;p37">
              <a:extLst>
                <a:ext uri="{FF2B5EF4-FFF2-40B4-BE49-F238E27FC236}">
                  <a16:creationId xmlns:a16="http://schemas.microsoft.com/office/drawing/2014/main" id="{7567B66E-0761-49F9-9DEF-F451325C94DC}"/>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71;p37">
              <a:extLst>
                <a:ext uri="{FF2B5EF4-FFF2-40B4-BE49-F238E27FC236}">
                  <a16:creationId xmlns:a16="http://schemas.microsoft.com/office/drawing/2014/main" id="{D53DCEF8-7982-4430-A585-001FABB39C1E}"/>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72;p37">
              <a:extLst>
                <a:ext uri="{FF2B5EF4-FFF2-40B4-BE49-F238E27FC236}">
                  <a16:creationId xmlns:a16="http://schemas.microsoft.com/office/drawing/2014/main" id="{E0036177-CFB8-4211-9499-C08740962B05}"/>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273;p37">
              <a:extLst>
                <a:ext uri="{FF2B5EF4-FFF2-40B4-BE49-F238E27FC236}">
                  <a16:creationId xmlns:a16="http://schemas.microsoft.com/office/drawing/2014/main" id="{AEA5DC8D-7B22-42D6-96F7-DE959D55AB6F}"/>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74;p37">
              <a:extLst>
                <a:ext uri="{FF2B5EF4-FFF2-40B4-BE49-F238E27FC236}">
                  <a16:creationId xmlns:a16="http://schemas.microsoft.com/office/drawing/2014/main" id="{C160C653-A59A-4730-994C-41A70B52C2FB}"/>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275;p37">
              <a:extLst>
                <a:ext uri="{FF2B5EF4-FFF2-40B4-BE49-F238E27FC236}">
                  <a16:creationId xmlns:a16="http://schemas.microsoft.com/office/drawing/2014/main" id="{14A210F5-BD25-4AEB-87FF-1929BC68F2AD}"/>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76;p37">
              <a:extLst>
                <a:ext uri="{FF2B5EF4-FFF2-40B4-BE49-F238E27FC236}">
                  <a16:creationId xmlns:a16="http://schemas.microsoft.com/office/drawing/2014/main" id="{2E4BE37C-2406-4C1A-B3A1-6329241B4EEC}"/>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77;p37">
              <a:extLst>
                <a:ext uri="{FF2B5EF4-FFF2-40B4-BE49-F238E27FC236}">
                  <a16:creationId xmlns:a16="http://schemas.microsoft.com/office/drawing/2014/main" id="{97C46012-D7D4-4AD7-932D-82F5788E3ACB}"/>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278;p37">
              <a:extLst>
                <a:ext uri="{FF2B5EF4-FFF2-40B4-BE49-F238E27FC236}">
                  <a16:creationId xmlns:a16="http://schemas.microsoft.com/office/drawing/2014/main" id="{F4CFD458-D6A5-437B-89D1-14C2A64D7775}"/>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79;p37">
              <a:extLst>
                <a:ext uri="{FF2B5EF4-FFF2-40B4-BE49-F238E27FC236}">
                  <a16:creationId xmlns:a16="http://schemas.microsoft.com/office/drawing/2014/main" id="{75A46626-A513-4CEF-89EC-1BDF2E6AA98F}"/>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80;p37">
              <a:extLst>
                <a:ext uri="{FF2B5EF4-FFF2-40B4-BE49-F238E27FC236}">
                  <a16:creationId xmlns:a16="http://schemas.microsoft.com/office/drawing/2014/main" id="{B7926ECF-9765-4F93-9FCD-38C8F3AD689E}"/>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81;p37">
              <a:extLst>
                <a:ext uri="{FF2B5EF4-FFF2-40B4-BE49-F238E27FC236}">
                  <a16:creationId xmlns:a16="http://schemas.microsoft.com/office/drawing/2014/main" id="{370F2397-8B5E-414E-9180-D88358972B5B}"/>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82;p37">
              <a:extLst>
                <a:ext uri="{FF2B5EF4-FFF2-40B4-BE49-F238E27FC236}">
                  <a16:creationId xmlns:a16="http://schemas.microsoft.com/office/drawing/2014/main" id="{E7D259EA-439E-49A0-915A-5C5BB2C7FAB9}"/>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83;p37">
              <a:extLst>
                <a:ext uri="{FF2B5EF4-FFF2-40B4-BE49-F238E27FC236}">
                  <a16:creationId xmlns:a16="http://schemas.microsoft.com/office/drawing/2014/main" id="{7EA88FC3-B09C-4AAF-B914-50C7C48539C6}"/>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84;p37">
              <a:extLst>
                <a:ext uri="{FF2B5EF4-FFF2-40B4-BE49-F238E27FC236}">
                  <a16:creationId xmlns:a16="http://schemas.microsoft.com/office/drawing/2014/main" id="{287F7E02-0FCC-4EE0-A4B6-86E77842C05C}"/>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85;p37">
              <a:extLst>
                <a:ext uri="{FF2B5EF4-FFF2-40B4-BE49-F238E27FC236}">
                  <a16:creationId xmlns:a16="http://schemas.microsoft.com/office/drawing/2014/main" id="{C808304A-B16D-4A53-A885-78D856C9087C}"/>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86;p37">
              <a:extLst>
                <a:ext uri="{FF2B5EF4-FFF2-40B4-BE49-F238E27FC236}">
                  <a16:creationId xmlns:a16="http://schemas.microsoft.com/office/drawing/2014/main" id="{DF723FF2-E43D-447D-900A-8AC3E8F4E702}"/>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87;p37">
              <a:extLst>
                <a:ext uri="{FF2B5EF4-FFF2-40B4-BE49-F238E27FC236}">
                  <a16:creationId xmlns:a16="http://schemas.microsoft.com/office/drawing/2014/main" id="{6C1FAA11-9653-4E24-871F-3D56F9030272}"/>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88;p37">
              <a:extLst>
                <a:ext uri="{FF2B5EF4-FFF2-40B4-BE49-F238E27FC236}">
                  <a16:creationId xmlns:a16="http://schemas.microsoft.com/office/drawing/2014/main" id="{FF68A893-EE54-4FCD-A173-EBDB846D5744}"/>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89;p37">
              <a:extLst>
                <a:ext uri="{FF2B5EF4-FFF2-40B4-BE49-F238E27FC236}">
                  <a16:creationId xmlns:a16="http://schemas.microsoft.com/office/drawing/2014/main" id="{50F72870-772E-4F91-8324-0A2253456F96}"/>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90;p37">
              <a:extLst>
                <a:ext uri="{FF2B5EF4-FFF2-40B4-BE49-F238E27FC236}">
                  <a16:creationId xmlns:a16="http://schemas.microsoft.com/office/drawing/2014/main" id="{2E177557-63A2-4BC5-8706-B82FAF90B7B0}"/>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91;p37">
              <a:extLst>
                <a:ext uri="{FF2B5EF4-FFF2-40B4-BE49-F238E27FC236}">
                  <a16:creationId xmlns:a16="http://schemas.microsoft.com/office/drawing/2014/main" id="{B8AAFAAF-000C-4A0C-82D4-E21AE0A2E1FB}"/>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92;p37">
              <a:extLst>
                <a:ext uri="{FF2B5EF4-FFF2-40B4-BE49-F238E27FC236}">
                  <a16:creationId xmlns:a16="http://schemas.microsoft.com/office/drawing/2014/main" id="{50FD1673-FCB8-47BB-BE6E-8CA7460FEA60}"/>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93;p37">
              <a:extLst>
                <a:ext uri="{FF2B5EF4-FFF2-40B4-BE49-F238E27FC236}">
                  <a16:creationId xmlns:a16="http://schemas.microsoft.com/office/drawing/2014/main" id="{B23637B9-B88C-4E29-AC60-55E53BF60862}"/>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94;p37">
              <a:extLst>
                <a:ext uri="{FF2B5EF4-FFF2-40B4-BE49-F238E27FC236}">
                  <a16:creationId xmlns:a16="http://schemas.microsoft.com/office/drawing/2014/main" id="{57C9D684-46AA-44DE-96A8-A00EBB479E91}"/>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95;p37">
              <a:extLst>
                <a:ext uri="{FF2B5EF4-FFF2-40B4-BE49-F238E27FC236}">
                  <a16:creationId xmlns:a16="http://schemas.microsoft.com/office/drawing/2014/main" id="{A1676BB2-EEDA-4A3F-B462-4DD76718B73B}"/>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96;p37">
              <a:extLst>
                <a:ext uri="{FF2B5EF4-FFF2-40B4-BE49-F238E27FC236}">
                  <a16:creationId xmlns:a16="http://schemas.microsoft.com/office/drawing/2014/main" id="{E31F0288-4EC1-484D-8D9E-79E3F74FF6EB}"/>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97;p37">
              <a:extLst>
                <a:ext uri="{FF2B5EF4-FFF2-40B4-BE49-F238E27FC236}">
                  <a16:creationId xmlns:a16="http://schemas.microsoft.com/office/drawing/2014/main" id="{856E8B22-2BBD-455E-8A1C-CD5A9DE840CC}"/>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98;p37">
              <a:extLst>
                <a:ext uri="{FF2B5EF4-FFF2-40B4-BE49-F238E27FC236}">
                  <a16:creationId xmlns:a16="http://schemas.microsoft.com/office/drawing/2014/main" id="{E645D223-6BAF-4690-9B52-4DB6A5930C7A}"/>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99;p37">
              <a:extLst>
                <a:ext uri="{FF2B5EF4-FFF2-40B4-BE49-F238E27FC236}">
                  <a16:creationId xmlns:a16="http://schemas.microsoft.com/office/drawing/2014/main" id="{F3FBAC85-2C1F-4957-9897-D6C7E82CA833}"/>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00;p37">
              <a:extLst>
                <a:ext uri="{FF2B5EF4-FFF2-40B4-BE49-F238E27FC236}">
                  <a16:creationId xmlns:a16="http://schemas.microsoft.com/office/drawing/2014/main" id="{5D8BBDA6-E2D8-41AB-A20B-30DDDCCEA68F}"/>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01;p37">
              <a:extLst>
                <a:ext uri="{FF2B5EF4-FFF2-40B4-BE49-F238E27FC236}">
                  <a16:creationId xmlns:a16="http://schemas.microsoft.com/office/drawing/2014/main" id="{717D6A5E-1479-40E4-9054-C76CB456A35A}"/>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02;p37">
              <a:extLst>
                <a:ext uri="{FF2B5EF4-FFF2-40B4-BE49-F238E27FC236}">
                  <a16:creationId xmlns:a16="http://schemas.microsoft.com/office/drawing/2014/main" id="{FF3056F3-D1FE-4FEF-BD5D-27540B32494C}"/>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03;p37">
              <a:extLst>
                <a:ext uri="{FF2B5EF4-FFF2-40B4-BE49-F238E27FC236}">
                  <a16:creationId xmlns:a16="http://schemas.microsoft.com/office/drawing/2014/main" id="{892998AC-6B88-40E0-AF10-DF262A4FE960}"/>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04;p37">
              <a:extLst>
                <a:ext uri="{FF2B5EF4-FFF2-40B4-BE49-F238E27FC236}">
                  <a16:creationId xmlns:a16="http://schemas.microsoft.com/office/drawing/2014/main" id="{784A2947-96C9-4390-9CF3-640BB5EC3998}"/>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05;p37">
              <a:extLst>
                <a:ext uri="{FF2B5EF4-FFF2-40B4-BE49-F238E27FC236}">
                  <a16:creationId xmlns:a16="http://schemas.microsoft.com/office/drawing/2014/main" id="{A4E5CAB1-CE20-4699-99C2-3E08B5C7D414}"/>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06;p37">
              <a:extLst>
                <a:ext uri="{FF2B5EF4-FFF2-40B4-BE49-F238E27FC236}">
                  <a16:creationId xmlns:a16="http://schemas.microsoft.com/office/drawing/2014/main" id="{9914E6E3-AD16-4572-AE8B-7D5567DEB685}"/>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07;p37">
              <a:extLst>
                <a:ext uri="{FF2B5EF4-FFF2-40B4-BE49-F238E27FC236}">
                  <a16:creationId xmlns:a16="http://schemas.microsoft.com/office/drawing/2014/main" id="{51E3C8FA-17C0-44AC-882E-18C30D381D9B}"/>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08;p37">
              <a:extLst>
                <a:ext uri="{FF2B5EF4-FFF2-40B4-BE49-F238E27FC236}">
                  <a16:creationId xmlns:a16="http://schemas.microsoft.com/office/drawing/2014/main" id="{02BC6BA0-3B1F-482D-B1D1-22158DA7018A}"/>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09;p37">
              <a:extLst>
                <a:ext uri="{FF2B5EF4-FFF2-40B4-BE49-F238E27FC236}">
                  <a16:creationId xmlns:a16="http://schemas.microsoft.com/office/drawing/2014/main" id="{88102DA3-0AD5-4642-9EDB-D274062A5F01}"/>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10;p37">
              <a:extLst>
                <a:ext uri="{FF2B5EF4-FFF2-40B4-BE49-F238E27FC236}">
                  <a16:creationId xmlns:a16="http://schemas.microsoft.com/office/drawing/2014/main" id="{5D0F6252-DC0B-475F-B652-432F6DFE8BDE}"/>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11;p37">
              <a:extLst>
                <a:ext uri="{FF2B5EF4-FFF2-40B4-BE49-F238E27FC236}">
                  <a16:creationId xmlns:a16="http://schemas.microsoft.com/office/drawing/2014/main" id="{F244077D-EAA7-45B6-BF74-EDB8F4D9E17E}"/>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12;p37">
              <a:extLst>
                <a:ext uri="{FF2B5EF4-FFF2-40B4-BE49-F238E27FC236}">
                  <a16:creationId xmlns:a16="http://schemas.microsoft.com/office/drawing/2014/main" id="{9DAF7792-871E-4513-B775-F841DF950346}"/>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13;p37">
              <a:extLst>
                <a:ext uri="{FF2B5EF4-FFF2-40B4-BE49-F238E27FC236}">
                  <a16:creationId xmlns:a16="http://schemas.microsoft.com/office/drawing/2014/main" id="{3EDCED9B-6D11-4CF6-B37E-5E5DA090B8F6}"/>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14;p37">
              <a:extLst>
                <a:ext uri="{FF2B5EF4-FFF2-40B4-BE49-F238E27FC236}">
                  <a16:creationId xmlns:a16="http://schemas.microsoft.com/office/drawing/2014/main" id="{96CB6145-E021-4F9D-BD6F-6D4BA49CB75C}"/>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15;p37">
              <a:extLst>
                <a:ext uri="{FF2B5EF4-FFF2-40B4-BE49-F238E27FC236}">
                  <a16:creationId xmlns:a16="http://schemas.microsoft.com/office/drawing/2014/main" id="{A13881EE-C9AE-4E0A-B690-9CE9EB59BB2F}"/>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16;p37">
              <a:extLst>
                <a:ext uri="{FF2B5EF4-FFF2-40B4-BE49-F238E27FC236}">
                  <a16:creationId xmlns:a16="http://schemas.microsoft.com/office/drawing/2014/main" id="{B01AE753-8718-4C26-BB9A-CE9509D7D77E}"/>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17;p37">
              <a:extLst>
                <a:ext uri="{FF2B5EF4-FFF2-40B4-BE49-F238E27FC236}">
                  <a16:creationId xmlns:a16="http://schemas.microsoft.com/office/drawing/2014/main" id="{1C7CB0CC-67C1-45C6-9FFC-2FC25D353086}"/>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18;p37">
              <a:extLst>
                <a:ext uri="{FF2B5EF4-FFF2-40B4-BE49-F238E27FC236}">
                  <a16:creationId xmlns:a16="http://schemas.microsoft.com/office/drawing/2014/main" id="{1E658D90-6372-4492-9DD6-A01BFC7F533A}"/>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19;p37">
              <a:extLst>
                <a:ext uri="{FF2B5EF4-FFF2-40B4-BE49-F238E27FC236}">
                  <a16:creationId xmlns:a16="http://schemas.microsoft.com/office/drawing/2014/main" id="{E5540169-C566-4270-80DB-7FDEF1C09F6B}"/>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9" name="Google Shape;356;p33">
            <a:extLst>
              <a:ext uri="{FF2B5EF4-FFF2-40B4-BE49-F238E27FC236}">
                <a16:creationId xmlns:a16="http://schemas.microsoft.com/office/drawing/2014/main" id="{99122E2E-A9FC-4C15-A25A-6169C305254B}"/>
              </a:ext>
            </a:extLst>
          </p:cNvPr>
          <p:cNvSpPr txBox="1">
            <a:spLocks/>
          </p:cNvSpPr>
          <p:nvPr/>
        </p:nvSpPr>
        <p:spPr>
          <a:xfrm flipH="1">
            <a:off x="1963658" y="258485"/>
            <a:ext cx="5473657" cy="67705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err="1">
                <a:solidFill>
                  <a:srgbClr val="20124D"/>
                </a:solidFill>
                <a:latin typeface="+mn-lt"/>
                <a:ea typeface="Segoe UI Black" panose="020B0A02040204020203" pitchFamily="34" charset="0"/>
                <a:cs typeface="Arial" panose="020B0604020202020204" pitchFamily="34" charset="0"/>
              </a:rPr>
              <a:t>Liên</a:t>
            </a:r>
            <a:r>
              <a:rPr lang="en-US" sz="3000" b="1" dirty="0">
                <a:solidFill>
                  <a:srgbClr val="20124D"/>
                </a:solidFill>
                <a:latin typeface="+mn-lt"/>
                <a:ea typeface="Segoe UI Black" panose="020B0A02040204020203" pitchFamily="34" charset="0"/>
                <a:cs typeface="Arial" panose="020B0604020202020204" pitchFamily="34" charset="0"/>
              </a:rPr>
              <a:t> </a:t>
            </a:r>
            <a:r>
              <a:rPr lang="en-US" sz="3000" b="1" dirty="0" err="1">
                <a:solidFill>
                  <a:srgbClr val="20124D"/>
                </a:solidFill>
                <a:latin typeface="+mn-lt"/>
                <a:ea typeface="Segoe UI Black" panose="020B0A02040204020203" pitchFamily="34" charset="0"/>
                <a:cs typeface="Arial" panose="020B0604020202020204" pitchFamily="34" charset="0"/>
              </a:rPr>
              <a:t>hệ</a:t>
            </a:r>
            <a:r>
              <a:rPr lang="en-US" sz="3000" b="1" dirty="0">
                <a:solidFill>
                  <a:srgbClr val="20124D"/>
                </a:solidFill>
                <a:latin typeface="+mn-lt"/>
                <a:ea typeface="Segoe UI Black" panose="020B0A02040204020203" pitchFamily="34" charset="0"/>
                <a:cs typeface="Arial" panose="020B0604020202020204" pitchFamily="34" charset="0"/>
              </a:rPr>
              <a:t> </a:t>
            </a:r>
            <a:r>
              <a:rPr lang="en-US" sz="3000" b="1" dirty="0" err="1">
                <a:solidFill>
                  <a:srgbClr val="20124D"/>
                </a:solidFill>
                <a:latin typeface="+mn-lt"/>
                <a:ea typeface="Segoe UI Black" panose="020B0A02040204020203" pitchFamily="34" charset="0"/>
                <a:cs typeface="Arial" panose="020B0604020202020204" pitchFamily="34" charset="0"/>
              </a:rPr>
              <a:t>bản</a:t>
            </a:r>
            <a:r>
              <a:rPr lang="en-US" sz="3000" b="1" dirty="0">
                <a:solidFill>
                  <a:srgbClr val="20124D"/>
                </a:solidFill>
                <a:latin typeface="+mn-lt"/>
                <a:ea typeface="Segoe UI Black" panose="020B0A02040204020203" pitchFamily="34" charset="0"/>
                <a:cs typeface="Arial" panose="020B0604020202020204" pitchFamily="34" charset="0"/>
              </a:rPr>
              <a:t> </a:t>
            </a:r>
            <a:r>
              <a:rPr lang="en-US" sz="3000" b="1" dirty="0" err="1">
                <a:solidFill>
                  <a:srgbClr val="20124D"/>
                </a:solidFill>
                <a:latin typeface="+mn-lt"/>
                <a:ea typeface="Segoe UI Black" panose="020B0A02040204020203" pitchFamily="34" charset="0"/>
                <a:cs typeface="Arial" panose="020B0604020202020204" pitchFamily="34" charset="0"/>
              </a:rPr>
              <a:t>thân</a:t>
            </a:r>
            <a:endParaRPr lang="vi-VN" sz="3000" b="1" dirty="0">
              <a:solidFill>
                <a:srgbClr val="20124D"/>
              </a:solidFill>
              <a:latin typeface="+mn-lt"/>
              <a:ea typeface="Segoe UI Black" panose="020B0A02040204020203" pitchFamily="34" charset="0"/>
              <a:cs typeface="Arial" panose="020B0604020202020204" pitchFamily="34" charset="0"/>
            </a:endParaRPr>
          </a:p>
        </p:txBody>
      </p:sp>
      <p:sp>
        <p:nvSpPr>
          <p:cNvPr id="75" name="TextBox 74">
            <a:extLst>
              <a:ext uri="{FF2B5EF4-FFF2-40B4-BE49-F238E27FC236}">
                <a16:creationId xmlns:a16="http://schemas.microsoft.com/office/drawing/2014/main" id="{E8B05FA6-4091-485F-9E3D-60002199605E}"/>
              </a:ext>
            </a:extLst>
          </p:cNvPr>
          <p:cNvSpPr txBox="1"/>
          <p:nvPr/>
        </p:nvSpPr>
        <p:spPr>
          <a:xfrm>
            <a:off x="229002" y="2981204"/>
            <a:ext cx="4443286" cy="786754"/>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
                <a:srgbClr val="000000"/>
              </a:buClr>
              <a:buSzTx/>
              <a:tabLst/>
              <a:defRPr/>
            </a:pPr>
            <a:r>
              <a:rPr kumimoji="0" lang="en-US" sz="1600" b="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2. </a:t>
            </a:r>
            <a:r>
              <a:rPr kumimoji="0" lang="vi-VN" sz="1600" b="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Nếu không vệ sinh tốt cơ quan bài tiết nước tiểu chúng ta sẽ</a:t>
            </a:r>
            <a:r>
              <a:rPr kumimoji="0" lang="en-US" sz="1600" b="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vi-VN" sz="1600" b="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mắc bệnh gì ?</a:t>
            </a:r>
            <a:endParaRPr kumimoji="0" lang="en-US" sz="1600" b="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endParaRPr>
          </a:p>
        </p:txBody>
      </p:sp>
      <p:sp>
        <p:nvSpPr>
          <p:cNvPr id="76" name="TextBox 75">
            <a:extLst>
              <a:ext uri="{FF2B5EF4-FFF2-40B4-BE49-F238E27FC236}">
                <a16:creationId xmlns:a16="http://schemas.microsoft.com/office/drawing/2014/main" id="{F4B15A77-91FF-4DC4-84B0-055C8D6780C3}"/>
              </a:ext>
            </a:extLst>
          </p:cNvPr>
          <p:cNvSpPr txBox="1"/>
          <p:nvPr/>
        </p:nvSpPr>
        <p:spPr>
          <a:xfrm>
            <a:off x="240215" y="1196036"/>
            <a:ext cx="4443286" cy="786754"/>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
                <a:srgbClr val="000000"/>
              </a:buClr>
              <a:buSzTx/>
              <a:tabLst/>
              <a:defRPr/>
            </a:pPr>
            <a:r>
              <a:rPr kumimoji="0" lang="en-US" sz="1600" b="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1. </a:t>
            </a:r>
            <a:r>
              <a:rPr kumimoji="0" lang="vi-VN" sz="1600" b="1"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Hàng ngày em đã làm gì để bảo vệ và giữ vệ sinh cơ quan bài tiết nước tiểu?</a:t>
            </a:r>
          </a:p>
        </p:txBody>
      </p:sp>
      <p:sp>
        <p:nvSpPr>
          <p:cNvPr id="77" name="TextBox 76">
            <a:extLst>
              <a:ext uri="{FF2B5EF4-FFF2-40B4-BE49-F238E27FC236}">
                <a16:creationId xmlns:a16="http://schemas.microsoft.com/office/drawing/2014/main" id="{243755EE-C335-441B-BC05-41650E3F4BEF}"/>
              </a:ext>
            </a:extLst>
          </p:cNvPr>
          <p:cNvSpPr txBox="1"/>
          <p:nvPr/>
        </p:nvSpPr>
        <p:spPr>
          <a:xfrm>
            <a:off x="216484" y="2120545"/>
            <a:ext cx="5718872" cy="786754"/>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000000"/>
              </a:buClr>
              <a:buSzTx/>
              <a:buFontTx/>
              <a:buChar char="-"/>
              <a:tabLst/>
              <a:defRPr/>
            </a:pP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Em</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vi-VN"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thường xuyên tắm rửa sạch sẽ, thay quần áo</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hàng</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ngày</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a:t>
            </a:r>
          </a:p>
          <a:p>
            <a:pPr marL="285750" marR="0" lvl="0" indent="-285750" algn="l" defTabSz="914400" rtl="0" eaLnBrk="1" fontAlgn="auto" latinLnBrk="0" hangingPunct="1">
              <a:lnSpc>
                <a:spcPct val="150000"/>
              </a:lnSpc>
              <a:spcBef>
                <a:spcPts val="0"/>
              </a:spcBef>
              <a:spcAft>
                <a:spcPts val="0"/>
              </a:spcAft>
              <a:buClr>
                <a:srgbClr val="000000"/>
              </a:buClr>
              <a:buSzTx/>
              <a:buFontTx/>
              <a:buChar char="-"/>
              <a:tabLst/>
              <a:defRPr/>
            </a:pPr>
            <a:r>
              <a:rPr lang="en-US" sz="1600" i="1" dirty="0" err="1">
                <a:solidFill>
                  <a:schemeClr val="tx1">
                    <a:lumMod val="75000"/>
                    <a:lumOff val="25000"/>
                  </a:schemeClr>
                </a:solidFill>
                <a:latin typeface="Times New Roman" panose="02020603050405020304" pitchFamily="18" charset="0"/>
                <a:cs typeface="Times New Roman" panose="02020603050405020304" pitchFamily="18" charset="0"/>
              </a:rPr>
              <a:t>Uống</a:t>
            </a:r>
            <a:r>
              <a:rPr lang="en-US" sz="16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600" i="1" dirty="0" err="1">
                <a:solidFill>
                  <a:schemeClr val="tx1">
                    <a:lumMod val="75000"/>
                    <a:lumOff val="25000"/>
                  </a:schemeClr>
                </a:solidFill>
                <a:latin typeface="Times New Roman" panose="02020603050405020304" pitchFamily="18" charset="0"/>
                <a:cs typeface="Times New Roman" panose="02020603050405020304" pitchFamily="18" charset="0"/>
              </a:rPr>
              <a:t>đủ</a:t>
            </a:r>
            <a:r>
              <a:rPr lang="en-US" sz="16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600" i="1" dirty="0" err="1">
                <a:solidFill>
                  <a:schemeClr val="tx1">
                    <a:lumMod val="75000"/>
                    <a:lumOff val="25000"/>
                  </a:schemeClr>
                </a:solidFill>
                <a:latin typeface="Times New Roman" panose="02020603050405020304" pitchFamily="18" charset="0"/>
                <a:cs typeface="Times New Roman" panose="02020603050405020304" pitchFamily="18" charset="0"/>
              </a:rPr>
              <a:t>nước</a:t>
            </a:r>
            <a:r>
              <a:rPr lang="en-US" sz="16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600" i="1"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en-US" sz="16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600" i="1" dirty="0" err="1">
                <a:solidFill>
                  <a:schemeClr val="tx1">
                    <a:lumMod val="75000"/>
                    <a:lumOff val="25000"/>
                  </a:schemeClr>
                </a:solidFill>
                <a:latin typeface="Times New Roman" panose="02020603050405020304" pitchFamily="18" charset="0"/>
                <a:cs typeface="Times New Roman" panose="02020603050405020304" pitchFamily="18" charset="0"/>
              </a:rPr>
              <a:t>không</a:t>
            </a:r>
            <a:r>
              <a:rPr lang="en-US" sz="16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600" i="1" dirty="0" err="1">
                <a:solidFill>
                  <a:schemeClr val="tx1">
                    <a:lumMod val="75000"/>
                    <a:lumOff val="25000"/>
                  </a:schemeClr>
                </a:solidFill>
                <a:latin typeface="Times New Roman" panose="02020603050405020304" pitchFamily="18" charset="0"/>
                <a:cs typeface="Times New Roman" panose="02020603050405020304" pitchFamily="18" charset="0"/>
              </a:rPr>
              <a:t>nhịn</a:t>
            </a:r>
            <a:r>
              <a:rPr lang="en-US" sz="16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600" i="1" dirty="0" err="1">
                <a:solidFill>
                  <a:schemeClr val="tx1">
                    <a:lumMod val="75000"/>
                    <a:lumOff val="25000"/>
                  </a:schemeClr>
                </a:solidFill>
                <a:latin typeface="Times New Roman" panose="02020603050405020304" pitchFamily="18" charset="0"/>
                <a:cs typeface="Times New Roman" panose="02020603050405020304" pitchFamily="18" charset="0"/>
              </a:rPr>
              <a:t>đi</a:t>
            </a:r>
            <a:r>
              <a:rPr lang="en-US" sz="16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600" i="1" dirty="0" err="1">
                <a:solidFill>
                  <a:schemeClr val="tx1">
                    <a:lumMod val="75000"/>
                    <a:lumOff val="25000"/>
                  </a:schemeClr>
                </a:solidFill>
                <a:latin typeface="Times New Roman" panose="02020603050405020304" pitchFamily="18" charset="0"/>
                <a:cs typeface="Times New Roman" panose="02020603050405020304" pitchFamily="18" charset="0"/>
              </a:rPr>
              <a:t>vệ</a:t>
            </a:r>
            <a:r>
              <a:rPr lang="en-US" sz="16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600" i="1" dirty="0" err="1">
                <a:solidFill>
                  <a:schemeClr val="tx1">
                    <a:lumMod val="75000"/>
                    <a:lumOff val="25000"/>
                  </a:schemeClr>
                </a:solidFill>
                <a:latin typeface="Times New Roman" panose="02020603050405020304" pitchFamily="18" charset="0"/>
                <a:cs typeface="Times New Roman" panose="02020603050405020304" pitchFamily="18" charset="0"/>
              </a:rPr>
              <a:t>sinh</a:t>
            </a:r>
            <a:r>
              <a:rPr lang="en-US" sz="1600" i="1" dirty="0">
                <a:solidFill>
                  <a:schemeClr val="tx1">
                    <a:lumMod val="75000"/>
                    <a:lumOff val="25000"/>
                  </a:schemeClr>
                </a:solidFill>
                <a:latin typeface="Times New Roman" panose="02020603050405020304" pitchFamily="18" charset="0"/>
                <a:cs typeface="Times New Roman" panose="02020603050405020304" pitchFamily="18" charset="0"/>
              </a:rPr>
              <a:t>.</a:t>
            </a:r>
            <a:endParaRPr kumimoji="0" lang="vi-VN"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endParaRPr>
          </a:p>
        </p:txBody>
      </p:sp>
      <p:sp>
        <p:nvSpPr>
          <p:cNvPr id="80" name="TextBox 79">
            <a:extLst>
              <a:ext uri="{FF2B5EF4-FFF2-40B4-BE49-F238E27FC236}">
                <a16:creationId xmlns:a16="http://schemas.microsoft.com/office/drawing/2014/main" id="{BB117AAA-12A5-49A8-8B20-DA2645A734B6}"/>
              </a:ext>
            </a:extLst>
          </p:cNvPr>
          <p:cNvSpPr txBox="1"/>
          <p:nvPr/>
        </p:nvSpPr>
        <p:spPr>
          <a:xfrm>
            <a:off x="305505" y="3860857"/>
            <a:ext cx="4821196" cy="1156086"/>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
                <a:srgbClr val="000000"/>
              </a:buClr>
              <a:buSzTx/>
              <a:tabLst/>
              <a:defRPr/>
            </a:pP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Nếu</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không</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vệ</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sinh</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tốt</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cơ</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quan</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bài</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tiết</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nước</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tiểu</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chúng</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ta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sẽ</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dễ</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mắc</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các</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bệnh</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liên</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quan</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đến</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cơ</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quan</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bài</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tiết</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nước</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tiểu</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như</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sỏi</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thận</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suy</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 </a:t>
            </a:r>
            <a:r>
              <a:rPr kumimoji="0" lang="en-US" sz="1600" i="1" u="none" strike="noStrike" kern="0" cap="none" spc="0" normalizeH="0" baseline="0" noProof="0" dirty="0" err="1">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thận</a:t>
            </a:r>
            <a:r>
              <a:rPr kumimoji="0" lang="en-US"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rPr>
              <a:t>,…</a:t>
            </a:r>
            <a:endParaRPr kumimoji="0" lang="vi-VN" sz="1600" i="1"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42604951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1" nodeType="clickEffect">
                                  <p:stCondLst>
                                    <p:cond delay="0"/>
                                  </p:stCondLst>
                                  <p:childTnLst>
                                    <p:set>
                                      <p:cBhvr>
                                        <p:cTn id="13" dur="1" fill="hold">
                                          <p:stCondLst>
                                            <p:cond delay="0"/>
                                          </p:stCondLst>
                                        </p:cTn>
                                        <p:tgtEl>
                                          <p:spTgt spid="76"/>
                                        </p:tgtEl>
                                        <p:attrNameLst>
                                          <p:attrName>style.visibility</p:attrName>
                                        </p:attrNameLst>
                                      </p:cBhvr>
                                      <p:to>
                                        <p:strVal val="visible"/>
                                      </p:to>
                                    </p:set>
                                    <p:anim calcmode="lin" valueType="num">
                                      <p:cBhvr>
                                        <p:cTn id="14" dur="1000" fill="hold"/>
                                        <p:tgtEl>
                                          <p:spTgt spid="76"/>
                                        </p:tgtEl>
                                        <p:attrNameLst>
                                          <p:attrName>ppt_w</p:attrName>
                                        </p:attrNameLst>
                                      </p:cBhvr>
                                      <p:tavLst>
                                        <p:tav tm="0">
                                          <p:val>
                                            <p:strVal val="#ppt_w+.3"/>
                                          </p:val>
                                        </p:tav>
                                        <p:tav tm="100000">
                                          <p:val>
                                            <p:strVal val="#ppt_w"/>
                                          </p:val>
                                        </p:tav>
                                      </p:tavLst>
                                    </p:anim>
                                    <p:anim calcmode="lin" valueType="num">
                                      <p:cBhvr>
                                        <p:cTn id="15" dur="1000" fill="hold"/>
                                        <p:tgtEl>
                                          <p:spTgt spid="76"/>
                                        </p:tgtEl>
                                        <p:attrNameLst>
                                          <p:attrName>ppt_h</p:attrName>
                                        </p:attrNameLst>
                                      </p:cBhvr>
                                      <p:tavLst>
                                        <p:tav tm="0">
                                          <p:val>
                                            <p:strVal val="#ppt_h"/>
                                          </p:val>
                                        </p:tav>
                                        <p:tav tm="100000">
                                          <p:val>
                                            <p:strVal val="#ppt_h"/>
                                          </p:val>
                                        </p:tav>
                                      </p:tavLst>
                                    </p:anim>
                                    <p:animEffect transition="in" filter="fade">
                                      <p:cBhvr>
                                        <p:cTn id="16" dur="1000"/>
                                        <p:tgtEl>
                                          <p:spTgt spid="7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1000"/>
                                        <p:tgtEl>
                                          <p:spTgt spid="77"/>
                                        </p:tgtEl>
                                      </p:cBhvr>
                                    </p:animEffect>
                                    <p:anim calcmode="lin" valueType="num">
                                      <p:cBhvr>
                                        <p:cTn id="22" dur="1000" fill="hold"/>
                                        <p:tgtEl>
                                          <p:spTgt spid="77"/>
                                        </p:tgtEl>
                                        <p:attrNameLst>
                                          <p:attrName>ppt_x</p:attrName>
                                        </p:attrNameLst>
                                      </p:cBhvr>
                                      <p:tavLst>
                                        <p:tav tm="0">
                                          <p:val>
                                            <p:strVal val="#ppt_x"/>
                                          </p:val>
                                        </p:tav>
                                        <p:tav tm="100000">
                                          <p:val>
                                            <p:strVal val="#ppt_x"/>
                                          </p:val>
                                        </p:tav>
                                      </p:tavLst>
                                    </p:anim>
                                    <p:anim calcmode="lin" valueType="num">
                                      <p:cBhvr>
                                        <p:cTn id="23"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5"/>
                                        </p:tgtEl>
                                        <p:attrNameLst>
                                          <p:attrName>style.visibility</p:attrName>
                                        </p:attrNameLst>
                                      </p:cBhvr>
                                      <p:to>
                                        <p:strVal val="visible"/>
                                      </p:to>
                                    </p:set>
                                    <p:anim calcmode="lin" valueType="num">
                                      <p:cBhvr>
                                        <p:cTn id="28" dur="1000" fill="hold"/>
                                        <p:tgtEl>
                                          <p:spTgt spid="75"/>
                                        </p:tgtEl>
                                        <p:attrNameLst>
                                          <p:attrName>ppt_w</p:attrName>
                                        </p:attrNameLst>
                                      </p:cBhvr>
                                      <p:tavLst>
                                        <p:tav tm="0">
                                          <p:val>
                                            <p:strVal val="#ppt_w+.3"/>
                                          </p:val>
                                        </p:tav>
                                        <p:tav tm="100000">
                                          <p:val>
                                            <p:strVal val="#ppt_w"/>
                                          </p:val>
                                        </p:tav>
                                      </p:tavLst>
                                    </p:anim>
                                    <p:anim calcmode="lin" valueType="num">
                                      <p:cBhvr>
                                        <p:cTn id="29" dur="1000" fill="hold"/>
                                        <p:tgtEl>
                                          <p:spTgt spid="75"/>
                                        </p:tgtEl>
                                        <p:attrNameLst>
                                          <p:attrName>ppt_h</p:attrName>
                                        </p:attrNameLst>
                                      </p:cBhvr>
                                      <p:tavLst>
                                        <p:tav tm="0">
                                          <p:val>
                                            <p:strVal val="#ppt_h"/>
                                          </p:val>
                                        </p:tav>
                                        <p:tav tm="100000">
                                          <p:val>
                                            <p:strVal val="#ppt_h"/>
                                          </p:val>
                                        </p:tav>
                                      </p:tavLst>
                                    </p:anim>
                                    <p:animEffect transition="in" filter="fade">
                                      <p:cBhvr>
                                        <p:cTn id="30" dur="1000"/>
                                        <p:tgtEl>
                                          <p:spTgt spid="7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1000"/>
                                        <p:tgtEl>
                                          <p:spTgt spid="80"/>
                                        </p:tgtEl>
                                      </p:cBhvr>
                                    </p:animEffect>
                                    <p:anim calcmode="lin" valueType="num">
                                      <p:cBhvr>
                                        <p:cTn id="36" dur="1000" fill="hold"/>
                                        <p:tgtEl>
                                          <p:spTgt spid="80"/>
                                        </p:tgtEl>
                                        <p:attrNameLst>
                                          <p:attrName>ppt_x</p:attrName>
                                        </p:attrNameLst>
                                      </p:cBhvr>
                                      <p:tavLst>
                                        <p:tav tm="0">
                                          <p:val>
                                            <p:strVal val="#ppt_x"/>
                                          </p:val>
                                        </p:tav>
                                        <p:tav tm="100000">
                                          <p:val>
                                            <p:strVal val="#ppt_x"/>
                                          </p:val>
                                        </p:tav>
                                      </p:tavLst>
                                    </p:anim>
                                    <p:anim calcmode="lin" valueType="num">
                                      <p:cBhvr>
                                        <p:cTn id="3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76" grpId="1"/>
      <p:bldP spid="77"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20E26E9D-EEEE-4165-8618-30365A1C5E19}"/>
              </a:ext>
            </a:extLst>
          </p:cNvPr>
          <p:cNvSpPr txBox="1"/>
          <p:nvPr/>
        </p:nvSpPr>
        <p:spPr>
          <a:xfrm>
            <a:off x="2346143" y="347472"/>
            <a:ext cx="550149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Arial"/>
                <a:sym typeface="Arial"/>
              </a:rPr>
              <a:t>Bảo vệ</a:t>
            </a:r>
            <a:r>
              <a:rPr kumimoji="0" lang="en-US" sz="2400" b="1" i="0" u="none" strike="noStrike" kern="0" cap="none" spc="0" normalizeH="0" baseline="0" noProof="0" dirty="0">
                <a:ln>
                  <a:noFill/>
                </a:ln>
                <a:solidFill>
                  <a:srgbClr val="20124D"/>
                </a:solidFill>
                <a:effectLst/>
                <a:uLnTx/>
                <a:uFillTx/>
                <a:latin typeface="Calibri Light" panose="020F0302020204030204"/>
                <a:ea typeface="Segoe UI Black" panose="020B0A02040204020203" pitchFamily="34" charset="0"/>
                <a:cs typeface="Arial"/>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cơ</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quan</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bài</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tiết</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nước</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tiểu</a:t>
            </a:r>
            <a:endPar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nvGrpSpPr>
          <p:cNvPr id="13" name="Group 12">
            <a:extLst>
              <a:ext uri="{FF2B5EF4-FFF2-40B4-BE49-F238E27FC236}">
                <a16:creationId xmlns:a16="http://schemas.microsoft.com/office/drawing/2014/main" id="{46F261A0-D8A2-42F7-B323-E2FCC6C08D5A}"/>
              </a:ext>
            </a:extLst>
          </p:cNvPr>
          <p:cNvGrpSpPr/>
          <p:nvPr/>
        </p:nvGrpSpPr>
        <p:grpSpPr>
          <a:xfrm>
            <a:off x="392164" y="4341038"/>
            <a:ext cx="3321950" cy="592320"/>
            <a:chOff x="1044483" y="1362832"/>
            <a:chExt cx="4784192" cy="581334"/>
          </a:xfrm>
        </p:grpSpPr>
        <p:sp>
          <p:nvSpPr>
            <p:cNvPr id="14" name="Rectangle: Rounded Corners 13">
              <a:extLst>
                <a:ext uri="{FF2B5EF4-FFF2-40B4-BE49-F238E27FC236}">
                  <a16:creationId xmlns:a16="http://schemas.microsoft.com/office/drawing/2014/main" id="{52881A0F-E71E-4D1B-B528-32B9BCECC40C}"/>
                </a:ext>
              </a:extLst>
            </p:cNvPr>
            <p:cNvSpPr/>
            <p:nvPr/>
          </p:nvSpPr>
          <p:spPr>
            <a:xfrm>
              <a:off x="1044483" y="1362832"/>
              <a:ext cx="4784192" cy="581334"/>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15" name="Google Shape;356;p33">
              <a:extLst>
                <a:ext uri="{FF2B5EF4-FFF2-40B4-BE49-F238E27FC236}">
                  <a16:creationId xmlns:a16="http://schemas.microsoft.com/office/drawing/2014/main" id="{1F5F6D9D-CADD-41AE-A3B0-F2688B545210}"/>
                </a:ext>
              </a:extLst>
            </p:cNvPr>
            <p:cNvSpPr txBox="1">
              <a:spLocks/>
            </p:cNvSpPr>
            <p:nvPr/>
          </p:nvSpPr>
          <p:spPr>
            <a:xfrm flipH="1">
              <a:off x="1084081" y="1419541"/>
              <a:ext cx="4704997"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Các việc nên làm</a:t>
              </a:r>
              <a:endParaRPr kumimoji="0" lang="vi-VN" sz="18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grpSp>
        <p:nvGrpSpPr>
          <p:cNvPr id="29" name="Google Shape;1268;p37">
            <a:extLst>
              <a:ext uri="{FF2B5EF4-FFF2-40B4-BE49-F238E27FC236}">
                <a16:creationId xmlns:a16="http://schemas.microsoft.com/office/drawing/2014/main" id="{EFCFDE94-4326-4AD9-AA6A-701BE287D2E3}"/>
              </a:ext>
            </a:extLst>
          </p:cNvPr>
          <p:cNvGrpSpPr/>
          <p:nvPr/>
        </p:nvGrpSpPr>
        <p:grpSpPr>
          <a:xfrm rot="2493067">
            <a:off x="9579599" y="3803070"/>
            <a:ext cx="563676" cy="1209942"/>
            <a:chOff x="6435050" y="1025875"/>
            <a:chExt cx="1554725" cy="3337250"/>
          </a:xfrm>
        </p:grpSpPr>
        <p:sp>
          <p:nvSpPr>
            <p:cNvPr id="30" name="Google Shape;1269;p37">
              <a:extLst>
                <a:ext uri="{FF2B5EF4-FFF2-40B4-BE49-F238E27FC236}">
                  <a16:creationId xmlns:a16="http://schemas.microsoft.com/office/drawing/2014/main" id="{3DAFD5BC-1A9E-498A-9A86-1FE480B7B2A0}"/>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270;p37">
              <a:extLst>
                <a:ext uri="{FF2B5EF4-FFF2-40B4-BE49-F238E27FC236}">
                  <a16:creationId xmlns:a16="http://schemas.microsoft.com/office/drawing/2014/main" id="{164BEBF4-36AB-480D-A7EB-AA542CBA6C0A}"/>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271;p37">
              <a:extLst>
                <a:ext uri="{FF2B5EF4-FFF2-40B4-BE49-F238E27FC236}">
                  <a16:creationId xmlns:a16="http://schemas.microsoft.com/office/drawing/2014/main" id="{297864A4-082B-44BF-B32C-AD60D7D3E915}"/>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272;p37">
              <a:extLst>
                <a:ext uri="{FF2B5EF4-FFF2-40B4-BE49-F238E27FC236}">
                  <a16:creationId xmlns:a16="http://schemas.microsoft.com/office/drawing/2014/main" id="{EE65A4C2-B24C-46E9-A158-BB5F079EB1B2}"/>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273;p37">
              <a:extLst>
                <a:ext uri="{FF2B5EF4-FFF2-40B4-BE49-F238E27FC236}">
                  <a16:creationId xmlns:a16="http://schemas.microsoft.com/office/drawing/2014/main" id="{0B02BC66-BA51-439C-970F-B396324A0264}"/>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274;p37">
              <a:extLst>
                <a:ext uri="{FF2B5EF4-FFF2-40B4-BE49-F238E27FC236}">
                  <a16:creationId xmlns:a16="http://schemas.microsoft.com/office/drawing/2014/main" id="{28998226-48CF-44A7-89F9-8EC73E49D4BE}"/>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275;p37">
              <a:extLst>
                <a:ext uri="{FF2B5EF4-FFF2-40B4-BE49-F238E27FC236}">
                  <a16:creationId xmlns:a16="http://schemas.microsoft.com/office/drawing/2014/main" id="{3D3A9710-B37D-4493-A27F-7EAB5DF05D83}"/>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276;p37">
              <a:extLst>
                <a:ext uri="{FF2B5EF4-FFF2-40B4-BE49-F238E27FC236}">
                  <a16:creationId xmlns:a16="http://schemas.microsoft.com/office/drawing/2014/main" id="{17D41C18-EB56-45CE-815A-B9D25562647C}"/>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277;p37">
              <a:extLst>
                <a:ext uri="{FF2B5EF4-FFF2-40B4-BE49-F238E27FC236}">
                  <a16:creationId xmlns:a16="http://schemas.microsoft.com/office/drawing/2014/main" id="{7498752C-E491-4B14-B157-956C49AEECC9}"/>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9" name="Google Shape;1278;p37">
              <a:extLst>
                <a:ext uri="{FF2B5EF4-FFF2-40B4-BE49-F238E27FC236}">
                  <a16:creationId xmlns:a16="http://schemas.microsoft.com/office/drawing/2014/main" id="{7B23432F-C38B-46D8-A96F-0161BF3DEA5F}"/>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0" name="Google Shape;1279;p37">
              <a:extLst>
                <a:ext uri="{FF2B5EF4-FFF2-40B4-BE49-F238E27FC236}">
                  <a16:creationId xmlns:a16="http://schemas.microsoft.com/office/drawing/2014/main" id="{FD79D9B9-135A-45B1-80FD-A259CFA872C0}"/>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1280;p37">
              <a:extLst>
                <a:ext uri="{FF2B5EF4-FFF2-40B4-BE49-F238E27FC236}">
                  <a16:creationId xmlns:a16="http://schemas.microsoft.com/office/drawing/2014/main" id="{EC6A0321-C950-46AE-80B0-A16FD1917178}"/>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1281;p37">
              <a:extLst>
                <a:ext uri="{FF2B5EF4-FFF2-40B4-BE49-F238E27FC236}">
                  <a16:creationId xmlns:a16="http://schemas.microsoft.com/office/drawing/2014/main" id="{2FD48FB4-0063-43A5-AF39-DA5C153B2BA1}"/>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3" name="Google Shape;1282;p37">
              <a:extLst>
                <a:ext uri="{FF2B5EF4-FFF2-40B4-BE49-F238E27FC236}">
                  <a16:creationId xmlns:a16="http://schemas.microsoft.com/office/drawing/2014/main" id="{AB2A0051-4C35-4008-9FC8-EC0F90060A0B}"/>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1283;p37">
              <a:extLst>
                <a:ext uri="{FF2B5EF4-FFF2-40B4-BE49-F238E27FC236}">
                  <a16:creationId xmlns:a16="http://schemas.microsoft.com/office/drawing/2014/main" id="{8CBE2FFD-C79A-4C0A-9655-BD662AAE93B7}"/>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1284;p37">
              <a:extLst>
                <a:ext uri="{FF2B5EF4-FFF2-40B4-BE49-F238E27FC236}">
                  <a16:creationId xmlns:a16="http://schemas.microsoft.com/office/drawing/2014/main" id="{AC5E6B3F-D809-4D59-A04C-8CDBF5A2B755}"/>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1285;p37">
              <a:extLst>
                <a:ext uri="{FF2B5EF4-FFF2-40B4-BE49-F238E27FC236}">
                  <a16:creationId xmlns:a16="http://schemas.microsoft.com/office/drawing/2014/main" id="{2B28CDEE-D206-49B9-81FE-DF0F934006D3}"/>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7" name="Google Shape;1286;p37">
              <a:extLst>
                <a:ext uri="{FF2B5EF4-FFF2-40B4-BE49-F238E27FC236}">
                  <a16:creationId xmlns:a16="http://schemas.microsoft.com/office/drawing/2014/main" id="{D5DD950F-7F55-4F87-AB96-DE1BC095D1EA}"/>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8" name="Google Shape;1287;p37">
              <a:extLst>
                <a:ext uri="{FF2B5EF4-FFF2-40B4-BE49-F238E27FC236}">
                  <a16:creationId xmlns:a16="http://schemas.microsoft.com/office/drawing/2014/main" id="{A85B8634-67D8-4E63-94C8-EE7EC838DE73}"/>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1288;p37">
              <a:extLst>
                <a:ext uri="{FF2B5EF4-FFF2-40B4-BE49-F238E27FC236}">
                  <a16:creationId xmlns:a16="http://schemas.microsoft.com/office/drawing/2014/main" id="{081C97DD-D855-4D2A-9475-0CC8BD8CB84E}"/>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1289;p37">
              <a:extLst>
                <a:ext uri="{FF2B5EF4-FFF2-40B4-BE49-F238E27FC236}">
                  <a16:creationId xmlns:a16="http://schemas.microsoft.com/office/drawing/2014/main" id="{424BB1F0-F5EC-4ABA-9EEB-6DDC73326646}"/>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1290;p37">
              <a:extLst>
                <a:ext uri="{FF2B5EF4-FFF2-40B4-BE49-F238E27FC236}">
                  <a16:creationId xmlns:a16="http://schemas.microsoft.com/office/drawing/2014/main" id="{29B4EB08-DD8B-4858-85D1-BE1A63AD30FE}"/>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1291;p37">
              <a:extLst>
                <a:ext uri="{FF2B5EF4-FFF2-40B4-BE49-F238E27FC236}">
                  <a16:creationId xmlns:a16="http://schemas.microsoft.com/office/drawing/2014/main" id="{FD5F56A1-EFC2-4193-A884-B04767D63DCD}"/>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1292;p37">
              <a:extLst>
                <a:ext uri="{FF2B5EF4-FFF2-40B4-BE49-F238E27FC236}">
                  <a16:creationId xmlns:a16="http://schemas.microsoft.com/office/drawing/2014/main" id="{33F85D33-5669-4392-85AD-838D3DAFD492}"/>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1293;p37">
              <a:extLst>
                <a:ext uri="{FF2B5EF4-FFF2-40B4-BE49-F238E27FC236}">
                  <a16:creationId xmlns:a16="http://schemas.microsoft.com/office/drawing/2014/main" id="{DE724095-2050-44DE-9F9C-29FD789659F9}"/>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1294;p37">
              <a:extLst>
                <a:ext uri="{FF2B5EF4-FFF2-40B4-BE49-F238E27FC236}">
                  <a16:creationId xmlns:a16="http://schemas.microsoft.com/office/drawing/2014/main" id="{AD11686A-52F1-4D40-B9AA-2DB786D17FE2}"/>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1295;p37">
              <a:extLst>
                <a:ext uri="{FF2B5EF4-FFF2-40B4-BE49-F238E27FC236}">
                  <a16:creationId xmlns:a16="http://schemas.microsoft.com/office/drawing/2014/main" id="{A108DD15-6EFB-41E7-96DF-FA7E79D2AE59}"/>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7" name="Google Shape;1296;p37">
              <a:extLst>
                <a:ext uri="{FF2B5EF4-FFF2-40B4-BE49-F238E27FC236}">
                  <a16:creationId xmlns:a16="http://schemas.microsoft.com/office/drawing/2014/main" id="{75A91262-4F61-4247-AE4E-72C9CE71BC38}"/>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8" name="Google Shape;1297;p37">
              <a:extLst>
                <a:ext uri="{FF2B5EF4-FFF2-40B4-BE49-F238E27FC236}">
                  <a16:creationId xmlns:a16="http://schemas.microsoft.com/office/drawing/2014/main" id="{BDD72624-DD7F-4875-B3C9-73A828B09A96}"/>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9" name="Google Shape;1298;p37">
              <a:extLst>
                <a:ext uri="{FF2B5EF4-FFF2-40B4-BE49-F238E27FC236}">
                  <a16:creationId xmlns:a16="http://schemas.microsoft.com/office/drawing/2014/main" id="{37861B55-E5FE-4679-9FAD-900ACF3BA1C6}"/>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0" name="Google Shape;1299;p37">
              <a:extLst>
                <a:ext uri="{FF2B5EF4-FFF2-40B4-BE49-F238E27FC236}">
                  <a16:creationId xmlns:a16="http://schemas.microsoft.com/office/drawing/2014/main" id="{CD718FEF-5137-4DB8-A04A-97288086DA70}"/>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1" name="Google Shape;1300;p37">
              <a:extLst>
                <a:ext uri="{FF2B5EF4-FFF2-40B4-BE49-F238E27FC236}">
                  <a16:creationId xmlns:a16="http://schemas.microsoft.com/office/drawing/2014/main" id="{F88EDA1B-0594-49CC-8DB9-02EA73E75D3D}"/>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2" name="Google Shape;1301;p37">
              <a:extLst>
                <a:ext uri="{FF2B5EF4-FFF2-40B4-BE49-F238E27FC236}">
                  <a16:creationId xmlns:a16="http://schemas.microsoft.com/office/drawing/2014/main" id="{06A8FD4F-F59E-4038-8315-E94E2EE45705}"/>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3" name="Google Shape;1302;p37">
              <a:extLst>
                <a:ext uri="{FF2B5EF4-FFF2-40B4-BE49-F238E27FC236}">
                  <a16:creationId xmlns:a16="http://schemas.microsoft.com/office/drawing/2014/main" id="{76C16C0C-2F79-4CE3-A70D-C25E04769776}"/>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 name="Google Shape;1303;p37">
              <a:extLst>
                <a:ext uri="{FF2B5EF4-FFF2-40B4-BE49-F238E27FC236}">
                  <a16:creationId xmlns:a16="http://schemas.microsoft.com/office/drawing/2014/main" id="{09C2D91D-6A5C-4764-81BC-5A7EC563E79C}"/>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 name="Google Shape;1304;p37">
              <a:extLst>
                <a:ext uri="{FF2B5EF4-FFF2-40B4-BE49-F238E27FC236}">
                  <a16:creationId xmlns:a16="http://schemas.microsoft.com/office/drawing/2014/main" id="{F60653A0-0E3C-477B-A898-54C9495D684D}"/>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 name="Google Shape;1305;p37">
              <a:extLst>
                <a:ext uri="{FF2B5EF4-FFF2-40B4-BE49-F238E27FC236}">
                  <a16:creationId xmlns:a16="http://schemas.microsoft.com/office/drawing/2014/main" id="{A6DF720A-C9C0-486B-8E3B-1B0918CF0462}"/>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 name="Google Shape;1306;p37">
              <a:extLst>
                <a:ext uri="{FF2B5EF4-FFF2-40B4-BE49-F238E27FC236}">
                  <a16:creationId xmlns:a16="http://schemas.microsoft.com/office/drawing/2014/main" id="{1E6D91A9-A2EF-4BAD-8D91-DA8D44893672}"/>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 name="Google Shape;1307;p37">
              <a:extLst>
                <a:ext uri="{FF2B5EF4-FFF2-40B4-BE49-F238E27FC236}">
                  <a16:creationId xmlns:a16="http://schemas.microsoft.com/office/drawing/2014/main" id="{B9BD11F1-A936-405D-A999-3B5A9721EC76}"/>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 name="Google Shape;1308;p37">
              <a:extLst>
                <a:ext uri="{FF2B5EF4-FFF2-40B4-BE49-F238E27FC236}">
                  <a16:creationId xmlns:a16="http://schemas.microsoft.com/office/drawing/2014/main" id="{9A534589-BCF1-4957-A7D5-D0708F5220E6}"/>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0" name="Google Shape;1309;p37">
              <a:extLst>
                <a:ext uri="{FF2B5EF4-FFF2-40B4-BE49-F238E27FC236}">
                  <a16:creationId xmlns:a16="http://schemas.microsoft.com/office/drawing/2014/main" id="{2A198430-9ABD-492D-A2DB-77C1DA516960}"/>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1" name="Google Shape;1310;p37">
              <a:extLst>
                <a:ext uri="{FF2B5EF4-FFF2-40B4-BE49-F238E27FC236}">
                  <a16:creationId xmlns:a16="http://schemas.microsoft.com/office/drawing/2014/main" id="{CF785B48-E393-41C9-AAE5-E847864C2C30}"/>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2" name="Google Shape;1311;p37">
              <a:extLst>
                <a:ext uri="{FF2B5EF4-FFF2-40B4-BE49-F238E27FC236}">
                  <a16:creationId xmlns:a16="http://schemas.microsoft.com/office/drawing/2014/main" id="{FDC3AF61-CB32-495F-B1F1-76BCF059A8AB}"/>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3" name="Google Shape;1312;p37">
              <a:extLst>
                <a:ext uri="{FF2B5EF4-FFF2-40B4-BE49-F238E27FC236}">
                  <a16:creationId xmlns:a16="http://schemas.microsoft.com/office/drawing/2014/main" id="{947FAE92-101C-429E-91AE-5D53348A8A9B}"/>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4" name="Google Shape;1313;p37">
              <a:extLst>
                <a:ext uri="{FF2B5EF4-FFF2-40B4-BE49-F238E27FC236}">
                  <a16:creationId xmlns:a16="http://schemas.microsoft.com/office/drawing/2014/main" id="{7BD04BE8-AFEE-4637-A489-691D12D12FE1}"/>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5" name="Google Shape;1314;p37">
              <a:extLst>
                <a:ext uri="{FF2B5EF4-FFF2-40B4-BE49-F238E27FC236}">
                  <a16:creationId xmlns:a16="http://schemas.microsoft.com/office/drawing/2014/main" id="{6BD2DFA3-2B1B-42E1-80DB-A27CF0AA4692}"/>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6" name="Google Shape;1315;p37">
              <a:extLst>
                <a:ext uri="{FF2B5EF4-FFF2-40B4-BE49-F238E27FC236}">
                  <a16:creationId xmlns:a16="http://schemas.microsoft.com/office/drawing/2014/main" id="{DA4FE2D5-3AB7-4840-8DAA-486E00B42D91}"/>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 name="Google Shape;1316;p37">
              <a:extLst>
                <a:ext uri="{FF2B5EF4-FFF2-40B4-BE49-F238E27FC236}">
                  <a16:creationId xmlns:a16="http://schemas.microsoft.com/office/drawing/2014/main" id="{B316A723-ECB4-49E8-9963-BF0077BABAC7}"/>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8" name="Google Shape;1317;p37">
              <a:extLst>
                <a:ext uri="{FF2B5EF4-FFF2-40B4-BE49-F238E27FC236}">
                  <a16:creationId xmlns:a16="http://schemas.microsoft.com/office/drawing/2014/main" id="{27656EDC-5A6F-47CD-822C-877A37AECF2B}"/>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9" name="Google Shape;1318;p37">
              <a:extLst>
                <a:ext uri="{FF2B5EF4-FFF2-40B4-BE49-F238E27FC236}">
                  <a16:creationId xmlns:a16="http://schemas.microsoft.com/office/drawing/2014/main" id="{2FADA94D-CDF7-4B31-9450-4B7DE5C456B5}"/>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0" name="Google Shape;1319;p37">
              <a:extLst>
                <a:ext uri="{FF2B5EF4-FFF2-40B4-BE49-F238E27FC236}">
                  <a16:creationId xmlns:a16="http://schemas.microsoft.com/office/drawing/2014/main" id="{70402519-6F2F-4160-9065-687FC71A8D9C}"/>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pic>
        <p:nvPicPr>
          <p:cNvPr id="6146" name="Picture 2" descr="Dùng máy sấy khô quần áo hay phơi khô quần áo ngoài nắng tốt hơn? - Vật lí  phổ thông">
            <a:extLst>
              <a:ext uri="{FF2B5EF4-FFF2-40B4-BE49-F238E27FC236}">
                <a16:creationId xmlns:a16="http://schemas.microsoft.com/office/drawing/2014/main" id="{F8BDD7F9-C166-45FE-B2E0-110FFD099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99" y="1017680"/>
            <a:ext cx="2873922" cy="1333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rẻ kém thông minh, cản trở tính tò mò chỉ vì cha mẹ làm điều này">
            <a:extLst>
              <a:ext uri="{FF2B5EF4-FFF2-40B4-BE49-F238E27FC236}">
                <a16:creationId xmlns:a16="http://schemas.microsoft.com/office/drawing/2014/main" id="{8D0A069D-040E-4E02-9A34-EF930DF787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4160" y="1017680"/>
            <a:ext cx="1913662" cy="143524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ng cấp nước sinh hoạt không đảm bảo chất lượng sẽ bị phạt nặng">
            <a:extLst>
              <a:ext uri="{FF2B5EF4-FFF2-40B4-BE49-F238E27FC236}">
                <a16:creationId xmlns:a16="http://schemas.microsoft.com/office/drawing/2014/main" id="{9A20A166-37DE-44D7-ABCF-3C563F2BF6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958" y="2494534"/>
            <a:ext cx="2426970" cy="161399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ạn chế lạm dụng rượu, bia - bắt đầu từ nhận thức mỗi người - Báo Hà Giang  điện tử">
            <a:extLst>
              <a:ext uri="{FF2B5EF4-FFF2-40B4-BE49-F238E27FC236}">
                <a16:creationId xmlns:a16="http://schemas.microsoft.com/office/drawing/2014/main" id="{81AB8C11-D7CD-4D31-808E-F268552939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3036" y="2227741"/>
            <a:ext cx="1701812" cy="1735713"/>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3C4D66FC-84BF-4ADB-85C8-B791043ED05C}"/>
              </a:ext>
            </a:extLst>
          </p:cNvPr>
          <p:cNvGrpSpPr/>
          <p:nvPr/>
        </p:nvGrpSpPr>
        <p:grpSpPr>
          <a:xfrm>
            <a:off x="5500902" y="4350260"/>
            <a:ext cx="3321950" cy="592320"/>
            <a:chOff x="1044483" y="1362832"/>
            <a:chExt cx="4784192" cy="581334"/>
          </a:xfrm>
        </p:grpSpPr>
        <p:sp>
          <p:nvSpPr>
            <p:cNvPr id="84" name="Rectangle: Rounded Corners 83">
              <a:extLst>
                <a:ext uri="{FF2B5EF4-FFF2-40B4-BE49-F238E27FC236}">
                  <a16:creationId xmlns:a16="http://schemas.microsoft.com/office/drawing/2014/main" id="{2CF071EC-917F-4550-AEC3-63E09BC97DB3}"/>
                </a:ext>
              </a:extLst>
            </p:cNvPr>
            <p:cNvSpPr/>
            <p:nvPr/>
          </p:nvSpPr>
          <p:spPr>
            <a:xfrm>
              <a:off x="1044483" y="1362832"/>
              <a:ext cx="4784192" cy="581334"/>
            </a:xfrm>
            <a:prstGeom prst="roundRect">
              <a:avLst>
                <a:gd name="adj" fmla="val 1173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Google Shape;356;p33">
              <a:extLst>
                <a:ext uri="{FF2B5EF4-FFF2-40B4-BE49-F238E27FC236}">
                  <a16:creationId xmlns:a16="http://schemas.microsoft.com/office/drawing/2014/main" id="{B6BC9114-F9D2-49D4-8928-6254D54FF650}"/>
                </a:ext>
              </a:extLst>
            </p:cNvPr>
            <p:cNvSpPr txBox="1">
              <a:spLocks/>
            </p:cNvSpPr>
            <p:nvPr/>
          </p:nvSpPr>
          <p:spPr>
            <a:xfrm flipH="1">
              <a:off x="1084081" y="1419541"/>
              <a:ext cx="4704997"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800" b="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Các việc không nên làm</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sp>
        <p:nvSpPr>
          <p:cNvPr id="86" name="TextBox 85">
            <a:extLst>
              <a:ext uri="{FF2B5EF4-FFF2-40B4-BE49-F238E27FC236}">
                <a16:creationId xmlns:a16="http://schemas.microsoft.com/office/drawing/2014/main" id="{1692F010-B181-471F-A40F-5397DE309A83}"/>
              </a:ext>
            </a:extLst>
          </p:cNvPr>
          <p:cNvSpPr txBox="1"/>
          <p:nvPr/>
        </p:nvSpPr>
        <p:spPr>
          <a:xfrm>
            <a:off x="542987" y="2059920"/>
            <a:ext cx="2556325" cy="376834"/>
          </a:xfrm>
          <a:prstGeom prst="rect">
            <a:avLst/>
          </a:prstGeom>
          <a:solidFill>
            <a:srgbClr val="FFFF00"/>
          </a:solidFill>
        </p:spPr>
        <p:txBody>
          <a:bodyPr wrap="square" rtlCol="0">
            <a:spAutoFit/>
          </a:bodyPr>
          <a:lstStyle/>
          <a:p>
            <a:pPr marR="0" lvl="0" algn="l" defTabSz="914400" rtl="0" eaLnBrk="1" fontAlgn="auto" latinLnBrk="0" hangingPunct="1">
              <a:lnSpc>
                <a:spcPct val="150000"/>
              </a:lnSpc>
              <a:spcBef>
                <a:spcPts val="0"/>
              </a:spcBef>
              <a:spcAft>
                <a:spcPts val="0"/>
              </a:spcAft>
              <a:buClr>
                <a:srgbClr val="000000"/>
              </a:buClr>
              <a:buSzTx/>
              <a:tabLst/>
              <a:defRPr/>
            </a:pPr>
            <a:r>
              <a:rPr kumimoji="0" lang="en-US" b="1" i="0"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Giặt</a:t>
            </a:r>
            <a:r>
              <a:rPr kumimoji="0" lang="en-US"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b="1" i="0"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sạch</a:t>
            </a:r>
            <a:r>
              <a:rPr kumimoji="0" lang="en-US"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b="1" i="0"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và</a:t>
            </a:r>
            <a:r>
              <a:rPr kumimoji="0" lang="en-US"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b="1" i="0"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phơi</a:t>
            </a:r>
            <a:r>
              <a:rPr kumimoji="0" lang="en-US"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b="1" i="0"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khô</a:t>
            </a:r>
            <a:r>
              <a:rPr kumimoji="0" lang="en-US"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b="1" i="0"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quần</a:t>
            </a:r>
            <a:r>
              <a:rPr kumimoji="0" lang="en-US"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rPr>
              <a:t> </a:t>
            </a:r>
            <a:r>
              <a:rPr kumimoji="0" lang="en-US" b="1" i="0" u="none" strike="noStrike" kern="0" cap="none" spc="0" normalizeH="0" baseline="0" noProof="0" dirty="0" err="1">
                <a:ln>
                  <a:noFill/>
                </a:ln>
                <a:solidFill>
                  <a:srgbClr val="20124D"/>
                </a:solidFill>
                <a:effectLst/>
                <a:uLnTx/>
                <a:uFillTx/>
                <a:latin typeface="Times New Roman" panose="02020603050405020304" pitchFamily="18" charset="0"/>
                <a:cs typeface="Times New Roman" panose="02020603050405020304" pitchFamily="18" charset="0"/>
                <a:sym typeface="Arial"/>
              </a:rPr>
              <a:t>áo</a:t>
            </a:r>
            <a:endParaRPr kumimoji="0" lang="en-US"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endParaRPr>
          </a:p>
        </p:txBody>
      </p:sp>
      <p:sp>
        <p:nvSpPr>
          <p:cNvPr id="87" name="TextBox 86">
            <a:extLst>
              <a:ext uri="{FF2B5EF4-FFF2-40B4-BE49-F238E27FC236}">
                <a16:creationId xmlns:a16="http://schemas.microsoft.com/office/drawing/2014/main" id="{2172480A-A149-429A-A421-72AF211CC336}"/>
              </a:ext>
            </a:extLst>
          </p:cNvPr>
          <p:cNvSpPr txBox="1"/>
          <p:nvPr/>
        </p:nvSpPr>
        <p:spPr>
          <a:xfrm>
            <a:off x="1670959" y="3819993"/>
            <a:ext cx="2467536" cy="376834"/>
          </a:xfrm>
          <a:prstGeom prst="rect">
            <a:avLst/>
          </a:prstGeom>
          <a:solidFill>
            <a:srgbClr val="FFFF00"/>
          </a:solidFill>
        </p:spPr>
        <p:txBody>
          <a:bodyPr wrap="square" rtlCol="0">
            <a:spAutoFit/>
          </a:bodyPr>
          <a:lstStyle/>
          <a:p>
            <a:pPr marR="0" lvl="0" algn="ctr" defTabSz="914400" rtl="0" eaLnBrk="1" fontAlgn="auto" latinLnBrk="0" hangingPunct="1">
              <a:lnSpc>
                <a:spcPct val="150000"/>
              </a:lnSpc>
              <a:spcBef>
                <a:spcPts val="0"/>
              </a:spcBef>
              <a:spcAft>
                <a:spcPts val="0"/>
              </a:spcAft>
              <a:buClr>
                <a:srgbClr val="000000"/>
              </a:buClr>
              <a:buSzTx/>
              <a:tabLst/>
              <a:defRPr/>
            </a:pPr>
            <a:r>
              <a:rPr lang="en-US" b="1" dirty="0" err="1">
                <a:solidFill>
                  <a:srgbClr val="20124D"/>
                </a:solidFill>
                <a:latin typeface="Times New Roman" panose="02020603050405020304" pitchFamily="18" charset="0"/>
                <a:cs typeface="Times New Roman" panose="02020603050405020304" pitchFamily="18" charset="0"/>
              </a:rPr>
              <a:t>Dùng</a:t>
            </a:r>
            <a:r>
              <a:rPr lang="en-US" b="1" dirty="0">
                <a:solidFill>
                  <a:srgbClr val="20124D"/>
                </a:solidFill>
                <a:latin typeface="Times New Roman" panose="02020603050405020304" pitchFamily="18" charset="0"/>
                <a:cs typeface="Times New Roman" panose="02020603050405020304" pitchFamily="18" charset="0"/>
              </a:rPr>
              <a:t> </a:t>
            </a:r>
            <a:r>
              <a:rPr lang="en-US" b="1" dirty="0" err="1">
                <a:solidFill>
                  <a:srgbClr val="20124D"/>
                </a:solidFill>
                <a:latin typeface="Times New Roman" panose="02020603050405020304" pitchFamily="18" charset="0"/>
                <a:cs typeface="Times New Roman" panose="02020603050405020304" pitchFamily="18" charset="0"/>
              </a:rPr>
              <a:t>nước</a:t>
            </a:r>
            <a:r>
              <a:rPr lang="en-US" b="1" dirty="0">
                <a:solidFill>
                  <a:srgbClr val="20124D"/>
                </a:solidFill>
                <a:latin typeface="Times New Roman" panose="02020603050405020304" pitchFamily="18" charset="0"/>
                <a:cs typeface="Times New Roman" panose="02020603050405020304" pitchFamily="18" charset="0"/>
              </a:rPr>
              <a:t> </a:t>
            </a:r>
            <a:r>
              <a:rPr lang="en-US" b="1" dirty="0" err="1">
                <a:solidFill>
                  <a:srgbClr val="20124D"/>
                </a:solidFill>
                <a:latin typeface="Times New Roman" panose="02020603050405020304" pitchFamily="18" charset="0"/>
                <a:cs typeface="Times New Roman" panose="02020603050405020304" pitchFamily="18" charset="0"/>
              </a:rPr>
              <a:t>sạch</a:t>
            </a:r>
            <a:r>
              <a:rPr lang="en-US" b="1" dirty="0">
                <a:solidFill>
                  <a:srgbClr val="20124D"/>
                </a:solidFill>
                <a:latin typeface="Times New Roman" panose="02020603050405020304" pitchFamily="18" charset="0"/>
                <a:cs typeface="Times New Roman" panose="02020603050405020304" pitchFamily="18" charset="0"/>
              </a:rPr>
              <a:t> </a:t>
            </a:r>
            <a:r>
              <a:rPr lang="en-US" b="1" dirty="0" err="1">
                <a:solidFill>
                  <a:srgbClr val="20124D"/>
                </a:solidFill>
                <a:latin typeface="Times New Roman" panose="02020603050405020304" pitchFamily="18" charset="0"/>
                <a:cs typeface="Times New Roman" panose="02020603050405020304" pitchFamily="18" charset="0"/>
              </a:rPr>
              <a:t>để</a:t>
            </a:r>
            <a:r>
              <a:rPr lang="en-US" b="1" dirty="0">
                <a:solidFill>
                  <a:srgbClr val="20124D"/>
                </a:solidFill>
                <a:latin typeface="Times New Roman" panose="02020603050405020304" pitchFamily="18" charset="0"/>
                <a:cs typeface="Times New Roman" panose="02020603050405020304" pitchFamily="18" charset="0"/>
              </a:rPr>
              <a:t> </a:t>
            </a:r>
            <a:r>
              <a:rPr lang="en-US" b="1" dirty="0" err="1">
                <a:solidFill>
                  <a:srgbClr val="20124D"/>
                </a:solidFill>
                <a:latin typeface="Times New Roman" panose="02020603050405020304" pitchFamily="18" charset="0"/>
                <a:cs typeface="Times New Roman" panose="02020603050405020304" pitchFamily="18" charset="0"/>
              </a:rPr>
              <a:t>tắm</a:t>
            </a:r>
            <a:r>
              <a:rPr lang="en-US" b="1" dirty="0">
                <a:solidFill>
                  <a:srgbClr val="20124D"/>
                </a:solidFill>
                <a:latin typeface="Times New Roman" panose="02020603050405020304" pitchFamily="18" charset="0"/>
                <a:cs typeface="Times New Roman" panose="02020603050405020304" pitchFamily="18" charset="0"/>
              </a:rPr>
              <a:t>, </a:t>
            </a:r>
            <a:r>
              <a:rPr lang="en-US" b="1" dirty="0" err="1">
                <a:solidFill>
                  <a:srgbClr val="20124D"/>
                </a:solidFill>
                <a:latin typeface="Times New Roman" panose="02020603050405020304" pitchFamily="18" charset="0"/>
                <a:cs typeface="Times New Roman" panose="02020603050405020304" pitchFamily="18" charset="0"/>
              </a:rPr>
              <a:t>rửa</a:t>
            </a:r>
            <a:endParaRPr kumimoji="0" lang="en-US"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endParaRPr>
          </a:p>
        </p:txBody>
      </p:sp>
      <p:sp>
        <p:nvSpPr>
          <p:cNvPr id="88" name="TextBox 87">
            <a:extLst>
              <a:ext uri="{FF2B5EF4-FFF2-40B4-BE49-F238E27FC236}">
                <a16:creationId xmlns:a16="http://schemas.microsoft.com/office/drawing/2014/main" id="{23F051F1-5167-4E8D-A122-5F00E6345D15}"/>
              </a:ext>
            </a:extLst>
          </p:cNvPr>
          <p:cNvSpPr txBox="1"/>
          <p:nvPr/>
        </p:nvSpPr>
        <p:spPr>
          <a:xfrm>
            <a:off x="4959714" y="3857002"/>
            <a:ext cx="2190210" cy="376834"/>
          </a:xfrm>
          <a:prstGeom prst="rect">
            <a:avLst/>
          </a:prstGeom>
          <a:solidFill>
            <a:srgbClr val="FFFF00"/>
          </a:solidFill>
        </p:spPr>
        <p:txBody>
          <a:bodyPr wrap="square" rtlCol="0">
            <a:spAutoFit/>
          </a:bodyPr>
          <a:lstStyle/>
          <a:p>
            <a:pPr marR="0" lvl="0" algn="ctr" defTabSz="914400" rtl="0" eaLnBrk="1" fontAlgn="auto" latinLnBrk="0" hangingPunct="1">
              <a:lnSpc>
                <a:spcPct val="150000"/>
              </a:lnSpc>
              <a:spcBef>
                <a:spcPts val="0"/>
              </a:spcBef>
              <a:spcAft>
                <a:spcPts val="0"/>
              </a:spcAft>
              <a:buClr>
                <a:srgbClr val="000000"/>
              </a:buClr>
              <a:buSzTx/>
              <a:tabLst/>
              <a:defRPr/>
            </a:pPr>
            <a:r>
              <a:rPr lang="en-US" b="1" dirty="0" err="1">
                <a:solidFill>
                  <a:srgbClr val="20124D"/>
                </a:solidFill>
                <a:latin typeface="Times New Roman" panose="02020603050405020304" pitchFamily="18" charset="0"/>
                <a:cs typeface="Times New Roman" panose="02020603050405020304" pitchFamily="18" charset="0"/>
              </a:rPr>
              <a:t>Không</a:t>
            </a:r>
            <a:r>
              <a:rPr lang="en-US" b="1" dirty="0">
                <a:solidFill>
                  <a:srgbClr val="20124D"/>
                </a:solidFill>
                <a:latin typeface="Times New Roman" panose="02020603050405020304" pitchFamily="18" charset="0"/>
                <a:cs typeface="Times New Roman" panose="02020603050405020304" pitchFamily="18" charset="0"/>
              </a:rPr>
              <a:t> </a:t>
            </a:r>
            <a:r>
              <a:rPr lang="en-US" b="1" dirty="0" err="1">
                <a:solidFill>
                  <a:srgbClr val="20124D"/>
                </a:solidFill>
                <a:latin typeface="Times New Roman" panose="02020603050405020304" pitchFamily="18" charset="0"/>
                <a:cs typeface="Times New Roman" panose="02020603050405020304" pitchFamily="18" charset="0"/>
              </a:rPr>
              <a:t>dùng</a:t>
            </a:r>
            <a:r>
              <a:rPr lang="en-US" b="1" dirty="0">
                <a:solidFill>
                  <a:srgbClr val="20124D"/>
                </a:solidFill>
                <a:latin typeface="Times New Roman" panose="02020603050405020304" pitchFamily="18" charset="0"/>
                <a:cs typeface="Times New Roman" panose="02020603050405020304" pitchFamily="18" charset="0"/>
              </a:rPr>
              <a:t> </a:t>
            </a:r>
            <a:r>
              <a:rPr lang="en-US" b="1" dirty="0" err="1">
                <a:solidFill>
                  <a:srgbClr val="20124D"/>
                </a:solidFill>
                <a:latin typeface="Times New Roman" panose="02020603050405020304" pitchFamily="18" charset="0"/>
                <a:cs typeface="Times New Roman" panose="02020603050405020304" pitchFamily="18" charset="0"/>
              </a:rPr>
              <a:t>rượu</a:t>
            </a:r>
            <a:r>
              <a:rPr lang="en-US" b="1" dirty="0">
                <a:solidFill>
                  <a:srgbClr val="20124D"/>
                </a:solidFill>
                <a:latin typeface="Times New Roman" panose="02020603050405020304" pitchFamily="18" charset="0"/>
                <a:cs typeface="Times New Roman" panose="02020603050405020304" pitchFamily="18" charset="0"/>
              </a:rPr>
              <a:t>, </a:t>
            </a:r>
            <a:r>
              <a:rPr lang="en-US" b="1" dirty="0" err="1">
                <a:solidFill>
                  <a:srgbClr val="20124D"/>
                </a:solidFill>
                <a:latin typeface="Times New Roman" panose="02020603050405020304" pitchFamily="18" charset="0"/>
                <a:cs typeface="Times New Roman" panose="02020603050405020304" pitchFamily="18" charset="0"/>
              </a:rPr>
              <a:t>bia</a:t>
            </a:r>
            <a:endParaRPr kumimoji="0" lang="en-US"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endParaRPr>
          </a:p>
        </p:txBody>
      </p:sp>
      <p:sp>
        <p:nvSpPr>
          <p:cNvPr id="89" name="TextBox 88">
            <a:extLst>
              <a:ext uri="{FF2B5EF4-FFF2-40B4-BE49-F238E27FC236}">
                <a16:creationId xmlns:a16="http://schemas.microsoft.com/office/drawing/2014/main" id="{D4469DB0-A7CE-4388-ACE8-A89838DF8F24}"/>
              </a:ext>
            </a:extLst>
          </p:cNvPr>
          <p:cNvSpPr txBox="1"/>
          <p:nvPr/>
        </p:nvSpPr>
        <p:spPr>
          <a:xfrm>
            <a:off x="6605147" y="2169961"/>
            <a:ext cx="1913662" cy="376834"/>
          </a:xfrm>
          <a:prstGeom prst="rect">
            <a:avLst/>
          </a:prstGeom>
          <a:solidFill>
            <a:srgbClr val="FFFF00"/>
          </a:solidFill>
        </p:spPr>
        <p:txBody>
          <a:bodyPr wrap="square" rtlCol="0">
            <a:spAutoFit/>
          </a:bodyPr>
          <a:lstStyle/>
          <a:p>
            <a:pPr marR="0" lvl="0" algn="ctr" defTabSz="914400" rtl="0" eaLnBrk="1" fontAlgn="auto" latinLnBrk="0" hangingPunct="1">
              <a:lnSpc>
                <a:spcPct val="150000"/>
              </a:lnSpc>
              <a:spcBef>
                <a:spcPts val="0"/>
              </a:spcBef>
              <a:spcAft>
                <a:spcPts val="0"/>
              </a:spcAft>
              <a:buClr>
                <a:srgbClr val="000000"/>
              </a:buClr>
              <a:buSzTx/>
              <a:tabLst/>
              <a:defRPr/>
            </a:pPr>
            <a:r>
              <a:rPr lang="en-US" b="1" dirty="0" err="1">
                <a:solidFill>
                  <a:srgbClr val="20124D"/>
                </a:solidFill>
                <a:latin typeface="Times New Roman" panose="02020603050405020304" pitchFamily="18" charset="0"/>
                <a:cs typeface="Times New Roman" panose="02020603050405020304" pitchFamily="18" charset="0"/>
              </a:rPr>
              <a:t>Không</a:t>
            </a:r>
            <a:r>
              <a:rPr lang="en-US" b="1" dirty="0">
                <a:solidFill>
                  <a:srgbClr val="20124D"/>
                </a:solidFill>
                <a:latin typeface="Times New Roman" panose="02020603050405020304" pitchFamily="18" charset="0"/>
                <a:cs typeface="Times New Roman" panose="02020603050405020304" pitchFamily="18" charset="0"/>
              </a:rPr>
              <a:t> </a:t>
            </a:r>
            <a:r>
              <a:rPr lang="en-US" b="1" dirty="0" err="1">
                <a:solidFill>
                  <a:srgbClr val="20124D"/>
                </a:solidFill>
                <a:latin typeface="Times New Roman" panose="02020603050405020304" pitchFamily="18" charset="0"/>
                <a:cs typeface="Times New Roman" panose="02020603050405020304" pitchFamily="18" charset="0"/>
              </a:rPr>
              <a:t>chơi</a:t>
            </a:r>
            <a:r>
              <a:rPr lang="en-US" b="1" dirty="0">
                <a:solidFill>
                  <a:srgbClr val="20124D"/>
                </a:solidFill>
                <a:latin typeface="Times New Roman" panose="02020603050405020304" pitchFamily="18" charset="0"/>
                <a:cs typeface="Times New Roman" panose="02020603050405020304" pitchFamily="18" charset="0"/>
              </a:rPr>
              <a:t> ở </a:t>
            </a:r>
            <a:r>
              <a:rPr lang="en-US" b="1" dirty="0" err="1">
                <a:solidFill>
                  <a:srgbClr val="20124D"/>
                </a:solidFill>
                <a:latin typeface="Times New Roman" panose="02020603050405020304" pitchFamily="18" charset="0"/>
                <a:cs typeface="Times New Roman" panose="02020603050405020304" pitchFamily="18" charset="0"/>
              </a:rPr>
              <a:t>chỗ</a:t>
            </a:r>
            <a:r>
              <a:rPr lang="en-US" b="1" dirty="0">
                <a:solidFill>
                  <a:srgbClr val="20124D"/>
                </a:solidFill>
                <a:latin typeface="Times New Roman" panose="02020603050405020304" pitchFamily="18" charset="0"/>
                <a:cs typeface="Times New Roman" panose="02020603050405020304" pitchFamily="18" charset="0"/>
              </a:rPr>
              <a:t> </a:t>
            </a:r>
            <a:r>
              <a:rPr lang="en-US" b="1" dirty="0" err="1">
                <a:solidFill>
                  <a:srgbClr val="20124D"/>
                </a:solidFill>
                <a:latin typeface="Times New Roman" panose="02020603050405020304" pitchFamily="18" charset="0"/>
                <a:cs typeface="Times New Roman" panose="02020603050405020304" pitchFamily="18" charset="0"/>
              </a:rPr>
              <a:t>bẩn</a:t>
            </a:r>
            <a:endParaRPr kumimoji="0" lang="en-US" b="1" i="0" u="none" strike="noStrike" kern="0" cap="none" spc="0" normalizeH="0" baseline="0" noProof="0" dirty="0">
              <a:ln>
                <a:noFill/>
              </a:ln>
              <a:solidFill>
                <a:srgbClr val="20124D"/>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3774164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p:cNvSpPr txBox="1">
            <a:spLocks noGrp="1"/>
          </p:cNvSpPr>
          <p:nvPr>
            <p:ph type="ctrTitle"/>
          </p:nvPr>
        </p:nvSpPr>
        <p:spPr>
          <a:xfrm>
            <a:off x="1430860" y="311808"/>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a:solidFill>
                  <a:schemeClr val="dk1"/>
                </a:solidFill>
                <a:latin typeface="Calibri" panose="020F0502020204030204" pitchFamily="34" charset="0"/>
                <a:ea typeface="Segoe UI Black" panose="020B0A02040204020203" pitchFamily="34" charset="0"/>
                <a:cs typeface="Calibri" panose="020F0502020204030204" pitchFamily="34" charset="0"/>
              </a:rPr>
              <a:t>KẾT LUẬN</a:t>
            </a:r>
            <a:endParaRPr b="1" dirty="0">
              <a:solidFill>
                <a:schemeClr val="dk1"/>
              </a:solidFill>
              <a:latin typeface="Calibri" panose="020F0502020204030204" pitchFamily="34" charset="0"/>
              <a:ea typeface="Segoe UI Black" panose="020B0A02040204020203" pitchFamily="34" charset="0"/>
              <a:cs typeface="Calibri" panose="020F0502020204030204" pitchFamily="34" charset="0"/>
            </a:endParaRPr>
          </a:p>
        </p:txBody>
      </p:sp>
      <p:sp>
        <p:nvSpPr>
          <p:cNvPr id="16" name="Google Shape;359;p33">
            <a:extLst>
              <a:ext uri="{FF2B5EF4-FFF2-40B4-BE49-F238E27FC236}">
                <a16:creationId xmlns:a16="http://schemas.microsoft.com/office/drawing/2014/main" id="{8C322EBB-0DCE-4747-9947-6EFBB9AEDCBB}"/>
              </a:ext>
            </a:extLst>
          </p:cNvPr>
          <p:cNvSpPr/>
          <p:nvPr/>
        </p:nvSpPr>
        <p:spPr>
          <a:xfrm>
            <a:off x="6551774" y="3099649"/>
            <a:ext cx="2820600" cy="2820000"/>
          </a:xfrm>
          <a:prstGeom prst="ellipse">
            <a:avLst/>
          </a:prstGeom>
          <a:solidFill>
            <a:srgbClr val="75C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 name="Google Shape;1268;p37">
            <a:extLst>
              <a:ext uri="{FF2B5EF4-FFF2-40B4-BE49-F238E27FC236}">
                <a16:creationId xmlns:a16="http://schemas.microsoft.com/office/drawing/2014/main" id="{D8328F8D-604B-4066-B125-C48EE5723DB3}"/>
              </a:ext>
            </a:extLst>
          </p:cNvPr>
          <p:cNvGrpSpPr/>
          <p:nvPr/>
        </p:nvGrpSpPr>
        <p:grpSpPr>
          <a:xfrm>
            <a:off x="6740146" y="1684458"/>
            <a:ext cx="1477063" cy="3170546"/>
            <a:chOff x="6435050" y="1025875"/>
            <a:chExt cx="1554725" cy="3337250"/>
          </a:xfrm>
        </p:grpSpPr>
        <p:sp>
          <p:nvSpPr>
            <p:cNvPr id="18" name="Google Shape;1269;p37">
              <a:extLst>
                <a:ext uri="{FF2B5EF4-FFF2-40B4-BE49-F238E27FC236}">
                  <a16:creationId xmlns:a16="http://schemas.microsoft.com/office/drawing/2014/main" id="{24083807-9C3D-4D9D-A12E-9C0A3D58E6AA}"/>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70;p37">
              <a:extLst>
                <a:ext uri="{FF2B5EF4-FFF2-40B4-BE49-F238E27FC236}">
                  <a16:creationId xmlns:a16="http://schemas.microsoft.com/office/drawing/2014/main" id="{7567B66E-0761-49F9-9DEF-F451325C94DC}"/>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71;p37">
              <a:extLst>
                <a:ext uri="{FF2B5EF4-FFF2-40B4-BE49-F238E27FC236}">
                  <a16:creationId xmlns:a16="http://schemas.microsoft.com/office/drawing/2014/main" id="{D53DCEF8-7982-4430-A585-001FABB39C1E}"/>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72;p37">
              <a:extLst>
                <a:ext uri="{FF2B5EF4-FFF2-40B4-BE49-F238E27FC236}">
                  <a16:creationId xmlns:a16="http://schemas.microsoft.com/office/drawing/2014/main" id="{E0036177-CFB8-4211-9499-C08740962B05}"/>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273;p37">
              <a:extLst>
                <a:ext uri="{FF2B5EF4-FFF2-40B4-BE49-F238E27FC236}">
                  <a16:creationId xmlns:a16="http://schemas.microsoft.com/office/drawing/2014/main" id="{AEA5DC8D-7B22-42D6-96F7-DE959D55AB6F}"/>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74;p37">
              <a:extLst>
                <a:ext uri="{FF2B5EF4-FFF2-40B4-BE49-F238E27FC236}">
                  <a16:creationId xmlns:a16="http://schemas.microsoft.com/office/drawing/2014/main" id="{C160C653-A59A-4730-994C-41A70B52C2FB}"/>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275;p37">
              <a:extLst>
                <a:ext uri="{FF2B5EF4-FFF2-40B4-BE49-F238E27FC236}">
                  <a16:creationId xmlns:a16="http://schemas.microsoft.com/office/drawing/2014/main" id="{14A210F5-BD25-4AEB-87FF-1929BC68F2AD}"/>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76;p37">
              <a:extLst>
                <a:ext uri="{FF2B5EF4-FFF2-40B4-BE49-F238E27FC236}">
                  <a16:creationId xmlns:a16="http://schemas.microsoft.com/office/drawing/2014/main" id="{2E4BE37C-2406-4C1A-B3A1-6329241B4EEC}"/>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77;p37">
              <a:extLst>
                <a:ext uri="{FF2B5EF4-FFF2-40B4-BE49-F238E27FC236}">
                  <a16:creationId xmlns:a16="http://schemas.microsoft.com/office/drawing/2014/main" id="{97C46012-D7D4-4AD7-932D-82F5788E3ACB}"/>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278;p37">
              <a:extLst>
                <a:ext uri="{FF2B5EF4-FFF2-40B4-BE49-F238E27FC236}">
                  <a16:creationId xmlns:a16="http://schemas.microsoft.com/office/drawing/2014/main" id="{F4CFD458-D6A5-437B-89D1-14C2A64D7775}"/>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79;p37">
              <a:extLst>
                <a:ext uri="{FF2B5EF4-FFF2-40B4-BE49-F238E27FC236}">
                  <a16:creationId xmlns:a16="http://schemas.microsoft.com/office/drawing/2014/main" id="{75A46626-A513-4CEF-89EC-1BDF2E6AA98F}"/>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80;p37">
              <a:extLst>
                <a:ext uri="{FF2B5EF4-FFF2-40B4-BE49-F238E27FC236}">
                  <a16:creationId xmlns:a16="http://schemas.microsoft.com/office/drawing/2014/main" id="{B7926ECF-9765-4F93-9FCD-38C8F3AD689E}"/>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81;p37">
              <a:extLst>
                <a:ext uri="{FF2B5EF4-FFF2-40B4-BE49-F238E27FC236}">
                  <a16:creationId xmlns:a16="http://schemas.microsoft.com/office/drawing/2014/main" id="{370F2397-8B5E-414E-9180-D88358972B5B}"/>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82;p37">
              <a:extLst>
                <a:ext uri="{FF2B5EF4-FFF2-40B4-BE49-F238E27FC236}">
                  <a16:creationId xmlns:a16="http://schemas.microsoft.com/office/drawing/2014/main" id="{E7D259EA-439E-49A0-915A-5C5BB2C7FAB9}"/>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83;p37">
              <a:extLst>
                <a:ext uri="{FF2B5EF4-FFF2-40B4-BE49-F238E27FC236}">
                  <a16:creationId xmlns:a16="http://schemas.microsoft.com/office/drawing/2014/main" id="{7EA88FC3-B09C-4AAF-B914-50C7C48539C6}"/>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84;p37">
              <a:extLst>
                <a:ext uri="{FF2B5EF4-FFF2-40B4-BE49-F238E27FC236}">
                  <a16:creationId xmlns:a16="http://schemas.microsoft.com/office/drawing/2014/main" id="{287F7E02-0FCC-4EE0-A4B6-86E77842C05C}"/>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85;p37">
              <a:extLst>
                <a:ext uri="{FF2B5EF4-FFF2-40B4-BE49-F238E27FC236}">
                  <a16:creationId xmlns:a16="http://schemas.microsoft.com/office/drawing/2014/main" id="{C808304A-B16D-4A53-A885-78D856C9087C}"/>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86;p37">
              <a:extLst>
                <a:ext uri="{FF2B5EF4-FFF2-40B4-BE49-F238E27FC236}">
                  <a16:creationId xmlns:a16="http://schemas.microsoft.com/office/drawing/2014/main" id="{DF723FF2-E43D-447D-900A-8AC3E8F4E702}"/>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87;p37">
              <a:extLst>
                <a:ext uri="{FF2B5EF4-FFF2-40B4-BE49-F238E27FC236}">
                  <a16:creationId xmlns:a16="http://schemas.microsoft.com/office/drawing/2014/main" id="{6C1FAA11-9653-4E24-871F-3D56F9030272}"/>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88;p37">
              <a:extLst>
                <a:ext uri="{FF2B5EF4-FFF2-40B4-BE49-F238E27FC236}">
                  <a16:creationId xmlns:a16="http://schemas.microsoft.com/office/drawing/2014/main" id="{FF68A893-EE54-4FCD-A173-EBDB846D5744}"/>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89;p37">
              <a:extLst>
                <a:ext uri="{FF2B5EF4-FFF2-40B4-BE49-F238E27FC236}">
                  <a16:creationId xmlns:a16="http://schemas.microsoft.com/office/drawing/2014/main" id="{50F72870-772E-4F91-8324-0A2253456F96}"/>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90;p37">
              <a:extLst>
                <a:ext uri="{FF2B5EF4-FFF2-40B4-BE49-F238E27FC236}">
                  <a16:creationId xmlns:a16="http://schemas.microsoft.com/office/drawing/2014/main" id="{2E177557-63A2-4BC5-8706-B82FAF90B7B0}"/>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91;p37">
              <a:extLst>
                <a:ext uri="{FF2B5EF4-FFF2-40B4-BE49-F238E27FC236}">
                  <a16:creationId xmlns:a16="http://schemas.microsoft.com/office/drawing/2014/main" id="{B8AAFAAF-000C-4A0C-82D4-E21AE0A2E1FB}"/>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92;p37">
              <a:extLst>
                <a:ext uri="{FF2B5EF4-FFF2-40B4-BE49-F238E27FC236}">
                  <a16:creationId xmlns:a16="http://schemas.microsoft.com/office/drawing/2014/main" id="{50FD1673-FCB8-47BB-BE6E-8CA7460FEA60}"/>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93;p37">
              <a:extLst>
                <a:ext uri="{FF2B5EF4-FFF2-40B4-BE49-F238E27FC236}">
                  <a16:creationId xmlns:a16="http://schemas.microsoft.com/office/drawing/2014/main" id="{B23637B9-B88C-4E29-AC60-55E53BF60862}"/>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94;p37">
              <a:extLst>
                <a:ext uri="{FF2B5EF4-FFF2-40B4-BE49-F238E27FC236}">
                  <a16:creationId xmlns:a16="http://schemas.microsoft.com/office/drawing/2014/main" id="{57C9D684-46AA-44DE-96A8-A00EBB479E91}"/>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95;p37">
              <a:extLst>
                <a:ext uri="{FF2B5EF4-FFF2-40B4-BE49-F238E27FC236}">
                  <a16:creationId xmlns:a16="http://schemas.microsoft.com/office/drawing/2014/main" id="{A1676BB2-EEDA-4A3F-B462-4DD76718B73B}"/>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96;p37">
              <a:extLst>
                <a:ext uri="{FF2B5EF4-FFF2-40B4-BE49-F238E27FC236}">
                  <a16:creationId xmlns:a16="http://schemas.microsoft.com/office/drawing/2014/main" id="{E31F0288-4EC1-484D-8D9E-79E3F74FF6EB}"/>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97;p37">
              <a:extLst>
                <a:ext uri="{FF2B5EF4-FFF2-40B4-BE49-F238E27FC236}">
                  <a16:creationId xmlns:a16="http://schemas.microsoft.com/office/drawing/2014/main" id="{856E8B22-2BBD-455E-8A1C-CD5A9DE840CC}"/>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98;p37">
              <a:extLst>
                <a:ext uri="{FF2B5EF4-FFF2-40B4-BE49-F238E27FC236}">
                  <a16:creationId xmlns:a16="http://schemas.microsoft.com/office/drawing/2014/main" id="{E645D223-6BAF-4690-9B52-4DB6A5930C7A}"/>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99;p37">
              <a:extLst>
                <a:ext uri="{FF2B5EF4-FFF2-40B4-BE49-F238E27FC236}">
                  <a16:creationId xmlns:a16="http://schemas.microsoft.com/office/drawing/2014/main" id="{F3FBAC85-2C1F-4957-9897-D6C7E82CA833}"/>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00;p37">
              <a:extLst>
                <a:ext uri="{FF2B5EF4-FFF2-40B4-BE49-F238E27FC236}">
                  <a16:creationId xmlns:a16="http://schemas.microsoft.com/office/drawing/2014/main" id="{5D8BBDA6-E2D8-41AB-A20B-30DDDCCEA68F}"/>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01;p37">
              <a:extLst>
                <a:ext uri="{FF2B5EF4-FFF2-40B4-BE49-F238E27FC236}">
                  <a16:creationId xmlns:a16="http://schemas.microsoft.com/office/drawing/2014/main" id="{717D6A5E-1479-40E4-9054-C76CB456A35A}"/>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02;p37">
              <a:extLst>
                <a:ext uri="{FF2B5EF4-FFF2-40B4-BE49-F238E27FC236}">
                  <a16:creationId xmlns:a16="http://schemas.microsoft.com/office/drawing/2014/main" id="{FF3056F3-D1FE-4FEF-BD5D-27540B32494C}"/>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03;p37">
              <a:extLst>
                <a:ext uri="{FF2B5EF4-FFF2-40B4-BE49-F238E27FC236}">
                  <a16:creationId xmlns:a16="http://schemas.microsoft.com/office/drawing/2014/main" id="{892998AC-6B88-40E0-AF10-DF262A4FE960}"/>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04;p37">
              <a:extLst>
                <a:ext uri="{FF2B5EF4-FFF2-40B4-BE49-F238E27FC236}">
                  <a16:creationId xmlns:a16="http://schemas.microsoft.com/office/drawing/2014/main" id="{784A2947-96C9-4390-9CF3-640BB5EC3998}"/>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05;p37">
              <a:extLst>
                <a:ext uri="{FF2B5EF4-FFF2-40B4-BE49-F238E27FC236}">
                  <a16:creationId xmlns:a16="http://schemas.microsoft.com/office/drawing/2014/main" id="{A4E5CAB1-CE20-4699-99C2-3E08B5C7D414}"/>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06;p37">
              <a:extLst>
                <a:ext uri="{FF2B5EF4-FFF2-40B4-BE49-F238E27FC236}">
                  <a16:creationId xmlns:a16="http://schemas.microsoft.com/office/drawing/2014/main" id="{9914E6E3-AD16-4572-AE8B-7D5567DEB685}"/>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07;p37">
              <a:extLst>
                <a:ext uri="{FF2B5EF4-FFF2-40B4-BE49-F238E27FC236}">
                  <a16:creationId xmlns:a16="http://schemas.microsoft.com/office/drawing/2014/main" id="{51E3C8FA-17C0-44AC-882E-18C30D381D9B}"/>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08;p37">
              <a:extLst>
                <a:ext uri="{FF2B5EF4-FFF2-40B4-BE49-F238E27FC236}">
                  <a16:creationId xmlns:a16="http://schemas.microsoft.com/office/drawing/2014/main" id="{02BC6BA0-3B1F-482D-B1D1-22158DA7018A}"/>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09;p37">
              <a:extLst>
                <a:ext uri="{FF2B5EF4-FFF2-40B4-BE49-F238E27FC236}">
                  <a16:creationId xmlns:a16="http://schemas.microsoft.com/office/drawing/2014/main" id="{88102DA3-0AD5-4642-9EDB-D274062A5F01}"/>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10;p37">
              <a:extLst>
                <a:ext uri="{FF2B5EF4-FFF2-40B4-BE49-F238E27FC236}">
                  <a16:creationId xmlns:a16="http://schemas.microsoft.com/office/drawing/2014/main" id="{5D0F6252-DC0B-475F-B652-432F6DFE8BDE}"/>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11;p37">
              <a:extLst>
                <a:ext uri="{FF2B5EF4-FFF2-40B4-BE49-F238E27FC236}">
                  <a16:creationId xmlns:a16="http://schemas.microsoft.com/office/drawing/2014/main" id="{F244077D-EAA7-45B6-BF74-EDB8F4D9E17E}"/>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12;p37">
              <a:extLst>
                <a:ext uri="{FF2B5EF4-FFF2-40B4-BE49-F238E27FC236}">
                  <a16:creationId xmlns:a16="http://schemas.microsoft.com/office/drawing/2014/main" id="{9DAF7792-871E-4513-B775-F841DF950346}"/>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13;p37">
              <a:extLst>
                <a:ext uri="{FF2B5EF4-FFF2-40B4-BE49-F238E27FC236}">
                  <a16:creationId xmlns:a16="http://schemas.microsoft.com/office/drawing/2014/main" id="{3EDCED9B-6D11-4CF6-B37E-5E5DA090B8F6}"/>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14;p37">
              <a:extLst>
                <a:ext uri="{FF2B5EF4-FFF2-40B4-BE49-F238E27FC236}">
                  <a16:creationId xmlns:a16="http://schemas.microsoft.com/office/drawing/2014/main" id="{96CB6145-E021-4F9D-BD6F-6D4BA49CB75C}"/>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15;p37">
              <a:extLst>
                <a:ext uri="{FF2B5EF4-FFF2-40B4-BE49-F238E27FC236}">
                  <a16:creationId xmlns:a16="http://schemas.microsoft.com/office/drawing/2014/main" id="{A13881EE-C9AE-4E0A-B690-9CE9EB59BB2F}"/>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16;p37">
              <a:extLst>
                <a:ext uri="{FF2B5EF4-FFF2-40B4-BE49-F238E27FC236}">
                  <a16:creationId xmlns:a16="http://schemas.microsoft.com/office/drawing/2014/main" id="{B01AE753-8718-4C26-BB9A-CE9509D7D77E}"/>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17;p37">
              <a:extLst>
                <a:ext uri="{FF2B5EF4-FFF2-40B4-BE49-F238E27FC236}">
                  <a16:creationId xmlns:a16="http://schemas.microsoft.com/office/drawing/2014/main" id="{1C7CB0CC-67C1-45C6-9FFC-2FC25D353086}"/>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18;p37">
              <a:extLst>
                <a:ext uri="{FF2B5EF4-FFF2-40B4-BE49-F238E27FC236}">
                  <a16:creationId xmlns:a16="http://schemas.microsoft.com/office/drawing/2014/main" id="{1E658D90-6372-4492-9DD6-A01BFC7F533A}"/>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19;p37">
              <a:extLst>
                <a:ext uri="{FF2B5EF4-FFF2-40B4-BE49-F238E27FC236}">
                  <a16:creationId xmlns:a16="http://schemas.microsoft.com/office/drawing/2014/main" id="{E5540169-C566-4270-80DB-7FDEF1C09F6B}"/>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1" name="Google Shape;356;p33">
            <a:extLst>
              <a:ext uri="{FF2B5EF4-FFF2-40B4-BE49-F238E27FC236}">
                <a16:creationId xmlns:a16="http://schemas.microsoft.com/office/drawing/2014/main" id="{99122E2E-A9FC-4C15-A25A-6169C305254B}"/>
              </a:ext>
            </a:extLst>
          </p:cNvPr>
          <p:cNvSpPr txBox="1">
            <a:spLocks/>
          </p:cNvSpPr>
          <p:nvPr/>
        </p:nvSpPr>
        <p:spPr>
          <a:xfrm flipH="1">
            <a:off x="562254" y="1813508"/>
            <a:ext cx="5473657" cy="300184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buFont typeface="Arial" panose="020B0604020202020204" pitchFamily="34" charset="0"/>
              <a:buChar char="•"/>
            </a:pPr>
            <a:endParaRPr lang="vi-VN" sz="2000" dirty="0">
              <a:solidFill>
                <a:srgbClr val="1E1E1F"/>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73B37747-C688-4544-99C8-CF3E05EEA2D2}"/>
              </a:ext>
            </a:extLst>
          </p:cNvPr>
          <p:cNvSpPr txBox="1"/>
          <p:nvPr/>
        </p:nvSpPr>
        <p:spPr>
          <a:xfrm>
            <a:off x="677168" y="2108325"/>
            <a:ext cx="4686300" cy="1631216"/>
          </a:xfrm>
          <a:prstGeom prst="rect">
            <a:avLst/>
          </a:prstGeom>
          <a:noFill/>
        </p:spPr>
        <p:txBody>
          <a:bodyPr wrap="square">
            <a:spAutoFit/>
          </a:bodyPr>
          <a:lstStyle/>
          <a:p>
            <a:pPr algn="just"/>
            <a:r>
              <a:rPr lang="vi-VN" sz="2000" b="1" i="1" dirty="0">
                <a:solidFill>
                  <a:schemeClr val="tx1">
                    <a:lumMod val="75000"/>
                    <a:lumOff val="25000"/>
                  </a:schemeClr>
                </a:solidFill>
                <a:latin typeface="+mj-lt"/>
              </a:rPr>
              <a:t>Để bảo vệ và giữ vệ sinh cơ quan bài tiết nước tiểu, chúng ta cần thường xuyên tắm rửa sạch sẽ, thay quần áo, đặc biệt là quần áo lót; hằng ngày cần uống đủ nước và không nhịn đi tiểu.</a:t>
            </a:r>
            <a:endParaRPr lang="en-US" sz="2000" b="1" i="1" dirty="0">
              <a:solidFill>
                <a:schemeClr val="tx1">
                  <a:lumMod val="75000"/>
                  <a:lumOff val="25000"/>
                </a:schemeClr>
              </a:solidFill>
              <a:latin typeface="+mj-lt"/>
            </a:endParaRPr>
          </a:p>
        </p:txBody>
      </p:sp>
    </p:spTree>
    <p:extLst>
      <p:ext uri="{BB962C8B-B14F-4D97-AF65-F5344CB8AC3E}">
        <p14:creationId xmlns:p14="http://schemas.microsoft.com/office/powerpoint/2010/main" val="37628466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98013D2-CEED-4A47-9888-7ED913810CD3}"/>
              </a:ext>
            </a:extLst>
          </p:cNvPr>
          <p:cNvSpPr/>
          <p:nvPr/>
        </p:nvSpPr>
        <p:spPr>
          <a:xfrm>
            <a:off x="802563" y="86662"/>
            <a:ext cx="7538878" cy="577017"/>
          </a:xfrm>
          <a:prstGeom prst="roundRect">
            <a:avLst>
              <a:gd name="adj" fmla="val 21495"/>
            </a:avLst>
          </a:prstGeom>
          <a:solidFill>
            <a:srgbClr val="3F9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srgbClr val="FFFFFF"/>
              </a:solidFill>
              <a:latin typeface="Arial"/>
            </a:endParaRPr>
          </a:p>
        </p:txBody>
      </p:sp>
      <p:sp>
        <p:nvSpPr>
          <p:cNvPr id="10" name="TextBox 9">
            <a:extLst>
              <a:ext uri="{FF2B5EF4-FFF2-40B4-BE49-F238E27FC236}">
                <a16:creationId xmlns:a16="http://schemas.microsoft.com/office/drawing/2014/main" id="{C4A1F3CE-2EAF-464A-9808-EDCAABEA4E16}"/>
              </a:ext>
            </a:extLst>
          </p:cNvPr>
          <p:cNvSpPr txBox="1"/>
          <p:nvPr/>
        </p:nvSpPr>
        <p:spPr>
          <a:xfrm>
            <a:off x="3911406" y="168976"/>
            <a:ext cx="1321196" cy="392415"/>
          </a:xfrm>
          <a:prstGeom prst="rect">
            <a:avLst/>
          </a:prstGeom>
          <a:noFill/>
        </p:spPr>
        <p:txBody>
          <a:bodyPr wrap="none" rtlCol="0">
            <a:spAutoFit/>
          </a:bodyPr>
          <a:lstStyle/>
          <a:p>
            <a:pPr algn="ctr" defTabSz="914378"/>
            <a:r>
              <a:rPr lang="en-US" sz="1950" b="1" dirty="0" err="1">
                <a:solidFill>
                  <a:srgbClr val="FFFFFF"/>
                </a:solidFill>
                <a:ea typeface="+mn-ea"/>
              </a:rPr>
              <a:t>Vận</a:t>
            </a:r>
            <a:r>
              <a:rPr lang="en-US" sz="1950" b="1" dirty="0">
                <a:solidFill>
                  <a:srgbClr val="FFFFFF"/>
                </a:solidFill>
                <a:ea typeface="+mn-ea"/>
              </a:rPr>
              <a:t> </a:t>
            </a:r>
            <a:r>
              <a:rPr lang="en-US" sz="1950" b="1" dirty="0" err="1">
                <a:solidFill>
                  <a:srgbClr val="FFFFFF"/>
                </a:solidFill>
                <a:ea typeface="+mn-ea"/>
              </a:rPr>
              <a:t>dụng</a:t>
            </a:r>
            <a:endParaRPr lang="en-US" sz="1950" b="1" dirty="0">
              <a:solidFill>
                <a:srgbClr val="FFFFFF"/>
              </a:solidFill>
              <a:ea typeface="+mn-ea"/>
            </a:endParaRPr>
          </a:p>
        </p:txBody>
      </p:sp>
      <p:grpSp>
        <p:nvGrpSpPr>
          <p:cNvPr id="11" name="Group 10">
            <a:extLst>
              <a:ext uri="{FF2B5EF4-FFF2-40B4-BE49-F238E27FC236}">
                <a16:creationId xmlns:a16="http://schemas.microsoft.com/office/drawing/2014/main" id="{00EAB329-39AA-4480-8110-94185FF09E65}"/>
              </a:ext>
            </a:extLst>
          </p:cNvPr>
          <p:cNvGrpSpPr/>
          <p:nvPr/>
        </p:nvGrpSpPr>
        <p:grpSpPr>
          <a:xfrm>
            <a:off x="340402" y="800378"/>
            <a:ext cx="8209299" cy="369332"/>
            <a:chOff x="473154" y="1137593"/>
            <a:chExt cx="10945732" cy="492444"/>
          </a:xfrm>
        </p:grpSpPr>
        <p:sp>
          <p:nvSpPr>
            <p:cNvPr id="12" name="TextBox 11">
              <a:extLst>
                <a:ext uri="{FF2B5EF4-FFF2-40B4-BE49-F238E27FC236}">
                  <a16:creationId xmlns:a16="http://schemas.microsoft.com/office/drawing/2014/main" id="{8CFF60DE-248B-47A8-9727-56664F818C81}"/>
                </a:ext>
              </a:extLst>
            </p:cNvPr>
            <p:cNvSpPr txBox="1"/>
            <p:nvPr/>
          </p:nvSpPr>
          <p:spPr>
            <a:xfrm>
              <a:off x="473154" y="1137593"/>
              <a:ext cx="10945732" cy="492444"/>
            </a:xfrm>
            <a:prstGeom prst="rect">
              <a:avLst/>
            </a:prstGeom>
            <a:noFill/>
          </p:spPr>
          <p:txBody>
            <a:bodyPr wrap="none" rtlCol="0">
              <a:spAutoFit/>
            </a:bodyPr>
            <a:lstStyle/>
            <a:p>
              <a:pPr defTabSz="914378"/>
              <a:r>
                <a:rPr lang="vi-VN" sz="1800" i="1" dirty="0">
                  <a:solidFill>
                    <a:srgbClr val="CC3300"/>
                  </a:solidFill>
                  <a:ea typeface="+mn-ea"/>
                </a:rPr>
                <a:t>Đánh dấu </a:t>
              </a:r>
              <a:r>
                <a:rPr lang="en-US" sz="1800" i="1" dirty="0">
                  <a:solidFill>
                    <a:srgbClr val="CC3300"/>
                  </a:solidFill>
                  <a:ea typeface="+mn-ea"/>
                </a:rPr>
                <a:t>+</a:t>
              </a:r>
              <a:r>
                <a:rPr lang="vi-VN" sz="1800" i="1" dirty="0">
                  <a:solidFill>
                    <a:srgbClr val="CC3300"/>
                  </a:solidFill>
                  <a:ea typeface="+mn-ea"/>
                </a:rPr>
                <a:t> vào       ý </a:t>
              </a:r>
              <a:r>
                <a:rPr lang="en-US" sz="1800" i="1" dirty="0" err="1">
                  <a:solidFill>
                    <a:srgbClr val="CC3300"/>
                  </a:solidFill>
                  <a:ea typeface="+mn-ea"/>
                </a:rPr>
                <a:t>kiến</a:t>
              </a:r>
              <a:r>
                <a:rPr lang="en-US" sz="1800" i="1" dirty="0">
                  <a:solidFill>
                    <a:srgbClr val="CC3300"/>
                  </a:solidFill>
                  <a:ea typeface="+mn-ea"/>
                </a:rPr>
                <a:t> </a:t>
              </a:r>
              <a:r>
                <a:rPr lang="en-US" sz="1800" i="1" dirty="0" err="1">
                  <a:solidFill>
                    <a:srgbClr val="CC3300"/>
                  </a:solidFill>
                  <a:ea typeface="+mn-ea"/>
                </a:rPr>
                <a:t>mà</a:t>
              </a:r>
              <a:r>
                <a:rPr lang="en-US" sz="1800" i="1" dirty="0">
                  <a:solidFill>
                    <a:srgbClr val="CC3300"/>
                  </a:solidFill>
                  <a:ea typeface="+mn-ea"/>
                </a:rPr>
                <a:t> </a:t>
              </a:r>
              <a:r>
                <a:rPr lang="en-US" sz="1800" i="1" dirty="0" err="1">
                  <a:solidFill>
                    <a:srgbClr val="CC3300"/>
                  </a:solidFill>
                  <a:ea typeface="+mn-ea"/>
                </a:rPr>
                <a:t>em</a:t>
              </a:r>
              <a:r>
                <a:rPr lang="en-US" sz="1800" i="1" dirty="0">
                  <a:solidFill>
                    <a:srgbClr val="CC3300"/>
                  </a:solidFill>
                  <a:ea typeface="+mn-ea"/>
                </a:rPr>
                <a:t> </a:t>
              </a:r>
              <a:r>
                <a:rPr lang="en-US" sz="1800" i="1" dirty="0" err="1">
                  <a:solidFill>
                    <a:srgbClr val="CC3300"/>
                  </a:solidFill>
                  <a:ea typeface="+mn-ea"/>
                </a:rPr>
                <a:t>đồng</a:t>
              </a:r>
              <a:r>
                <a:rPr lang="en-US" sz="1800" i="1" dirty="0">
                  <a:solidFill>
                    <a:srgbClr val="CC3300"/>
                  </a:solidFill>
                  <a:ea typeface="+mn-ea"/>
                </a:rPr>
                <a:t> ý, </a:t>
              </a:r>
              <a:r>
                <a:rPr lang="en-US" sz="1800" i="1" dirty="0" err="1">
                  <a:solidFill>
                    <a:srgbClr val="CC3300"/>
                  </a:solidFill>
                  <a:ea typeface="+mn-ea"/>
                </a:rPr>
                <a:t>dấu</a:t>
              </a:r>
              <a:r>
                <a:rPr lang="en-US" sz="1800" i="1" dirty="0">
                  <a:solidFill>
                    <a:srgbClr val="CC3300"/>
                  </a:solidFill>
                  <a:ea typeface="+mn-ea"/>
                </a:rPr>
                <a:t> – </a:t>
              </a:r>
              <a:r>
                <a:rPr lang="en-US" sz="1800" i="1" dirty="0" err="1">
                  <a:solidFill>
                    <a:srgbClr val="CC3300"/>
                  </a:solidFill>
                  <a:ea typeface="+mn-ea"/>
                </a:rPr>
                <a:t>trước</a:t>
              </a:r>
              <a:r>
                <a:rPr lang="en-US" sz="1800" i="1" dirty="0">
                  <a:solidFill>
                    <a:srgbClr val="CC3300"/>
                  </a:solidFill>
                  <a:ea typeface="+mn-ea"/>
                </a:rPr>
                <a:t> ý </a:t>
              </a:r>
              <a:r>
                <a:rPr lang="en-US" sz="1800" i="1" dirty="0" err="1">
                  <a:solidFill>
                    <a:srgbClr val="CC3300"/>
                  </a:solidFill>
                  <a:ea typeface="+mn-ea"/>
                </a:rPr>
                <a:t>kiến</a:t>
              </a:r>
              <a:r>
                <a:rPr lang="en-US" sz="1800" i="1" dirty="0">
                  <a:solidFill>
                    <a:srgbClr val="CC3300"/>
                  </a:solidFill>
                  <a:ea typeface="+mn-ea"/>
                </a:rPr>
                <a:t> </a:t>
              </a:r>
              <a:r>
                <a:rPr lang="en-US" sz="1800" i="1" dirty="0" err="1">
                  <a:solidFill>
                    <a:srgbClr val="CC3300"/>
                  </a:solidFill>
                  <a:ea typeface="+mn-ea"/>
                </a:rPr>
                <a:t>em</a:t>
              </a:r>
              <a:r>
                <a:rPr lang="en-US" sz="1800" i="1" dirty="0">
                  <a:solidFill>
                    <a:srgbClr val="CC3300"/>
                  </a:solidFill>
                  <a:ea typeface="+mn-ea"/>
                </a:rPr>
                <a:t> </a:t>
              </a:r>
              <a:r>
                <a:rPr lang="en-US" sz="1800" i="1" dirty="0" err="1">
                  <a:solidFill>
                    <a:srgbClr val="CC3300"/>
                  </a:solidFill>
                  <a:ea typeface="+mn-ea"/>
                </a:rPr>
                <a:t>không</a:t>
              </a:r>
              <a:r>
                <a:rPr lang="en-US" sz="1800" i="1" dirty="0">
                  <a:solidFill>
                    <a:srgbClr val="CC3300"/>
                  </a:solidFill>
                  <a:ea typeface="+mn-ea"/>
                </a:rPr>
                <a:t> </a:t>
              </a:r>
              <a:r>
                <a:rPr lang="en-US" sz="1800" i="1" dirty="0" err="1">
                  <a:solidFill>
                    <a:srgbClr val="CC3300"/>
                  </a:solidFill>
                  <a:ea typeface="+mn-ea"/>
                </a:rPr>
                <a:t>đồng</a:t>
              </a:r>
              <a:r>
                <a:rPr lang="en-US" sz="1800" i="1" dirty="0">
                  <a:solidFill>
                    <a:srgbClr val="CC3300"/>
                  </a:solidFill>
                  <a:ea typeface="+mn-ea"/>
                </a:rPr>
                <a:t> ý</a:t>
              </a:r>
            </a:p>
          </p:txBody>
        </p:sp>
        <p:sp>
          <p:nvSpPr>
            <p:cNvPr id="13" name="Rectangle: Rounded Corners 12">
              <a:extLst>
                <a:ext uri="{FF2B5EF4-FFF2-40B4-BE49-F238E27FC236}">
                  <a16:creationId xmlns:a16="http://schemas.microsoft.com/office/drawing/2014/main" id="{29D3BC52-5D59-461C-AB61-81E8AD5FE540}"/>
                </a:ext>
              </a:extLst>
            </p:cNvPr>
            <p:cNvSpPr/>
            <p:nvPr/>
          </p:nvSpPr>
          <p:spPr>
            <a:xfrm>
              <a:off x="2858824" y="1245875"/>
              <a:ext cx="257166" cy="257166"/>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srgbClr val="FFFFFF"/>
                </a:solidFill>
                <a:latin typeface="Arial"/>
              </a:endParaRPr>
            </a:p>
          </p:txBody>
        </p:sp>
      </p:grpSp>
      <p:graphicFrame>
        <p:nvGraphicFramePr>
          <p:cNvPr id="2" name="Table 2">
            <a:extLst>
              <a:ext uri="{FF2B5EF4-FFF2-40B4-BE49-F238E27FC236}">
                <a16:creationId xmlns:a16="http://schemas.microsoft.com/office/drawing/2014/main" id="{2E99700D-F763-43B2-9E87-E061E974907A}"/>
              </a:ext>
            </a:extLst>
          </p:cNvPr>
          <p:cNvGraphicFramePr>
            <a:graphicFrameLocks noGrp="1"/>
          </p:cNvGraphicFramePr>
          <p:nvPr>
            <p:extLst>
              <p:ext uri="{D42A27DB-BD31-4B8C-83A1-F6EECF244321}">
                <p14:modId xmlns:p14="http://schemas.microsoft.com/office/powerpoint/2010/main" val="3953626860"/>
              </p:ext>
            </p:extLst>
          </p:nvPr>
        </p:nvGraphicFramePr>
        <p:xfrm>
          <a:off x="1056464" y="1512379"/>
          <a:ext cx="7451077" cy="2566381"/>
        </p:xfrm>
        <a:graphic>
          <a:graphicData uri="http://schemas.openxmlformats.org/drawingml/2006/table">
            <a:tbl>
              <a:tblPr firstRow="1" bandRow="1">
                <a:tableStyleId>{69CF1AB2-1976-4502-BF36-3FF5EA218861}</a:tableStyleId>
              </a:tblPr>
              <a:tblGrid>
                <a:gridCol w="1175873">
                  <a:extLst>
                    <a:ext uri="{9D8B030D-6E8A-4147-A177-3AD203B41FA5}">
                      <a16:colId xmlns:a16="http://schemas.microsoft.com/office/drawing/2014/main" val="2477994317"/>
                    </a:ext>
                  </a:extLst>
                </a:gridCol>
                <a:gridCol w="6275204">
                  <a:extLst>
                    <a:ext uri="{9D8B030D-6E8A-4147-A177-3AD203B41FA5}">
                      <a16:colId xmlns:a16="http://schemas.microsoft.com/office/drawing/2014/main" val="3043622539"/>
                    </a:ext>
                  </a:extLst>
                </a:gridCol>
              </a:tblGrid>
              <a:tr h="445961">
                <a:tc>
                  <a:txBody>
                    <a:bodyPr/>
                    <a:lstStyle/>
                    <a:p>
                      <a:endParaRPr lang="en-US" sz="1800">
                        <a:latin typeface="Times New Roman" panose="02020603050405020304" pitchFamily="18" charset="0"/>
                        <a:cs typeface="Times New Roman" panose="02020603050405020304" pitchFamily="18" charset="0"/>
                      </a:endParaRPr>
                    </a:p>
                  </a:txBody>
                  <a:tcPr marL="68580" marR="68580" marT="34290" marB="34290">
                    <a:noFill/>
                  </a:tcPr>
                </a:tc>
                <a:tc>
                  <a:txBody>
                    <a:bodyPr/>
                    <a:lstStyle/>
                    <a:p>
                      <a:r>
                        <a:rPr lang="en-US" sz="1800" b="0" dirty="0" err="1">
                          <a:latin typeface="Times New Roman" panose="02020603050405020304" pitchFamily="18" charset="0"/>
                          <a:cs typeface="Times New Roman" panose="02020603050405020304" pitchFamily="18" charset="0"/>
                        </a:rPr>
                        <a:t>Uống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nước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thật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nhiều</a:t>
                      </a:r>
                      <a:r>
                        <a:rPr lang="en-US" sz="1800" b="0" dirty="0">
                          <a:latin typeface="Times New Roman" panose="02020603050405020304" pitchFamily="18" charset="0"/>
                          <a:cs typeface="Times New Roman" panose="02020603050405020304" pitchFamily="18" charset="0"/>
                        </a:rPr>
                        <a:t>.</a:t>
                      </a:r>
                    </a:p>
                  </a:txBody>
                  <a:tcPr marL="68580" marR="68580" marT="34290" marB="34290">
                    <a:noFill/>
                  </a:tcPr>
                </a:tc>
                <a:extLst>
                  <a:ext uri="{0D108BD9-81ED-4DB2-BD59-A6C34878D82A}">
                    <a16:rowId xmlns:a16="http://schemas.microsoft.com/office/drawing/2014/main" val="2659905947"/>
                  </a:ext>
                </a:extLst>
              </a:tr>
              <a:tr h="390680">
                <a:tc>
                  <a:txBody>
                    <a:bodyPr/>
                    <a:lstStyle/>
                    <a:p>
                      <a:endParaRPr lang="en-US" sz="1800">
                        <a:latin typeface="Times New Roman" panose="02020603050405020304" pitchFamily="18" charset="0"/>
                        <a:cs typeface="Times New Roman" panose="02020603050405020304" pitchFamily="18" charset="0"/>
                      </a:endParaRPr>
                    </a:p>
                  </a:txBody>
                  <a:tcPr marL="68580" marR="68580" marT="34290" marB="34290">
                    <a:noFill/>
                  </a:tcPr>
                </a:tc>
                <a:tc>
                  <a:txBody>
                    <a:bodyPr/>
                    <a:lstStyle/>
                    <a:p>
                      <a:r>
                        <a:rPr lang="en-US" sz="1800" dirty="0" err="1">
                          <a:latin typeface="Times New Roman" panose="02020603050405020304" pitchFamily="18" charset="0"/>
                          <a:cs typeface="Times New Roman" panose="02020603050405020304" pitchFamily="18" charset="0"/>
                        </a:rPr>
                        <a:t>Uống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nước</a:t>
                      </a:r>
                      <a:r>
                        <a:rPr lang="en-US" sz="1800" dirty="0">
                          <a:latin typeface="Times New Roman" panose="02020603050405020304" pitchFamily="18" charset="0"/>
                          <a:cs typeface="Times New Roman" panose="02020603050405020304" pitchFamily="18" charset="0"/>
                        </a:rPr>
                        <a:t>.</a:t>
                      </a:r>
                    </a:p>
                  </a:txBody>
                  <a:tcPr marL="68580" marR="68580" marT="34290" marB="34290">
                    <a:noFill/>
                  </a:tcPr>
                </a:tc>
                <a:extLst>
                  <a:ext uri="{0D108BD9-81ED-4DB2-BD59-A6C34878D82A}">
                    <a16:rowId xmlns:a16="http://schemas.microsoft.com/office/drawing/2014/main" val="1068805920"/>
                  </a:ext>
                </a:extLst>
              </a:tr>
              <a:tr h="470380">
                <a:tc>
                  <a:txBody>
                    <a:bodyPr/>
                    <a:lstStyle/>
                    <a:p>
                      <a:endParaRPr lang="en-US" sz="1800">
                        <a:latin typeface="Times New Roman" panose="02020603050405020304" pitchFamily="18" charset="0"/>
                        <a:cs typeface="Times New Roman" panose="02020603050405020304" pitchFamily="18" charset="0"/>
                      </a:endParaRPr>
                    </a:p>
                  </a:txBody>
                  <a:tcPr marL="68580" marR="68580" marT="34290" marB="34290">
                    <a:noFill/>
                  </a:tcPr>
                </a:tc>
                <a:tc>
                  <a:txBody>
                    <a:bodyPr/>
                    <a:lstStyle/>
                    <a:p>
                      <a:r>
                        <a:rPr lang="en-US" sz="1800" dirty="0" err="1">
                          <a:latin typeface="Times New Roman" panose="02020603050405020304" pitchFamily="18" charset="0"/>
                          <a:cs typeface="Times New Roman" panose="02020603050405020304" pitchFamily="18" charset="0"/>
                        </a:rPr>
                        <a:t>Nhịn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tiểu</a:t>
                      </a:r>
                      <a:endParaRPr lang="en-US" sz="1800" dirty="0">
                        <a:latin typeface="Times New Roman" panose="02020603050405020304" pitchFamily="18" charset="0"/>
                        <a:cs typeface="Times New Roman" panose="02020603050405020304" pitchFamily="18" charset="0"/>
                      </a:endParaRPr>
                    </a:p>
                  </a:txBody>
                  <a:tcPr marL="68580" marR="68580" marT="34290" marB="34290">
                    <a:noFill/>
                  </a:tcPr>
                </a:tc>
                <a:extLst>
                  <a:ext uri="{0D108BD9-81ED-4DB2-BD59-A6C34878D82A}">
                    <a16:rowId xmlns:a16="http://schemas.microsoft.com/office/drawing/2014/main" val="3395722775"/>
                  </a:ext>
                </a:extLst>
              </a:tr>
              <a:tr h="390680">
                <a:tc>
                  <a:txBody>
                    <a:bodyPr/>
                    <a:lstStyle/>
                    <a:p>
                      <a:endParaRPr lang="en-US" sz="1800">
                        <a:latin typeface="Times New Roman" panose="02020603050405020304" pitchFamily="18" charset="0"/>
                        <a:cs typeface="Times New Roman" panose="02020603050405020304" pitchFamily="18" charset="0"/>
                      </a:endParaRPr>
                    </a:p>
                  </a:txBody>
                  <a:tcPr marL="68580" marR="68580" marT="34290" marB="34290">
                    <a:noFill/>
                  </a:tcPr>
                </a:tc>
                <a:tc>
                  <a:txBody>
                    <a:bodyPr/>
                    <a:lstStyle/>
                    <a:p>
                      <a:r>
                        <a:rPr lang="en-US" sz="1800" dirty="0" err="1">
                          <a:latin typeface="Times New Roman" panose="02020603050405020304" pitchFamily="18" charset="0"/>
                          <a:cs typeface="Times New Roman" panose="02020603050405020304" pitchFamily="18" charset="0"/>
                        </a:rPr>
                        <a:t>Thay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giặt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sẽ</a:t>
                      </a:r>
                      <a:r>
                        <a:rPr lang="en-US" sz="1800" dirty="0">
                          <a:latin typeface="Times New Roman" panose="02020603050405020304" pitchFamily="18" charset="0"/>
                          <a:cs typeface="Times New Roman" panose="02020603050405020304" pitchFamily="18" charset="0"/>
                        </a:rPr>
                        <a:t>.</a:t>
                      </a:r>
                    </a:p>
                  </a:txBody>
                  <a:tcPr marL="68580" marR="68580" marT="34290" marB="34290">
                    <a:noFill/>
                  </a:tcPr>
                </a:tc>
                <a:extLst>
                  <a:ext uri="{0D108BD9-81ED-4DB2-BD59-A6C34878D82A}">
                    <a16:rowId xmlns:a16="http://schemas.microsoft.com/office/drawing/2014/main" val="152950166"/>
                  </a:ext>
                </a:extLst>
              </a:tr>
              <a:tr h="478000">
                <a:tc>
                  <a:txBody>
                    <a:bodyPr/>
                    <a:lstStyle/>
                    <a:p>
                      <a:endParaRPr lang="en-US" sz="1800">
                        <a:latin typeface="Times New Roman" panose="02020603050405020304" pitchFamily="18" charset="0"/>
                        <a:cs typeface="Times New Roman" panose="02020603050405020304" pitchFamily="18" charset="0"/>
                      </a:endParaRPr>
                    </a:p>
                  </a:txBody>
                  <a:tcPr marL="68580" marR="68580" marT="34290" marB="34290">
                    <a:noFill/>
                  </a:tcPr>
                </a:tc>
                <a:tc>
                  <a:txBody>
                    <a:bodyPr/>
                    <a:lstStyle/>
                    <a:p>
                      <a:r>
                        <a:rPr lang="en-US" sz="1800" dirty="0" err="1">
                          <a:latin typeface="Times New Roman" panose="02020603050405020304" pitchFamily="18" charset="0"/>
                          <a:cs typeface="Times New Roman" panose="02020603050405020304" pitchFamily="18" charset="0"/>
                        </a:rPr>
                        <a:t>Mặc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ẩm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ướt</a:t>
                      </a:r>
                      <a:r>
                        <a:rPr lang="en-US" sz="1800" dirty="0">
                          <a:latin typeface="Times New Roman" panose="02020603050405020304" pitchFamily="18" charset="0"/>
                          <a:cs typeface="Times New Roman" panose="02020603050405020304" pitchFamily="18" charset="0"/>
                        </a:rPr>
                        <a:t>.</a:t>
                      </a:r>
                    </a:p>
                  </a:txBody>
                  <a:tcPr marL="68580" marR="68580" marT="34290" marB="34290">
                    <a:noFill/>
                  </a:tcPr>
                </a:tc>
                <a:extLst>
                  <a:ext uri="{0D108BD9-81ED-4DB2-BD59-A6C34878D82A}">
                    <a16:rowId xmlns:a16="http://schemas.microsoft.com/office/drawing/2014/main" val="2298514500"/>
                  </a:ext>
                </a:extLst>
              </a:tr>
              <a:tr h="390680">
                <a:tc>
                  <a:txBody>
                    <a:bodyPr/>
                    <a:lstStyle/>
                    <a:p>
                      <a:endParaRPr lang="en-US" sz="1800">
                        <a:latin typeface="Times New Roman" panose="02020603050405020304" pitchFamily="18" charset="0"/>
                        <a:cs typeface="Times New Roman" panose="02020603050405020304" pitchFamily="18" charset="0"/>
                      </a:endParaRPr>
                    </a:p>
                  </a:txBody>
                  <a:tcPr marL="68580" marR="68580" marT="34290" marB="34290">
                    <a:noFill/>
                  </a:tcPr>
                </a:tc>
                <a:tc>
                  <a:txBody>
                    <a:bodyPr/>
                    <a:lstStyle/>
                    <a:p>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nhịn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tiểu</a:t>
                      </a:r>
                      <a:r>
                        <a:rPr lang="en-US" sz="1800" dirty="0">
                          <a:latin typeface="Times New Roman" panose="02020603050405020304" pitchFamily="18" charset="0"/>
                          <a:cs typeface="Times New Roman" panose="02020603050405020304" pitchFamily="18" charset="0"/>
                        </a:rPr>
                        <a:t>.</a:t>
                      </a:r>
                    </a:p>
                  </a:txBody>
                  <a:tcPr marL="68580" marR="68580" marT="34290" marB="34290">
                    <a:noFill/>
                  </a:tcPr>
                </a:tc>
                <a:extLst>
                  <a:ext uri="{0D108BD9-81ED-4DB2-BD59-A6C34878D82A}">
                    <a16:rowId xmlns:a16="http://schemas.microsoft.com/office/drawing/2014/main" val="1468990457"/>
                  </a:ext>
                </a:extLst>
              </a:tr>
            </a:tbl>
          </a:graphicData>
        </a:graphic>
      </p:graphicFrame>
      <p:sp>
        <p:nvSpPr>
          <p:cNvPr id="3" name="TextBox 2">
            <a:extLst>
              <a:ext uri="{FF2B5EF4-FFF2-40B4-BE49-F238E27FC236}">
                <a16:creationId xmlns:a16="http://schemas.microsoft.com/office/drawing/2014/main" id="{69EF1C07-001C-491B-A695-20A6A84968CE}"/>
              </a:ext>
            </a:extLst>
          </p:cNvPr>
          <p:cNvSpPr txBox="1"/>
          <p:nvPr/>
        </p:nvSpPr>
        <p:spPr>
          <a:xfrm>
            <a:off x="1285875" y="1512379"/>
            <a:ext cx="657225" cy="484748"/>
          </a:xfrm>
          <a:prstGeom prst="rect">
            <a:avLst/>
          </a:prstGeom>
          <a:noFill/>
        </p:spPr>
        <p:txBody>
          <a:bodyPr wrap="square" rtlCol="0">
            <a:spAutoFit/>
          </a:bodyPr>
          <a:lstStyle/>
          <a:p>
            <a:pPr algn="ctr" defTabSz="685800">
              <a:buClrTx/>
            </a:pPr>
            <a:r>
              <a:rPr lang="en-US" sz="255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24" name="TextBox 23">
            <a:extLst>
              <a:ext uri="{FF2B5EF4-FFF2-40B4-BE49-F238E27FC236}">
                <a16:creationId xmlns:a16="http://schemas.microsoft.com/office/drawing/2014/main" id="{AB515AC8-66CC-45CE-962C-64BA77A8FC96}"/>
              </a:ext>
            </a:extLst>
          </p:cNvPr>
          <p:cNvSpPr txBox="1"/>
          <p:nvPr/>
        </p:nvSpPr>
        <p:spPr>
          <a:xfrm>
            <a:off x="1285875" y="1901035"/>
            <a:ext cx="657225" cy="484748"/>
          </a:xfrm>
          <a:prstGeom prst="rect">
            <a:avLst/>
          </a:prstGeom>
          <a:noFill/>
        </p:spPr>
        <p:txBody>
          <a:bodyPr wrap="square" rtlCol="0">
            <a:spAutoFit/>
          </a:bodyPr>
          <a:lstStyle/>
          <a:p>
            <a:pPr algn="ctr" defTabSz="685800">
              <a:buClrTx/>
            </a:pPr>
            <a:r>
              <a:rPr lang="en-US" sz="255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25" name="TextBox 24">
            <a:extLst>
              <a:ext uri="{FF2B5EF4-FFF2-40B4-BE49-F238E27FC236}">
                <a16:creationId xmlns:a16="http://schemas.microsoft.com/office/drawing/2014/main" id="{6908175F-10B0-4959-8BF6-B37FCD3E396A}"/>
              </a:ext>
            </a:extLst>
          </p:cNvPr>
          <p:cNvSpPr txBox="1"/>
          <p:nvPr/>
        </p:nvSpPr>
        <p:spPr>
          <a:xfrm>
            <a:off x="1285875" y="2323693"/>
            <a:ext cx="657225" cy="484748"/>
          </a:xfrm>
          <a:prstGeom prst="rect">
            <a:avLst/>
          </a:prstGeom>
          <a:noFill/>
        </p:spPr>
        <p:txBody>
          <a:bodyPr wrap="square" rtlCol="0">
            <a:spAutoFit/>
          </a:bodyPr>
          <a:lstStyle/>
          <a:p>
            <a:pPr algn="ctr" defTabSz="685800">
              <a:buClrTx/>
            </a:pPr>
            <a:r>
              <a:rPr lang="en-US" sz="255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29" name="TextBox 28">
            <a:extLst>
              <a:ext uri="{FF2B5EF4-FFF2-40B4-BE49-F238E27FC236}">
                <a16:creationId xmlns:a16="http://schemas.microsoft.com/office/drawing/2014/main" id="{497DB2DA-962D-4E7F-85C1-B4E5C183A28E}"/>
              </a:ext>
            </a:extLst>
          </p:cNvPr>
          <p:cNvSpPr txBox="1"/>
          <p:nvPr/>
        </p:nvSpPr>
        <p:spPr>
          <a:xfrm>
            <a:off x="1285874" y="3216483"/>
            <a:ext cx="657225" cy="484748"/>
          </a:xfrm>
          <a:prstGeom prst="rect">
            <a:avLst/>
          </a:prstGeom>
          <a:noFill/>
        </p:spPr>
        <p:txBody>
          <a:bodyPr wrap="square" rtlCol="0">
            <a:spAutoFit/>
          </a:bodyPr>
          <a:lstStyle/>
          <a:p>
            <a:pPr algn="ctr" defTabSz="685800">
              <a:buClrTx/>
            </a:pPr>
            <a:r>
              <a:rPr lang="en-US" sz="255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33" name="TextBox 32">
            <a:extLst>
              <a:ext uri="{FF2B5EF4-FFF2-40B4-BE49-F238E27FC236}">
                <a16:creationId xmlns:a16="http://schemas.microsoft.com/office/drawing/2014/main" id="{78C2573E-68A7-4060-9BBC-C3B71C1EB7C5}"/>
              </a:ext>
            </a:extLst>
          </p:cNvPr>
          <p:cNvSpPr txBox="1"/>
          <p:nvPr/>
        </p:nvSpPr>
        <p:spPr>
          <a:xfrm>
            <a:off x="1285873" y="2746968"/>
            <a:ext cx="657225" cy="484748"/>
          </a:xfrm>
          <a:prstGeom prst="rect">
            <a:avLst/>
          </a:prstGeom>
          <a:noFill/>
        </p:spPr>
        <p:txBody>
          <a:bodyPr wrap="square" rtlCol="0">
            <a:spAutoFit/>
          </a:bodyPr>
          <a:lstStyle/>
          <a:p>
            <a:pPr algn="ctr" defTabSz="685800">
              <a:buClrTx/>
            </a:pPr>
            <a:r>
              <a:rPr lang="en-US" sz="2550" b="1" kern="1200" dirty="0">
                <a:solidFill>
                  <a:srgbClr val="FF0000"/>
                </a:solidFill>
                <a:latin typeface="Times New Roman" panose="02020603050405020304" pitchFamily="18" charset="0"/>
                <a:ea typeface="+mn-ea"/>
                <a:cs typeface="Times New Roman" panose="02020603050405020304" pitchFamily="18" charset="0"/>
              </a:rPr>
              <a:t>+</a:t>
            </a:r>
          </a:p>
        </p:txBody>
      </p:sp>
      <p:sp>
        <p:nvSpPr>
          <p:cNvPr id="14" name="TextBox 13">
            <a:extLst>
              <a:ext uri="{FF2B5EF4-FFF2-40B4-BE49-F238E27FC236}">
                <a16:creationId xmlns:a16="http://schemas.microsoft.com/office/drawing/2014/main" id="{72A4FC94-C462-4822-82FF-9FA4B0C518A2}"/>
              </a:ext>
            </a:extLst>
          </p:cNvPr>
          <p:cNvSpPr txBox="1"/>
          <p:nvPr/>
        </p:nvSpPr>
        <p:spPr>
          <a:xfrm>
            <a:off x="1285873" y="3686614"/>
            <a:ext cx="657225" cy="484748"/>
          </a:xfrm>
          <a:prstGeom prst="rect">
            <a:avLst/>
          </a:prstGeom>
          <a:noFill/>
        </p:spPr>
        <p:txBody>
          <a:bodyPr wrap="square" rtlCol="0">
            <a:spAutoFit/>
          </a:bodyPr>
          <a:lstStyle/>
          <a:p>
            <a:pPr algn="ctr" defTabSz="685800">
              <a:buClrTx/>
            </a:pPr>
            <a:r>
              <a:rPr lang="en-US" sz="2550" b="1" kern="1200" dirty="0">
                <a:solidFill>
                  <a:srgbClr val="FF0000"/>
                </a:solidFill>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921421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P spid="29" grpId="0"/>
      <p:bldP spid="3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E17"/>
        </a:solidFill>
        <a:effectLst/>
      </p:bgPr>
    </p:bg>
    <p:spTree>
      <p:nvGrpSpPr>
        <p:cNvPr id="1" name=""/>
        <p:cNvGrpSpPr/>
        <p:nvPr/>
      </p:nvGrpSpPr>
      <p:grpSpPr>
        <a:xfrm>
          <a:off x="0" y="0"/>
          <a:ext cx="0" cy="0"/>
          <a:chOff x="0" y="0"/>
          <a:chExt cx="0" cy="0"/>
        </a:xfrm>
      </p:grpSpPr>
      <p:sp>
        <p:nvSpPr>
          <p:cNvPr id="10" name="12-Point Star 8"/>
          <p:cNvSpPr/>
          <p:nvPr/>
        </p:nvSpPr>
        <p:spPr>
          <a:xfrm>
            <a:off x="3667125" y="1762125"/>
            <a:ext cx="1809750" cy="1809750"/>
          </a:xfrm>
          <a:custGeom>
            <a:avLst/>
            <a:gdLst>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193968 w 2895600"/>
              <a:gd name="connsiteY22" fmla="*/ 2171700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27219 w 2895600"/>
              <a:gd name="connsiteY22" fmla="*/ 2160617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62143 w 2895600"/>
              <a:gd name="connsiteY10" fmla="*/ 683559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62143 w 2895600"/>
              <a:gd name="connsiteY10" fmla="*/ 683559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398929 w 2895600"/>
              <a:gd name="connsiteY3" fmla="*/ 883024 h 2895600"/>
              <a:gd name="connsiteX4" fmla="*/ 1447800 w 2895600"/>
              <a:gd name="connsiteY4" fmla="*/ 1447800 h 2895600"/>
              <a:gd name="connsiteX5" fmla="*/ 818029 w 2895600"/>
              <a:gd name="connsiteY5" fmla="*/ 362056 h 2895600"/>
              <a:gd name="connsiteX6" fmla="*/ 1447800 w 2895600"/>
              <a:gd name="connsiteY6" fmla="*/ 1447800 h 2895600"/>
              <a:gd name="connsiteX7" fmla="*/ 1447800 w 2895600"/>
              <a:gd name="connsiteY7" fmla="*/ 0 h 2895600"/>
              <a:gd name="connsiteX8" fmla="*/ 1447800 w 2895600"/>
              <a:gd name="connsiteY8" fmla="*/ 1447800 h 2895600"/>
              <a:gd name="connsiteX9" fmla="*/ 2057400 w 2895600"/>
              <a:gd name="connsiteY9" fmla="*/ 402397 h 2895600"/>
              <a:gd name="connsiteX10" fmla="*/ 1447800 w 2895600"/>
              <a:gd name="connsiteY10" fmla="*/ 1447800 h 2895600"/>
              <a:gd name="connsiteX11" fmla="*/ 2762143 w 2895600"/>
              <a:gd name="connsiteY11" fmla="*/ 683559 h 2895600"/>
              <a:gd name="connsiteX12" fmla="*/ 1447800 w 2895600"/>
              <a:gd name="connsiteY12" fmla="*/ 1447800 h 2895600"/>
              <a:gd name="connsiteX13" fmla="*/ 2895600 w 2895600"/>
              <a:gd name="connsiteY13" fmla="*/ 1447800 h 2895600"/>
              <a:gd name="connsiteX14" fmla="*/ 1447800 w 2895600"/>
              <a:gd name="connsiteY14" fmla="*/ 1447800 h 2895600"/>
              <a:gd name="connsiteX15" fmla="*/ 2701632 w 2895600"/>
              <a:gd name="connsiteY15" fmla="*/ 2171700 h 2895600"/>
              <a:gd name="connsiteX16" fmla="*/ 1447800 w 2895600"/>
              <a:gd name="connsiteY16" fmla="*/ 1447800 h 2895600"/>
              <a:gd name="connsiteX17" fmla="*/ 2171700 w 2895600"/>
              <a:gd name="connsiteY17" fmla="*/ 2701632 h 2895600"/>
              <a:gd name="connsiteX18" fmla="*/ 1447800 w 2895600"/>
              <a:gd name="connsiteY18" fmla="*/ 1447800 h 2895600"/>
              <a:gd name="connsiteX19" fmla="*/ 1447800 w 2895600"/>
              <a:gd name="connsiteY19" fmla="*/ 2895600 h 2895600"/>
              <a:gd name="connsiteX20" fmla="*/ 1447800 w 2895600"/>
              <a:gd name="connsiteY20" fmla="*/ 1447800 h 2895600"/>
              <a:gd name="connsiteX21" fmla="*/ 723900 w 2895600"/>
              <a:gd name="connsiteY21" fmla="*/ 2701632 h 2895600"/>
              <a:gd name="connsiteX22" fmla="*/ 1447800 w 2895600"/>
              <a:gd name="connsiteY22" fmla="*/ 1447800 h 2895600"/>
              <a:gd name="connsiteX23" fmla="*/ 210594 w 2895600"/>
              <a:gd name="connsiteY23" fmla="*/ 2182784 h 2895600"/>
              <a:gd name="connsiteX24" fmla="*/ 1447800 w 2895600"/>
              <a:gd name="connsiteY24" fmla="*/ 1447800 h 2895600"/>
              <a:gd name="connsiteX25" fmla="*/ 0 w 2895600"/>
              <a:gd name="connsiteY25"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398929 w 2895600"/>
              <a:gd name="connsiteY3" fmla="*/ 883024 h 2895600"/>
              <a:gd name="connsiteX4" fmla="*/ 1447800 w 2895600"/>
              <a:gd name="connsiteY4" fmla="*/ 1447800 h 2895600"/>
              <a:gd name="connsiteX5" fmla="*/ 818029 w 2895600"/>
              <a:gd name="connsiteY5" fmla="*/ 362056 h 2895600"/>
              <a:gd name="connsiteX6" fmla="*/ 1447800 w 2895600"/>
              <a:gd name="connsiteY6" fmla="*/ 1447800 h 2895600"/>
              <a:gd name="connsiteX7" fmla="*/ 1447800 w 2895600"/>
              <a:gd name="connsiteY7" fmla="*/ 0 h 2895600"/>
              <a:gd name="connsiteX8" fmla="*/ 1447800 w 2895600"/>
              <a:gd name="connsiteY8" fmla="*/ 1447800 h 2895600"/>
              <a:gd name="connsiteX9" fmla="*/ 2057400 w 2895600"/>
              <a:gd name="connsiteY9" fmla="*/ 402397 h 2895600"/>
              <a:gd name="connsiteX10" fmla="*/ 1447800 w 2895600"/>
              <a:gd name="connsiteY10" fmla="*/ 1447800 h 2895600"/>
              <a:gd name="connsiteX11" fmla="*/ 2712267 w 2895600"/>
              <a:gd name="connsiteY11" fmla="*/ 733436 h 2895600"/>
              <a:gd name="connsiteX12" fmla="*/ 1447800 w 2895600"/>
              <a:gd name="connsiteY12" fmla="*/ 1447800 h 2895600"/>
              <a:gd name="connsiteX13" fmla="*/ 2895600 w 2895600"/>
              <a:gd name="connsiteY13" fmla="*/ 1447800 h 2895600"/>
              <a:gd name="connsiteX14" fmla="*/ 1447800 w 2895600"/>
              <a:gd name="connsiteY14" fmla="*/ 1447800 h 2895600"/>
              <a:gd name="connsiteX15" fmla="*/ 2701632 w 2895600"/>
              <a:gd name="connsiteY15" fmla="*/ 2171700 h 2895600"/>
              <a:gd name="connsiteX16" fmla="*/ 1447800 w 2895600"/>
              <a:gd name="connsiteY16" fmla="*/ 1447800 h 2895600"/>
              <a:gd name="connsiteX17" fmla="*/ 2171700 w 2895600"/>
              <a:gd name="connsiteY17" fmla="*/ 2701632 h 2895600"/>
              <a:gd name="connsiteX18" fmla="*/ 1447800 w 2895600"/>
              <a:gd name="connsiteY18" fmla="*/ 1447800 h 2895600"/>
              <a:gd name="connsiteX19" fmla="*/ 1447800 w 2895600"/>
              <a:gd name="connsiteY19" fmla="*/ 2895600 h 2895600"/>
              <a:gd name="connsiteX20" fmla="*/ 1447800 w 2895600"/>
              <a:gd name="connsiteY20" fmla="*/ 1447800 h 2895600"/>
              <a:gd name="connsiteX21" fmla="*/ 723900 w 2895600"/>
              <a:gd name="connsiteY21" fmla="*/ 2701632 h 2895600"/>
              <a:gd name="connsiteX22" fmla="*/ 1447800 w 2895600"/>
              <a:gd name="connsiteY22" fmla="*/ 1447800 h 2895600"/>
              <a:gd name="connsiteX23" fmla="*/ 210594 w 2895600"/>
              <a:gd name="connsiteY23" fmla="*/ 2182784 h 2895600"/>
              <a:gd name="connsiteX24" fmla="*/ 1447800 w 2895600"/>
              <a:gd name="connsiteY24" fmla="*/ 1447800 h 2895600"/>
              <a:gd name="connsiteX25" fmla="*/ 0 w 2895600"/>
              <a:gd name="connsiteY25" fmla="*/ 144780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95600" h="2895600">
                <a:moveTo>
                  <a:pt x="0" y="1447800"/>
                </a:moveTo>
                <a:lnTo>
                  <a:pt x="1447800" y="1447800"/>
                </a:lnTo>
                <a:lnTo>
                  <a:pt x="368069" y="846345"/>
                </a:lnTo>
                <a:cubicBezTo>
                  <a:pt x="376115" y="851848"/>
                  <a:pt x="390883" y="877521"/>
                  <a:pt x="398929" y="883024"/>
                </a:cubicBezTo>
                <a:lnTo>
                  <a:pt x="1447800" y="1447800"/>
                </a:lnTo>
                <a:lnTo>
                  <a:pt x="818029" y="362056"/>
                </a:lnTo>
                <a:lnTo>
                  <a:pt x="1447800" y="1447800"/>
                </a:lnTo>
                <a:lnTo>
                  <a:pt x="1447800" y="0"/>
                </a:lnTo>
                <a:lnTo>
                  <a:pt x="1447800" y="1447800"/>
                </a:lnTo>
                <a:lnTo>
                  <a:pt x="2057400" y="402397"/>
                </a:lnTo>
                <a:lnTo>
                  <a:pt x="1447800" y="1447800"/>
                </a:lnTo>
                <a:lnTo>
                  <a:pt x="2712267" y="733436"/>
                </a:lnTo>
                <a:lnTo>
                  <a:pt x="1447800" y="1447800"/>
                </a:lnTo>
                <a:lnTo>
                  <a:pt x="2895600" y="1447800"/>
                </a:lnTo>
                <a:lnTo>
                  <a:pt x="1447800" y="1447800"/>
                </a:lnTo>
                <a:lnTo>
                  <a:pt x="2701632" y="2171700"/>
                </a:lnTo>
                <a:lnTo>
                  <a:pt x="1447800" y="1447800"/>
                </a:lnTo>
                <a:lnTo>
                  <a:pt x="2171700" y="2701632"/>
                </a:lnTo>
                <a:lnTo>
                  <a:pt x="1447800" y="1447800"/>
                </a:lnTo>
                <a:lnTo>
                  <a:pt x="1447800" y="2895600"/>
                </a:lnTo>
                <a:lnTo>
                  <a:pt x="1447800" y="1447800"/>
                </a:lnTo>
                <a:lnTo>
                  <a:pt x="723900" y="2701632"/>
                </a:lnTo>
                <a:lnTo>
                  <a:pt x="1447800" y="1447800"/>
                </a:lnTo>
                <a:lnTo>
                  <a:pt x="210594" y="2182784"/>
                </a:lnTo>
                <a:lnTo>
                  <a:pt x="1447800" y="1447800"/>
                </a:lnTo>
                <a:lnTo>
                  <a:pt x="0" y="144780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1" name="Oval 10"/>
          <p:cNvSpPr/>
          <p:nvPr/>
        </p:nvSpPr>
        <p:spPr>
          <a:xfrm>
            <a:off x="3667125" y="1530927"/>
            <a:ext cx="2040948" cy="2040948"/>
          </a:xfrm>
          <a:prstGeom prst="ellipse">
            <a:avLst/>
          </a:prstGeom>
          <a:solidFill>
            <a:srgbClr val="FFDE17"/>
          </a:solidFill>
          <a:ln>
            <a:solidFill>
              <a:srgbClr val="FFD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19" name="Google Shape;380;p32" hidden="1">
            <a:extLst>
              <a:ext uri="{FF2B5EF4-FFF2-40B4-BE49-F238E27FC236}">
                <a16:creationId xmlns:a16="http://schemas.microsoft.com/office/drawing/2014/main" id="{AFC67C88-0432-4BC1-835C-6B12BA6CF784}"/>
              </a:ext>
            </a:extLst>
          </p:cNvPr>
          <p:cNvPicPr preferRelativeResize="0"/>
          <p:nvPr/>
        </p:nvPicPr>
        <p:blipFill>
          <a:blip r:embed="rId2">
            <a:alphaModFix amt="70000"/>
          </a:blip>
          <a:stretch>
            <a:fillRect/>
          </a:stretch>
        </p:blipFill>
        <p:spPr>
          <a:xfrm>
            <a:off x="0" y="3349"/>
            <a:ext cx="9153939" cy="5140151"/>
          </a:xfrm>
          <a:prstGeom prst="rect">
            <a:avLst/>
          </a:prstGeom>
          <a:noFill/>
          <a:ln>
            <a:noFill/>
          </a:ln>
        </p:spPr>
      </p:pic>
      <p:sp>
        <p:nvSpPr>
          <p:cNvPr id="13" name="12-Point Star 4"/>
          <p:cNvSpPr/>
          <p:nvPr/>
        </p:nvSpPr>
        <p:spPr>
          <a:xfrm>
            <a:off x="4238625" y="2333625"/>
            <a:ext cx="666750" cy="66675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4" name="Oval 13"/>
          <p:cNvSpPr/>
          <p:nvPr/>
        </p:nvSpPr>
        <p:spPr>
          <a:xfrm>
            <a:off x="4238625" y="2333625"/>
            <a:ext cx="666750" cy="666750"/>
          </a:xfrm>
          <a:prstGeom prst="ellipse">
            <a:avLst/>
          </a:prstGeom>
          <a:solidFill>
            <a:srgbClr val="FFDE17"/>
          </a:solidFill>
          <a:ln w="38100">
            <a:solidFill>
              <a:srgbClr val="FFD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3" name="Oval 2"/>
          <p:cNvSpPr/>
          <p:nvPr/>
        </p:nvSpPr>
        <p:spPr>
          <a:xfrm>
            <a:off x="4095750" y="2190750"/>
            <a:ext cx="952500" cy="95250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7" name="Oval 6"/>
          <p:cNvSpPr/>
          <p:nvPr/>
        </p:nvSpPr>
        <p:spPr>
          <a:xfrm>
            <a:off x="4858616" y="2047875"/>
            <a:ext cx="190500" cy="19050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8" name="Oval 7"/>
          <p:cNvSpPr/>
          <p:nvPr/>
        </p:nvSpPr>
        <p:spPr>
          <a:xfrm>
            <a:off x="3784888" y="2392507"/>
            <a:ext cx="358487" cy="358487"/>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9" name="Oval 8"/>
          <p:cNvSpPr/>
          <p:nvPr/>
        </p:nvSpPr>
        <p:spPr>
          <a:xfrm>
            <a:off x="5048250" y="2524125"/>
            <a:ext cx="95250" cy="9525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5" name="Oval 14"/>
          <p:cNvSpPr/>
          <p:nvPr/>
        </p:nvSpPr>
        <p:spPr>
          <a:xfrm>
            <a:off x="4053776" y="2619375"/>
            <a:ext cx="285750" cy="285750"/>
          </a:xfrm>
          <a:prstGeom prst="ellipse">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7" name="Rectangle 16"/>
          <p:cNvSpPr/>
          <p:nvPr/>
        </p:nvSpPr>
        <p:spPr>
          <a:xfrm flipV="1">
            <a:off x="4688031" y="2777807"/>
            <a:ext cx="285750" cy="285750"/>
          </a:xfrm>
          <a:prstGeom prst="rect">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6" name="Isosceles Triangle 15"/>
          <p:cNvSpPr/>
          <p:nvPr/>
        </p:nvSpPr>
        <p:spPr>
          <a:xfrm flipV="1">
            <a:off x="4339527" y="1153802"/>
            <a:ext cx="154982" cy="154982"/>
          </a:xfrm>
          <a:prstGeom prst="triangle">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2" name="Rectangle 1"/>
          <p:cNvSpPr/>
          <p:nvPr/>
        </p:nvSpPr>
        <p:spPr>
          <a:xfrm>
            <a:off x="2857500" y="2571750"/>
            <a:ext cx="3429000" cy="2571750"/>
          </a:xfrm>
          <a:prstGeom prst="rect">
            <a:avLst/>
          </a:prstGeom>
          <a:solidFill>
            <a:srgbClr val="FFD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8" name="TextBox 17"/>
          <p:cNvSpPr txBox="1"/>
          <p:nvPr/>
        </p:nvSpPr>
        <p:spPr>
          <a:xfrm>
            <a:off x="1824486" y="2424224"/>
            <a:ext cx="5495029" cy="1307794"/>
          </a:xfrm>
          <a:prstGeom prst="rect">
            <a:avLst/>
          </a:prstGeom>
          <a:noFill/>
        </p:spPr>
        <p:txBody>
          <a:bodyPr wrap="none" rtlCol="0">
            <a:spAutoFit/>
          </a:bodyPr>
          <a:lstStyle/>
          <a:p>
            <a:pPr algn="ctr">
              <a:lnSpc>
                <a:spcPct val="150000"/>
              </a:lnSpc>
            </a:pPr>
            <a:r>
              <a:rPr lang="en-US" sz="2800" b="1" spc="-188" dirty="0" err="1">
                <a:solidFill>
                  <a:srgbClr val="20124D"/>
                </a:solidFill>
                <a:latin typeface="Montserrat" panose="00000500000000000000" pitchFamily="50" charset="0"/>
              </a:rPr>
              <a:t>Chúc</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các</a:t>
            </a:r>
            <a:r>
              <a:rPr lang="en-US" sz="2800" b="1" spc="-188" dirty="0">
                <a:solidFill>
                  <a:srgbClr val="20124D"/>
                </a:solidFill>
                <a:latin typeface="Montserrat" panose="00000500000000000000" pitchFamily="50" charset="0"/>
              </a:rPr>
              <a:t> con </a:t>
            </a:r>
            <a:r>
              <a:rPr lang="en-US" sz="2800" b="1" spc="-188" dirty="0" err="1">
                <a:solidFill>
                  <a:srgbClr val="20124D"/>
                </a:solidFill>
                <a:latin typeface="Montserrat" panose="00000500000000000000" pitchFamily="50" charset="0"/>
              </a:rPr>
              <a:t>chăm</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chỉ</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học</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tập</a:t>
            </a:r>
            <a:r>
              <a:rPr lang="en-US" sz="2800" b="1" spc="-188" dirty="0">
                <a:solidFill>
                  <a:srgbClr val="20124D"/>
                </a:solidFill>
                <a:latin typeface="Montserrat" panose="00000500000000000000" pitchFamily="50" charset="0"/>
              </a:rPr>
              <a:t>, </a:t>
            </a:r>
          </a:p>
          <a:p>
            <a:pPr algn="ctr">
              <a:lnSpc>
                <a:spcPct val="150000"/>
              </a:lnSpc>
            </a:pPr>
            <a:r>
              <a:rPr lang="en-US" sz="2800" b="1" spc="-188" dirty="0" err="1">
                <a:solidFill>
                  <a:srgbClr val="20124D"/>
                </a:solidFill>
                <a:latin typeface="Montserrat" panose="00000500000000000000" pitchFamily="50" charset="0"/>
              </a:rPr>
              <a:t>và</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giữ</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gìn</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sức</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khỏe</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thật</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tốt</a:t>
            </a:r>
            <a:endParaRPr lang="en-US" sz="2800" b="1" spc="-188" dirty="0">
              <a:solidFill>
                <a:srgbClr val="20124D"/>
              </a:solidFill>
              <a:latin typeface="Montserrat" panose="00000500000000000000" pitchFamily="50" charset="0"/>
            </a:endParaRPr>
          </a:p>
        </p:txBody>
      </p:sp>
    </p:spTree>
    <p:extLst>
      <p:ext uri="{BB962C8B-B14F-4D97-AF65-F5344CB8AC3E}">
        <p14:creationId xmlns:p14="http://schemas.microsoft.com/office/powerpoint/2010/main" val="130507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 fill="hold"/>
                                        <p:tgtEl>
                                          <p:spTgt spid="10"/>
                                        </p:tgtEl>
                                        <p:attrNameLst>
                                          <p:attrName>ppt_w</p:attrName>
                                        </p:attrNameLst>
                                      </p:cBhvr>
                                      <p:tavLst>
                                        <p:tav tm="0">
                                          <p:val>
                                            <p:fltVal val="0"/>
                                          </p:val>
                                        </p:tav>
                                        <p:tav tm="100000">
                                          <p:val>
                                            <p:strVal val="#ppt_w"/>
                                          </p:val>
                                        </p:tav>
                                      </p:tavLst>
                                    </p:anim>
                                    <p:anim calcmode="lin" valueType="num">
                                      <p:cBhvr>
                                        <p:cTn id="8" dur="200" fill="hold"/>
                                        <p:tgtEl>
                                          <p:spTgt spid="10"/>
                                        </p:tgtEl>
                                        <p:attrNameLst>
                                          <p:attrName>ppt_h</p:attrName>
                                        </p:attrNameLst>
                                      </p:cBhvr>
                                      <p:tavLst>
                                        <p:tav tm="0">
                                          <p:val>
                                            <p:fltVal val="0"/>
                                          </p:val>
                                        </p:tav>
                                        <p:tav tm="100000">
                                          <p:val>
                                            <p:strVal val="#ppt_h"/>
                                          </p:val>
                                        </p:tav>
                                      </p:tavLst>
                                    </p:anim>
                                  </p:childTnLst>
                                </p:cTn>
                              </p:par>
                              <p:par>
                                <p:cTn id="9" presetID="6" presetClass="emph" presetSubtype="0" decel="100000" fill="hold" grpId="1" nodeType="withEffect">
                                  <p:stCondLst>
                                    <p:cond delay="0"/>
                                  </p:stCondLst>
                                  <p:childTnLst>
                                    <p:animScale>
                                      <p:cBhvr>
                                        <p:cTn id="10" dur="1000" fill="hold"/>
                                        <p:tgtEl>
                                          <p:spTgt spid="10"/>
                                        </p:tgtEl>
                                      </p:cBhvr>
                                      <p:by x="150000" y="150000"/>
                                    </p:animScale>
                                  </p:childTnLst>
                                </p:cTn>
                              </p:par>
                              <p:par>
                                <p:cTn id="11" presetID="23"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childTnLst>
                                </p:cTn>
                              </p:par>
                              <p:par>
                                <p:cTn id="15" presetID="6" presetClass="emph" presetSubtype="0" decel="100000" fill="hold" grpId="1" nodeType="withEffect">
                                  <p:stCondLst>
                                    <p:cond delay="200"/>
                                  </p:stCondLst>
                                  <p:childTnLst>
                                    <p:animScale>
                                      <p:cBhvr>
                                        <p:cTn id="16" dur="1000" fill="hold"/>
                                        <p:tgtEl>
                                          <p:spTgt spid="11"/>
                                        </p:tgtEl>
                                      </p:cBhvr>
                                      <p:by x="150000" y="150000"/>
                                    </p:animScale>
                                  </p:childTnLst>
                                </p:cTn>
                              </p:par>
                              <p:par>
                                <p:cTn id="17" presetID="2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400" fill="hold"/>
                                        <p:tgtEl>
                                          <p:spTgt spid="3"/>
                                        </p:tgtEl>
                                        <p:attrNameLst>
                                          <p:attrName>ppt_w</p:attrName>
                                        </p:attrNameLst>
                                      </p:cBhvr>
                                      <p:tavLst>
                                        <p:tav tm="0">
                                          <p:val>
                                            <p:fltVal val="0"/>
                                          </p:val>
                                        </p:tav>
                                        <p:tav tm="100000">
                                          <p:val>
                                            <p:strVal val="#ppt_w"/>
                                          </p:val>
                                        </p:tav>
                                      </p:tavLst>
                                    </p:anim>
                                    <p:anim calcmode="lin" valueType="num">
                                      <p:cBhvr>
                                        <p:cTn id="20" dur="400" fill="hold"/>
                                        <p:tgtEl>
                                          <p:spTgt spid="3"/>
                                        </p:tgtEl>
                                        <p:attrNameLst>
                                          <p:attrName>ppt_h</p:attrName>
                                        </p:attrNameLst>
                                      </p:cBhvr>
                                      <p:tavLst>
                                        <p:tav tm="0">
                                          <p:val>
                                            <p:fltVal val="0"/>
                                          </p:val>
                                        </p:tav>
                                        <p:tav tm="100000">
                                          <p:val>
                                            <p:strVal val="#ppt_h"/>
                                          </p:val>
                                        </p:tav>
                                      </p:tavLst>
                                    </p:anim>
                                  </p:childTnLst>
                                </p:cTn>
                              </p:par>
                              <p:par>
                                <p:cTn id="21" presetID="6" presetClass="emph" presetSubtype="0" decel="100000" fill="hold" grpId="1" nodeType="withEffect">
                                  <p:stCondLst>
                                    <p:cond delay="200"/>
                                  </p:stCondLst>
                                  <p:childTnLst>
                                    <p:animScale>
                                      <p:cBhvr>
                                        <p:cTn id="22" dur="700" fill="hold"/>
                                        <p:tgtEl>
                                          <p:spTgt spid="3"/>
                                        </p:tgtEl>
                                      </p:cBhvr>
                                      <p:by x="150000" y="150000"/>
                                    </p:animScale>
                                  </p:childTnLst>
                                </p:cTn>
                              </p:par>
                              <p:par>
                                <p:cTn id="23" presetID="10" presetClass="exit" presetSubtype="0" fill="hold" grpId="2" nodeType="withEffect">
                                  <p:stCondLst>
                                    <p:cond delay="200"/>
                                  </p:stCondLst>
                                  <p:childTnLst>
                                    <p:animEffect transition="out" filter="fade">
                                      <p:cBhvr>
                                        <p:cTn id="24" dur="700"/>
                                        <p:tgtEl>
                                          <p:spTgt spid="3"/>
                                        </p:tgtEl>
                                      </p:cBhvr>
                                    </p:animEffect>
                                    <p:set>
                                      <p:cBhvr>
                                        <p:cTn id="25" dur="1" fill="hold">
                                          <p:stCondLst>
                                            <p:cond delay="699"/>
                                          </p:stCondLst>
                                        </p:cTn>
                                        <p:tgtEl>
                                          <p:spTgt spid="3"/>
                                        </p:tgtEl>
                                        <p:attrNameLst>
                                          <p:attrName>style.visibility</p:attrName>
                                        </p:attrNameLst>
                                      </p:cBhvr>
                                      <p:to>
                                        <p:strVal val="hidden"/>
                                      </p:to>
                                    </p:set>
                                  </p:childTnLst>
                                </p:cTn>
                              </p:par>
                              <p:par>
                                <p:cTn id="26" presetID="23" presetClass="entr" presetSubtype="16" fill="hold" grpId="0" nodeType="withEffect">
                                  <p:stCondLst>
                                    <p:cond delay="100"/>
                                  </p:stCondLst>
                                  <p:childTnLst>
                                    <p:set>
                                      <p:cBhvr>
                                        <p:cTn id="27" dur="1" fill="hold">
                                          <p:stCondLst>
                                            <p:cond delay="0"/>
                                          </p:stCondLst>
                                        </p:cTn>
                                        <p:tgtEl>
                                          <p:spTgt spid="7"/>
                                        </p:tgtEl>
                                        <p:attrNameLst>
                                          <p:attrName>style.visibility</p:attrName>
                                        </p:attrNameLst>
                                      </p:cBhvr>
                                      <p:to>
                                        <p:strVal val="visible"/>
                                      </p:to>
                                    </p:set>
                                    <p:anim calcmode="lin" valueType="num">
                                      <p:cBhvr>
                                        <p:cTn id="28" dur="400" fill="hold"/>
                                        <p:tgtEl>
                                          <p:spTgt spid="7"/>
                                        </p:tgtEl>
                                        <p:attrNameLst>
                                          <p:attrName>ppt_w</p:attrName>
                                        </p:attrNameLst>
                                      </p:cBhvr>
                                      <p:tavLst>
                                        <p:tav tm="0">
                                          <p:val>
                                            <p:fltVal val="0"/>
                                          </p:val>
                                        </p:tav>
                                        <p:tav tm="100000">
                                          <p:val>
                                            <p:strVal val="#ppt_w"/>
                                          </p:val>
                                        </p:tav>
                                      </p:tavLst>
                                    </p:anim>
                                    <p:anim calcmode="lin" valueType="num">
                                      <p:cBhvr>
                                        <p:cTn id="29" dur="400" fill="hold"/>
                                        <p:tgtEl>
                                          <p:spTgt spid="7"/>
                                        </p:tgtEl>
                                        <p:attrNameLst>
                                          <p:attrName>ppt_h</p:attrName>
                                        </p:attrNameLst>
                                      </p:cBhvr>
                                      <p:tavLst>
                                        <p:tav tm="0">
                                          <p:val>
                                            <p:fltVal val="0"/>
                                          </p:val>
                                        </p:tav>
                                        <p:tav tm="100000">
                                          <p:val>
                                            <p:strVal val="#ppt_h"/>
                                          </p:val>
                                        </p:tav>
                                      </p:tavLst>
                                    </p:anim>
                                  </p:childTnLst>
                                </p:cTn>
                              </p:par>
                              <p:par>
                                <p:cTn id="30" presetID="6" presetClass="emph" presetSubtype="0" decel="100000" fill="hold" grpId="1" nodeType="withEffect">
                                  <p:stCondLst>
                                    <p:cond delay="300"/>
                                  </p:stCondLst>
                                  <p:childTnLst>
                                    <p:animScale>
                                      <p:cBhvr>
                                        <p:cTn id="31" dur="700" fill="hold"/>
                                        <p:tgtEl>
                                          <p:spTgt spid="7"/>
                                        </p:tgtEl>
                                      </p:cBhvr>
                                      <p:by x="150000" y="150000"/>
                                    </p:animScale>
                                  </p:childTnLst>
                                </p:cTn>
                              </p:par>
                              <p:par>
                                <p:cTn id="32" presetID="10" presetClass="exit" presetSubtype="0" fill="hold" grpId="2" nodeType="withEffect">
                                  <p:stCondLst>
                                    <p:cond delay="400"/>
                                  </p:stCondLst>
                                  <p:childTnLst>
                                    <p:animEffect transition="out" filter="fade">
                                      <p:cBhvr>
                                        <p:cTn id="33" dur="700"/>
                                        <p:tgtEl>
                                          <p:spTgt spid="7"/>
                                        </p:tgtEl>
                                      </p:cBhvr>
                                    </p:animEffect>
                                    <p:set>
                                      <p:cBhvr>
                                        <p:cTn id="34" dur="1" fill="hold">
                                          <p:stCondLst>
                                            <p:cond delay="699"/>
                                          </p:stCondLst>
                                        </p:cTn>
                                        <p:tgtEl>
                                          <p:spTgt spid="7"/>
                                        </p:tgtEl>
                                        <p:attrNameLst>
                                          <p:attrName>style.visibility</p:attrName>
                                        </p:attrNameLst>
                                      </p:cBhvr>
                                      <p:to>
                                        <p:strVal val="hidden"/>
                                      </p:to>
                                    </p:set>
                                  </p:childTnLst>
                                </p:cTn>
                              </p:par>
                              <p:par>
                                <p:cTn id="35" presetID="23" presetClass="entr" presetSubtype="16" fill="hold" grpId="0" nodeType="withEffect">
                                  <p:stCondLst>
                                    <p:cond delay="300"/>
                                  </p:stCondLst>
                                  <p:childTnLst>
                                    <p:set>
                                      <p:cBhvr>
                                        <p:cTn id="36" dur="1" fill="hold">
                                          <p:stCondLst>
                                            <p:cond delay="0"/>
                                          </p:stCondLst>
                                        </p:cTn>
                                        <p:tgtEl>
                                          <p:spTgt spid="8"/>
                                        </p:tgtEl>
                                        <p:attrNameLst>
                                          <p:attrName>style.visibility</p:attrName>
                                        </p:attrNameLst>
                                      </p:cBhvr>
                                      <p:to>
                                        <p:strVal val="visible"/>
                                      </p:to>
                                    </p:set>
                                    <p:anim calcmode="lin" valueType="num">
                                      <p:cBhvr>
                                        <p:cTn id="37" dur="400" fill="hold"/>
                                        <p:tgtEl>
                                          <p:spTgt spid="8"/>
                                        </p:tgtEl>
                                        <p:attrNameLst>
                                          <p:attrName>ppt_w</p:attrName>
                                        </p:attrNameLst>
                                      </p:cBhvr>
                                      <p:tavLst>
                                        <p:tav tm="0">
                                          <p:val>
                                            <p:fltVal val="0"/>
                                          </p:val>
                                        </p:tav>
                                        <p:tav tm="100000">
                                          <p:val>
                                            <p:strVal val="#ppt_w"/>
                                          </p:val>
                                        </p:tav>
                                      </p:tavLst>
                                    </p:anim>
                                    <p:anim calcmode="lin" valueType="num">
                                      <p:cBhvr>
                                        <p:cTn id="38" dur="400" fill="hold"/>
                                        <p:tgtEl>
                                          <p:spTgt spid="8"/>
                                        </p:tgtEl>
                                        <p:attrNameLst>
                                          <p:attrName>ppt_h</p:attrName>
                                        </p:attrNameLst>
                                      </p:cBhvr>
                                      <p:tavLst>
                                        <p:tav tm="0">
                                          <p:val>
                                            <p:fltVal val="0"/>
                                          </p:val>
                                        </p:tav>
                                        <p:tav tm="100000">
                                          <p:val>
                                            <p:strVal val="#ppt_h"/>
                                          </p:val>
                                        </p:tav>
                                      </p:tavLst>
                                    </p:anim>
                                  </p:childTnLst>
                                </p:cTn>
                              </p:par>
                              <p:par>
                                <p:cTn id="39" presetID="6" presetClass="emph" presetSubtype="0" decel="100000" fill="hold" grpId="1" nodeType="withEffect">
                                  <p:stCondLst>
                                    <p:cond delay="500"/>
                                  </p:stCondLst>
                                  <p:childTnLst>
                                    <p:animScale>
                                      <p:cBhvr>
                                        <p:cTn id="40" dur="700" fill="hold"/>
                                        <p:tgtEl>
                                          <p:spTgt spid="8"/>
                                        </p:tgtEl>
                                      </p:cBhvr>
                                      <p:by x="150000" y="150000"/>
                                    </p:animScale>
                                  </p:childTnLst>
                                </p:cTn>
                              </p:par>
                              <p:par>
                                <p:cTn id="41" presetID="10" presetClass="exit" presetSubtype="0" fill="hold" grpId="2" nodeType="withEffect">
                                  <p:stCondLst>
                                    <p:cond delay="70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2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400" fill="hold"/>
                                        <p:tgtEl>
                                          <p:spTgt spid="9"/>
                                        </p:tgtEl>
                                        <p:attrNameLst>
                                          <p:attrName>ppt_w</p:attrName>
                                        </p:attrNameLst>
                                      </p:cBhvr>
                                      <p:tavLst>
                                        <p:tav tm="0">
                                          <p:val>
                                            <p:fltVal val="0"/>
                                          </p:val>
                                        </p:tav>
                                        <p:tav tm="100000">
                                          <p:val>
                                            <p:strVal val="#ppt_w"/>
                                          </p:val>
                                        </p:tav>
                                      </p:tavLst>
                                    </p:anim>
                                    <p:anim calcmode="lin" valueType="num">
                                      <p:cBhvr>
                                        <p:cTn id="47" dur="400" fill="hold"/>
                                        <p:tgtEl>
                                          <p:spTgt spid="9"/>
                                        </p:tgtEl>
                                        <p:attrNameLst>
                                          <p:attrName>ppt_h</p:attrName>
                                        </p:attrNameLst>
                                      </p:cBhvr>
                                      <p:tavLst>
                                        <p:tav tm="0">
                                          <p:val>
                                            <p:fltVal val="0"/>
                                          </p:val>
                                        </p:tav>
                                        <p:tav tm="100000">
                                          <p:val>
                                            <p:strVal val="#ppt_h"/>
                                          </p:val>
                                        </p:tav>
                                      </p:tavLst>
                                    </p:anim>
                                  </p:childTnLst>
                                </p:cTn>
                              </p:par>
                              <p:par>
                                <p:cTn id="48" presetID="6" presetClass="emph" presetSubtype="0" decel="100000" fill="hold" grpId="1" nodeType="withEffect">
                                  <p:stCondLst>
                                    <p:cond delay="200"/>
                                  </p:stCondLst>
                                  <p:childTnLst>
                                    <p:animScale>
                                      <p:cBhvr>
                                        <p:cTn id="49" dur="700" fill="hold"/>
                                        <p:tgtEl>
                                          <p:spTgt spid="9"/>
                                        </p:tgtEl>
                                      </p:cBhvr>
                                      <p:by x="150000" y="150000"/>
                                    </p:animScale>
                                  </p:childTnLst>
                                </p:cTn>
                              </p:par>
                              <p:par>
                                <p:cTn id="50" presetID="10" presetClass="exit" presetSubtype="0" fill="hold" grpId="2" nodeType="withEffect">
                                  <p:stCondLst>
                                    <p:cond delay="200"/>
                                  </p:stCondLst>
                                  <p:childTnLst>
                                    <p:animEffect transition="out" filter="fade">
                                      <p:cBhvr>
                                        <p:cTn id="51" dur="700"/>
                                        <p:tgtEl>
                                          <p:spTgt spid="9"/>
                                        </p:tgtEl>
                                      </p:cBhvr>
                                    </p:animEffect>
                                    <p:set>
                                      <p:cBhvr>
                                        <p:cTn id="52" dur="1" fill="hold">
                                          <p:stCondLst>
                                            <p:cond delay="699"/>
                                          </p:stCondLst>
                                        </p:cTn>
                                        <p:tgtEl>
                                          <p:spTgt spid="9"/>
                                        </p:tgtEl>
                                        <p:attrNameLst>
                                          <p:attrName>style.visibility</p:attrName>
                                        </p:attrNameLst>
                                      </p:cBhvr>
                                      <p:to>
                                        <p:strVal val="hidden"/>
                                      </p:to>
                                    </p:set>
                                  </p:childTnLst>
                                </p:cTn>
                              </p:par>
                              <p:par>
                                <p:cTn id="53" presetID="23" presetClass="entr" presetSubtype="16" fill="hold" grpId="0" nodeType="withEffect">
                                  <p:stCondLst>
                                    <p:cond delay="400"/>
                                  </p:stCondLst>
                                  <p:childTnLst>
                                    <p:set>
                                      <p:cBhvr>
                                        <p:cTn id="54" dur="1" fill="hold">
                                          <p:stCondLst>
                                            <p:cond delay="0"/>
                                          </p:stCondLst>
                                        </p:cTn>
                                        <p:tgtEl>
                                          <p:spTgt spid="13"/>
                                        </p:tgtEl>
                                        <p:attrNameLst>
                                          <p:attrName>style.visibility</p:attrName>
                                        </p:attrNameLst>
                                      </p:cBhvr>
                                      <p:to>
                                        <p:strVal val="visible"/>
                                      </p:to>
                                    </p:set>
                                    <p:anim calcmode="lin" valueType="num">
                                      <p:cBhvr>
                                        <p:cTn id="55" dur="200" fill="hold"/>
                                        <p:tgtEl>
                                          <p:spTgt spid="13"/>
                                        </p:tgtEl>
                                        <p:attrNameLst>
                                          <p:attrName>ppt_w</p:attrName>
                                        </p:attrNameLst>
                                      </p:cBhvr>
                                      <p:tavLst>
                                        <p:tav tm="0">
                                          <p:val>
                                            <p:fltVal val="0"/>
                                          </p:val>
                                        </p:tav>
                                        <p:tav tm="100000">
                                          <p:val>
                                            <p:strVal val="#ppt_w"/>
                                          </p:val>
                                        </p:tav>
                                      </p:tavLst>
                                    </p:anim>
                                    <p:anim calcmode="lin" valueType="num">
                                      <p:cBhvr>
                                        <p:cTn id="56" dur="200" fill="hold"/>
                                        <p:tgtEl>
                                          <p:spTgt spid="13"/>
                                        </p:tgtEl>
                                        <p:attrNameLst>
                                          <p:attrName>ppt_h</p:attrName>
                                        </p:attrNameLst>
                                      </p:cBhvr>
                                      <p:tavLst>
                                        <p:tav tm="0">
                                          <p:val>
                                            <p:fltVal val="0"/>
                                          </p:val>
                                        </p:tav>
                                        <p:tav tm="100000">
                                          <p:val>
                                            <p:strVal val="#ppt_h"/>
                                          </p:val>
                                        </p:tav>
                                      </p:tavLst>
                                    </p:anim>
                                  </p:childTnLst>
                                </p:cTn>
                              </p:par>
                              <p:par>
                                <p:cTn id="57" presetID="6" presetClass="emph" presetSubtype="0" decel="100000" fill="hold" grpId="1" nodeType="withEffect">
                                  <p:stCondLst>
                                    <p:cond delay="400"/>
                                  </p:stCondLst>
                                  <p:childTnLst>
                                    <p:animScale>
                                      <p:cBhvr>
                                        <p:cTn id="58" dur="600" fill="hold"/>
                                        <p:tgtEl>
                                          <p:spTgt spid="13"/>
                                        </p:tgtEl>
                                      </p:cBhvr>
                                      <p:by x="150000" y="150000"/>
                                    </p:animScale>
                                  </p:childTnLst>
                                </p:cTn>
                              </p:par>
                              <p:par>
                                <p:cTn id="59" presetID="23" presetClass="entr" presetSubtype="16" fill="hold" grpId="0" nodeType="withEffect">
                                  <p:stCondLst>
                                    <p:cond delay="600"/>
                                  </p:stCondLst>
                                  <p:childTnLst>
                                    <p:set>
                                      <p:cBhvr>
                                        <p:cTn id="60" dur="1" fill="hold">
                                          <p:stCondLst>
                                            <p:cond delay="0"/>
                                          </p:stCondLst>
                                        </p:cTn>
                                        <p:tgtEl>
                                          <p:spTgt spid="14"/>
                                        </p:tgtEl>
                                        <p:attrNameLst>
                                          <p:attrName>style.visibility</p:attrName>
                                        </p:attrNameLst>
                                      </p:cBhvr>
                                      <p:to>
                                        <p:strVal val="visible"/>
                                      </p:to>
                                    </p:set>
                                    <p:anim calcmode="lin" valueType="num">
                                      <p:cBhvr>
                                        <p:cTn id="61" dur="200" fill="hold"/>
                                        <p:tgtEl>
                                          <p:spTgt spid="14"/>
                                        </p:tgtEl>
                                        <p:attrNameLst>
                                          <p:attrName>ppt_w</p:attrName>
                                        </p:attrNameLst>
                                      </p:cBhvr>
                                      <p:tavLst>
                                        <p:tav tm="0">
                                          <p:val>
                                            <p:fltVal val="0"/>
                                          </p:val>
                                        </p:tav>
                                        <p:tav tm="100000">
                                          <p:val>
                                            <p:strVal val="#ppt_w"/>
                                          </p:val>
                                        </p:tav>
                                      </p:tavLst>
                                    </p:anim>
                                    <p:anim calcmode="lin" valueType="num">
                                      <p:cBhvr>
                                        <p:cTn id="62" dur="200" fill="hold"/>
                                        <p:tgtEl>
                                          <p:spTgt spid="14"/>
                                        </p:tgtEl>
                                        <p:attrNameLst>
                                          <p:attrName>ppt_h</p:attrName>
                                        </p:attrNameLst>
                                      </p:cBhvr>
                                      <p:tavLst>
                                        <p:tav tm="0">
                                          <p:val>
                                            <p:fltVal val="0"/>
                                          </p:val>
                                        </p:tav>
                                        <p:tav tm="100000">
                                          <p:val>
                                            <p:strVal val="#ppt_h"/>
                                          </p:val>
                                        </p:tav>
                                      </p:tavLst>
                                    </p:anim>
                                  </p:childTnLst>
                                </p:cTn>
                              </p:par>
                              <p:par>
                                <p:cTn id="63" presetID="6" presetClass="emph" presetSubtype="0" decel="100000" fill="hold" grpId="1" nodeType="withEffect">
                                  <p:stCondLst>
                                    <p:cond delay="600"/>
                                  </p:stCondLst>
                                  <p:childTnLst>
                                    <p:animScale>
                                      <p:cBhvr>
                                        <p:cTn id="64" dur="600" fill="hold"/>
                                        <p:tgtEl>
                                          <p:spTgt spid="14"/>
                                        </p:tgtEl>
                                      </p:cBhvr>
                                      <p:by x="150000" y="150000"/>
                                    </p:animScale>
                                  </p:childTnLst>
                                </p:cTn>
                              </p:par>
                              <p:par>
                                <p:cTn id="65" presetID="2" presetClass="entr" presetSubtype="4" decel="10000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800" fill="hold"/>
                                        <p:tgtEl>
                                          <p:spTgt spid="16"/>
                                        </p:tgtEl>
                                        <p:attrNameLst>
                                          <p:attrName>ppt_x</p:attrName>
                                        </p:attrNameLst>
                                      </p:cBhvr>
                                      <p:tavLst>
                                        <p:tav tm="0">
                                          <p:val>
                                            <p:strVal val="#ppt_x"/>
                                          </p:val>
                                        </p:tav>
                                        <p:tav tm="100000">
                                          <p:val>
                                            <p:strVal val="#ppt_x"/>
                                          </p:val>
                                        </p:tav>
                                      </p:tavLst>
                                    </p:anim>
                                    <p:anim calcmode="lin" valueType="num">
                                      <p:cBhvr additive="base">
                                        <p:cTn id="68" dur="800" fill="hold"/>
                                        <p:tgtEl>
                                          <p:spTgt spid="16"/>
                                        </p:tgtEl>
                                        <p:attrNameLst>
                                          <p:attrName>ppt_y</p:attrName>
                                        </p:attrNameLst>
                                      </p:cBhvr>
                                      <p:tavLst>
                                        <p:tav tm="0">
                                          <p:val>
                                            <p:strVal val="1+#ppt_h/2"/>
                                          </p:val>
                                        </p:tav>
                                        <p:tav tm="100000">
                                          <p:val>
                                            <p:strVal val="#ppt_y"/>
                                          </p:val>
                                        </p:tav>
                                      </p:tavLst>
                                    </p:anim>
                                  </p:childTnLst>
                                </p:cTn>
                              </p:par>
                              <p:par>
                                <p:cTn id="69" presetID="10" presetClass="exit" presetSubtype="0" fill="hold" grpId="1" nodeType="withEffect">
                                  <p:stCondLst>
                                    <p:cond delay="700"/>
                                  </p:stCondLst>
                                  <p:childTnLst>
                                    <p:animEffect transition="out" filter="fade">
                                      <p:cBhvr>
                                        <p:cTn id="70" dur="400"/>
                                        <p:tgtEl>
                                          <p:spTgt spid="16"/>
                                        </p:tgtEl>
                                      </p:cBhvr>
                                    </p:animEffect>
                                    <p:set>
                                      <p:cBhvr>
                                        <p:cTn id="71" dur="1" fill="hold">
                                          <p:stCondLst>
                                            <p:cond delay="399"/>
                                          </p:stCondLst>
                                        </p:cTn>
                                        <p:tgtEl>
                                          <p:spTgt spid="16"/>
                                        </p:tgtEl>
                                        <p:attrNameLst>
                                          <p:attrName>style.visibility</p:attrName>
                                        </p:attrNameLst>
                                      </p:cBhvr>
                                      <p:to>
                                        <p:strVal val="hidden"/>
                                      </p:to>
                                    </p:set>
                                  </p:childTnLst>
                                </p:cTn>
                              </p:par>
                              <p:par>
                                <p:cTn id="72" presetID="0" presetClass="path" presetSubtype="0" decel="100000" fill="hold" grpId="0" nodeType="withEffect">
                                  <p:stCondLst>
                                    <p:cond delay="300"/>
                                  </p:stCondLst>
                                  <p:childTnLst>
                                    <p:animMotion origin="layout" path="M 1.49306E-6 -4.81481E-6 L -0.07953 -0.15355 " pathEditMode="relative" ptsTypes="AA">
                                      <p:cBhvr>
                                        <p:cTn id="73" dur="800" fill="hold"/>
                                        <p:tgtEl>
                                          <p:spTgt spid="15"/>
                                        </p:tgtEl>
                                        <p:attrNameLst>
                                          <p:attrName>ppt_x</p:attrName>
                                          <p:attrName>ppt_y</p:attrName>
                                        </p:attrNameLst>
                                      </p:cBhvr>
                                    </p:animMotion>
                                  </p:childTnLst>
                                </p:cTn>
                              </p:par>
                              <p:par>
                                <p:cTn id="74" presetID="10" presetClass="exit" presetSubtype="0" fill="hold" grpId="1" nodeType="withEffect">
                                  <p:stCondLst>
                                    <p:cond delay="800"/>
                                  </p:stCondLst>
                                  <p:childTnLst>
                                    <p:animEffect transition="out" filter="fade">
                                      <p:cBhvr>
                                        <p:cTn id="75" dur="300"/>
                                        <p:tgtEl>
                                          <p:spTgt spid="15"/>
                                        </p:tgtEl>
                                      </p:cBhvr>
                                    </p:animEffect>
                                    <p:set>
                                      <p:cBhvr>
                                        <p:cTn id="76" dur="1" fill="hold">
                                          <p:stCondLst>
                                            <p:cond delay="299"/>
                                          </p:stCondLst>
                                        </p:cTn>
                                        <p:tgtEl>
                                          <p:spTgt spid="15"/>
                                        </p:tgtEl>
                                        <p:attrNameLst>
                                          <p:attrName>style.visibility</p:attrName>
                                        </p:attrNameLst>
                                      </p:cBhvr>
                                      <p:to>
                                        <p:strVal val="hidden"/>
                                      </p:to>
                                    </p:set>
                                  </p:childTnLst>
                                </p:cTn>
                              </p:par>
                              <p:par>
                                <p:cTn id="77" presetID="0" presetClass="path" presetSubtype="0" decel="100000" fill="hold" grpId="0" nodeType="withEffect">
                                  <p:stCondLst>
                                    <p:cond delay="0"/>
                                  </p:stCondLst>
                                  <p:childTnLst>
                                    <p:animMotion origin="layout" path="M -3.125E-7 -1.23457E-6 L 0.07585 -0.2716 " pathEditMode="relative" rAng="0" ptsTypes="AA">
                                      <p:cBhvr>
                                        <p:cTn id="78" dur="700" fill="hold"/>
                                        <p:tgtEl>
                                          <p:spTgt spid="17"/>
                                        </p:tgtEl>
                                        <p:attrNameLst>
                                          <p:attrName>ppt_x</p:attrName>
                                          <p:attrName>ppt_y</p:attrName>
                                        </p:attrNameLst>
                                      </p:cBhvr>
                                      <p:rCtr x="3787" y="-13580"/>
                                    </p:animMotion>
                                  </p:childTnLst>
                                </p:cTn>
                              </p:par>
                              <p:par>
                                <p:cTn id="79" presetID="10" presetClass="exit" presetSubtype="0" fill="hold" grpId="1" nodeType="withEffect">
                                  <p:stCondLst>
                                    <p:cond delay="500"/>
                                  </p:stCondLst>
                                  <p:childTnLst>
                                    <p:animEffect transition="out" filter="fade">
                                      <p:cBhvr>
                                        <p:cTn id="80" dur="300"/>
                                        <p:tgtEl>
                                          <p:spTgt spid="17"/>
                                        </p:tgtEl>
                                      </p:cBhvr>
                                    </p:animEffect>
                                    <p:set>
                                      <p:cBhvr>
                                        <p:cTn id="81" dur="1" fill="hold">
                                          <p:stCondLst>
                                            <p:cond delay="299"/>
                                          </p:stCondLst>
                                        </p:cTn>
                                        <p:tgtEl>
                                          <p:spTgt spid="17"/>
                                        </p:tgtEl>
                                        <p:attrNameLst>
                                          <p:attrName>style.visibility</p:attrName>
                                        </p:attrNameLst>
                                      </p:cBhvr>
                                      <p:to>
                                        <p:strVal val="hidden"/>
                                      </p:to>
                                    </p:set>
                                  </p:childTnLst>
                                </p:cTn>
                              </p:par>
                              <p:par>
                                <p:cTn id="82" presetID="8" presetClass="emph" presetSubtype="0" decel="100000" fill="hold" grpId="2" nodeType="withEffect">
                                  <p:stCondLst>
                                    <p:cond delay="0"/>
                                  </p:stCondLst>
                                  <p:childTnLst>
                                    <p:animRot by="7200000">
                                      <p:cBhvr>
                                        <p:cTn id="83" dur="1100" fill="hold"/>
                                        <p:tgtEl>
                                          <p:spTgt spid="16"/>
                                        </p:tgtEl>
                                        <p:attrNameLst>
                                          <p:attrName>r</p:attrName>
                                        </p:attrNameLst>
                                      </p:cBhvr>
                                    </p:animRot>
                                  </p:childTnLst>
                                </p:cTn>
                              </p:par>
                              <p:par>
                                <p:cTn id="84" presetID="8" presetClass="emph" presetSubtype="0" decel="100000" fill="hold" grpId="2" nodeType="withEffect">
                                  <p:stCondLst>
                                    <p:cond delay="0"/>
                                  </p:stCondLst>
                                  <p:childTnLst>
                                    <p:animRot by="-7200000">
                                      <p:cBhvr>
                                        <p:cTn id="85" dur="1600" fill="hold"/>
                                        <p:tgtEl>
                                          <p:spTgt spid="17"/>
                                        </p:tgtEl>
                                        <p:attrNameLst>
                                          <p:attrName>r</p:attrName>
                                        </p:attrNameLst>
                                      </p:cBhvr>
                                    </p:animRot>
                                  </p:childTnLst>
                                </p:cTn>
                              </p:par>
                              <p:par>
                                <p:cTn id="86" presetID="1" presetClass="entr" presetSubtype="0" fill="hold" grpId="0" nodeType="withEffect">
                                  <p:stCondLst>
                                    <p:cond delay="1200"/>
                                  </p:stCondLst>
                                  <p:childTnLst>
                                    <p:set>
                                      <p:cBhvr>
                                        <p:cTn id="87" dur="1" fill="hold">
                                          <p:stCondLst>
                                            <p:cond delay="0"/>
                                          </p:stCondLst>
                                        </p:cTn>
                                        <p:tgtEl>
                                          <p:spTgt spid="18"/>
                                        </p:tgtEl>
                                        <p:attrNameLst>
                                          <p:attrName>style.visibility</p:attrName>
                                        </p:attrNameLst>
                                      </p:cBhvr>
                                      <p:to>
                                        <p:strVal val="visible"/>
                                      </p:to>
                                    </p:set>
                                  </p:childTnLst>
                                </p:cTn>
                              </p:par>
                              <p:par>
                                <p:cTn id="88" presetID="64" presetClass="path" presetSubtype="0" decel="100000" fill="hold" grpId="1" nodeType="withEffect">
                                  <p:stCondLst>
                                    <p:cond delay="1200"/>
                                  </p:stCondLst>
                                  <p:childTnLst>
                                    <p:animMotion origin="layout" path="M 0 3.20988E-6 L 0 -0.02809 " pathEditMode="relative" rAng="0" ptsTypes="AA">
                                      <p:cBhvr>
                                        <p:cTn id="89" dur="1100" fill="hold"/>
                                        <p:tgtEl>
                                          <p:spTgt spid="18"/>
                                        </p:tgtEl>
                                        <p:attrNameLst>
                                          <p:attrName>ppt_x</p:attrName>
                                          <p:attrName>ppt_y</p:attrName>
                                        </p:attrNameLst>
                                      </p:cBhvr>
                                      <p:rCtr x="0" y="-14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3" grpId="1" animBg="1"/>
      <p:bldP spid="14" grpId="0" animBg="1"/>
      <p:bldP spid="14" grpId="1" animBg="1"/>
      <p:bldP spid="3" grpId="0" animBg="1"/>
      <p:bldP spid="3" grpId="1" animBg="1"/>
      <p:bldP spid="3" grpId="2" animBg="1"/>
      <p:bldP spid="7" grpId="0" animBg="1"/>
      <p:bldP spid="7" grpId="1" animBg="1"/>
      <p:bldP spid="7" grpId="2" animBg="1"/>
      <p:bldP spid="8" grpId="0" animBg="1"/>
      <p:bldP spid="8" grpId="1" animBg="1"/>
      <p:bldP spid="8" grpId="2" animBg="1"/>
      <p:bldP spid="9" grpId="0" animBg="1"/>
      <p:bldP spid="9" grpId="1" animBg="1"/>
      <p:bldP spid="9" grpId="2" animBg="1"/>
      <p:bldP spid="15" grpId="0" animBg="1"/>
      <p:bldP spid="15" grpId="1" animBg="1"/>
      <p:bldP spid="17" grpId="0" animBg="1"/>
      <p:bldP spid="17" grpId="1" animBg="1"/>
      <p:bldP spid="17" grpId="2" animBg="1"/>
      <p:bldP spid="16" grpId="0" animBg="1"/>
      <p:bldP spid="16" grpId="1" animBg="1"/>
      <p:bldP spid="16" grpId="2" animBg="1"/>
      <p:bldP spid="18" grpId="0"/>
      <p:bldP spid="1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62" name="Google Shape;359;p33">
            <a:extLst>
              <a:ext uri="{FF2B5EF4-FFF2-40B4-BE49-F238E27FC236}">
                <a16:creationId xmlns:a16="http://schemas.microsoft.com/office/drawing/2014/main" id="{86BC4020-F2AC-4D38-9DEC-16D7A21920CA}"/>
              </a:ext>
            </a:extLst>
          </p:cNvPr>
          <p:cNvSpPr/>
          <p:nvPr/>
        </p:nvSpPr>
        <p:spPr>
          <a:xfrm>
            <a:off x="-1304825" y="2724674"/>
            <a:ext cx="3834974" cy="3834158"/>
          </a:xfrm>
          <a:prstGeom prst="ellipse">
            <a:avLst/>
          </a:prstGeom>
          <a:solidFill>
            <a:srgbClr val="75C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 name="Google Shape;1268;p37">
            <a:extLst>
              <a:ext uri="{FF2B5EF4-FFF2-40B4-BE49-F238E27FC236}">
                <a16:creationId xmlns:a16="http://schemas.microsoft.com/office/drawing/2014/main" id="{D5A86289-44B0-4BC1-9D07-3C4490B10AA4}"/>
              </a:ext>
            </a:extLst>
          </p:cNvPr>
          <p:cNvGrpSpPr/>
          <p:nvPr/>
        </p:nvGrpSpPr>
        <p:grpSpPr>
          <a:xfrm flipH="1">
            <a:off x="158819" y="2058509"/>
            <a:ext cx="1406154" cy="3018339"/>
            <a:chOff x="6435050" y="1025875"/>
            <a:chExt cx="1554725" cy="3337250"/>
          </a:xfrm>
        </p:grpSpPr>
        <p:sp>
          <p:nvSpPr>
            <p:cNvPr id="8" name="Google Shape;1269;p37">
              <a:extLst>
                <a:ext uri="{FF2B5EF4-FFF2-40B4-BE49-F238E27FC236}">
                  <a16:creationId xmlns:a16="http://schemas.microsoft.com/office/drawing/2014/main" id="{145CD72E-8C15-40B8-A25D-41867D761912}"/>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270;p37">
              <a:extLst>
                <a:ext uri="{FF2B5EF4-FFF2-40B4-BE49-F238E27FC236}">
                  <a16:creationId xmlns:a16="http://schemas.microsoft.com/office/drawing/2014/main" id="{EA2792EE-0260-42C1-884C-21D337EDCBAD}"/>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271;p37">
              <a:extLst>
                <a:ext uri="{FF2B5EF4-FFF2-40B4-BE49-F238E27FC236}">
                  <a16:creationId xmlns:a16="http://schemas.microsoft.com/office/drawing/2014/main" id="{8668CC98-F16B-44BB-892C-A575F837E546}"/>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272;p37">
              <a:extLst>
                <a:ext uri="{FF2B5EF4-FFF2-40B4-BE49-F238E27FC236}">
                  <a16:creationId xmlns:a16="http://schemas.microsoft.com/office/drawing/2014/main" id="{4EBB2F3B-A7A6-4140-A3BB-DDDFBA2F3A3A}"/>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273;p37">
              <a:extLst>
                <a:ext uri="{FF2B5EF4-FFF2-40B4-BE49-F238E27FC236}">
                  <a16:creationId xmlns:a16="http://schemas.microsoft.com/office/drawing/2014/main" id="{E52E61ED-6AD3-4CD5-9FFD-7A7291750F17}"/>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274;p37">
              <a:extLst>
                <a:ext uri="{FF2B5EF4-FFF2-40B4-BE49-F238E27FC236}">
                  <a16:creationId xmlns:a16="http://schemas.microsoft.com/office/drawing/2014/main" id="{ECD7F693-204B-4A44-98DC-53AC0CDF5B2A}"/>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275;p37">
              <a:extLst>
                <a:ext uri="{FF2B5EF4-FFF2-40B4-BE49-F238E27FC236}">
                  <a16:creationId xmlns:a16="http://schemas.microsoft.com/office/drawing/2014/main" id="{E7968808-70A4-44A3-B5EF-FD97B0042C58}"/>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76;p37">
              <a:extLst>
                <a:ext uri="{FF2B5EF4-FFF2-40B4-BE49-F238E27FC236}">
                  <a16:creationId xmlns:a16="http://schemas.microsoft.com/office/drawing/2014/main" id="{982B285E-8D93-4247-AE6A-4AAEF774669E}"/>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77;p37">
              <a:extLst>
                <a:ext uri="{FF2B5EF4-FFF2-40B4-BE49-F238E27FC236}">
                  <a16:creationId xmlns:a16="http://schemas.microsoft.com/office/drawing/2014/main" id="{F28A9D91-53A0-4CCC-B2D0-9A2315937026}"/>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78;p37">
              <a:extLst>
                <a:ext uri="{FF2B5EF4-FFF2-40B4-BE49-F238E27FC236}">
                  <a16:creationId xmlns:a16="http://schemas.microsoft.com/office/drawing/2014/main" id="{26181ED4-6394-44CB-B9A8-3CDD62D52F4E}"/>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79;p37">
              <a:extLst>
                <a:ext uri="{FF2B5EF4-FFF2-40B4-BE49-F238E27FC236}">
                  <a16:creationId xmlns:a16="http://schemas.microsoft.com/office/drawing/2014/main" id="{D0A640A6-3624-4641-976B-EF5D046A67DE}"/>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80;p37">
              <a:extLst>
                <a:ext uri="{FF2B5EF4-FFF2-40B4-BE49-F238E27FC236}">
                  <a16:creationId xmlns:a16="http://schemas.microsoft.com/office/drawing/2014/main" id="{A3876C6C-F963-434F-AEAB-DA2B04961549}"/>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81;p37">
              <a:extLst>
                <a:ext uri="{FF2B5EF4-FFF2-40B4-BE49-F238E27FC236}">
                  <a16:creationId xmlns:a16="http://schemas.microsoft.com/office/drawing/2014/main" id="{4CFBDB05-B060-4428-8645-77EE9C0CDED2}"/>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282;p37">
              <a:extLst>
                <a:ext uri="{FF2B5EF4-FFF2-40B4-BE49-F238E27FC236}">
                  <a16:creationId xmlns:a16="http://schemas.microsoft.com/office/drawing/2014/main" id="{A67AACD0-1629-4ECC-B839-0B00D839ECCD}"/>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83;p37">
              <a:extLst>
                <a:ext uri="{FF2B5EF4-FFF2-40B4-BE49-F238E27FC236}">
                  <a16:creationId xmlns:a16="http://schemas.microsoft.com/office/drawing/2014/main" id="{6FDCEFBE-CFEB-4338-ABF9-15F57B3F89D1}"/>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84;p37">
              <a:extLst>
                <a:ext uri="{FF2B5EF4-FFF2-40B4-BE49-F238E27FC236}">
                  <a16:creationId xmlns:a16="http://schemas.microsoft.com/office/drawing/2014/main" id="{3E67F40D-3454-48B3-B287-D552243F4263}"/>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285;p37">
              <a:extLst>
                <a:ext uri="{FF2B5EF4-FFF2-40B4-BE49-F238E27FC236}">
                  <a16:creationId xmlns:a16="http://schemas.microsoft.com/office/drawing/2014/main" id="{F08A54F8-CB59-4252-A50C-92C408F56285}"/>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86;p37">
              <a:extLst>
                <a:ext uri="{FF2B5EF4-FFF2-40B4-BE49-F238E27FC236}">
                  <a16:creationId xmlns:a16="http://schemas.microsoft.com/office/drawing/2014/main" id="{E1BC1F44-7702-488A-A258-2DB52072242C}"/>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87;p37">
              <a:extLst>
                <a:ext uri="{FF2B5EF4-FFF2-40B4-BE49-F238E27FC236}">
                  <a16:creationId xmlns:a16="http://schemas.microsoft.com/office/drawing/2014/main" id="{F28CBC2B-BA17-4B33-9C2D-F982443269DB}"/>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88;p37">
              <a:extLst>
                <a:ext uri="{FF2B5EF4-FFF2-40B4-BE49-F238E27FC236}">
                  <a16:creationId xmlns:a16="http://schemas.microsoft.com/office/drawing/2014/main" id="{F6BB8C0C-ABF0-416C-95C2-2F3AFA3487F8}"/>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89;p37">
              <a:extLst>
                <a:ext uri="{FF2B5EF4-FFF2-40B4-BE49-F238E27FC236}">
                  <a16:creationId xmlns:a16="http://schemas.microsoft.com/office/drawing/2014/main" id="{94AC0975-37FB-4BDC-B4B6-D4F53F7E1073}"/>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90;p37">
              <a:extLst>
                <a:ext uri="{FF2B5EF4-FFF2-40B4-BE49-F238E27FC236}">
                  <a16:creationId xmlns:a16="http://schemas.microsoft.com/office/drawing/2014/main" id="{C82CB71E-F1FF-434A-95EF-17992A4A7008}"/>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91;p37">
              <a:extLst>
                <a:ext uri="{FF2B5EF4-FFF2-40B4-BE49-F238E27FC236}">
                  <a16:creationId xmlns:a16="http://schemas.microsoft.com/office/drawing/2014/main" id="{F5917526-08EB-4B81-AECE-78EF547BAD6F}"/>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92;p37">
              <a:extLst>
                <a:ext uri="{FF2B5EF4-FFF2-40B4-BE49-F238E27FC236}">
                  <a16:creationId xmlns:a16="http://schemas.microsoft.com/office/drawing/2014/main" id="{97B3A7FC-5EC7-44C8-B585-EA332B3B58A2}"/>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93;p37">
              <a:extLst>
                <a:ext uri="{FF2B5EF4-FFF2-40B4-BE49-F238E27FC236}">
                  <a16:creationId xmlns:a16="http://schemas.microsoft.com/office/drawing/2014/main" id="{76D1A6F3-08D6-4962-9BF2-D440F1CC794C}"/>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94;p37">
              <a:extLst>
                <a:ext uri="{FF2B5EF4-FFF2-40B4-BE49-F238E27FC236}">
                  <a16:creationId xmlns:a16="http://schemas.microsoft.com/office/drawing/2014/main" id="{DC5DE425-E771-4E52-9921-2F2A2FDAF6D3}"/>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95;p37">
              <a:extLst>
                <a:ext uri="{FF2B5EF4-FFF2-40B4-BE49-F238E27FC236}">
                  <a16:creationId xmlns:a16="http://schemas.microsoft.com/office/drawing/2014/main" id="{C6C2361F-C0E9-45C9-B40A-0A638EBAC3B0}"/>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96;p37">
              <a:extLst>
                <a:ext uri="{FF2B5EF4-FFF2-40B4-BE49-F238E27FC236}">
                  <a16:creationId xmlns:a16="http://schemas.microsoft.com/office/drawing/2014/main" id="{0C8D7E75-F45E-4F7A-B316-530462B663B8}"/>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97;p37">
              <a:extLst>
                <a:ext uri="{FF2B5EF4-FFF2-40B4-BE49-F238E27FC236}">
                  <a16:creationId xmlns:a16="http://schemas.microsoft.com/office/drawing/2014/main" id="{6E6348CA-A5C5-4417-A6F3-C529B1C7F7C7}"/>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98;p37">
              <a:extLst>
                <a:ext uri="{FF2B5EF4-FFF2-40B4-BE49-F238E27FC236}">
                  <a16:creationId xmlns:a16="http://schemas.microsoft.com/office/drawing/2014/main" id="{DF396CAB-7365-4BF3-8720-930D965BEA0C}"/>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99;p37">
              <a:extLst>
                <a:ext uri="{FF2B5EF4-FFF2-40B4-BE49-F238E27FC236}">
                  <a16:creationId xmlns:a16="http://schemas.microsoft.com/office/drawing/2014/main" id="{6A15D359-0D0A-4043-8ED6-934C1360E294}"/>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300;p37">
              <a:extLst>
                <a:ext uri="{FF2B5EF4-FFF2-40B4-BE49-F238E27FC236}">
                  <a16:creationId xmlns:a16="http://schemas.microsoft.com/office/drawing/2014/main" id="{4C776A26-88A4-45FC-BE46-8561A885BC2A}"/>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301;p37">
              <a:extLst>
                <a:ext uri="{FF2B5EF4-FFF2-40B4-BE49-F238E27FC236}">
                  <a16:creationId xmlns:a16="http://schemas.microsoft.com/office/drawing/2014/main" id="{7CAE2147-6B7B-4161-B0DB-AE8A48716EAD}"/>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302;p37">
              <a:extLst>
                <a:ext uri="{FF2B5EF4-FFF2-40B4-BE49-F238E27FC236}">
                  <a16:creationId xmlns:a16="http://schemas.microsoft.com/office/drawing/2014/main" id="{F0045045-9381-4C3D-A990-4F05A98BDBED}"/>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303;p37">
              <a:extLst>
                <a:ext uri="{FF2B5EF4-FFF2-40B4-BE49-F238E27FC236}">
                  <a16:creationId xmlns:a16="http://schemas.microsoft.com/office/drawing/2014/main" id="{E8D66E42-716D-4E86-B0B7-A831F42DFB53}"/>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304;p37">
              <a:extLst>
                <a:ext uri="{FF2B5EF4-FFF2-40B4-BE49-F238E27FC236}">
                  <a16:creationId xmlns:a16="http://schemas.microsoft.com/office/drawing/2014/main" id="{72B35497-58AF-4910-AF90-EB60C89DAF57}"/>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305;p37">
              <a:extLst>
                <a:ext uri="{FF2B5EF4-FFF2-40B4-BE49-F238E27FC236}">
                  <a16:creationId xmlns:a16="http://schemas.microsoft.com/office/drawing/2014/main" id="{DBDD1228-481C-42C5-B555-1AFE433F094F}"/>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306;p37">
              <a:extLst>
                <a:ext uri="{FF2B5EF4-FFF2-40B4-BE49-F238E27FC236}">
                  <a16:creationId xmlns:a16="http://schemas.microsoft.com/office/drawing/2014/main" id="{7B2BE2B7-6F3F-45B3-8C28-E51B0ED2545C}"/>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07;p37">
              <a:extLst>
                <a:ext uri="{FF2B5EF4-FFF2-40B4-BE49-F238E27FC236}">
                  <a16:creationId xmlns:a16="http://schemas.microsoft.com/office/drawing/2014/main" id="{DD074E7C-C2AF-4168-A1F2-FA2AE4492CFD}"/>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08;p37">
              <a:extLst>
                <a:ext uri="{FF2B5EF4-FFF2-40B4-BE49-F238E27FC236}">
                  <a16:creationId xmlns:a16="http://schemas.microsoft.com/office/drawing/2014/main" id="{01EA9202-A3B6-4E43-BBDC-FF602C47A546}"/>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09;p37">
              <a:extLst>
                <a:ext uri="{FF2B5EF4-FFF2-40B4-BE49-F238E27FC236}">
                  <a16:creationId xmlns:a16="http://schemas.microsoft.com/office/drawing/2014/main" id="{191D4AA2-42F6-49F6-ADC5-03F6707F78CB}"/>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10;p37">
              <a:extLst>
                <a:ext uri="{FF2B5EF4-FFF2-40B4-BE49-F238E27FC236}">
                  <a16:creationId xmlns:a16="http://schemas.microsoft.com/office/drawing/2014/main" id="{7CD395A2-F8B9-4E9B-8C9D-F94B65CFF2FF}"/>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11;p37">
              <a:extLst>
                <a:ext uri="{FF2B5EF4-FFF2-40B4-BE49-F238E27FC236}">
                  <a16:creationId xmlns:a16="http://schemas.microsoft.com/office/drawing/2014/main" id="{280B63AF-BCAE-4EE6-8865-4254A877B340}"/>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12;p37">
              <a:extLst>
                <a:ext uri="{FF2B5EF4-FFF2-40B4-BE49-F238E27FC236}">
                  <a16:creationId xmlns:a16="http://schemas.microsoft.com/office/drawing/2014/main" id="{8522222E-4C0E-4FC2-8E4E-290DB3D5D782}"/>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13;p37">
              <a:extLst>
                <a:ext uri="{FF2B5EF4-FFF2-40B4-BE49-F238E27FC236}">
                  <a16:creationId xmlns:a16="http://schemas.microsoft.com/office/drawing/2014/main" id="{770455FA-7E9C-45DA-AAF3-2D89EF0AD51C}"/>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14;p37">
              <a:extLst>
                <a:ext uri="{FF2B5EF4-FFF2-40B4-BE49-F238E27FC236}">
                  <a16:creationId xmlns:a16="http://schemas.microsoft.com/office/drawing/2014/main" id="{C4131ED8-3F33-4868-ADBB-4DC951A9BADE}"/>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15;p37">
              <a:extLst>
                <a:ext uri="{FF2B5EF4-FFF2-40B4-BE49-F238E27FC236}">
                  <a16:creationId xmlns:a16="http://schemas.microsoft.com/office/drawing/2014/main" id="{B5270F0E-C7FA-49B5-8DE1-DFF6C99CD75C}"/>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16;p37">
              <a:extLst>
                <a:ext uri="{FF2B5EF4-FFF2-40B4-BE49-F238E27FC236}">
                  <a16:creationId xmlns:a16="http://schemas.microsoft.com/office/drawing/2014/main" id="{8E7094A3-A67F-4222-9A1D-486798F9B623}"/>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17;p37">
              <a:extLst>
                <a:ext uri="{FF2B5EF4-FFF2-40B4-BE49-F238E27FC236}">
                  <a16:creationId xmlns:a16="http://schemas.microsoft.com/office/drawing/2014/main" id="{CE9301A5-B14D-4BEF-BEA2-3E028C3BF4C7}"/>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18;p37">
              <a:extLst>
                <a:ext uri="{FF2B5EF4-FFF2-40B4-BE49-F238E27FC236}">
                  <a16:creationId xmlns:a16="http://schemas.microsoft.com/office/drawing/2014/main" id="{C6CEFCAF-837E-4ADD-8002-9E590FA77966}"/>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19;p37">
              <a:extLst>
                <a:ext uri="{FF2B5EF4-FFF2-40B4-BE49-F238E27FC236}">
                  <a16:creationId xmlns:a16="http://schemas.microsoft.com/office/drawing/2014/main" id="{F12F0EB7-D73E-4F40-BDDA-1EF0C0722F78}"/>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4" name="Google Shape;505;p36">
            <a:extLst>
              <a:ext uri="{FF2B5EF4-FFF2-40B4-BE49-F238E27FC236}">
                <a16:creationId xmlns:a16="http://schemas.microsoft.com/office/drawing/2014/main" id="{9467C5AF-B271-466B-8326-983A715C8D5A}"/>
              </a:ext>
            </a:extLst>
          </p:cNvPr>
          <p:cNvSpPr txBox="1">
            <a:spLocks/>
          </p:cNvSpPr>
          <p:nvPr/>
        </p:nvSpPr>
        <p:spPr>
          <a:xfrm>
            <a:off x="1602988" y="335802"/>
            <a:ext cx="6282280"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Staatliches"/>
              <a:buNone/>
              <a:defRPr sz="2400" b="0" i="0" u="none" strike="noStrike" cap="none">
                <a:solidFill>
                  <a:schemeClr val="dk1"/>
                </a:solidFill>
                <a:latin typeface="Staatliches"/>
                <a:ea typeface="Staatliches"/>
                <a:cs typeface="Staatliches"/>
                <a:sym typeface="Staatliches"/>
              </a:defRPr>
            </a:lvl1pPr>
            <a:lvl2pPr marR="0" lvl="1"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2pPr>
            <a:lvl3pPr marR="0" lvl="2"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3pPr>
            <a:lvl4pPr marR="0" lvl="3"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4pPr>
            <a:lvl5pPr marR="0" lvl="4"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5pPr>
            <a:lvl6pPr marR="0" lvl="5"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6pPr>
            <a:lvl7pPr marR="0" lvl="6"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7pPr>
            <a:lvl8pPr marR="0" lvl="7"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8pPr>
            <a:lvl9pPr marR="0" lvl="8"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9pPr>
          </a:lstStyle>
          <a:p>
            <a:r>
              <a:rPr lang="en-US" sz="3200" b="1" dirty="0">
                <a:latin typeface="Calibri" panose="020F0502020204030204" pitchFamily="34" charset="0"/>
                <a:ea typeface="Segoe UI Black" panose="020B0A02040204020203" pitchFamily="34" charset="0"/>
                <a:cs typeface="Calibri" panose="020F0502020204030204" pitchFamily="34" charset="0"/>
              </a:rPr>
              <a:t>KHỞI ĐỘNG</a:t>
            </a:r>
            <a:endParaRPr lang="vi-VN" b="1" dirty="0">
              <a:latin typeface="Calibri" panose="020F0502020204030204" pitchFamily="34" charset="0"/>
              <a:ea typeface="Segoe UI Black" panose="020B0A02040204020203" pitchFamily="34" charset="0"/>
              <a:cs typeface="Calibri" panose="020F0502020204030204" pitchFamily="34" charset="0"/>
            </a:endParaRPr>
          </a:p>
        </p:txBody>
      </p:sp>
      <p:grpSp>
        <p:nvGrpSpPr>
          <p:cNvPr id="65" name="Group 64">
            <a:extLst>
              <a:ext uri="{FF2B5EF4-FFF2-40B4-BE49-F238E27FC236}">
                <a16:creationId xmlns:a16="http://schemas.microsoft.com/office/drawing/2014/main" id="{31E00B88-1652-4543-81A7-569B04FC0442}"/>
              </a:ext>
            </a:extLst>
          </p:cNvPr>
          <p:cNvGrpSpPr/>
          <p:nvPr/>
        </p:nvGrpSpPr>
        <p:grpSpPr>
          <a:xfrm>
            <a:off x="2930367" y="1677640"/>
            <a:ext cx="5113987" cy="415498"/>
            <a:chOff x="473154" y="1885950"/>
            <a:chExt cx="6818652" cy="553997"/>
          </a:xfrm>
        </p:grpSpPr>
        <p:sp>
          <p:nvSpPr>
            <p:cNvPr id="66" name="TextBox 65">
              <a:extLst>
                <a:ext uri="{FF2B5EF4-FFF2-40B4-BE49-F238E27FC236}">
                  <a16:creationId xmlns:a16="http://schemas.microsoft.com/office/drawing/2014/main" id="{D92ACE7B-A676-4CF9-A031-E14FF077D16F}"/>
                </a:ext>
              </a:extLst>
            </p:cNvPr>
            <p:cNvSpPr txBox="1"/>
            <p:nvPr/>
          </p:nvSpPr>
          <p:spPr>
            <a:xfrm>
              <a:off x="1219201" y="1885950"/>
              <a:ext cx="6072605" cy="492442"/>
            </a:xfrm>
            <a:prstGeom prst="rect">
              <a:avLst/>
            </a:prstGeom>
            <a:noFill/>
          </p:spPr>
          <p:txBody>
            <a:bodyPr wrap="none" rtlCol="0">
              <a:spAutoFit/>
            </a:bodyPr>
            <a:lstStyle/>
            <a:p>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Sống</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vui</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vẻ</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tránh</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xúc</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động</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mạnh</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hay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tức</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giận</a:t>
              </a:r>
              <a:endParaRPr lang="en-US" sz="1800" dirty="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702B5ED0-5813-4979-A361-AB522862DCA8}"/>
                </a:ext>
              </a:extLst>
            </p:cNvPr>
            <p:cNvSpPr txBox="1"/>
            <p:nvPr/>
          </p:nvSpPr>
          <p:spPr>
            <a:xfrm>
              <a:off x="473154" y="1885950"/>
              <a:ext cx="389424" cy="553997"/>
            </a:xfrm>
            <a:prstGeom prst="rect">
              <a:avLst/>
            </a:prstGeom>
            <a:noFill/>
          </p:spPr>
          <p:txBody>
            <a:bodyPr wrap="none" rtlCol="0">
              <a:spAutoFit/>
            </a:bodyPr>
            <a:lstStyle/>
            <a:p>
              <a:r>
                <a:rPr lang="en-US" sz="2100">
                  <a:latin typeface="Matahari 700 Bold" panose="02000503000000020004" pitchFamily="2" charset="0"/>
                  <a:cs typeface="Matahari 700 Bold" panose="02000503000000020004" pitchFamily="2" charset="0"/>
                </a:rPr>
                <a:t>A</a:t>
              </a:r>
            </a:p>
          </p:txBody>
        </p:sp>
      </p:grpSp>
      <p:grpSp>
        <p:nvGrpSpPr>
          <p:cNvPr id="68" name="Group 67">
            <a:extLst>
              <a:ext uri="{FF2B5EF4-FFF2-40B4-BE49-F238E27FC236}">
                <a16:creationId xmlns:a16="http://schemas.microsoft.com/office/drawing/2014/main" id="{99707C92-132C-4A4C-ACDB-4D5D606A1C0A}"/>
              </a:ext>
            </a:extLst>
          </p:cNvPr>
          <p:cNvGrpSpPr/>
          <p:nvPr/>
        </p:nvGrpSpPr>
        <p:grpSpPr>
          <a:xfrm>
            <a:off x="2930369" y="2212512"/>
            <a:ext cx="3254504" cy="436619"/>
            <a:chOff x="473154" y="2595890"/>
            <a:chExt cx="4339340" cy="582159"/>
          </a:xfrm>
        </p:grpSpPr>
        <p:sp>
          <p:nvSpPr>
            <p:cNvPr id="69" name="TextBox 68">
              <a:extLst>
                <a:ext uri="{FF2B5EF4-FFF2-40B4-BE49-F238E27FC236}">
                  <a16:creationId xmlns:a16="http://schemas.microsoft.com/office/drawing/2014/main" id="{7E9E9992-82C1-42F0-ACC3-B1DC8A4052DA}"/>
                </a:ext>
              </a:extLst>
            </p:cNvPr>
            <p:cNvSpPr txBox="1"/>
            <p:nvPr/>
          </p:nvSpPr>
          <p:spPr>
            <a:xfrm>
              <a:off x="1219201" y="2595890"/>
              <a:ext cx="3593293" cy="492443"/>
            </a:xfrm>
            <a:prstGeom prst="rect">
              <a:avLst/>
            </a:prstGeom>
            <a:noFill/>
          </p:spPr>
          <p:txBody>
            <a:bodyPr wrap="none" rtlCol="0">
              <a:spAutoFit/>
            </a:bodyPr>
            <a:lstStyle/>
            <a:p>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Giữ</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ấm</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cơ</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thể</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khi</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trời</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lạnh</a:t>
              </a:r>
              <a:endParaRPr lang="en-US" sz="1800" dirty="0">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A35678FF-C998-436A-B5CE-30C2EAD627E5}"/>
                </a:ext>
              </a:extLst>
            </p:cNvPr>
            <p:cNvSpPr txBox="1"/>
            <p:nvPr/>
          </p:nvSpPr>
          <p:spPr>
            <a:xfrm>
              <a:off x="473154" y="2624051"/>
              <a:ext cx="397973" cy="553998"/>
            </a:xfrm>
            <a:prstGeom prst="rect">
              <a:avLst/>
            </a:prstGeom>
            <a:noFill/>
          </p:spPr>
          <p:txBody>
            <a:bodyPr wrap="none" rtlCol="0">
              <a:spAutoFit/>
            </a:bodyPr>
            <a:lstStyle/>
            <a:p>
              <a:r>
                <a:rPr lang="en-US" sz="2100">
                  <a:latin typeface="Matahari 700 Bold" panose="02000503000000020004" pitchFamily="2" charset="0"/>
                  <a:cs typeface="Matahari 700 Bold" panose="02000503000000020004" pitchFamily="2" charset="0"/>
                </a:rPr>
                <a:t>B</a:t>
              </a:r>
            </a:p>
          </p:txBody>
        </p:sp>
      </p:grpSp>
      <p:grpSp>
        <p:nvGrpSpPr>
          <p:cNvPr id="71" name="Group 70">
            <a:extLst>
              <a:ext uri="{FF2B5EF4-FFF2-40B4-BE49-F238E27FC236}">
                <a16:creationId xmlns:a16="http://schemas.microsoft.com/office/drawing/2014/main" id="{B3AEB9F7-373C-47B8-9164-B77B39F8B033}"/>
              </a:ext>
            </a:extLst>
          </p:cNvPr>
          <p:cNvGrpSpPr/>
          <p:nvPr/>
        </p:nvGrpSpPr>
        <p:grpSpPr>
          <a:xfrm>
            <a:off x="2930368" y="2744968"/>
            <a:ext cx="5594889" cy="415498"/>
            <a:chOff x="473154" y="3305829"/>
            <a:chExt cx="7459850" cy="553996"/>
          </a:xfrm>
        </p:grpSpPr>
        <p:sp>
          <p:nvSpPr>
            <p:cNvPr id="72" name="TextBox 71">
              <a:extLst>
                <a:ext uri="{FF2B5EF4-FFF2-40B4-BE49-F238E27FC236}">
                  <a16:creationId xmlns:a16="http://schemas.microsoft.com/office/drawing/2014/main" id="{0F288B34-65EA-4FB7-82DE-EF1D743058C1}"/>
                </a:ext>
              </a:extLst>
            </p:cNvPr>
            <p:cNvSpPr txBox="1"/>
            <p:nvPr/>
          </p:nvSpPr>
          <p:spPr>
            <a:xfrm>
              <a:off x="1219202" y="3305830"/>
              <a:ext cx="6713802" cy="492441"/>
            </a:xfrm>
            <a:prstGeom prst="rect">
              <a:avLst/>
            </a:prstGeom>
            <a:noFill/>
          </p:spPr>
          <p:txBody>
            <a:bodyPr wrap="none" rtlCol="0">
              <a:spAutoFit/>
            </a:bodyPr>
            <a:lstStyle/>
            <a:p>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Giữ</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vệ</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sinh</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nhân</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và</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rèn</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luyện</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thân</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thể</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hàng</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ngày</a:t>
              </a:r>
              <a:endParaRPr lang="en-US" sz="1800" dirty="0">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2652C87F-E888-4640-9746-A5D2F03564ED}"/>
                </a:ext>
              </a:extLst>
            </p:cNvPr>
            <p:cNvSpPr txBox="1"/>
            <p:nvPr/>
          </p:nvSpPr>
          <p:spPr>
            <a:xfrm>
              <a:off x="473154" y="3305829"/>
              <a:ext cx="397973" cy="553996"/>
            </a:xfrm>
            <a:prstGeom prst="rect">
              <a:avLst/>
            </a:prstGeom>
            <a:noFill/>
          </p:spPr>
          <p:txBody>
            <a:bodyPr wrap="none" rtlCol="0">
              <a:spAutoFit/>
            </a:bodyPr>
            <a:lstStyle/>
            <a:p>
              <a:r>
                <a:rPr lang="en-US" sz="2100">
                  <a:latin typeface="Matahari 700 Bold" panose="02000503000000020004" pitchFamily="2" charset="0"/>
                  <a:cs typeface="Matahari 700 Bold" panose="02000503000000020004" pitchFamily="2" charset="0"/>
                </a:rPr>
                <a:t>C</a:t>
              </a:r>
            </a:p>
          </p:txBody>
        </p:sp>
      </p:grpSp>
      <p:grpSp>
        <p:nvGrpSpPr>
          <p:cNvPr id="74" name="Group 73">
            <a:extLst>
              <a:ext uri="{FF2B5EF4-FFF2-40B4-BE49-F238E27FC236}">
                <a16:creationId xmlns:a16="http://schemas.microsoft.com/office/drawing/2014/main" id="{32F08782-416C-4670-A711-B9F37F52CA2E}"/>
              </a:ext>
            </a:extLst>
          </p:cNvPr>
          <p:cNvGrpSpPr/>
          <p:nvPr/>
        </p:nvGrpSpPr>
        <p:grpSpPr>
          <a:xfrm>
            <a:off x="2930369" y="3277420"/>
            <a:ext cx="2988405" cy="415498"/>
            <a:chOff x="473154" y="4015770"/>
            <a:chExt cx="3984541" cy="553998"/>
          </a:xfrm>
        </p:grpSpPr>
        <p:sp>
          <p:nvSpPr>
            <p:cNvPr id="75" name="TextBox 74">
              <a:extLst>
                <a:ext uri="{FF2B5EF4-FFF2-40B4-BE49-F238E27FC236}">
                  <a16:creationId xmlns:a16="http://schemas.microsoft.com/office/drawing/2014/main" id="{0E06E39D-3E0C-4A0D-AA21-7E0343E2016E}"/>
                </a:ext>
              </a:extLst>
            </p:cNvPr>
            <p:cNvSpPr txBox="1"/>
            <p:nvPr/>
          </p:nvSpPr>
          <p:spPr>
            <a:xfrm>
              <a:off x="1219201" y="4015770"/>
              <a:ext cx="3238494" cy="492443"/>
            </a:xfrm>
            <a:prstGeom prst="rect">
              <a:avLst/>
            </a:prstGeom>
            <a:noFill/>
          </p:spPr>
          <p:txBody>
            <a:bodyPr wrap="none" rtlCol="0">
              <a:spAutoFit/>
            </a:bodyPr>
            <a:lstStyle/>
            <a:p>
              <a:r>
                <a:rPr lang="en-US" sz="1800" dirty="0" err="1">
                  <a:latin typeface="Times New Roman" panose="02020603050405020304" pitchFamily="18" charset="0"/>
                  <a:cs typeface="Times New Roman" panose="02020603050405020304" pitchFamily="18" charset="0"/>
                </a:rPr>
                <a:t>Liên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mạnh</a:t>
              </a:r>
              <a:endParaRPr lang="en-US" sz="1800" dirty="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654577EA-E3CC-45E4-8AEE-AE30756FF83A}"/>
                </a:ext>
              </a:extLst>
            </p:cNvPr>
            <p:cNvSpPr txBox="1"/>
            <p:nvPr/>
          </p:nvSpPr>
          <p:spPr>
            <a:xfrm>
              <a:off x="473154" y="4015770"/>
              <a:ext cx="402248" cy="553998"/>
            </a:xfrm>
            <a:prstGeom prst="rect">
              <a:avLst/>
            </a:prstGeom>
            <a:noFill/>
          </p:spPr>
          <p:txBody>
            <a:bodyPr wrap="none" rtlCol="0">
              <a:spAutoFit/>
            </a:bodyPr>
            <a:lstStyle/>
            <a:p>
              <a:r>
                <a:rPr lang="en-US" sz="2100" dirty="0">
                  <a:latin typeface="Matahari 700 Bold" panose="02000503000000020004" pitchFamily="2" charset="0"/>
                  <a:cs typeface="Matahari 700 Bold" panose="02000503000000020004" pitchFamily="2" charset="0"/>
                </a:rPr>
                <a:t>D</a:t>
              </a:r>
            </a:p>
          </p:txBody>
        </p:sp>
      </p:grpSp>
      <p:sp>
        <p:nvSpPr>
          <p:cNvPr id="77" name="TextBox 76">
            <a:extLst>
              <a:ext uri="{FF2B5EF4-FFF2-40B4-BE49-F238E27FC236}">
                <a16:creationId xmlns:a16="http://schemas.microsoft.com/office/drawing/2014/main" id="{6619FE92-5D3C-4888-BA16-52FC1D8E0387}"/>
              </a:ext>
            </a:extLst>
          </p:cNvPr>
          <p:cNvSpPr txBox="1"/>
          <p:nvPr/>
        </p:nvSpPr>
        <p:spPr>
          <a:xfrm>
            <a:off x="1068872" y="1044391"/>
            <a:ext cx="7626946" cy="400110"/>
          </a:xfrm>
          <a:prstGeom prst="rect">
            <a:avLst/>
          </a:prstGeom>
          <a:noFill/>
        </p:spPr>
        <p:txBody>
          <a:bodyPr wrap="square" rtlCol="0">
            <a:spAutoFit/>
          </a:bodyPr>
          <a:lstStyle/>
          <a:p>
            <a:r>
              <a:rPr lang="en-US" sz="2000" i="1" dirty="0">
                <a:solidFill>
                  <a:srgbClr val="CC3300"/>
                </a:solidFill>
                <a:latin typeface="Times New Roman" panose="02020603050405020304" pitchFamily="18" charset="0"/>
                <a:cs typeface="Times New Roman" panose="02020603050405020304" pitchFamily="18" charset="0"/>
              </a:rPr>
              <a:t>2. </a:t>
            </a:r>
            <a:r>
              <a:rPr lang="en-US" sz="2000" i="1" dirty="0" err="1">
                <a:solidFill>
                  <a:srgbClr val="CC3300"/>
                </a:solidFill>
                <a:latin typeface="Times New Roman" panose="02020603050405020304" pitchFamily="18" charset="0"/>
                <a:cs typeface="Times New Roman" panose="02020603050405020304" pitchFamily="18" charset="0"/>
              </a:rPr>
              <a:t>Cần</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làm</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gì</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để</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bảo</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vệ</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tim</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mạch</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Khoanh</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vào</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đáp</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án</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em</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cho</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là</a:t>
            </a:r>
            <a:r>
              <a:rPr lang="en-US" sz="2000" i="1" dirty="0">
                <a:solidFill>
                  <a:srgbClr val="CC3300"/>
                </a:solidFill>
                <a:latin typeface="Times New Roman" panose="02020603050405020304" pitchFamily="18" charset="0"/>
                <a:cs typeface="Times New Roman" panose="02020603050405020304" pitchFamily="18" charset="0"/>
              </a:rPr>
              <a:t> </a:t>
            </a:r>
            <a:r>
              <a:rPr lang="en-US" sz="2000" i="1" dirty="0" err="1">
                <a:solidFill>
                  <a:srgbClr val="CC3300"/>
                </a:solidFill>
                <a:latin typeface="Times New Roman" panose="02020603050405020304" pitchFamily="18" charset="0"/>
                <a:cs typeface="Times New Roman" panose="02020603050405020304" pitchFamily="18" charset="0"/>
              </a:rPr>
              <a:t>đúng</a:t>
            </a:r>
            <a:r>
              <a:rPr lang="en-US" sz="2000" i="1" dirty="0">
                <a:solidFill>
                  <a:srgbClr val="CC3300"/>
                </a:solidFill>
                <a:latin typeface="Times New Roman" panose="02020603050405020304" pitchFamily="18" charset="0"/>
                <a:cs typeface="Times New Roman" panose="02020603050405020304" pitchFamily="18" charset="0"/>
              </a:rPr>
              <a:t>. </a:t>
            </a:r>
          </a:p>
        </p:txBody>
      </p:sp>
      <p:grpSp>
        <p:nvGrpSpPr>
          <p:cNvPr id="82" name="Group 81">
            <a:extLst>
              <a:ext uri="{FF2B5EF4-FFF2-40B4-BE49-F238E27FC236}">
                <a16:creationId xmlns:a16="http://schemas.microsoft.com/office/drawing/2014/main" id="{58F137AF-9DA8-4561-9321-6C3E6D5CFC32}"/>
              </a:ext>
            </a:extLst>
          </p:cNvPr>
          <p:cNvGrpSpPr/>
          <p:nvPr/>
        </p:nvGrpSpPr>
        <p:grpSpPr>
          <a:xfrm>
            <a:off x="2930367" y="2210092"/>
            <a:ext cx="744266" cy="436619"/>
            <a:chOff x="473154" y="2595890"/>
            <a:chExt cx="992355" cy="582159"/>
          </a:xfrm>
        </p:grpSpPr>
        <p:sp>
          <p:nvSpPr>
            <p:cNvPr id="83" name="TextBox 82">
              <a:extLst>
                <a:ext uri="{FF2B5EF4-FFF2-40B4-BE49-F238E27FC236}">
                  <a16:creationId xmlns:a16="http://schemas.microsoft.com/office/drawing/2014/main" id="{055CBDD9-87AF-4C7A-8881-6D7BDA0EE262}"/>
                </a:ext>
              </a:extLst>
            </p:cNvPr>
            <p:cNvSpPr txBox="1"/>
            <p:nvPr/>
          </p:nvSpPr>
          <p:spPr>
            <a:xfrm>
              <a:off x="1219201" y="2595890"/>
              <a:ext cx="246308" cy="492443"/>
            </a:xfrm>
            <a:prstGeom prst="rect">
              <a:avLst/>
            </a:prstGeom>
            <a:noFill/>
          </p:spPr>
          <p:txBody>
            <a:bodyPr wrap="none" rtlCol="0">
              <a:spAutoFit/>
            </a:bodyPr>
            <a:lstStyle/>
            <a:p>
              <a:endParaRPr lang="en-US" sz="1800" dirty="0">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A9A65784-0352-4DA2-B6A4-3F43F2A16CD7}"/>
                </a:ext>
              </a:extLst>
            </p:cNvPr>
            <p:cNvSpPr txBox="1"/>
            <p:nvPr/>
          </p:nvSpPr>
          <p:spPr>
            <a:xfrm>
              <a:off x="473154" y="2624051"/>
              <a:ext cx="447131" cy="553998"/>
            </a:xfrm>
            <a:prstGeom prst="rect">
              <a:avLst/>
            </a:prstGeom>
            <a:noFill/>
          </p:spPr>
          <p:txBody>
            <a:bodyPr wrap="none" rtlCol="0">
              <a:spAutoFit/>
            </a:bodyPr>
            <a:lstStyle/>
            <a:p>
              <a:r>
                <a:rPr lang="en-US" sz="2100" dirty="0">
                  <a:latin typeface="Matahari 700 Bold" panose="02000503000000020004" pitchFamily="2" charset="0"/>
                  <a:cs typeface="Matahari 700 Bold" panose="02000503000000020004" pitchFamily="2" charset="0"/>
                </a:rPr>
                <a:t>B</a:t>
              </a:r>
            </a:p>
          </p:txBody>
        </p:sp>
      </p:grpSp>
      <p:grpSp>
        <p:nvGrpSpPr>
          <p:cNvPr id="85" name="Group 84">
            <a:extLst>
              <a:ext uri="{FF2B5EF4-FFF2-40B4-BE49-F238E27FC236}">
                <a16:creationId xmlns:a16="http://schemas.microsoft.com/office/drawing/2014/main" id="{33FB04DE-FD9F-4829-A8F2-C60BD6CF7536}"/>
              </a:ext>
            </a:extLst>
          </p:cNvPr>
          <p:cNvGrpSpPr/>
          <p:nvPr/>
        </p:nvGrpSpPr>
        <p:grpSpPr>
          <a:xfrm>
            <a:off x="2944817" y="3780784"/>
            <a:ext cx="3148705" cy="415498"/>
            <a:chOff x="473154" y="4015770"/>
            <a:chExt cx="4198276" cy="553998"/>
          </a:xfrm>
        </p:grpSpPr>
        <p:sp>
          <p:nvSpPr>
            <p:cNvPr id="86" name="TextBox 85">
              <a:extLst>
                <a:ext uri="{FF2B5EF4-FFF2-40B4-BE49-F238E27FC236}">
                  <a16:creationId xmlns:a16="http://schemas.microsoft.com/office/drawing/2014/main" id="{FEF53466-3A9C-48F7-8DFF-ABFB46D3BB73}"/>
                </a:ext>
              </a:extLst>
            </p:cNvPr>
            <p:cNvSpPr txBox="1"/>
            <p:nvPr/>
          </p:nvSpPr>
          <p:spPr>
            <a:xfrm>
              <a:off x="1219201" y="4015770"/>
              <a:ext cx="3452229" cy="492443"/>
            </a:xfrm>
            <a:prstGeom prst="rect">
              <a:avLst/>
            </a:prstGeom>
            <a:noFill/>
          </p:spPr>
          <p:txBody>
            <a:bodyPr wrap="none" rtlCol="0">
              <a:spAutoFit/>
            </a:bodyPr>
            <a:lstStyle/>
            <a:p>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Học</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tập</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làm</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việc</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vừa</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sức</a:t>
              </a:r>
              <a:endParaRPr lang="en-US" sz="1800" dirty="0">
                <a:latin typeface="Times New Roman" panose="02020603050405020304" pitchFamily="18" charset="0"/>
                <a:cs typeface="Times New Roman" panose="02020603050405020304" pitchFamily="18" charset="0"/>
              </a:endParaRPr>
            </a:p>
          </p:txBody>
        </p:sp>
        <p:sp>
          <p:nvSpPr>
            <p:cNvPr id="87" name="TextBox 86">
              <a:extLst>
                <a:ext uri="{FF2B5EF4-FFF2-40B4-BE49-F238E27FC236}">
                  <a16:creationId xmlns:a16="http://schemas.microsoft.com/office/drawing/2014/main" id="{D20ABE7A-98D6-4C59-ACB4-8C4B704301AE}"/>
                </a:ext>
              </a:extLst>
            </p:cNvPr>
            <p:cNvSpPr txBox="1"/>
            <p:nvPr/>
          </p:nvSpPr>
          <p:spPr>
            <a:xfrm>
              <a:off x="473154" y="4015770"/>
              <a:ext cx="421483" cy="553998"/>
            </a:xfrm>
            <a:prstGeom prst="rect">
              <a:avLst/>
            </a:prstGeom>
            <a:noFill/>
          </p:spPr>
          <p:txBody>
            <a:bodyPr wrap="none" rtlCol="0">
              <a:spAutoFit/>
            </a:bodyPr>
            <a:lstStyle/>
            <a:p>
              <a:r>
                <a:rPr lang="en-US" sz="2100" dirty="0">
                  <a:latin typeface="Matahari 700 Bold" panose="02000503000000020004" pitchFamily="2" charset="0"/>
                  <a:cs typeface="Matahari 700 Bold" panose="02000503000000020004" pitchFamily="2" charset="0"/>
                </a:rPr>
                <a:t>E</a:t>
              </a:r>
            </a:p>
          </p:txBody>
        </p:sp>
      </p:grpSp>
      <p:grpSp>
        <p:nvGrpSpPr>
          <p:cNvPr id="95" name="Group 94">
            <a:extLst>
              <a:ext uri="{FF2B5EF4-FFF2-40B4-BE49-F238E27FC236}">
                <a16:creationId xmlns:a16="http://schemas.microsoft.com/office/drawing/2014/main" id="{2ECBDBE3-F8D9-4728-BA0F-23702D3CD916}"/>
              </a:ext>
            </a:extLst>
          </p:cNvPr>
          <p:cNvGrpSpPr/>
          <p:nvPr/>
        </p:nvGrpSpPr>
        <p:grpSpPr>
          <a:xfrm>
            <a:off x="2930368" y="4254418"/>
            <a:ext cx="6118876" cy="646331"/>
            <a:chOff x="473154" y="4015769"/>
            <a:chExt cx="8035919" cy="671188"/>
          </a:xfrm>
        </p:grpSpPr>
        <p:sp>
          <p:nvSpPr>
            <p:cNvPr id="96" name="TextBox 95">
              <a:extLst>
                <a:ext uri="{FF2B5EF4-FFF2-40B4-BE49-F238E27FC236}">
                  <a16:creationId xmlns:a16="http://schemas.microsoft.com/office/drawing/2014/main" id="{6815D298-68F7-43E5-8538-814109366256}"/>
                </a:ext>
              </a:extLst>
            </p:cNvPr>
            <p:cNvSpPr txBox="1"/>
            <p:nvPr/>
          </p:nvSpPr>
          <p:spPr>
            <a:xfrm>
              <a:off x="1219202" y="4015769"/>
              <a:ext cx="7289871" cy="671188"/>
            </a:xfrm>
            <a:prstGeom prst="rect">
              <a:avLst/>
            </a:prstGeom>
            <a:noFill/>
          </p:spPr>
          <p:txBody>
            <a:bodyPr wrap="square" rtlCol="0">
              <a:spAutoFit/>
            </a:bodyPr>
            <a:lstStyle/>
            <a:p>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Ăn</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uống</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điều</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độ</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đủ</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chất</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không</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sử</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dụng</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các</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chất</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kích</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thích</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như</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rượu</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thuốc</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lá</a:t>
              </a:r>
              <a:r>
                <a:rPr kumimoji="0" lang="en-US" sz="1800" b="0"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a:t>
              </a:r>
              <a:endParaRPr lang="en-US" sz="1800" dirty="0">
                <a:latin typeface="Times New Roman" panose="02020603050405020304" pitchFamily="18" charset="0"/>
                <a:cs typeface="Times New Roman" panose="02020603050405020304" pitchFamily="18" charset="0"/>
              </a:endParaRPr>
            </a:p>
          </p:txBody>
        </p:sp>
        <p:sp>
          <p:nvSpPr>
            <p:cNvPr id="97" name="TextBox 96">
              <a:extLst>
                <a:ext uri="{FF2B5EF4-FFF2-40B4-BE49-F238E27FC236}">
                  <a16:creationId xmlns:a16="http://schemas.microsoft.com/office/drawing/2014/main" id="{3E93E6E4-9BFC-4F1C-A2C2-641C472E44C0}"/>
                </a:ext>
              </a:extLst>
            </p:cNvPr>
            <p:cNvSpPr txBox="1"/>
            <p:nvPr/>
          </p:nvSpPr>
          <p:spPr>
            <a:xfrm>
              <a:off x="473154" y="4015770"/>
              <a:ext cx="472779" cy="553998"/>
            </a:xfrm>
            <a:prstGeom prst="rect">
              <a:avLst/>
            </a:prstGeom>
            <a:noFill/>
          </p:spPr>
          <p:txBody>
            <a:bodyPr wrap="none" rtlCol="0">
              <a:spAutoFit/>
            </a:bodyPr>
            <a:lstStyle/>
            <a:p>
              <a:r>
                <a:rPr lang="en-US" sz="2100" dirty="0">
                  <a:latin typeface="Matahari 700 Bold" panose="02000503000000020004" pitchFamily="2" charset="0"/>
                  <a:cs typeface="Matahari 700 Bold" panose="02000503000000020004" pitchFamily="2" charset="0"/>
                </a:rPr>
                <a:t>G</a:t>
              </a:r>
            </a:p>
          </p:txBody>
        </p:sp>
      </p:grpSp>
      <p:sp>
        <p:nvSpPr>
          <p:cNvPr id="98" name="Oval 97">
            <a:extLst>
              <a:ext uri="{FF2B5EF4-FFF2-40B4-BE49-F238E27FC236}">
                <a16:creationId xmlns:a16="http://schemas.microsoft.com/office/drawing/2014/main" id="{4D6BDCF0-EFFA-4962-9AED-F5D6142C1A5C}"/>
              </a:ext>
            </a:extLst>
          </p:cNvPr>
          <p:cNvSpPr/>
          <p:nvPr/>
        </p:nvSpPr>
        <p:spPr>
          <a:xfrm>
            <a:off x="2864747" y="1705424"/>
            <a:ext cx="423308" cy="423308"/>
          </a:xfrm>
          <a:prstGeom prst="ellipse">
            <a:avLst/>
          </a:prstGeom>
          <a:noFill/>
          <a:ln w="190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9" name="Oval 98">
            <a:extLst>
              <a:ext uri="{FF2B5EF4-FFF2-40B4-BE49-F238E27FC236}">
                <a16:creationId xmlns:a16="http://schemas.microsoft.com/office/drawing/2014/main" id="{4DC8EBDE-8DCF-439E-B69B-44CE54839B60}"/>
              </a:ext>
            </a:extLst>
          </p:cNvPr>
          <p:cNvSpPr/>
          <p:nvPr/>
        </p:nvSpPr>
        <p:spPr>
          <a:xfrm>
            <a:off x="2853683" y="2225782"/>
            <a:ext cx="423308" cy="423308"/>
          </a:xfrm>
          <a:prstGeom prst="ellipse">
            <a:avLst/>
          </a:prstGeom>
          <a:noFill/>
          <a:ln w="190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0" name="Oval 99">
            <a:extLst>
              <a:ext uri="{FF2B5EF4-FFF2-40B4-BE49-F238E27FC236}">
                <a16:creationId xmlns:a16="http://schemas.microsoft.com/office/drawing/2014/main" id="{EF6B1A2B-3C15-4174-A35E-7B5F3DDB00ED}"/>
              </a:ext>
            </a:extLst>
          </p:cNvPr>
          <p:cNvSpPr/>
          <p:nvPr/>
        </p:nvSpPr>
        <p:spPr>
          <a:xfrm>
            <a:off x="2842619" y="2746140"/>
            <a:ext cx="423308" cy="423308"/>
          </a:xfrm>
          <a:prstGeom prst="ellipse">
            <a:avLst/>
          </a:prstGeom>
          <a:noFill/>
          <a:ln w="190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1" name="Oval 100">
            <a:extLst>
              <a:ext uri="{FF2B5EF4-FFF2-40B4-BE49-F238E27FC236}">
                <a16:creationId xmlns:a16="http://schemas.microsoft.com/office/drawing/2014/main" id="{52546C83-861C-446B-A0C4-2F76F29721B1}"/>
              </a:ext>
            </a:extLst>
          </p:cNvPr>
          <p:cNvSpPr/>
          <p:nvPr/>
        </p:nvSpPr>
        <p:spPr>
          <a:xfrm>
            <a:off x="2912510" y="3775295"/>
            <a:ext cx="423308" cy="423308"/>
          </a:xfrm>
          <a:prstGeom prst="ellipse">
            <a:avLst/>
          </a:prstGeom>
          <a:noFill/>
          <a:ln w="190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2" name="Oval 101">
            <a:extLst>
              <a:ext uri="{FF2B5EF4-FFF2-40B4-BE49-F238E27FC236}">
                <a16:creationId xmlns:a16="http://schemas.microsoft.com/office/drawing/2014/main" id="{3B7C4689-A69C-4F6E-9C7B-B61D46300E8E}"/>
              </a:ext>
            </a:extLst>
          </p:cNvPr>
          <p:cNvSpPr/>
          <p:nvPr/>
        </p:nvSpPr>
        <p:spPr>
          <a:xfrm>
            <a:off x="2912510" y="4286572"/>
            <a:ext cx="423308" cy="423308"/>
          </a:xfrm>
          <a:prstGeom prst="ellipse">
            <a:avLst/>
          </a:prstGeom>
          <a:noFill/>
          <a:ln w="190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6032529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heel(1)">
                                      <p:cBhvr>
                                        <p:cTn id="7" dur="750"/>
                                        <p:tgtEl>
                                          <p:spTgt spid="98"/>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heel(1)">
                                      <p:cBhvr>
                                        <p:cTn id="11" dur="750"/>
                                        <p:tgtEl>
                                          <p:spTgt spid="99"/>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wheel(1)">
                                      <p:cBhvr>
                                        <p:cTn id="15" dur="750"/>
                                        <p:tgtEl>
                                          <p:spTgt spid="100"/>
                                        </p:tgtEl>
                                      </p:cBhvr>
                                    </p:animEffect>
                                  </p:childTnLst>
                                </p:cTn>
                              </p:par>
                            </p:childTnLst>
                          </p:cTn>
                        </p:par>
                        <p:par>
                          <p:cTn id="16" fill="hold">
                            <p:stCondLst>
                              <p:cond delay="2250"/>
                            </p:stCondLst>
                            <p:childTnLst>
                              <p:par>
                                <p:cTn id="17" presetID="21" presetClass="entr" presetSubtype="1" fill="hold" grpId="0" nodeType="after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wheel(1)">
                                      <p:cBhvr>
                                        <p:cTn id="19" dur="750"/>
                                        <p:tgtEl>
                                          <p:spTgt spid="101"/>
                                        </p:tgtEl>
                                      </p:cBhvr>
                                    </p:animEffect>
                                  </p:childTnLst>
                                </p:cTn>
                              </p:par>
                            </p:childTnLst>
                          </p:cTn>
                        </p:par>
                        <p:par>
                          <p:cTn id="20" fill="hold">
                            <p:stCondLst>
                              <p:cond delay="3000"/>
                            </p:stCondLst>
                            <p:childTnLst>
                              <p:par>
                                <p:cTn id="21" presetID="21" presetClass="entr" presetSubtype="1" fill="hold" grpId="0"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heel(1)">
                                      <p:cBhvr>
                                        <p:cTn id="23" dur="7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animBg="1"/>
      <p:bldP spid="101" grpId="0" animBg="1"/>
      <p:bldP spid="1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449B50-39F3-46D1-BDD8-706EC6166437}"/>
              </a:ext>
            </a:extLst>
          </p:cNvPr>
          <p:cNvPicPr>
            <a:picLocks noChangeAspect="1"/>
          </p:cNvPicPr>
          <p:nvPr/>
        </p:nvPicPr>
        <p:blipFill>
          <a:blip r:embed="rId2"/>
          <a:stretch>
            <a:fillRect/>
          </a:stretch>
        </p:blipFill>
        <p:spPr>
          <a:xfrm>
            <a:off x="3909060" y="1562100"/>
            <a:ext cx="5160645" cy="3440430"/>
          </a:xfrm>
          <a:prstGeom prst="rect">
            <a:avLst/>
          </a:prstGeom>
        </p:spPr>
      </p:pic>
      <p:sp>
        <p:nvSpPr>
          <p:cNvPr id="7" name="Rectangle: Rounded Corners 6">
            <a:extLst>
              <a:ext uri="{FF2B5EF4-FFF2-40B4-BE49-F238E27FC236}">
                <a16:creationId xmlns:a16="http://schemas.microsoft.com/office/drawing/2014/main" id="{7241B8D8-1D5F-4004-B377-AF377A29885C}"/>
              </a:ext>
            </a:extLst>
          </p:cNvPr>
          <p:cNvSpPr/>
          <p:nvPr/>
        </p:nvSpPr>
        <p:spPr>
          <a:xfrm>
            <a:off x="452607" y="435136"/>
            <a:ext cx="5727213" cy="982184"/>
          </a:xfrm>
          <a:prstGeom prst="roundRect">
            <a:avLst>
              <a:gd name="adj" fmla="val 87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dirty="0" err="1">
                <a:latin typeface="Times New Roman" panose="02020603050405020304" pitchFamily="18" charset="0"/>
                <a:cs typeface="Times New Roman" panose="02020603050405020304" pitchFamily="18" charset="0"/>
              </a:rPr>
              <a:t>Hoạt</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động</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bài</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tiết</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nước</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tiểu</a:t>
            </a:r>
            <a:endParaRPr lang="en-US"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54265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750C096-3AFD-4C57-88C9-508192BCD278}"/>
              </a:ext>
            </a:extLst>
          </p:cNvPr>
          <p:cNvSpPr/>
          <p:nvPr/>
        </p:nvSpPr>
        <p:spPr>
          <a:xfrm>
            <a:off x="205740" y="1300849"/>
            <a:ext cx="5323410" cy="1032448"/>
          </a:xfrm>
          <a:prstGeom prst="roundRect">
            <a:avLst>
              <a:gd name="adj" fmla="val 153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Google Shape;266;p30"/>
          <p:cNvSpPr txBox="1">
            <a:spLocks noGrp="1"/>
          </p:cNvSpPr>
          <p:nvPr>
            <p:ph type="subTitle" idx="1"/>
          </p:nvPr>
        </p:nvSpPr>
        <p:spPr>
          <a:xfrm>
            <a:off x="421122" y="1448624"/>
            <a:ext cx="4745654" cy="562235"/>
          </a:xfrm>
          <a:prstGeom prst="rect">
            <a:avLst/>
          </a:prstGeom>
        </p:spPr>
        <p:txBody>
          <a:bodyPr spcFirstLastPara="1" wrap="square" lIns="91425" tIns="182875" rIns="91425" bIns="0" anchor="ctr" anchorCtr="0">
            <a:noAutofit/>
          </a:bodyPr>
          <a:lstStyle/>
          <a:p>
            <a:pPr marL="0" marR="0" indent="0">
              <a:spcBef>
                <a:spcPts val="0"/>
              </a:spcBef>
              <a:spcAft>
                <a:spcPts val="0"/>
              </a:spcAft>
            </a:pP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1. Khi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uống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lúc</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CD7939B-FF74-43F8-8646-8ECB04F28A6E}"/>
              </a:ext>
            </a:extLst>
          </p:cNvPr>
          <p:cNvSpPr txBox="1"/>
          <p:nvPr/>
        </p:nvSpPr>
        <p:spPr>
          <a:xfrm>
            <a:off x="261196" y="2571750"/>
            <a:ext cx="5606203" cy="451485"/>
          </a:xfrm>
          <a:prstGeom prst="roundRect">
            <a:avLst>
              <a:gd name="adj" fmla="val 31514"/>
            </a:avLst>
          </a:prstGeom>
          <a:solidFill>
            <a:schemeClr val="accent3">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solidFill>
                  <a:schemeClr val="bg2">
                    <a:lumMod val="1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a:solidFill>
                  <a:schemeClr val="bg2">
                    <a:lumMod val="10000"/>
                  </a:schemeClr>
                </a:solidFill>
                <a:latin typeface="Times New Roman" panose="02020603050405020304" pitchFamily="18" charset="0"/>
                <a:cs typeface="Times New Roman" panose="02020603050405020304" pitchFamily="18" charset="0"/>
              </a:rPr>
              <a:t>Sau </a:t>
            </a:r>
            <a:r>
              <a:rPr lang="en-US" sz="1800" dirty="0" err="1">
                <a:solidFill>
                  <a:schemeClr val="bg2">
                    <a:lumMod val="10000"/>
                  </a:schemeClr>
                </a:solidFill>
                <a:latin typeface="Times New Roman" panose="02020603050405020304" pitchFamily="18" charset="0"/>
                <a:cs typeface="Times New Roman" panose="02020603050405020304" pitchFamily="18" charset="0"/>
              </a:rPr>
              <a:t>khi</a:t>
            </a:r>
            <a:r>
              <a:rPr lang="en-US" sz="1800" dirty="0">
                <a:solidFill>
                  <a:schemeClr val="bg2">
                    <a:lumMod val="10000"/>
                  </a:schemeClr>
                </a:solidFill>
                <a:latin typeface="Times New Roman" panose="02020603050405020304" pitchFamily="18" charset="0"/>
                <a:cs typeface="Times New Roman" panose="02020603050405020304" pitchFamily="18" charset="0"/>
              </a:rPr>
              <a:t> </a:t>
            </a:r>
            <a:r>
              <a:rPr lang="en-US" sz="1800" dirty="0" err="1">
                <a:solidFill>
                  <a:schemeClr val="bg2">
                    <a:lumMod val="10000"/>
                  </a:schemeClr>
                </a:solidFill>
                <a:latin typeface="Times New Roman" panose="02020603050405020304" pitchFamily="18" charset="0"/>
                <a:cs typeface="Times New Roman" panose="02020603050405020304" pitchFamily="18" charset="0"/>
              </a:rPr>
              <a:t>uống</a:t>
            </a:r>
            <a:r>
              <a:rPr lang="en-US" sz="1800" dirty="0">
                <a:solidFill>
                  <a:schemeClr val="bg2">
                    <a:lumMod val="10000"/>
                  </a:schemeClr>
                </a:solidFill>
                <a:latin typeface="Times New Roman" panose="02020603050405020304" pitchFamily="18" charset="0"/>
                <a:cs typeface="Times New Roman" panose="02020603050405020304" pitchFamily="18" charset="0"/>
              </a:rPr>
              <a:t> </a:t>
            </a:r>
            <a:r>
              <a:rPr lang="en-US" sz="1800" dirty="0" err="1">
                <a:solidFill>
                  <a:schemeClr val="bg2">
                    <a:lumMod val="10000"/>
                  </a:schemeClr>
                </a:solidFill>
                <a:latin typeface="Times New Roman" panose="02020603050405020304" pitchFamily="18" charset="0"/>
                <a:cs typeface="Times New Roman" panose="02020603050405020304" pitchFamily="18" charset="0"/>
              </a:rPr>
              <a:t>nhiều</a:t>
            </a:r>
            <a:r>
              <a:rPr lang="en-US" sz="1800" dirty="0">
                <a:solidFill>
                  <a:schemeClr val="bg2">
                    <a:lumMod val="10000"/>
                  </a:schemeClr>
                </a:solidFill>
                <a:latin typeface="Times New Roman" panose="02020603050405020304" pitchFamily="18" charset="0"/>
                <a:cs typeface="Times New Roman" panose="02020603050405020304" pitchFamily="18" charset="0"/>
              </a:rPr>
              <a:t> </a:t>
            </a:r>
            <a:r>
              <a:rPr lang="en-US" sz="1800" dirty="0" err="1">
                <a:solidFill>
                  <a:schemeClr val="bg2">
                    <a:lumMod val="10000"/>
                  </a:schemeClr>
                </a:solidFill>
                <a:latin typeface="Times New Roman" panose="02020603050405020304" pitchFamily="18" charset="0"/>
                <a:cs typeface="Times New Roman" panose="02020603050405020304" pitchFamily="18" charset="0"/>
              </a:rPr>
              <a:t>nước</a:t>
            </a:r>
            <a:r>
              <a:rPr lang="en-US" sz="1800" dirty="0">
                <a:solidFill>
                  <a:schemeClr val="bg2">
                    <a:lumMod val="10000"/>
                  </a:schemeClr>
                </a:solidFill>
                <a:latin typeface="Times New Roman" panose="02020603050405020304" pitchFamily="18" charset="0"/>
                <a:cs typeface="Times New Roman" panose="02020603050405020304" pitchFamily="18" charset="0"/>
              </a:rPr>
              <a:t> </a:t>
            </a:r>
            <a:r>
              <a:rPr lang="en-US" sz="1800" dirty="0" err="1">
                <a:solidFill>
                  <a:schemeClr val="bg2">
                    <a:lumMod val="10000"/>
                  </a:schemeClr>
                </a:solidFill>
                <a:latin typeface="Times New Roman" panose="02020603050405020304" pitchFamily="18" charset="0"/>
                <a:cs typeface="Times New Roman" panose="02020603050405020304" pitchFamily="18" charset="0"/>
              </a:rPr>
              <a:t>một</a:t>
            </a:r>
            <a:r>
              <a:rPr lang="en-US" sz="1800" dirty="0">
                <a:solidFill>
                  <a:schemeClr val="bg2">
                    <a:lumMod val="10000"/>
                  </a:schemeClr>
                </a:solidFill>
                <a:latin typeface="Times New Roman" panose="02020603050405020304" pitchFamily="18" charset="0"/>
                <a:cs typeface="Times New Roman" panose="02020603050405020304" pitchFamily="18" charset="0"/>
              </a:rPr>
              <a:t> </a:t>
            </a:r>
            <a:r>
              <a:rPr lang="en-US" sz="1800" dirty="0" err="1">
                <a:solidFill>
                  <a:schemeClr val="bg2">
                    <a:lumMod val="10000"/>
                  </a:schemeClr>
                </a:solidFill>
                <a:latin typeface="Times New Roman" panose="02020603050405020304" pitchFamily="18" charset="0"/>
                <a:cs typeface="Times New Roman" panose="02020603050405020304" pitchFamily="18" charset="0"/>
              </a:rPr>
              <a:t>lúc</a:t>
            </a:r>
            <a:r>
              <a:rPr lang="en-US" sz="1800" dirty="0">
                <a:solidFill>
                  <a:schemeClr val="bg2">
                    <a:lumMod val="10000"/>
                  </a:schemeClr>
                </a:solidFill>
                <a:latin typeface="Times New Roman" panose="02020603050405020304" pitchFamily="18" charset="0"/>
                <a:cs typeface="Times New Roman" panose="02020603050405020304" pitchFamily="18" charset="0"/>
              </a:rPr>
              <a:t> </a:t>
            </a:r>
            <a:r>
              <a:rPr lang="en-US" sz="1800" dirty="0" err="1">
                <a:solidFill>
                  <a:schemeClr val="bg2">
                    <a:lumMod val="10000"/>
                  </a:schemeClr>
                </a:solidFill>
                <a:latin typeface="Times New Roman" panose="02020603050405020304" pitchFamily="18" charset="0"/>
                <a:cs typeface="Times New Roman" panose="02020603050405020304" pitchFamily="18" charset="0"/>
              </a:rPr>
              <a:t>thì</a:t>
            </a:r>
            <a:r>
              <a:rPr lang="en-US" sz="1800" dirty="0">
                <a:solidFill>
                  <a:schemeClr val="bg2">
                    <a:lumMod val="10000"/>
                  </a:schemeClr>
                </a:solidFill>
                <a:latin typeface="Times New Roman" panose="02020603050405020304" pitchFamily="18" charset="0"/>
                <a:cs typeface="Times New Roman" panose="02020603050405020304" pitchFamily="18" charset="0"/>
              </a:rPr>
              <a:t> </a:t>
            </a:r>
            <a:r>
              <a:rPr lang="en-US" sz="1800" dirty="0" err="1">
                <a:solidFill>
                  <a:schemeClr val="bg2">
                    <a:lumMod val="10000"/>
                  </a:schemeClr>
                </a:solidFill>
                <a:latin typeface="Times New Roman" panose="02020603050405020304" pitchFamily="18" charset="0"/>
                <a:cs typeface="Times New Roman" panose="02020603050405020304" pitchFamily="18" charset="0"/>
              </a:rPr>
              <a:t>thường</a:t>
            </a:r>
            <a:r>
              <a:rPr lang="en-US" sz="1800" dirty="0">
                <a:solidFill>
                  <a:schemeClr val="bg2">
                    <a:lumMod val="10000"/>
                  </a:schemeClr>
                </a:solidFill>
                <a:latin typeface="Times New Roman" panose="02020603050405020304" pitchFamily="18" charset="0"/>
                <a:cs typeface="Times New Roman" panose="02020603050405020304" pitchFamily="18" charset="0"/>
              </a:rPr>
              <a:t> </a:t>
            </a:r>
            <a:r>
              <a:rPr lang="en-US" sz="1800" dirty="0" err="1">
                <a:solidFill>
                  <a:schemeClr val="bg2">
                    <a:lumMod val="10000"/>
                  </a:schemeClr>
                </a:solidFill>
                <a:latin typeface="Times New Roman" panose="02020603050405020304" pitchFamily="18" charset="0"/>
                <a:cs typeface="Times New Roman" panose="02020603050405020304" pitchFamily="18" charset="0"/>
              </a:rPr>
              <a:t>mắc</a:t>
            </a:r>
            <a:r>
              <a:rPr lang="en-US" sz="1800" dirty="0">
                <a:solidFill>
                  <a:schemeClr val="bg2">
                    <a:lumMod val="10000"/>
                  </a:schemeClr>
                </a:solidFill>
                <a:latin typeface="Times New Roman" panose="02020603050405020304" pitchFamily="18" charset="0"/>
                <a:cs typeface="Times New Roman" panose="02020603050405020304" pitchFamily="18" charset="0"/>
              </a:rPr>
              <a:t> </a:t>
            </a:r>
            <a:r>
              <a:rPr lang="en-US" sz="1800" dirty="0" err="1">
                <a:solidFill>
                  <a:schemeClr val="bg2">
                    <a:lumMod val="10000"/>
                  </a:schemeClr>
                </a:solidFill>
                <a:latin typeface="Times New Roman" panose="02020603050405020304" pitchFamily="18" charset="0"/>
                <a:cs typeface="Times New Roman" panose="02020603050405020304" pitchFamily="18" charset="0"/>
              </a:rPr>
              <a:t>tiểu</a:t>
            </a:r>
            <a:r>
              <a:rPr lang="en-US" sz="1800" dirty="0">
                <a:solidFill>
                  <a:schemeClr val="bg2">
                    <a:lumMod val="10000"/>
                  </a:schemeClr>
                </a:solidFill>
                <a:latin typeface="Times New Roman" panose="02020603050405020304" pitchFamily="18" charset="0"/>
                <a:cs typeface="Times New Roman" panose="02020603050405020304" pitchFamily="18" charset="0"/>
              </a:rPr>
              <a:t>.</a:t>
            </a:r>
          </a:p>
        </p:txBody>
      </p:sp>
      <p:sp>
        <p:nvSpPr>
          <p:cNvPr id="12" name="Google Shape;266;p30">
            <a:extLst>
              <a:ext uri="{FF2B5EF4-FFF2-40B4-BE49-F238E27FC236}">
                <a16:creationId xmlns:a16="http://schemas.microsoft.com/office/drawing/2014/main" id="{64C9A306-4EE7-4402-ACBD-6FE84F383148}"/>
              </a:ext>
            </a:extLst>
          </p:cNvPr>
          <p:cNvSpPr txBox="1">
            <a:spLocks/>
          </p:cNvSpPr>
          <p:nvPr/>
        </p:nvSpPr>
        <p:spPr>
          <a:xfrm>
            <a:off x="1196340" y="195742"/>
            <a:ext cx="6355401" cy="562235"/>
          </a:xfrm>
          <a:prstGeom prst="rect">
            <a:avLst/>
          </a:prstGeom>
          <a:noFill/>
          <a:ln>
            <a:noFill/>
          </a:ln>
        </p:spPr>
        <p:txBody>
          <a:bodyPr spcFirstLastPara="1" wrap="square" lIns="91425" tIns="182875" rIns="91425" bIns="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1pPr>
            <a:lvl2pPr marL="914400" marR="0" lvl="1"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2pPr>
            <a:lvl3pPr marL="1371600" marR="0" lvl="2"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3pPr>
            <a:lvl4pPr marL="1828800" marR="0" lvl="3"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4pPr>
            <a:lvl5pPr marL="2286000" marR="0" lvl="4"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5pPr>
            <a:lvl6pPr marL="2743200" marR="0" lvl="5"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6pPr>
            <a:lvl7pPr marL="3200400" marR="0" lvl="6"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7pPr>
            <a:lvl8pPr marL="3657600" marR="0" lvl="7"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8pPr>
            <a:lvl9pPr marL="4114800" marR="0" lvl="8" indent="-317500" algn="l" rtl="0">
              <a:lnSpc>
                <a:spcPct val="100000"/>
              </a:lnSpc>
              <a:spcBef>
                <a:spcPts val="1600"/>
              </a:spcBef>
              <a:spcAft>
                <a:spcPts val="1600"/>
              </a:spcAft>
              <a:buClr>
                <a:srgbClr val="20124D"/>
              </a:buClr>
              <a:buSzPts val="1400"/>
              <a:buFont typeface="Abel"/>
              <a:buNone/>
              <a:defRPr sz="1600" b="0" i="0" u="none" strike="noStrike" cap="none">
                <a:solidFill>
                  <a:srgbClr val="20124D"/>
                </a:solidFill>
                <a:latin typeface="Abel"/>
                <a:ea typeface="Abel"/>
                <a:cs typeface="Abel"/>
                <a:sym typeface="Abel"/>
              </a:defRPr>
            </a:lvl9pPr>
          </a:lstStyle>
          <a:p>
            <a:pPr marL="0" indent="0" algn="ct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tiểu</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AFF3079-C414-4E8C-B3F8-A29EDBA1EB53}"/>
              </a:ext>
            </a:extLst>
          </p:cNvPr>
          <p:cNvPicPr>
            <a:picLocks noChangeAspect="1"/>
          </p:cNvPicPr>
          <p:nvPr/>
        </p:nvPicPr>
        <p:blipFill>
          <a:blip r:embed="rId3"/>
          <a:stretch>
            <a:fillRect/>
          </a:stretch>
        </p:blipFill>
        <p:spPr>
          <a:xfrm flipH="1">
            <a:off x="6157257" y="2333297"/>
            <a:ext cx="2813121" cy="2813121"/>
          </a:xfrm>
          <a:prstGeom prst="rect">
            <a:avLst/>
          </a:prstGeom>
        </p:spPr>
      </p:pic>
      <p:sp>
        <p:nvSpPr>
          <p:cNvPr id="11" name="Rectangle: Rounded Corners 10">
            <a:extLst>
              <a:ext uri="{FF2B5EF4-FFF2-40B4-BE49-F238E27FC236}">
                <a16:creationId xmlns:a16="http://schemas.microsoft.com/office/drawing/2014/main" id="{8625F293-4F1D-48C0-9176-484090A03B25}"/>
              </a:ext>
            </a:extLst>
          </p:cNvPr>
          <p:cNvSpPr/>
          <p:nvPr/>
        </p:nvSpPr>
        <p:spPr>
          <a:xfrm>
            <a:off x="261196" y="3261688"/>
            <a:ext cx="5323410" cy="1032448"/>
          </a:xfrm>
          <a:prstGeom prst="roundRect">
            <a:avLst>
              <a:gd name="adj" fmla="val 153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oogle Shape;266;p30">
            <a:extLst>
              <a:ext uri="{FF2B5EF4-FFF2-40B4-BE49-F238E27FC236}">
                <a16:creationId xmlns:a16="http://schemas.microsoft.com/office/drawing/2014/main" id="{5BB8FE51-5E5D-4528-93E4-3DCF9A733E3D}"/>
              </a:ext>
            </a:extLst>
          </p:cNvPr>
          <p:cNvSpPr txBox="1">
            <a:spLocks/>
          </p:cNvSpPr>
          <p:nvPr/>
        </p:nvSpPr>
        <p:spPr>
          <a:xfrm>
            <a:off x="476578" y="3381613"/>
            <a:ext cx="4745654" cy="562235"/>
          </a:xfrm>
          <a:prstGeom prst="rect">
            <a:avLst/>
          </a:prstGeom>
          <a:noFill/>
          <a:ln>
            <a:noFill/>
          </a:ln>
        </p:spPr>
        <p:txBody>
          <a:bodyPr spcFirstLastPara="1" wrap="square" lIns="91425" tIns="182875" rIns="91425" bIns="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1pPr>
            <a:lvl2pPr marL="914400" marR="0" lvl="1"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2pPr>
            <a:lvl3pPr marL="1371600" marR="0" lvl="2"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3pPr>
            <a:lvl4pPr marL="1828800" marR="0" lvl="3"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4pPr>
            <a:lvl5pPr marL="2286000" marR="0" lvl="4"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5pPr>
            <a:lvl6pPr marL="2743200" marR="0" lvl="5"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6pPr>
            <a:lvl7pPr marL="3200400" marR="0" lvl="6"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7pPr>
            <a:lvl8pPr marL="3657600" marR="0" lvl="7"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8pPr>
            <a:lvl9pPr marL="4114800" marR="0" lvl="8" indent="-317500" algn="l" rtl="0">
              <a:lnSpc>
                <a:spcPct val="100000"/>
              </a:lnSpc>
              <a:spcBef>
                <a:spcPts val="1600"/>
              </a:spcBef>
              <a:spcAft>
                <a:spcPts val="1600"/>
              </a:spcAft>
              <a:buClr>
                <a:srgbClr val="20124D"/>
              </a:buClr>
              <a:buSzPts val="1400"/>
              <a:buFont typeface="Abel"/>
              <a:buNone/>
              <a:defRPr sz="1600" b="0" i="0" u="none" strike="noStrike" cap="none">
                <a:solidFill>
                  <a:srgbClr val="20124D"/>
                </a:solidFill>
                <a:latin typeface="Abel"/>
                <a:ea typeface="Abel"/>
                <a:cs typeface="Abel"/>
                <a:sym typeface="Abel"/>
              </a:defRPr>
            </a:lvl9pPr>
          </a:lstStyle>
          <a:p>
            <a:pPr marL="0" indent="0"/>
            <a:r>
              <a:rPr lang="en-US" sz="2000" b="1" i="1">
                <a:latin typeface="Times New Roman" panose="02020603050405020304" pitchFamily="18" charset="0"/>
                <a:ea typeface="Times New Roman" panose="02020603050405020304" pitchFamily="18" charset="0"/>
                <a:cs typeface="Times New Roman" panose="02020603050405020304" pitchFamily="18" charset="0"/>
              </a:rPr>
              <a:t>2. Cơ quan nào trong cơ thể tạo ra nước tiểu và thải nước tiểu ra bên ngoài?</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B10ED1A-F3FB-469E-95EF-FB0F2E1E02AE}"/>
              </a:ext>
            </a:extLst>
          </p:cNvPr>
          <p:cNvSpPr txBox="1"/>
          <p:nvPr/>
        </p:nvSpPr>
        <p:spPr>
          <a:xfrm>
            <a:off x="261196" y="4515233"/>
            <a:ext cx="5606203" cy="451485"/>
          </a:xfrm>
          <a:prstGeom prst="roundRect">
            <a:avLst>
              <a:gd name="adj" fmla="val 31514"/>
            </a:avLst>
          </a:prstGeom>
          <a:solidFill>
            <a:schemeClr val="accent3">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solidFill>
                  <a:schemeClr val="bg2">
                    <a:lumMod val="1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chemeClr val="bg2">
                    <a:lumMod val="10000"/>
                  </a:schemeClr>
                </a:solidFill>
                <a:latin typeface="Times New Roman" panose="02020603050405020304" pitchFamily="18" charset="0"/>
                <a:cs typeface="Times New Roman" panose="02020603050405020304" pitchFamily="18" charset="0"/>
              </a:rPr>
              <a:t>Cơ</a:t>
            </a:r>
            <a:r>
              <a:rPr lang="en-US" sz="1800" dirty="0">
                <a:solidFill>
                  <a:schemeClr val="bg2">
                    <a:lumMod val="10000"/>
                  </a:schemeClr>
                </a:solidFill>
                <a:latin typeface="Times New Roman" panose="02020603050405020304" pitchFamily="18" charset="0"/>
                <a:cs typeface="Times New Roman" panose="02020603050405020304" pitchFamily="18" charset="0"/>
              </a:rPr>
              <a:t> </a:t>
            </a:r>
            <a:r>
              <a:rPr lang="en-US" sz="1800" dirty="0" err="1">
                <a:solidFill>
                  <a:schemeClr val="bg2">
                    <a:lumMod val="10000"/>
                  </a:schemeClr>
                </a:solidFill>
                <a:latin typeface="Times New Roman" panose="02020603050405020304" pitchFamily="18" charset="0"/>
                <a:cs typeface="Times New Roman" panose="02020603050405020304" pitchFamily="18" charset="0"/>
              </a:rPr>
              <a:t>quan</a:t>
            </a:r>
            <a:r>
              <a:rPr lang="en-US" sz="1800" dirty="0">
                <a:solidFill>
                  <a:schemeClr val="bg2">
                    <a:lumMod val="10000"/>
                  </a:schemeClr>
                </a:solidFill>
                <a:latin typeface="Times New Roman" panose="02020603050405020304" pitchFamily="18" charset="0"/>
                <a:cs typeface="Times New Roman" panose="02020603050405020304" pitchFamily="18" charset="0"/>
              </a:rPr>
              <a:t> </a:t>
            </a:r>
            <a:r>
              <a:rPr lang="en-US" sz="1800" dirty="0" err="1">
                <a:solidFill>
                  <a:schemeClr val="bg2">
                    <a:lumMod val="10000"/>
                  </a:schemeClr>
                </a:solidFill>
                <a:latin typeface="Times New Roman" panose="02020603050405020304" pitchFamily="18" charset="0"/>
                <a:cs typeface="Times New Roman" panose="02020603050405020304" pitchFamily="18" charset="0"/>
              </a:rPr>
              <a:t>bài</a:t>
            </a:r>
            <a:r>
              <a:rPr lang="en-US" sz="1800" dirty="0">
                <a:solidFill>
                  <a:schemeClr val="bg2">
                    <a:lumMod val="10000"/>
                  </a:schemeClr>
                </a:solidFill>
                <a:latin typeface="Times New Roman" panose="02020603050405020304" pitchFamily="18" charset="0"/>
                <a:cs typeface="Times New Roman" panose="02020603050405020304" pitchFamily="18" charset="0"/>
              </a:rPr>
              <a:t> </a:t>
            </a:r>
            <a:r>
              <a:rPr lang="en-US" sz="1800" dirty="0" err="1">
                <a:solidFill>
                  <a:schemeClr val="bg2">
                    <a:lumMod val="10000"/>
                  </a:schemeClr>
                </a:solidFill>
                <a:latin typeface="Times New Roman" panose="02020603050405020304" pitchFamily="18" charset="0"/>
                <a:cs typeface="Times New Roman" panose="02020603050405020304" pitchFamily="18" charset="0"/>
              </a:rPr>
              <a:t>tiết</a:t>
            </a:r>
            <a:r>
              <a:rPr lang="en-US" sz="1800" dirty="0">
                <a:solidFill>
                  <a:schemeClr val="bg2">
                    <a:lumMod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1834136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anim calcmode="lin" valueType="num">
                                      <p:cBhvr additive="base">
                                        <p:cTn id="7" dur="1000" fill="hold"/>
                                        <p:tgtEl>
                                          <p:spTgt spid="26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6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decel="10000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decel="10000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0-#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decel="10000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000" fill="hold"/>
                                        <p:tgtEl>
                                          <p:spTgt spid="15"/>
                                        </p:tgtEl>
                                        <p:attrNameLst>
                                          <p:attrName>ppt_x</p:attrName>
                                        </p:attrNameLst>
                                      </p:cBhvr>
                                      <p:tavLst>
                                        <p:tav tm="0">
                                          <p:val>
                                            <p:strVal val="0-#ppt_w/2"/>
                                          </p:val>
                                        </p:tav>
                                        <p:tav tm="100000">
                                          <p:val>
                                            <p:strVal val="#ppt_x"/>
                                          </p:val>
                                        </p:tav>
                                      </p:tavLst>
                                    </p:anim>
                                    <p:anim calcmode="lin" valueType="num">
                                      <p:cBhvr additive="base">
                                        <p:cTn id="3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6" grpId="0" build="p"/>
      <p:bldP spid="9" grpId="0" animBg="1"/>
      <p:bldP spid="11" grpId="0" animBg="1"/>
      <p:bldP spid="14"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750C096-3AFD-4C57-88C9-508192BCD278}"/>
              </a:ext>
            </a:extLst>
          </p:cNvPr>
          <p:cNvSpPr/>
          <p:nvPr/>
        </p:nvSpPr>
        <p:spPr>
          <a:xfrm>
            <a:off x="430365" y="1539302"/>
            <a:ext cx="4357017" cy="1032448"/>
          </a:xfrm>
          <a:prstGeom prst="roundRect">
            <a:avLst>
              <a:gd name="adj" fmla="val 153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Google Shape;266;p30"/>
          <p:cNvSpPr txBox="1">
            <a:spLocks noGrp="1"/>
          </p:cNvSpPr>
          <p:nvPr>
            <p:ph type="subTitle" idx="1"/>
          </p:nvPr>
        </p:nvSpPr>
        <p:spPr>
          <a:xfrm>
            <a:off x="645747" y="1656597"/>
            <a:ext cx="4141635" cy="562235"/>
          </a:xfrm>
          <a:prstGeom prst="rect">
            <a:avLst/>
          </a:prstGeom>
        </p:spPr>
        <p:txBody>
          <a:bodyPr spcFirstLastPara="1" wrap="square" lIns="91425" tIns="182875" rIns="91425" bIns="0" anchor="ctr" anchorCtr="0">
            <a:noAutofit/>
          </a:bodyPr>
          <a:lstStyle/>
          <a:p>
            <a:pPr marL="0" marR="0" indent="0">
              <a:spcBef>
                <a:spcPts val="0"/>
              </a:spcBef>
              <a:spcAft>
                <a:spcPts val="0"/>
              </a:spcAft>
            </a:pP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Google Shape;266;p30">
            <a:extLst>
              <a:ext uri="{FF2B5EF4-FFF2-40B4-BE49-F238E27FC236}">
                <a16:creationId xmlns:a16="http://schemas.microsoft.com/office/drawing/2014/main" id="{64C9A306-4EE7-4402-ACBD-6FE84F383148}"/>
              </a:ext>
            </a:extLst>
          </p:cNvPr>
          <p:cNvSpPr txBox="1">
            <a:spLocks/>
          </p:cNvSpPr>
          <p:nvPr/>
        </p:nvSpPr>
        <p:spPr>
          <a:xfrm>
            <a:off x="1272540" y="119542"/>
            <a:ext cx="6279201" cy="562235"/>
          </a:xfrm>
          <a:prstGeom prst="rect">
            <a:avLst/>
          </a:prstGeom>
          <a:noFill/>
          <a:ln>
            <a:noFill/>
          </a:ln>
        </p:spPr>
        <p:txBody>
          <a:bodyPr spcFirstLastPara="1" wrap="square" lIns="91425" tIns="182875" rIns="91425" bIns="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1pPr>
            <a:lvl2pPr marL="914400" marR="0" lvl="1"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2pPr>
            <a:lvl3pPr marL="1371600" marR="0" lvl="2"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3pPr>
            <a:lvl4pPr marL="1828800" marR="0" lvl="3"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4pPr>
            <a:lvl5pPr marL="2286000" marR="0" lvl="4"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5pPr>
            <a:lvl6pPr marL="2743200" marR="0" lvl="5"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6pPr>
            <a:lvl7pPr marL="3200400" marR="0" lvl="6"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7pPr>
            <a:lvl8pPr marL="3657600" marR="0" lvl="7"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8pPr>
            <a:lvl9pPr marL="4114800" marR="0" lvl="8" indent="-317500" algn="l" rtl="0">
              <a:lnSpc>
                <a:spcPct val="100000"/>
              </a:lnSpc>
              <a:spcBef>
                <a:spcPts val="1600"/>
              </a:spcBef>
              <a:spcAft>
                <a:spcPts val="1600"/>
              </a:spcAft>
              <a:buClr>
                <a:srgbClr val="20124D"/>
              </a:buClr>
              <a:buSzPts val="1400"/>
              <a:buFont typeface="Abel"/>
              <a:buNone/>
              <a:defRPr sz="1600" b="0" i="0" u="none" strike="noStrike" cap="none">
                <a:solidFill>
                  <a:srgbClr val="20124D"/>
                </a:solidFill>
                <a:latin typeface="Abel"/>
                <a:ea typeface="Abel"/>
                <a:cs typeface="Abel"/>
                <a:sym typeface="Abel"/>
              </a:defRPr>
            </a:lvl9pPr>
          </a:lstStyle>
          <a:p>
            <a:pPr marL="0" indent="0" algn="ct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tiểu</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Bài 10: Hoạt động bài tiết nước tiểu | Tự nhiên và xã hội lớp 3">
            <a:extLst>
              <a:ext uri="{FF2B5EF4-FFF2-40B4-BE49-F238E27FC236}">
                <a16:creationId xmlns:a16="http://schemas.microsoft.com/office/drawing/2014/main" id="{0D6DEF21-50AF-4AE2-BEBE-A93B351B5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674" y="952366"/>
            <a:ext cx="3696688" cy="41879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ink Lines Sticker by Léa Binda">
            <a:extLst>
              <a:ext uri="{FF2B5EF4-FFF2-40B4-BE49-F238E27FC236}">
                <a16:creationId xmlns:a16="http://schemas.microsoft.com/office/drawing/2014/main" id="{84B55F5D-8517-4AD8-87BC-B599897C827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407" y="2808099"/>
            <a:ext cx="5033299" cy="184554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586B67D-8DD4-452C-9F50-91D02B02C647}"/>
              </a:ext>
            </a:extLst>
          </p:cNvPr>
          <p:cNvSpPr txBox="1"/>
          <p:nvPr/>
        </p:nvSpPr>
        <p:spPr>
          <a:xfrm>
            <a:off x="430365" y="3176872"/>
            <a:ext cx="4468206" cy="1107996"/>
          </a:xfrm>
          <a:prstGeom prst="rect">
            <a:avLst/>
          </a:prstGeom>
          <a:noFill/>
        </p:spPr>
        <p:txBody>
          <a:bodyPr wrap="square" rtlCol="0">
            <a:spAutoFit/>
          </a:bodyPr>
          <a:lstStyle/>
          <a:p>
            <a:r>
              <a:rPr lang="en-US" sz="2200" b="1" dirty="0" err="1">
                <a:solidFill>
                  <a:schemeClr val="bg2">
                    <a:lumMod val="10000"/>
                  </a:schemeClr>
                </a:solidFill>
                <a:latin typeface="Times New Roman" panose="02020603050405020304" pitchFamily="18" charset="0"/>
                <a:cs typeface="Times New Roman" panose="02020603050405020304" pitchFamily="18" charset="0"/>
              </a:rPr>
              <a:t>Cơ</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quan</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bài</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tiết</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nước</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tiểu</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gồm</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hai</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quả</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thận</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hai</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ống</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dẫn</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nước</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tiểu</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bóng</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đái</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và</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ống</a:t>
            </a:r>
            <a:r>
              <a:rPr lang="en-US" sz="2200" b="1" dirty="0">
                <a:solidFill>
                  <a:schemeClr val="bg2">
                    <a:lumMod val="10000"/>
                  </a:schemeClr>
                </a:solidFill>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latin typeface="Times New Roman" panose="02020603050405020304" pitchFamily="18" charset="0"/>
                <a:cs typeface="Times New Roman" panose="02020603050405020304" pitchFamily="18" charset="0"/>
              </a:rPr>
              <a:t>đái</a:t>
            </a:r>
            <a:r>
              <a:rPr lang="en-US" sz="2200" b="1" dirty="0">
                <a:solidFill>
                  <a:schemeClr val="bg2">
                    <a:lumMod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736991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anim calcmode="lin" valueType="num">
                                      <p:cBhvr additive="base">
                                        <p:cTn id="7" dur="1000" fill="hold"/>
                                        <p:tgtEl>
                                          <p:spTgt spid="26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6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6" grpId="0" build="p"/>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9" name="Google Shape;359;p33"/>
          <p:cNvSpPr/>
          <p:nvPr/>
        </p:nvSpPr>
        <p:spPr>
          <a:xfrm>
            <a:off x="371539" y="961017"/>
            <a:ext cx="2820600" cy="2820000"/>
          </a:xfrm>
          <a:prstGeom prst="ellipse">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txBox="1">
            <a:spLocks noGrp="1"/>
          </p:cNvSpPr>
          <p:nvPr>
            <p:ph type="ctrTitle"/>
          </p:nvPr>
        </p:nvSpPr>
        <p:spPr>
          <a:xfrm flipH="1">
            <a:off x="2545635" y="1179916"/>
            <a:ext cx="6034850" cy="247379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400" b="1" dirty="0">
                <a:latin typeface="Times New Roman" panose="02020603050405020304" pitchFamily="18" charset="0"/>
                <a:ea typeface="Segoe UI Black" panose="020B0A02040204020203" pitchFamily="34" charset="0"/>
                <a:cs typeface="Times New Roman" panose="02020603050405020304" pitchFamily="18" charset="0"/>
              </a:rPr>
              <a:t> 2. </a:t>
            </a:r>
            <a:r>
              <a:rPr lang="en-US" sz="3400" b="1" dirty="0" err="1">
                <a:latin typeface="Times New Roman" panose="02020603050405020304" pitchFamily="18" charset="0"/>
                <a:ea typeface="Segoe UI Black" panose="020B0A02040204020203" pitchFamily="34" charset="0"/>
                <a:cs typeface="Times New Roman" panose="02020603050405020304" pitchFamily="18" charset="0"/>
              </a:rPr>
              <a:t>Chức</a:t>
            </a:r>
            <a:r>
              <a:rPr lang="en-US" sz="34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3400" b="1" dirty="0" err="1">
                <a:latin typeface="Times New Roman" panose="02020603050405020304" pitchFamily="18" charset="0"/>
                <a:ea typeface="Segoe UI Black" panose="020B0A02040204020203" pitchFamily="34" charset="0"/>
                <a:cs typeface="Times New Roman" panose="02020603050405020304" pitchFamily="18" charset="0"/>
              </a:rPr>
              <a:t>năng</a:t>
            </a:r>
            <a:r>
              <a:rPr lang="en-US" sz="34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3400" b="1" dirty="0" err="1">
                <a:latin typeface="Times New Roman" panose="02020603050405020304" pitchFamily="18" charset="0"/>
                <a:ea typeface="Segoe UI Black" panose="020B0A02040204020203" pitchFamily="34" charset="0"/>
                <a:cs typeface="Times New Roman" panose="02020603050405020304" pitchFamily="18" charset="0"/>
              </a:rPr>
              <a:t>của</a:t>
            </a:r>
            <a:r>
              <a:rPr lang="en-US" sz="34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3400" b="1" dirty="0" err="1">
                <a:latin typeface="Times New Roman" panose="02020603050405020304" pitchFamily="18" charset="0"/>
                <a:ea typeface="Segoe UI Black" panose="020B0A02040204020203" pitchFamily="34" charset="0"/>
                <a:cs typeface="Times New Roman" panose="02020603050405020304" pitchFamily="18" charset="0"/>
              </a:rPr>
              <a:t>các</a:t>
            </a:r>
            <a:r>
              <a:rPr lang="en-US" sz="34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3400" b="1" dirty="0" err="1">
                <a:latin typeface="Times New Roman" panose="02020603050405020304" pitchFamily="18" charset="0"/>
                <a:ea typeface="Segoe UI Black" panose="020B0A02040204020203" pitchFamily="34" charset="0"/>
                <a:cs typeface="Times New Roman" panose="02020603050405020304" pitchFamily="18" charset="0"/>
              </a:rPr>
              <a:t>bộ</a:t>
            </a:r>
            <a:r>
              <a:rPr lang="en-US" sz="34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3400" b="1" dirty="0" err="1">
                <a:latin typeface="Times New Roman" panose="02020603050405020304" pitchFamily="18" charset="0"/>
                <a:ea typeface="Segoe UI Black" panose="020B0A02040204020203" pitchFamily="34" charset="0"/>
                <a:cs typeface="Times New Roman" panose="02020603050405020304" pitchFamily="18" charset="0"/>
              </a:rPr>
              <a:t>phận</a:t>
            </a:r>
            <a:r>
              <a:rPr lang="en-US" sz="34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3400" b="1" dirty="0" err="1">
                <a:latin typeface="Times New Roman" panose="02020603050405020304" pitchFamily="18" charset="0"/>
                <a:ea typeface="Segoe UI Black" panose="020B0A02040204020203" pitchFamily="34" charset="0"/>
                <a:cs typeface="Times New Roman" panose="02020603050405020304" pitchFamily="18" charset="0"/>
              </a:rPr>
              <a:t>cơ</a:t>
            </a:r>
            <a:r>
              <a:rPr lang="en-US" sz="34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3400" b="1" dirty="0" err="1">
                <a:latin typeface="Times New Roman" panose="02020603050405020304" pitchFamily="18" charset="0"/>
                <a:ea typeface="Segoe UI Black" panose="020B0A02040204020203" pitchFamily="34" charset="0"/>
                <a:cs typeface="Times New Roman" panose="02020603050405020304" pitchFamily="18" charset="0"/>
              </a:rPr>
              <a:t>quan</a:t>
            </a:r>
            <a:r>
              <a:rPr lang="en-US" sz="34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3400" b="1" dirty="0" err="1">
                <a:latin typeface="Times New Roman" panose="02020603050405020304" pitchFamily="18" charset="0"/>
                <a:ea typeface="Segoe UI Black" panose="020B0A02040204020203" pitchFamily="34" charset="0"/>
                <a:cs typeface="Times New Roman" panose="02020603050405020304" pitchFamily="18" charset="0"/>
              </a:rPr>
              <a:t>bài</a:t>
            </a:r>
            <a:r>
              <a:rPr lang="en-US" sz="34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3400" b="1" dirty="0" err="1">
                <a:latin typeface="Times New Roman" panose="02020603050405020304" pitchFamily="18" charset="0"/>
                <a:ea typeface="Segoe UI Black" panose="020B0A02040204020203" pitchFamily="34" charset="0"/>
                <a:cs typeface="Times New Roman" panose="02020603050405020304" pitchFamily="18" charset="0"/>
              </a:rPr>
              <a:t>tiết</a:t>
            </a:r>
            <a:r>
              <a:rPr lang="en-US" sz="34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3400" b="1" dirty="0" err="1">
                <a:latin typeface="Times New Roman" panose="02020603050405020304" pitchFamily="18" charset="0"/>
                <a:ea typeface="Segoe UI Black" panose="020B0A02040204020203" pitchFamily="34" charset="0"/>
                <a:cs typeface="Times New Roman" panose="02020603050405020304" pitchFamily="18" charset="0"/>
              </a:rPr>
              <a:t>nước</a:t>
            </a:r>
            <a:r>
              <a:rPr lang="en-US" sz="34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3400" b="1" dirty="0" err="1">
                <a:latin typeface="Times New Roman" panose="02020603050405020304" pitchFamily="18" charset="0"/>
                <a:ea typeface="Segoe UI Black" panose="020B0A02040204020203" pitchFamily="34" charset="0"/>
                <a:cs typeface="Times New Roman" panose="02020603050405020304" pitchFamily="18" charset="0"/>
              </a:rPr>
              <a:t>tiểu</a:t>
            </a:r>
            <a:endParaRPr sz="3400" b="1" dirty="0">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10" name="Google Shape;505;p36"/>
          <p:cNvSpPr txBox="1">
            <a:spLocks/>
          </p:cNvSpPr>
          <p:nvPr/>
        </p:nvSpPr>
        <p:spPr>
          <a:xfrm>
            <a:off x="776221" y="4034383"/>
            <a:ext cx="7591558"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20124D"/>
              </a:buClr>
              <a:buSzPts val="6000"/>
              <a:buFont typeface="Staatliches"/>
              <a:buNone/>
              <a:defRPr sz="4800" b="0" i="0" u="none" strike="noStrike" cap="none">
                <a:solidFill>
                  <a:schemeClr val="dk1"/>
                </a:solidFill>
                <a:latin typeface="Staatliches"/>
                <a:ea typeface="Staatliches"/>
                <a:cs typeface="Staatliches"/>
                <a:sym typeface="Staatliches"/>
              </a:defRPr>
            </a:lvl1pPr>
            <a:lvl2pPr marR="0" lvl="1" algn="ctr" rtl="0">
              <a:lnSpc>
                <a:spcPct val="100000"/>
              </a:lnSpc>
              <a:spcBef>
                <a:spcPts val="0"/>
              </a:spcBef>
              <a:spcAft>
                <a:spcPts val="0"/>
              </a:spcAft>
              <a:buClr>
                <a:srgbClr val="20124D"/>
              </a:buClr>
              <a:buSzPts val="6000"/>
              <a:buFont typeface="Bahiana"/>
              <a:buNone/>
              <a:defRPr sz="6000" b="0" i="0" u="none" strike="noStrike" cap="none">
                <a:solidFill>
                  <a:srgbClr val="20124D"/>
                </a:solidFill>
                <a:latin typeface="Bahiana"/>
                <a:ea typeface="Bahiana"/>
                <a:cs typeface="Bahiana"/>
                <a:sym typeface="Bahiana"/>
              </a:defRPr>
            </a:lvl2pPr>
            <a:lvl3pPr marR="0" lvl="2" algn="ctr" rtl="0">
              <a:lnSpc>
                <a:spcPct val="100000"/>
              </a:lnSpc>
              <a:spcBef>
                <a:spcPts val="0"/>
              </a:spcBef>
              <a:spcAft>
                <a:spcPts val="0"/>
              </a:spcAft>
              <a:buClr>
                <a:srgbClr val="20124D"/>
              </a:buClr>
              <a:buSzPts val="6000"/>
              <a:buFont typeface="Bahiana"/>
              <a:buNone/>
              <a:defRPr sz="6000" b="0" i="0" u="none" strike="noStrike" cap="none">
                <a:solidFill>
                  <a:srgbClr val="20124D"/>
                </a:solidFill>
                <a:latin typeface="Bahiana"/>
                <a:ea typeface="Bahiana"/>
                <a:cs typeface="Bahiana"/>
                <a:sym typeface="Bahiana"/>
              </a:defRPr>
            </a:lvl3pPr>
            <a:lvl4pPr marR="0" lvl="3" algn="ctr" rtl="0">
              <a:lnSpc>
                <a:spcPct val="100000"/>
              </a:lnSpc>
              <a:spcBef>
                <a:spcPts val="0"/>
              </a:spcBef>
              <a:spcAft>
                <a:spcPts val="0"/>
              </a:spcAft>
              <a:buClr>
                <a:srgbClr val="20124D"/>
              </a:buClr>
              <a:buSzPts val="6000"/>
              <a:buFont typeface="Bahiana"/>
              <a:buNone/>
              <a:defRPr sz="6000" b="0" i="0" u="none" strike="noStrike" cap="none">
                <a:solidFill>
                  <a:srgbClr val="20124D"/>
                </a:solidFill>
                <a:latin typeface="Bahiana"/>
                <a:ea typeface="Bahiana"/>
                <a:cs typeface="Bahiana"/>
                <a:sym typeface="Bahiana"/>
              </a:defRPr>
            </a:lvl4pPr>
            <a:lvl5pPr marR="0" lvl="4" algn="ctr" rtl="0">
              <a:lnSpc>
                <a:spcPct val="100000"/>
              </a:lnSpc>
              <a:spcBef>
                <a:spcPts val="0"/>
              </a:spcBef>
              <a:spcAft>
                <a:spcPts val="0"/>
              </a:spcAft>
              <a:buClr>
                <a:srgbClr val="20124D"/>
              </a:buClr>
              <a:buSzPts val="6000"/>
              <a:buFont typeface="Bahiana"/>
              <a:buNone/>
              <a:defRPr sz="6000" b="0" i="0" u="none" strike="noStrike" cap="none">
                <a:solidFill>
                  <a:srgbClr val="20124D"/>
                </a:solidFill>
                <a:latin typeface="Bahiana"/>
                <a:ea typeface="Bahiana"/>
                <a:cs typeface="Bahiana"/>
                <a:sym typeface="Bahiana"/>
              </a:defRPr>
            </a:lvl5pPr>
            <a:lvl6pPr marR="0" lvl="5" algn="ctr" rtl="0">
              <a:lnSpc>
                <a:spcPct val="100000"/>
              </a:lnSpc>
              <a:spcBef>
                <a:spcPts val="0"/>
              </a:spcBef>
              <a:spcAft>
                <a:spcPts val="0"/>
              </a:spcAft>
              <a:buClr>
                <a:srgbClr val="20124D"/>
              </a:buClr>
              <a:buSzPts val="6000"/>
              <a:buFont typeface="Bahiana"/>
              <a:buNone/>
              <a:defRPr sz="6000" b="0" i="0" u="none" strike="noStrike" cap="none">
                <a:solidFill>
                  <a:srgbClr val="20124D"/>
                </a:solidFill>
                <a:latin typeface="Bahiana"/>
                <a:ea typeface="Bahiana"/>
                <a:cs typeface="Bahiana"/>
                <a:sym typeface="Bahiana"/>
              </a:defRPr>
            </a:lvl6pPr>
            <a:lvl7pPr marR="0" lvl="6" algn="ctr" rtl="0">
              <a:lnSpc>
                <a:spcPct val="100000"/>
              </a:lnSpc>
              <a:spcBef>
                <a:spcPts val="0"/>
              </a:spcBef>
              <a:spcAft>
                <a:spcPts val="0"/>
              </a:spcAft>
              <a:buClr>
                <a:srgbClr val="20124D"/>
              </a:buClr>
              <a:buSzPts val="6000"/>
              <a:buFont typeface="Bahiana"/>
              <a:buNone/>
              <a:defRPr sz="6000" b="0" i="0" u="none" strike="noStrike" cap="none">
                <a:solidFill>
                  <a:srgbClr val="20124D"/>
                </a:solidFill>
                <a:latin typeface="Bahiana"/>
                <a:ea typeface="Bahiana"/>
                <a:cs typeface="Bahiana"/>
                <a:sym typeface="Bahiana"/>
              </a:defRPr>
            </a:lvl7pPr>
            <a:lvl8pPr marR="0" lvl="7" algn="ctr" rtl="0">
              <a:lnSpc>
                <a:spcPct val="100000"/>
              </a:lnSpc>
              <a:spcBef>
                <a:spcPts val="0"/>
              </a:spcBef>
              <a:spcAft>
                <a:spcPts val="0"/>
              </a:spcAft>
              <a:buClr>
                <a:srgbClr val="20124D"/>
              </a:buClr>
              <a:buSzPts val="6000"/>
              <a:buFont typeface="Bahiana"/>
              <a:buNone/>
              <a:defRPr sz="6000" b="0" i="0" u="none" strike="noStrike" cap="none">
                <a:solidFill>
                  <a:srgbClr val="20124D"/>
                </a:solidFill>
                <a:latin typeface="Bahiana"/>
                <a:ea typeface="Bahiana"/>
                <a:cs typeface="Bahiana"/>
                <a:sym typeface="Bahiana"/>
              </a:defRPr>
            </a:lvl8pPr>
            <a:lvl9pPr marR="0" lvl="8" algn="ctr" rtl="0">
              <a:lnSpc>
                <a:spcPct val="100000"/>
              </a:lnSpc>
              <a:spcBef>
                <a:spcPts val="0"/>
              </a:spcBef>
              <a:spcAft>
                <a:spcPts val="0"/>
              </a:spcAft>
              <a:buClr>
                <a:srgbClr val="20124D"/>
              </a:buClr>
              <a:buSzPts val="6000"/>
              <a:buFont typeface="Bahiana"/>
              <a:buNone/>
              <a:defRPr sz="6000" b="0" i="0" u="none" strike="noStrike" cap="none">
                <a:solidFill>
                  <a:srgbClr val="20124D"/>
                </a:solidFill>
                <a:latin typeface="Bahiana"/>
                <a:ea typeface="Bahiana"/>
                <a:cs typeface="Bahiana"/>
                <a:sym typeface="Bahiana"/>
              </a:defRPr>
            </a:lvl9pPr>
          </a:lstStyle>
          <a:p>
            <a:pPr algn="ctr"/>
            <a:r>
              <a:rPr lang="en-US" sz="1800" b="1" dirty="0">
                <a:latin typeface="Times New Roman" panose="02020603050405020304" pitchFamily="18" charset="0"/>
                <a:ea typeface="Segoe UI Black" panose="020B0A02040204020203" pitchFamily="34" charset="0"/>
                <a:cs typeface="Times New Roman" panose="02020603050405020304" pitchFamily="18" charset="0"/>
              </a:rPr>
              <a:t>Quan </a:t>
            </a:r>
            <a:r>
              <a:rPr lang="en-US" sz="1800" b="1" dirty="0" err="1">
                <a:latin typeface="Times New Roman" panose="02020603050405020304" pitchFamily="18" charset="0"/>
                <a:ea typeface="Segoe UI Black" panose="020B0A02040204020203" pitchFamily="34" charset="0"/>
                <a:cs typeface="Times New Roman" panose="02020603050405020304" pitchFamily="18" charset="0"/>
              </a:rPr>
              <a:t>sát</a:t>
            </a:r>
            <a:r>
              <a:rPr lang="en-US" sz="1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latin typeface="Times New Roman" panose="02020603050405020304" pitchFamily="18" charset="0"/>
                <a:ea typeface="Segoe UI Black" panose="020B0A02040204020203" pitchFamily="34" charset="0"/>
                <a:cs typeface="Times New Roman" panose="02020603050405020304" pitchFamily="18" charset="0"/>
              </a:rPr>
              <a:t>hình</a:t>
            </a:r>
            <a:r>
              <a:rPr lang="en-US" sz="1800" b="1" dirty="0">
                <a:latin typeface="Times New Roman" panose="02020603050405020304" pitchFamily="18" charset="0"/>
                <a:ea typeface="Segoe UI Black" panose="020B0A02040204020203" pitchFamily="34" charset="0"/>
                <a:cs typeface="Times New Roman" panose="02020603050405020304" pitchFamily="18" charset="0"/>
              </a:rPr>
              <a:t> 2 </a:t>
            </a:r>
            <a:r>
              <a:rPr lang="en-US" sz="1800" b="1" dirty="0" err="1">
                <a:latin typeface="Times New Roman" panose="02020603050405020304" pitchFamily="18" charset="0"/>
                <a:ea typeface="Segoe UI Black" panose="020B0A02040204020203" pitchFamily="34" charset="0"/>
                <a:cs typeface="Times New Roman" panose="02020603050405020304" pitchFamily="18" charset="0"/>
              </a:rPr>
              <a:t>sách</a:t>
            </a:r>
            <a:r>
              <a:rPr lang="en-US" sz="1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latin typeface="Times New Roman" panose="02020603050405020304" pitchFamily="18" charset="0"/>
                <a:ea typeface="Segoe UI Black" panose="020B0A02040204020203" pitchFamily="34" charset="0"/>
                <a:cs typeface="Times New Roman" panose="02020603050405020304" pitchFamily="18" charset="0"/>
              </a:rPr>
              <a:t>giáo</a:t>
            </a:r>
            <a:r>
              <a:rPr lang="en-US" sz="1800" b="1" dirty="0">
                <a:latin typeface="Times New Roman" panose="02020603050405020304" pitchFamily="18" charset="0"/>
                <a:ea typeface="Segoe UI Black" panose="020B0A02040204020203" pitchFamily="34" charset="0"/>
                <a:cs typeface="Times New Roman" panose="02020603050405020304" pitchFamily="18" charset="0"/>
              </a:rPr>
              <a:t> khoa </a:t>
            </a:r>
            <a:r>
              <a:rPr lang="en-US" sz="1800" b="1" dirty="0" err="1">
                <a:latin typeface="Times New Roman" panose="02020603050405020304" pitchFamily="18" charset="0"/>
                <a:ea typeface="Segoe UI Black" panose="020B0A02040204020203" pitchFamily="34" charset="0"/>
                <a:cs typeface="Times New Roman" panose="02020603050405020304" pitchFamily="18" charset="0"/>
              </a:rPr>
              <a:t>trang</a:t>
            </a:r>
            <a:r>
              <a:rPr lang="en-US" sz="1800" b="1" dirty="0">
                <a:latin typeface="Times New Roman" panose="02020603050405020304" pitchFamily="18" charset="0"/>
                <a:ea typeface="Segoe UI Black" panose="020B0A02040204020203" pitchFamily="34" charset="0"/>
                <a:cs typeface="Times New Roman" panose="02020603050405020304" pitchFamily="18" charset="0"/>
              </a:rPr>
              <a:t> 23, </a:t>
            </a:r>
            <a:r>
              <a:rPr lang="en-US" sz="1800" b="1" dirty="0" err="1">
                <a:latin typeface="Times New Roman" panose="02020603050405020304" pitchFamily="18" charset="0"/>
                <a:ea typeface="Segoe UI Black" panose="020B0A02040204020203" pitchFamily="34" charset="0"/>
                <a:cs typeface="Times New Roman" panose="02020603050405020304" pitchFamily="18" charset="0"/>
              </a:rPr>
              <a:t>suy</a:t>
            </a:r>
            <a:r>
              <a:rPr lang="en-US" sz="1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latin typeface="Times New Roman" panose="02020603050405020304" pitchFamily="18" charset="0"/>
                <a:ea typeface="Segoe UI Black" panose="020B0A02040204020203" pitchFamily="34" charset="0"/>
                <a:cs typeface="Times New Roman" panose="02020603050405020304" pitchFamily="18" charset="0"/>
              </a:rPr>
              <a:t>nghĩ</a:t>
            </a:r>
            <a:r>
              <a:rPr lang="en-US" sz="1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latin typeface="Times New Roman" panose="02020603050405020304" pitchFamily="18" charset="0"/>
                <a:ea typeface="Segoe UI Black" panose="020B0A02040204020203" pitchFamily="34" charset="0"/>
                <a:cs typeface="Times New Roman" panose="02020603050405020304" pitchFamily="18" charset="0"/>
              </a:rPr>
              <a:t>và</a:t>
            </a:r>
            <a:r>
              <a:rPr lang="en-US" sz="1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latin typeface="Times New Roman" panose="02020603050405020304" pitchFamily="18" charset="0"/>
                <a:ea typeface="Segoe UI Black" panose="020B0A02040204020203" pitchFamily="34" charset="0"/>
                <a:cs typeface="Times New Roman" panose="02020603050405020304" pitchFamily="18" charset="0"/>
              </a:rPr>
              <a:t>trả</a:t>
            </a:r>
            <a:r>
              <a:rPr lang="en-US" sz="1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latin typeface="Times New Roman" panose="02020603050405020304" pitchFamily="18" charset="0"/>
                <a:ea typeface="Segoe UI Black" panose="020B0A02040204020203" pitchFamily="34" charset="0"/>
                <a:cs typeface="Times New Roman" panose="02020603050405020304" pitchFamily="18" charset="0"/>
              </a:rPr>
              <a:t>lời</a:t>
            </a:r>
            <a:r>
              <a:rPr lang="en-US" sz="1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latin typeface="Times New Roman" panose="02020603050405020304" pitchFamily="18" charset="0"/>
                <a:ea typeface="Segoe UI Black" panose="020B0A02040204020203" pitchFamily="34" charset="0"/>
                <a:cs typeface="Times New Roman" panose="02020603050405020304" pitchFamily="18" charset="0"/>
              </a:rPr>
              <a:t>câu</a:t>
            </a:r>
            <a:r>
              <a:rPr lang="en-US" sz="1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latin typeface="Times New Roman" panose="02020603050405020304" pitchFamily="18" charset="0"/>
                <a:ea typeface="Segoe UI Black" panose="020B0A02040204020203" pitchFamily="34" charset="0"/>
                <a:cs typeface="Times New Roman" panose="02020603050405020304" pitchFamily="18" charset="0"/>
              </a:rPr>
              <a:t>hỏi</a:t>
            </a:r>
            <a:endParaRPr lang="vi-VN" sz="1800" b="1" dirty="0">
              <a:latin typeface="Times New Roman" panose="02020603050405020304" pitchFamily="18" charset="0"/>
              <a:ea typeface="Segoe UI Black" panose="020B0A02040204020203" pitchFamily="34" charset="0"/>
              <a:cs typeface="Times New Roman" panose="02020603050405020304" pitchFamily="18" charset="0"/>
            </a:endParaRPr>
          </a:p>
        </p:txBody>
      </p:sp>
      <p:grpSp>
        <p:nvGrpSpPr>
          <p:cNvPr id="12" name="Google Shape;1268;p37">
            <a:extLst>
              <a:ext uri="{FF2B5EF4-FFF2-40B4-BE49-F238E27FC236}">
                <a16:creationId xmlns:a16="http://schemas.microsoft.com/office/drawing/2014/main" id="{6FA82B72-390D-463A-B3B7-1B4CA168660D}"/>
              </a:ext>
            </a:extLst>
          </p:cNvPr>
          <p:cNvGrpSpPr/>
          <p:nvPr/>
        </p:nvGrpSpPr>
        <p:grpSpPr>
          <a:xfrm flipH="1">
            <a:off x="1325389" y="961017"/>
            <a:ext cx="1406154" cy="3018339"/>
            <a:chOff x="6435050" y="1025875"/>
            <a:chExt cx="1554725" cy="3337250"/>
          </a:xfrm>
        </p:grpSpPr>
        <p:sp>
          <p:nvSpPr>
            <p:cNvPr id="13" name="Google Shape;1269;p37">
              <a:extLst>
                <a:ext uri="{FF2B5EF4-FFF2-40B4-BE49-F238E27FC236}">
                  <a16:creationId xmlns:a16="http://schemas.microsoft.com/office/drawing/2014/main" id="{AE35CD78-07D4-48EF-9FFF-B6AF58B00408}"/>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270;p37">
              <a:extLst>
                <a:ext uri="{FF2B5EF4-FFF2-40B4-BE49-F238E27FC236}">
                  <a16:creationId xmlns:a16="http://schemas.microsoft.com/office/drawing/2014/main" id="{31B70474-4734-4505-AA20-3A165A5056AE}"/>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271;p37">
              <a:extLst>
                <a:ext uri="{FF2B5EF4-FFF2-40B4-BE49-F238E27FC236}">
                  <a16:creationId xmlns:a16="http://schemas.microsoft.com/office/drawing/2014/main" id="{A75FE4C0-6B6C-4BB7-94D5-F56AC9AC5939}"/>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72;p37">
              <a:extLst>
                <a:ext uri="{FF2B5EF4-FFF2-40B4-BE49-F238E27FC236}">
                  <a16:creationId xmlns:a16="http://schemas.microsoft.com/office/drawing/2014/main" id="{83E9743D-A595-4DD9-B0E6-C7D93B225D1E}"/>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73;p37">
              <a:extLst>
                <a:ext uri="{FF2B5EF4-FFF2-40B4-BE49-F238E27FC236}">
                  <a16:creationId xmlns:a16="http://schemas.microsoft.com/office/drawing/2014/main" id="{B371A1C8-D119-470B-B42D-0689305C35D2}"/>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74;p37">
              <a:extLst>
                <a:ext uri="{FF2B5EF4-FFF2-40B4-BE49-F238E27FC236}">
                  <a16:creationId xmlns:a16="http://schemas.microsoft.com/office/drawing/2014/main" id="{FE7AF154-181D-4FE2-AF45-46DEF72DCB74}"/>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75;p37">
              <a:extLst>
                <a:ext uri="{FF2B5EF4-FFF2-40B4-BE49-F238E27FC236}">
                  <a16:creationId xmlns:a16="http://schemas.microsoft.com/office/drawing/2014/main" id="{7E390A28-89D5-4F24-A419-BB6022AF9D36}"/>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76;p37">
              <a:extLst>
                <a:ext uri="{FF2B5EF4-FFF2-40B4-BE49-F238E27FC236}">
                  <a16:creationId xmlns:a16="http://schemas.microsoft.com/office/drawing/2014/main" id="{B5AFA85B-DE40-49A6-8F32-17CB907555BA}"/>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77;p37">
              <a:extLst>
                <a:ext uri="{FF2B5EF4-FFF2-40B4-BE49-F238E27FC236}">
                  <a16:creationId xmlns:a16="http://schemas.microsoft.com/office/drawing/2014/main" id="{1A7D28F9-16F2-4A2F-9A15-6C6EFB2639C2}"/>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278;p37">
              <a:extLst>
                <a:ext uri="{FF2B5EF4-FFF2-40B4-BE49-F238E27FC236}">
                  <a16:creationId xmlns:a16="http://schemas.microsoft.com/office/drawing/2014/main" id="{30C6AD66-8140-4964-B1F4-50FCA6312F70}"/>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79;p37">
              <a:extLst>
                <a:ext uri="{FF2B5EF4-FFF2-40B4-BE49-F238E27FC236}">
                  <a16:creationId xmlns:a16="http://schemas.microsoft.com/office/drawing/2014/main" id="{7841CAC1-4B6E-4207-B886-028903FEF171}"/>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280;p37">
              <a:extLst>
                <a:ext uri="{FF2B5EF4-FFF2-40B4-BE49-F238E27FC236}">
                  <a16:creationId xmlns:a16="http://schemas.microsoft.com/office/drawing/2014/main" id="{20E09D4C-927E-4FF2-B569-85ED26154F58}"/>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81;p37">
              <a:extLst>
                <a:ext uri="{FF2B5EF4-FFF2-40B4-BE49-F238E27FC236}">
                  <a16:creationId xmlns:a16="http://schemas.microsoft.com/office/drawing/2014/main" id="{108DFED3-F504-4F19-B7EE-D0C0085883DB}"/>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82;p37">
              <a:extLst>
                <a:ext uri="{FF2B5EF4-FFF2-40B4-BE49-F238E27FC236}">
                  <a16:creationId xmlns:a16="http://schemas.microsoft.com/office/drawing/2014/main" id="{A2B4B612-73E7-4C4E-BAFA-D0D62E22FF15}"/>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283;p37">
              <a:extLst>
                <a:ext uri="{FF2B5EF4-FFF2-40B4-BE49-F238E27FC236}">
                  <a16:creationId xmlns:a16="http://schemas.microsoft.com/office/drawing/2014/main" id="{5C0DAF6C-3C45-4529-BE4B-0C4A975DCCB5}"/>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84;p37">
              <a:extLst>
                <a:ext uri="{FF2B5EF4-FFF2-40B4-BE49-F238E27FC236}">
                  <a16:creationId xmlns:a16="http://schemas.microsoft.com/office/drawing/2014/main" id="{6987EE3E-E75F-49FB-AF97-CC11AE38C9E2}"/>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85;p37">
              <a:extLst>
                <a:ext uri="{FF2B5EF4-FFF2-40B4-BE49-F238E27FC236}">
                  <a16:creationId xmlns:a16="http://schemas.microsoft.com/office/drawing/2014/main" id="{B504723A-446F-4707-93C5-241E387A3732}"/>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86;p37">
              <a:extLst>
                <a:ext uri="{FF2B5EF4-FFF2-40B4-BE49-F238E27FC236}">
                  <a16:creationId xmlns:a16="http://schemas.microsoft.com/office/drawing/2014/main" id="{9C5161CD-3D52-4E27-A47C-DDEA52553B6E}"/>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87;p37">
              <a:extLst>
                <a:ext uri="{FF2B5EF4-FFF2-40B4-BE49-F238E27FC236}">
                  <a16:creationId xmlns:a16="http://schemas.microsoft.com/office/drawing/2014/main" id="{8A01AD9F-CA1B-4A02-BAFD-71407B56B01B}"/>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88;p37">
              <a:extLst>
                <a:ext uri="{FF2B5EF4-FFF2-40B4-BE49-F238E27FC236}">
                  <a16:creationId xmlns:a16="http://schemas.microsoft.com/office/drawing/2014/main" id="{FF566429-5763-4FD7-BE01-4F05E2F0374A}"/>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89;p37">
              <a:extLst>
                <a:ext uri="{FF2B5EF4-FFF2-40B4-BE49-F238E27FC236}">
                  <a16:creationId xmlns:a16="http://schemas.microsoft.com/office/drawing/2014/main" id="{099F02B9-8E88-4C0D-AEC3-C448E547E8EA}"/>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90;p37">
              <a:extLst>
                <a:ext uri="{FF2B5EF4-FFF2-40B4-BE49-F238E27FC236}">
                  <a16:creationId xmlns:a16="http://schemas.microsoft.com/office/drawing/2014/main" id="{6D2DB8B2-5DE4-425B-8F8C-DC51316BDF7D}"/>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91;p37">
              <a:extLst>
                <a:ext uri="{FF2B5EF4-FFF2-40B4-BE49-F238E27FC236}">
                  <a16:creationId xmlns:a16="http://schemas.microsoft.com/office/drawing/2014/main" id="{44F03F15-A0DF-4540-803D-E98AB852AEB1}"/>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92;p37">
              <a:extLst>
                <a:ext uri="{FF2B5EF4-FFF2-40B4-BE49-F238E27FC236}">
                  <a16:creationId xmlns:a16="http://schemas.microsoft.com/office/drawing/2014/main" id="{52E1AF9F-74D7-4F65-873F-BE85DAC20F70}"/>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93;p37">
              <a:extLst>
                <a:ext uri="{FF2B5EF4-FFF2-40B4-BE49-F238E27FC236}">
                  <a16:creationId xmlns:a16="http://schemas.microsoft.com/office/drawing/2014/main" id="{A5C53AE9-9E66-4266-B9B2-523AB22AB5B5}"/>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94;p37">
              <a:extLst>
                <a:ext uri="{FF2B5EF4-FFF2-40B4-BE49-F238E27FC236}">
                  <a16:creationId xmlns:a16="http://schemas.microsoft.com/office/drawing/2014/main" id="{F811D870-D2C2-4123-8A20-7DE0C741B231}"/>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95;p37">
              <a:extLst>
                <a:ext uri="{FF2B5EF4-FFF2-40B4-BE49-F238E27FC236}">
                  <a16:creationId xmlns:a16="http://schemas.microsoft.com/office/drawing/2014/main" id="{ED5BF550-90AC-4E63-AB01-BB1C118C0B98}"/>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96;p37">
              <a:extLst>
                <a:ext uri="{FF2B5EF4-FFF2-40B4-BE49-F238E27FC236}">
                  <a16:creationId xmlns:a16="http://schemas.microsoft.com/office/drawing/2014/main" id="{916FEFD3-8C1B-4C64-A6E7-854C30AB4509}"/>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97;p37">
              <a:extLst>
                <a:ext uri="{FF2B5EF4-FFF2-40B4-BE49-F238E27FC236}">
                  <a16:creationId xmlns:a16="http://schemas.microsoft.com/office/drawing/2014/main" id="{E2C36B83-0452-4796-BFD5-969B0A976814}"/>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98;p37">
              <a:extLst>
                <a:ext uri="{FF2B5EF4-FFF2-40B4-BE49-F238E27FC236}">
                  <a16:creationId xmlns:a16="http://schemas.microsoft.com/office/drawing/2014/main" id="{4AC32208-6060-49F2-B6AF-01B1FE95B7BB}"/>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99;p37">
              <a:extLst>
                <a:ext uri="{FF2B5EF4-FFF2-40B4-BE49-F238E27FC236}">
                  <a16:creationId xmlns:a16="http://schemas.microsoft.com/office/drawing/2014/main" id="{4E8B7D38-B8E0-4087-92A5-9FE69B11DBB2}"/>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300;p37">
              <a:extLst>
                <a:ext uri="{FF2B5EF4-FFF2-40B4-BE49-F238E27FC236}">
                  <a16:creationId xmlns:a16="http://schemas.microsoft.com/office/drawing/2014/main" id="{4CBE4028-78A7-418A-9BE3-D60949FE9486}"/>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301;p37">
              <a:extLst>
                <a:ext uri="{FF2B5EF4-FFF2-40B4-BE49-F238E27FC236}">
                  <a16:creationId xmlns:a16="http://schemas.microsoft.com/office/drawing/2014/main" id="{18A28393-6340-4266-995B-5B5824F6BBE2}"/>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302;p37">
              <a:extLst>
                <a:ext uri="{FF2B5EF4-FFF2-40B4-BE49-F238E27FC236}">
                  <a16:creationId xmlns:a16="http://schemas.microsoft.com/office/drawing/2014/main" id="{B0FB2744-5C98-4C2F-8DEE-C239068F404D}"/>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303;p37">
              <a:extLst>
                <a:ext uri="{FF2B5EF4-FFF2-40B4-BE49-F238E27FC236}">
                  <a16:creationId xmlns:a16="http://schemas.microsoft.com/office/drawing/2014/main" id="{0CC3748B-67EE-4C28-9133-6FF688CE571B}"/>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304;p37">
              <a:extLst>
                <a:ext uri="{FF2B5EF4-FFF2-40B4-BE49-F238E27FC236}">
                  <a16:creationId xmlns:a16="http://schemas.microsoft.com/office/drawing/2014/main" id="{83F95B97-1FFC-40D2-BC69-FADE2639DFFD}"/>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05;p37">
              <a:extLst>
                <a:ext uri="{FF2B5EF4-FFF2-40B4-BE49-F238E27FC236}">
                  <a16:creationId xmlns:a16="http://schemas.microsoft.com/office/drawing/2014/main" id="{21BA7E17-ABCD-41D4-9960-B6929C560654}"/>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06;p37">
              <a:extLst>
                <a:ext uri="{FF2B5EF4-FFF2-40B4-BE49-F238E27FC236}">
                  <a16:creationId xmlns:a16="http://schemas.microsoft.com/office/drawing/2014/main" id="{4AD9D220-263B-4E85-998A-A72916ADA773}"/>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07;p37">
              <a:extLst>
                <a:ext uri="{FF2B5EF4-FFF2-40B4-BE49-F238E27FC236}">
                  <a16:creationId xmlns:a16="http://schemas.microsoft.com/office/drawing/2014/main" id="{D6BD320D-E12D-4B3B-B98C-DC7773B01DA7}"/>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08;p37">
              <a:extLst>
                <a:ext uri="{FF2B5EF4-FFF2-40B4-BE49-F238E27FC236}">
                  <a16:creationId xmlns:a16="http://schemas.microsoft.com/office/drawing/2014/main" id="{5577413F-2E3B-452B-BDDF-1DEBFED0C3A2}"/>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09;p37">
              <a:extLst>
                <a:ext uri="{FF2B5EF4-FFF2-40B4-BE49-F238E27FC236}">
                  <a16:creationId xmlns:a16="http://schemas.microsoft.com/office/drawing/2014/main" id="{6D7D2AA7-F0D3-4E18-83C6-AD67961C3211}"/>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10;p37">
              <a:extLst>
                <a:ext uri="{FF2B5EF4-FFF2-40B4-BE49-F238E27FC236}">
                  <a16:creationId xmlns:a16="http://schemas.microsoft.com/office/drawing/2014/main" id="{8EDC52F3-9FF5-429A-AB9A-A42BD1C3533E}"/>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11;p37">
              <a:extLst>
                <a:ext uri="{FF2B5EF4-FFF2-40B4-BE49-F238E27FC236}">
                  <a16:creationId xmlns:a16="http://schemas.microsoft.com/office/drawing/2014/main" id="{C9199B26-A941-40FB-B7E9-3A207C94DA21}"/>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12;p37">
              <a:extLst>
                <a:ext uri="{FF2B5EF4-FFF2-40B4-BE49-F238E27FC236}">
                  <a16:creationId xmlns:a16="http://schemas.microsoft.com/office/drawing/2014/main" id="{27E473F8-ACA0-4B40-97B6-1FF9CE7E5FED}"/>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13;p37">
              <a:extLst>
                <a:ext uri="{FF2B5EF4-FFF2-40B4-BE49-F238E27FC236}">
                  <a16:creationId xmlns:a16="http://schemas.microsoft.com/office/drawing/2014/main" id="{02A3F4F0-47D0-4866-8A90-66D9DDF2322A}"/>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14;p37">
              <a:extLst>
                <a:ext uri="{FF2B5EF4-FFF2-40B4-BE49-F238E27FC236}">
                  <a16:creationId xmlns:a16="http://schemas.microsoft.com/office/drawing/2014/main" id="{30AE2EF5-8867-478C-878C-6D2844696FB5}"/>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15;p37">
              <a:extLst>
                <a:ext uri="{FF2B5EF4-FFF2-40B4-BE49-F238E27FC236}">
                  <a16:creationId xmlns:a16="http://schemas.microsoft.com/office/drawing/2014/main" id="{4FA5C37F-EB02-4446-ABC8-BF87CDD3ED47}"/>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16;p37">
              <a:extLst>
                <a:ext uri="{FF2B5EF4-FFF2-40B4-BE49-F238E27FC236}">
                  <a16:creationId xmlns:a16="http://schemas.microsoft.com/office/drawing/2014/main" id="{393433B7-8BBE-410C-B891-84455D6FF5E2}"/>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17;p37">
              <a:extLst>
                <a:ext uri="{FF2B5EF4-FFF2-40B4-BE49-F238E27FC236}">
                  <a16:creationId xmlns:a16="http://schemas.microsoft.com/office/drawing/2014/main" id="{C3AE7319-4430-4093-A3C5-9FF142024AF2}"/>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18;p37">
              <a:extLst>
                <a:ext uri="{FF2B5EF4-FFF2-40B4-BE49-F238E27FC236}">
                  <a16:creationId xmlns:a16="http://schemas.microsoft.com/office/drawing/2014/main" id="{B89CBE6C-3C7F-40F5-B2EA-821EF9E72323}"/>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19;p37">
              <a:extLst>
                <a:ext uri="{FF2B5EF4-FFF2-40B4-BE49-F238E27FC236}">
                  <a16:creationId xmlns:a16="http://schemas.microsoft.com/office/drawing/2014/main" id="{273EA4A9-9A18-4F04-9A6D-FABB5B2D89F3}"/>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76917938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80000" fill="hold" grpId="0" nodeType="withEffect">
                                  <p:stCondLst>
                                    <p:cond delay="0"/>
                                  </p:stCondLst>
                                  <p:childTnLst>
                                    <p:set>
                                      <p:cBhvr>
                                        <p:cTn id="6" dur="1" fill="hold">
                                          <p:stCondLst>
                                            <p:cond delay="0"/>
                                          </p:stCondLst>
                                        </p:cTn>
                                        <p:tgtEl>
                                          <p:spTgt spid="356"/>
                                        </p:tgtEl>
                                        <p:attrNameLst>
                                          <p:attrName>style.visibility</p:attrName>
                                        </p:attrNameLst>
                                      </p:cBhvr>
                                      <p:to>
                                        <p:strVal val="visible"/>
                                      </p:to>
                                    </p:set>
                                    <p:anim calcmode="lin" valueType="num">
                                      <p:cBhvr additive="base">
                                        <p:cTn id="7" dur="1250" fill="hold"/>
                                        <p:tgtEl>
                                          <p:spTgt spid="356"/>
                                        </p:tgtEl>
                                        <p:attrNameLst>
                                          <p:attrName>ppt_x</p:attrName>
                                        </p:attrNameLst>
                                      </p:cBhvr>
                                      <p:tavLst>
                                        <p:tav tm="0">
                                          <p:val>
                                            <p:strVal val="1+#ppt_w/2"/>
                                          </p:val>
                                        </p:tav>
                                        <p:tav tm="100000">
                                          <p:val>
                                            <p:strVal val="#ppt_x"/>
                                          </p:val>
                                        </p:tav>
                                      </p:tavLst>
                                    </p:anim>
                                    <p:anim calcmode="lin" valueType="num">
                                      <p:cBhvr additive="base">
                                        <p:cTn id="8" dur="1250" fill="hold"/>
                                        <p:tgtEl>
                                          <p:spTgt spid="3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16" name="TextBox 15">
            <a:extLst>
              <a:ext uri="{FF2B5EF4-FFF2-40B4-BE49-F238E27FC236}">
                <a16:creationId xmlns:a16="http://schemas.microsoft.com/office/drawing/2014/main" id="{7E6D335A-1C8E-40DE-A017-6FB495C309AF}"/>
              </a:ext>
            </a:extLst>
          </p:cNvPr>
          <p:cNvSpPr txBox="1"/>
          <p:nvPr/>
        </p:nvSpPr>
        <p:spPr>
          <a:xfrm>
            <a:off x="686205" y="363878"/>
            <a:ext cx="7771590" cy="400110"/>
          </a:xfrm>
          <a:prstGeom prst="rect">
            <a:avLst/>
          </a:prstGeom>
          <a:noFill/>
        </p:spPr>
        <p:txBody>
          <a:bodyPr wrap="square" rtlCol="0">
            <a:spAutoFit/>
          </a:bodyPr>
          <a:lstStyle/>
          <a:p>
            <a:pPr algn="ct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Chức</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năng</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làm</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việc</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của</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các</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bộ</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phận</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cơ</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quan</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bài</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tiết</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nước</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tiểu</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p>
        </p:txBody>
      </p:sp>
      <p:grpSp>
        <p:nvGrpSpPr>
          <p:cNvPr id="6" name="Group 5">
            <a:extLst>
              <a:ext uri="{FF2B5EF4-FFF2-40B4-BE49-F238E27FC236}">
                <a16:creationId xmlns:a16="http://schemas.microsoft.com/office/drawing/2014/main" id="{C7CA3BFD-0B3B-404D-AEAD-865AE49F8A3D}"/>
              </a:ext>
            </a:extLst>
          </p:cNvPr>
          <p:cNvGrpSpPr/>
          <p:nvPr/>
        </p:nvGrpSpPr>
        <p:grpSpPr>
          <a:xfrm>
            <a:off x="4763790" y="5402000"/>
            <a:ext cx="4216958" cy="581334"/>
            <a:chOff x="261257" y="1300849"/>
            <a:chExt cx="4216958" cy="581334"/>
          </a:xfrm>
        </p:grpSpPr>
        <p:sp>
          <p:nvSpPr>
            <p:cNvPr id="7" name="Rectangle: Rounded Corners 6">
              <a:extLst>
                <a:ext uri="{FF2B5EF4-FFF2-40B4-BE49-F238E27FC236}">
                  <a16:creationId xmlns:a16="http://schemas.microsoft.com/office/drawing/2014/main" id="{AA2EA6EE-8D14-4118-937C-A39908ED1549}"/>
                </a:ext>
              </a:extLst>
            </p:cNvPr>
            <p:cNvSpPr/>
            <p:nvPr/>
          </p:nvSpPr>
          <p:spPr>
            <a:xfrm>
              <a:off x="261257" y="1300849"/>
              <a:ext cx="4216958" cy="581334"/>
            </a:xfrm>
            <a:prstGeom prst="roundRect">
              <a:avLst>
                <a:gd name="adj"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356;p33">
              <a:extLst>
                <a:ext uri="{FF2B5EF4-FFF2-40B4-BE49-F238E27FC236}">
                  <a16:creationId xmlns:a16="http://schemas.microsoft.com/office/drawing/2014/main" id="{B88D5F60-E197-4270-8241-779A28F9DA6C}"/>
                </a:ext>
              </a:extLst>
            </p:cNvPr>
            <p:cNvSpPr txBox="1">
              <a:spLocks/>
            </p:cNvSpPr>
            <p:nvPr/>
          </p:nvSpPr>
          <p:spPr>
            <a:xfrm flipH="1">
              <a:off x="711036" y="1385686"/>
              <a:ext cx="3400268"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Trả</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lời</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các</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câu</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hỏi</a:t>
              </a:r>
              <a:endParaRPr lang="vi-VN"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sp>
        <p:nvSpPr>
          <p:cNvPr id="9" name="TextBox 8">
            <a:extLst>
              <a:ext uri="{FF2B5EF4-FFF2-40B4-BE49-F238E27FC236}">
                <a16:creationId xmlns:a16="http://schemas.microsoft.com/office/drawing/2014/main" id="{989FE38F-5E59-44DB-8966-67CF217897C0}"/>
              </a:ext>
            </a:extLst>
          </p:cNvPr>
          <p:cNvSpPr txBox="1"/>
          <p:nvPr/>
        </p:nvSpPr>
        <p:spPr>
          <a:xfrm>
            <a:off x="686205" y="917727"/>
            <a:ext cx="8155171" cy="385362"/>
          </a:xfrm>
          <a:prstGeom prst="rect">
            <a:avLst/>
          </a:prstGeom>
          <a:noFill/>
        </p:spPr>
        <p:txBody>
          <a:bodyPr wrap="square" rtlCol="0">
            <a:spAutoFit/>
          </a:bodyPr>
          <a:lstStyle/>
          <a:p>
            <a:pPr marR="0" algn="ctr">
              <a:lnSpc>
                <a:spcPct val="115000"/>
              </a:lnSpc>
              <a:spcBef>
                <a:spcPts val="0"/>
              </a:spcBef>
              <a:spcAft>
                <a:spcPts val="0"/>
              </a:spcAft>
            </a:pPr>
            <a:r>
              <a:rPr lang="en-US" sz="1800" b="1" i="1" dirty="0">
                <a:solidFill>
                  <a:schemeClr val="accent2">
                    <a:lumMod val="50000"/>
                  </a:schemeClr>
                </a:solidFill>
                <a:effectLst/>
                <a:latin typeface="Times New Roman" panose="02020603050405020304" pitchFamily="18" charset="0"/>
                <a:ea typeface="Calibri" panose="020F0502020204030204" pitchFamily="34" charset="0"/>
              </a:rPr>
              <a:t>Quan </a:t>
            </a:r>
            <a:r>
              <a:rPr lang="en-US" sz="1800" b="1" i="1" dirty="0" err="1">
                <a:solidFill>
                  <a:schemeClr val="accent2">
                    <a:lumMod val="50000"/>
                  </a:schemeClr>
                </a:solidFill>
                <a:effectLst/>
                <a:latin typeface="Times New Roman" panose="02020603050405020304" pitchFamily="18" charset="0"/>
                <a:ea typeface="Calibri" panose="020F0502020204030204" pitchFamily="34" charset="0"/>
              </a:rPr>
              <a:t>sát</a:t>
            </a:r>
            <a:r>
              <a:rPr lang="en-US" sz="1800" b="1" i="1" dirty="0">
                <a:solidFill>
                  <a:schemeClr val="accent2">
                    <a:lumMod val="50000"/>
                  </a:schemeClr>
                </a:solidFill>
                <a:effectLst/>
                <a:latin typeface="Times New Roman" panose="02020603050405020304" pitchFamily="18" charset="0"/>
                <a:ea typeface="Calibri" panose="020F0502020204030204" pitchFamily="34" charset="0"/>
              </a:rPr>
              <a:t> </a:t>
            </a:r>
            <a:r>
              <a:rPr lang="en-US" sz="1800" b="1" i="1" dirty="0" err="1">
                <a:solidFill>
                  <a:schemeClr val="accent2">
                    <a:lumMod val="50000"/>
                  </a:schemeClr>
                </a:solidFill>
                <a:effectLst/>
                <a:latin typeface="Times New Roman" panose="02020603050405020304" pitchFamily="18" charset="0"/>
                <a:ea typeface="Calibri" panose="020F0502020204030204" pitchFamily="34" charset="0"/>
              </a:rPr>
              <a:t>hình</a:t>
            </a:r>
            <a:r>
              <a:rPr lang="en-US" sz="1800" b="1" i="1" dirty="0">
                <a:solidFill>
                  <a:schemeClr val="accent2">
                    <a:lumMod val="50000"/>
                  </a:schemeClr>
                </a:solidFill>
                <a:effectLst/>
                <a:latin typeface="Times New Roman" panose="02020603050405020304" pitchFamily="18" charset="0"/>
                <a:ea typeface="Calibri" panose="020F0502020204030204" pitchFamily="34" charset="0"/>
              </a:rPr>
              <a:t> 2 </a:t>
            </a:r>
            <a:r>
              <a:rPr lang="en-US" sz="1800" b="1" i="1" dirty="0" err="1">
                <a:solidFill>
                  <a:schemeClr val="accent2">
                    <a:lumMod val="50000"/>
                  </a:schemeClr>
                </a:solidFill>
                <a:effectLst/>
                <a:latin typeface="Times New Roman" panose="02020603050405020304" pitchFamily="18" charset="0"/>
                <a:ea typeface="Calibri" panose="020F0502020204030204" pitchFamily="34" charset="0"/>
              </a:rPr>
              <a:t>trang</a:t>
            </a:r>
            <a:r>
              <a:rPr lang="en-US" sz="1800" b="1" i="1" dirty="0">
                <a:solidFill>
                  <a:schemeClr val="accent2">
                    <a:lumMod val="50000"/>
                  </a:schemeClr>
                </a:solidFill>
                <a:effectLst/>
                <a:latin typeface="Times New Roman" panose="02020603050405020304" pitchFamily="18" charset="0"/>
                <a:ea typeface="Calibri" panose="020F0502020204030204" pitchFamily="34" charset="0"/>
              </a:rPr>
              <a:t> 23 </a:t>
            </a:r>
            <a:r>
              <a:rPr lang="en-US" sz="1800" b="1" i="1" dirty="0" err="1">
                <a:solidFill>
                  <a:schemeClr val="accent2">
                    <a:lumMod val="50000"/>
                  </a:schemeClr>
                </a:solidFill>
                <a:effectLst/>
                <a:latin typeface="Times New Roman" panose="02020603050405020304" pitchFamily="18" charset="0"/>
                <a:ea typeface="Calibri" panose="020F0502020204030204" pitchFamily="34" charset="0"/>
              </a:rPr>
              <a:t>trong</a:t>
            </a:r>
            <a:r>
              <a:rPr lang="en-US" sz="1800" b="1" i="1" dirty="0">
                <a:solidFill>
                  <a:schemeClr val="accent2">
                    <a:lumMod val="50000"/>
                  </a:schemeClr>
                </a:solidFill>
                <a:effectLst/>
                <a:latin typeface="Times New Roman" panose="02020603050405020304" pitchFamily="18" charset="0"/>
                <a:ea typeface="Calibri" panose="020F0502020204030204" pitchFamily="34" charset="0"/>
              </a:rPr>
              <a:t> </a:t>
            </a:r>
            <a:r>
              <a:rPr lang="en-US" sz="1800" b="1" i="1" dirty="0" err="1">
                <a:solidFill>
                  <a:schemeClr val="accent2">
                    <a:lumMod val="50000"/>
                  </a:schemeClr>
                </a:solidFill>
                <a:effectLst/>
                <a:latin typeface="Times New Roman" panose="02020603050405020304" pitchFamily="18" charset="0"/>
                <a:ea typeface="Calibri" panose="020F0502020204030204" pitchFamily="34" charset="0"/>
              </a:rPr>
              <a:t>sách</a:t>
            </a:r>
            <a:r>
              <a:rPr lang="en-US" sz="1800" b="1" i="1" dirty="0">
                <a:solidFill>
                  <a:schemeClr val="accent2">
                    <a:lumMod val="50000"/>
                  </a:schemeClr>
                </a:solidFill>
                <a:effectLst/>
                <a:latin typeface="Times New Roman" panose="02020603050405020304" pitchFamily="18" charset="0"/>
                <a:ea typeface="Calibri" panose="020F0502020204030204" pitchFamily="34" charset="0"/>
              </a:rPr>
              <a:t> </a:t>
            </a:r>
            <a:r>
              <a:rPr lang="en-US" sz="1800" b="1" i="1" dirty="0" err="1">
                <a:solidFill>
                  <a:schemeClr val="accent2">
                    <a:lumMod val="50000"/>
                  </a:schemeClr>
                </a:solidFill>
                <a:effectLst/>
                <a:latin typeface="Times New Roman" panose="02020603050405020304" pitchFamily="18" charset="0"/>
                <a:ea typeface="Calibri" panose="020F0502020204030204" pitchFamily="34" charset="0"/>
              </a:rPr>
              <a:t>giáo</a:t>
            </a:r>
            <a:r>
              <a:rPr lang="en-US" sz="1800" b="1" i="1" dirty="0">
                <a:solidFill>
                  <a:schemeClr val="accent2">
                    <a:lumMod val="50000"/>
                  </a:schemeClr>
                </a:solidFill>
                <a:effectLst/>
                <a:latin typeface="Times New Roman" panose="02020603050405020304" pitchFamily="18" charset="0"/>
                <a:ea typeface="Calibri" panose="020F0502020204030204" pitchFamily="34" charset="0"/>
              </a:rPr>
              <a:t> khoa, </a:t>
            </a:r>
            <a:r>
              <a:rPr lang="en-US" sz="1800" b="1" i="1" dirty="0" err="1">
                <a:solidFill>
                  <a:schemeClr val="accent2">
                    <a:lumMod val="50000"/>
                  </a:schemeClr>
                </a:solidFill>
                <a:effectLst/>
                <a:latin typeface="Times New Roman" panose="02020603050405020304" pitchFamily="18" charset="0"/>
                <a:ea typeface="Calibri" panose="020F0502020204030204" pitchFamily="34" charset="0"/>
              </a:rPr>
              <a:t>đọc</a:t>
            </a:r>
            <a:r>
              <a:rPr lang="en-US" sz="1800" b="1" i="1" dirty="0">
                <a:solidFill>
                  <a:schemeClr val="accent2">
                    <a:lumMod val="50000"/>
                  </a:schemeClr>
                </a:solidFill>
                <a:effectLst/>
                <a:latin typeface="Times New Roman" panose="02020603050405020304" pitchFamily="18" charset="0"/>
                <a:ea typeface="Calibri" panose="020F0502020204030204" pitchFamily="34" charset="0"/>
              </a:rPr>
              <a:t> </a:t>
            </a:r>
            <a:r>
              <a:rPr lang="en-US" sz="1800" b="1" i="1" dirty="0" err="1">
                <a:solidFill>
                  <a:schemeClr val="accent2">
                    <a:lumMod val="50000"/>
                  </a:schemeClr>
                </a:solidFill>
                <a:effectLst/>
                <a:latin typeface="Times New Roman" panose="02020603050405020304" pitchFamily="18" charset="0"/>
                <a:ea typeface="Calibri" panose="020F0502020204030204" pitchFamily="34" charset="0"/>
              </a:rPr>
              <a:t>thầm</a:t>
            </a:r>
            <a:r>
              <a:rPr lang="en-US" sz="1800" b="1" i="1" dirty="0">
                <a:solidFill>
                  <a:schemeClr val="accent2">
                    <a:lumMod val="50000"/>
                  </a:schemeClr>
                </a:solidFill>
                <a:effectLst/>
                <a:latin typeface="Times New Roman" panose="02020603050405020304" pitchFamily="18" charset="0"/>
                <a:ea typeface="Calibri" panose="020F0502020204030204" pitchFamily="34" charset="0"/>
              </a:rPr>
              <a:t> </a:t>
            </a:r>
            <a:r>
              <a:rPr lang="en-US" sz="1800" b="1" i="1" dirty="0" err="1">
                <a:solidFill>
                  <a:schemeClr val="accent2">
                    <a:lumMod val="50000"/>
                  </a:schemeClr>
                </a:solidFill>
                <a:effectLst/>
                <a:latin typeface="Times New Roman" panose="02020603050405020304" pitchFamily="18" charset="0"/>
                <a:ea typeface="Calibri" panose="020F0502020204030204" pitchFamily="34" charset="0"/>
              </a:rPr>
              <a:t>lời</a:t>
            </a:r>
            <a:r>
              <a:rPr lang="en-US" sz="1800" b="1" i="1" dirty="0">
                <a:solidFill>
                  <a:schemeClr val="accent2">
                    <a:lumMod val="50000"/>
                  </a:schemeClr>
                </a:solidFill>
                <a:effectLst/>
                <a:latin typeface="Times New Roman" panose="02020603050405020304" pitchFamily="18" charset="0"/>
                <a:ea typeface="Calibri" panose="020F0502020204030204" pitchFamily="34" charset="0"/>
              </a:rPr>
              <a:t> </a:t>
            </a:r>
            <a:r>
              <a:rPr lang="en-US" sz="1800" b="1" i="1" dirty="0" err="1">
                <a:solidFill>
                  <a:schemeClr val="accent2">
                    <a:lumMod val="50000"/>
                  </a:schemeClr>
                </a:solidFill>
                <a:effectLst/>
                <a:latin typeface="Times New Roman" panose="02020603050405020304" pitchFamily="18" charset="0"/>
                <a:ea typeface="Calibri" panose="020F0502020204030204" pitchFamily="34" charset="0"/>
              </a:rPr>
              <a:t>các</a:t>
            </a:r>
            <a:r>
              <a:rPr lang="en-US" sz="1800" b="1" i="1" dirty="0">
                <a:solidFill>
                  <a:schemeClr val="accent2">
                    <a:lumMod val="50000"/>
                  </a:schemeClr>
                </a:solidFill>
                <a:effectLst/>
                <a:latin typeface="Times New Roman" panose="02020603050405020304" pitchFamily="18" charset="0"/>
                <a:ea typeface="Calibri" panose="020F0502020204030204" pitchFamily="34" charset="0"/>
              </a:rPr>
              <a:t> </a:t>
            </a:r>
            <a:r>
              <a:rPr lang="en-US" sz="1800" b="1" i="1" dirty="0" err="1">
                <a:solidFill>
                  <a:schemeClr val="accent2">
                    <a:lumMod val="50000"/>
                  </a:schemeClr>
                </a:solidFill>
                <a:effectLst/>
                <a:latin typeface="Times New Roman" panose="02020603050405020304" pitchFamily="18" charset="0"/>
                <a:ea typeface="Calibri" panose="020F0502020204030204" pitchFamily="34" charset="0"/>
              </a:rPr>
              <a:t>nhân</a:t>
            </a:r>
            <a:r>
              <a:rPr lang="en-US" sz="1800" b="1" i="1" dirty="0">
                <a:solidFill>
                  <a:schemeClr val="accent2">
                    <a:lumMod val="50000"/>
                  </a:schemeClr>
                </a:solidFill>
                <a:effectLst/>
                <a:latin typeface="Times New Roman" panose="02020603050405020304" pitchFamily="18" charset="0"/>
                <a:ea typeface="Calibri" panose="020F0502020204030204" pitchFamily="34" charset="0"/>
              </a:rPr>
              <a:t> </a:t>
            </a:r>
            <a:r>
              <a:rPr lang="en-US" sz="1800" b="1" i="1" dirty="0" err="1">
                <a:solidFill>
                  <a:schemeClr val="accent2">
                    <a:lumMod val="50000"/>
                  </a:schemeClr>
                </a:solidFill>
                <a:effectLst/>
                <a:latin typeface="Times New Roman" panose="02020603050405020304" pitchFamily="18" charset="0"/>
                <a:ea typeface="Calibri" panose="020F0502020204030204" pitchFamily="34" charset="0"/>
              </a:rPr>
              <a:t>vật</a:t>
            </a:r>
            <a:endParaRPr lang="en-US" sz="1800" i="1" dirty="0">
              <a:solidFill>
                <a:schemeClr val="accent2">
                  <a:lumMod val="50000"/>
                </a:schemeClr>
              </a:solidFill>
              <a:effectLst/>
              <a:latin typeface="Times New Roman" panose="02020603050405020304" pitchFamily="18" charset="0"/>
              <a:ea typeface="Calibri" panose="020F0502020204030204" pitchFamily="34" charset="0"/>
            </a:endParaRPr>
          </a:p>
        </p:txBody>
      </p:sp>
      <p:pic>
        <p:nvPicPr>
          <p:cNvPr id="2" name="Picture 2" descr="Bài 10: Hoạt động bài tiết nước tiểu | Tự nhiên và xã hội lớp 3">
            <a:extLst>
              <a:ext uri="{FF2B5EF4-FFF2-40B4-BE49-F238E27FC236}">
                <a16:creationId xmlns:a16="http://schemas.microsoft.com/office/drawing/2014/main" id="{E663BADF-C056-4FFD-8B4D-087CD9986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49" y="1420583"/>
            <a:ext cx="4072618" cy="363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61357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16" name="TextBox 15">
            <a:extLst>
              <a:ext uri="{FF2B5EF4-FFF2-40B4-BE49-F238E27FC236}">
                <a16:creationId xmlns:a16="http://schemas.microsoft.com/office/drawing/2014/main" id="{7E6D335A-1C8E-40DE-A017-6FB495C309AF}"/>
              </a:ext>
            </a:extLst>
          </p:cNvPr>
          <p:cNvSpPr txBox="1"/>
          <p:nvPr/>
        </p:nvSpPr>
        <p:spPr>
          <a:xfrm>
            <a:off x="686205" y="363878"/>
            <a:ext cx="777159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Chức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năng</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làm</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việc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của</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bộ</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phận</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cơ</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quan</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bài</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tiết</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nước</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0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tiểu</a:t>
            </a:r>
            <a:r>
              <a:rPr kumimoji="0" lang="en-US" sz="20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p>
        </p:txBody>
      </p:sp>
      <p:grpSp>
        <p:nvGrpSpPr>
          <p:cNvPr id="6" name="Group 5">
            <a:extLst>
              <a:ext uri="{FF2B5EF4-FFF2-40B4-BE49-F238E27FC236}">
                <a16:creationId xmlns:a16="http://schemas.microsoft.com/office/drawing/2014/main" id="{C7CA3BFD-0B3B-404D-AEAD-865AE49F8A3D}"/>
              </a:ext>
            </a:extLst>
          </p:cNvPr>
          <p:cNvGrpSpPr/>
          <p:nvPr/>
        </p:nvGrpSpPr>
        <p:grpSpPr>
          <a:xfrm>
            <a:off x="4763790" y="5402000"/>
            <a:ext cx="4216958" cy="581334"/>
            <a:chOff x="261257" y="1300849"/>
            <a:chExt cx="4216958" cy="581334"/>
          </a:xfrm>
        </p:grpSpPr>
        <p:sp>
          <p:nvSpPr>
            <p:cNvPr id="7" name="Rectangle: Rounded Corners 6">
              <a:extLst>
                <a:ext uri="{FF2B5EF4-FFF2-40B4-BE49-F238E27FC236}">
                  <a16:creationId xmlns:a16="http://schemas.microsoft.com/office/drawing/2014/main" id="{AA2EA6EE-8D14-4118-937C-A39908ED1549}"/>
                </a:ext>
              </a:extLst>
            </p:cNvPr>
            <p:cNvSpPr/>
            <p:nvPr/>
          </p:nvSpPr>
          <p:spPr>
            <a:xfrm>
              <a:off x="261257" y="1300849"/>
              <a:ext cx="4216958" cy="581334"/>
            </a:xfrm>
            <a:prstGeom prst="roundRect">
              <a:avLst>
                <a:gd name="adj"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8" name="Google Shape;356;p33">
              <a:extLst>
                <a:ext uri="{FF2B5EF4-FFF2-40B4-BE49-F238E27FC236}">
                  <a16:creationId xmlns:a16="http://schemas.microsoft.com/office/drawing/2014/main" id="{B88D5F60-E197-4270-8241-779A28F9DA6C}"/>
                </a:ext>
              </a:extLst>
            </p:cNvPr>
            <p:cNvSpPr txBox="1">
              <a:spLocks/>
            </p:cNvSpPr>
            <p:nvPr/>
          </p:nvSpPr>
          <p:spPr>
            <a:xfrm flipH="1">
              <a:off x="711036" y="1385686"/>
              <a:ext cx="3400268"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Trả</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lời</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các</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câu</a:t>
              </a:r>
              <a:r>
                <a:rPr kumimoji="0" lang="en-US"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hỏi</a:t>
              </a:r>
              <a:endParaRPr kumimoji="0" lang="vi-VN" sz="24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sp>
        <p:nvSpPr>
          <p:cNvPr id="9" name="TextBox 8">
            <a:extLst>
              <a:ext uri="{FF2B5EF4-FFF2-40B4-BE49-F238E27FC236}">
                <a16:creationId xmlns:a16="http://schemas.microsoft.com/office/drawing/2014/main" id="{989FE38F-5E59-44DB-8966-67CF217897C0}"/>
              </a:ext>
            </a:extLst>
          </p:cNvPr>
          <p:cNvSpPr txBox="1"/>
          <p:nvPr/>
        </p:nvSpPr>
        <p:spPr>
          <a:xfrm>
            <a:off x="686205" y="917727"/>
            <a:ext cx="8155171" cy="385362"/>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Nối</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 </a:t>
            </a: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câu</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 </a:t>
            </a: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hỏi</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 </a:t>
            </a: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với</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 </a:t>
            </a: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câu</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 </a:t>
            </a: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trả</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 </a:t>
            </a: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lời</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 </a:t>
            </a: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sao</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 </a:t>
            </a: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cho</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 </a:t>
            </a: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thích</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 </a:t>
            </a: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hợp</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 (click </a:t>
            </a: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chuột</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 </a:t>
            </a: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vào</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 ô </a:t>
            </a: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màu</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 </a:t>
            </a:r>
            <a:r>
              <a:rPr kumimoji="0" lang="en-US" sz="1800" b="1" i="1" u="none" strike="noStrike" kern="0" cap="none" spc="0" normalizeH="0" baseline="0" noProof="0" dirty="0" err="1">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vàng</a:t>
            </a:r>
            <a:r>
              <a:rPr kumimoji="0" lang="en-US" sz="1800" b="1"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rPr>
              <a:t>)</a:t>
            </a:r>
            <a:endParaRPr kumimoji="0" lang="en-US" sz="1800" b="0" i="1" u="none" strike="noStrike" kern="0" cap="none" spc="0" normalizeH="0" baseline="0" noProof="0" dirty="0">
              <a:ln>
                <a:noFill/>
              </a:ln>
              <a:solidFill>
                <a:srgbClr val="75CCB2">
                  <a:lumMod val="50000"/>
                </a:srgbClr>
              </a:solidFill>
              <a:effectLst/>
              <a:uLnTx/>
              <a:uFillTx/>
              <a:latin typeface="Times New Roman" panose="02020603050405020304" pitchFamily="18" charset="0"/>
              <a:ea typeface="Calibri" panose="020F0502020204030204" pitchFamily="34" charset="0"/>
              <a:cs typeface="Arial"/>
              <a:sym typeface="Arial"/>
            </a:endParaRPr>
          </a:p>
        </p:txBody>
      </p:sp>
      <p:grpSp>
        <p:nvGrpSpPr>
          <p:cNvPr id="482" name="Group 481">
            <a:extLst>
              <a:ext uri="{FF2B5EF4-FFF2-40B4-BE49-F238E27FC236}">
                <a16:creationId xmlns:a16="http://schemas.microsoft.com/office/drawing/2014/main" id="{FD28F506-3401-4B66-A44A-15494BDC7DCA}"/>
              </a:ext>
            </a:extLst>
          </p:cNvPr>
          <p:cNvGrpSpPr/>
          <p:nvPr/>
        </p:nvGrpSpPr>
        <p:grpSpPr>
          <a:xfrm>
            <a:off x="185668" y="1371191"/>
            <a:ext cx="2847884" cy="581334"/>
            <a:chOff x="790836" y="1456828"/>
            <a:chExt cx="2847884" cy="581334"/>
          </a:xfrm>
        </p:grpSpPr>
        <p:sp>
          <p:nvSpPr>
            <p:cNvPr id="41" name="Freeform: Shape 40">
              <a:extLst>
                <a:ext uri="{FF2B5EF4-FFF2-40B4-BE49-F238E27FC236}">
                  <a16:creationId xmlns:a16="http://schemas.microsoft.com/office/drawing/2014/main" id="{7A850D83-1DC2-49B1-BD91-5EE34D48BF06}"/>
                </a:ext>
              </a:extLst>
            </p:cNvPr>
            <p:cNvSpPr/>
            <p:nvPr/>
          </p:nvSpPr>
          <p:spPr>
            <a:xfrm>
              <a:off x="790836" y="1456828"/>
              <a:ext cx="2847884" cy="581334"/>
            </a:xfrm>
            <a:custGeom>
              <a:avLst/>
              <a:gdLst>
                <a:gd name="connsiteX0" fmla="*/ 96891 w 2889624"/>
                <a:gd name="connsiteY0" fmla="*/ 0 h 581334"/>
                <a:gd name="connsiteX1" fmla="*/ 2792733 w 2889624"/>
                <a:gd name="connsiteY1" fmla="*/ 0 h 581334"/>
                <a:gd name="connsiteX2" fmla="*/ 2889624 w 2889624"/>
                <a:gd name="connsiteY2" fmla="*/ 96891 h 581334"/>
                <a:gd name="connsiteX3" fmla="*/ 2889624 w 2889624"/>
                <a:gd name="connsiteY3" fmla="*/ 159741 h 581334"/>
                <a:gd name="connsiteX4" fmla="*/ 2740107 w 2889624"/>
                <a:gd name="connsiteY4" fmla="*/ 290667 h 581334"/>
                <a:gd name="connsiteX5" fmla="*/ 2889624 w 2889624"/>
                <a:gd name="connsiteY5" fmla="*/ 421593 h 581334"/>
                <a:gd name="connsiteX6" fmla="*/ 2889624 w 2889624"/>
                <a:gd name="connsiteY6" fmla="*/ 484443 h 581334"/>
                <a:gd name="connsiteX7" fmla="*/ 2792733 w 2889624"/>
                <a:gd name="connsiteY7" fmla="*/ 581334 h 581334"/>
                <a:gd name="connsiteX8" fmla="*/ 96891 w 2889624"/>
                <a:gd name="connsiteY8" fmla="*/ 581334 h 581334"/>
                <a:gd name="connsiteX9" fmla="*/ 0 w 2889624"/>
                <a:gd name="connsiteY9" fmla="*/ 484443 h 581334"/>
                <a:gd name="connsiteX10" fmla="*/ 0 w 2889624"/>
                <a:gd name="connsiteY10" fmla="*/ 96891 h 581334"/>
                <a:gd name="connsiteX11" fmla="*/ 96891 w 2889624"/>
                <a:gd name="connsiteY11" fmla="*/ 0 h 58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9624" h="581334">
                  <a:moveTo>
                    <a:pt x="96891" y="0"/>
                  </a:moveTo>
                  <a:lnTo>
                    <a:pt x="2792733" y="0"/>
                  </a:lnTo>
                  <a:cubicBezTo>
                    <a:pt x="2846244" y="0"/>
                    <a:pt x="2889624" y="43380"/>
                    <a:pt x="2889624" y="96891"/>
                  </a:cubicBezTo>
                  <a:lnTo>
                    <a:pt x="2889624" y="159741"/>
                  </a:lnTo>
                  <a:cubicBezTo>
                    <a:pt x="2807048" y="159741"/>
                    <a:pt x="2740107" y="218359"/>
                    <a:pt x="2740107" y="290667"/>
                  </a:cubicBezTo>
                  <a:cubicBezTo>
                    <a:pt x="2740107" y="362975"/>
                    <a:pt x="2807048" y="421593"/>
                    <a:pt x="2889624" y="421593"/>
                  </a:cubicBezTo>
                  <a:lnTo>
                    <a:pt x="2889624" y="484443"/>
                  </a:lnTo>
                  <a:cubicBezTo>
                    <a:pt x="2889624" y="537954"/>
                    <a:pt x="2846244" y="581334"/>
                    <a:pt x="2792733" y="581334"/>
                  </a:cubicBezTo>
                  <a:lnTo>
                    <a:pt x="96891" y="581334"/>
                  </a:lnTo>
                  <a:cubicBezTo>
                    <a:pt x="43380" y="581334"/>
                    <a:pt x="0" y="537954"/>
                    <a:pt x="0" y="484443"/>
                  </a:cubicBezTo>
                  <a:lnTo>
                    <a:pt x="0" y="96891"/>
                  </a:lnTo>
                  <a:cubicBezTo>
                    <a:pt x="0" y="43380"/>
                    <a:pt x="43380" y="0"/>
                    <a:pt x="9689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12" name="Google Shape;356;p33">
              <a:extLst>
                <a:ext uri="{FF2B5EF4-FFF2-40B4-BE49-F238E27FC236}">
                  <a16:creationId xmlns:a16="http://schemas.microsoft.com/office/drawing/2014/main" id="{56BBA778-3BA8-43AC-86C9-FBD1E57E98FA}"/>
                </a:ext>
              </a:extLst>
            </p:cNvPr>
            <p:cNvSpPr txBox="1">
              <a:spLocks/>
            </p:cNvSpPr>
            <p:nvPr/>
          </p:nvSpPr>
          <p:spPr>
            <a:xfrm flipH="1">
              <a:off x="876511" y="1550109"/>
              <a:ext cx="2329996"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1.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Thận</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để</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làm</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gì</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a:t>
              </a:r>
              <a:endPar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grpSp>
        <p:nvGrpSpPr>
          <p:cNvPr id="481" name="Group 480">
            <a:extLst>
              <a:ext uri="{FF2B5EF4-FFF2-40B4-BE49-F238E27FC236}">
                <a16:creationId xmlns:a16="http://schemas.microsoft.com/office/drawing/2014/main" id="{A718C171-B944-4602-BEB8-38D9EC630271}"/>
              </a:ext>
            </a:extLst>
          </p:cNvPr>
          <p:cNvGrpSpPr/>
          <p:nvPr/>
        </p:nvGrpSpPr>
        <p:grpSpPr>
          <a:xfrm>
            <a:off x="143928" y="2167503"/>
            <a:ext cx="2889624" cy="581334"/>
            <a:chOff x="749096" y="2253140"/>
            <a:chExt cx="2889624" cy="581334"/>
          </a:xfrm>
        </p:grpSpPr>
        <p:sp>
          <p:nvSpPr>
            <p:cNvPr id="42" name="Freeform: Shape 41">
              <a:extLst>
                <a:ext uri="{FF2B5EF4-FFF2-40B4-BE49-F238E27FC236}">
                  <a16:creationId xmlns:a16="http://schemas.microsoft.com/office/drawing/2014/main" id="{3A2E354B-3146-417B-B4DA-421E4AD769D9}"/>
                </a:ext>
              </a:extLst>
            </p:cNvPr>
            <p:cNvSpPr/>
            <p:nvPr/>
          </p:nvSpPr>
          <p:spPr>
            <a:xfrm>
              <a:off x="749096" y="2253140"/>
              <a:ext cx="2889624" cy="581334"/>
            </a:xfrm>
            <a:custGeom>
              <a:avLst/>
              <a:gdLst>
                <a:gd name="connsiteX0" fmla="*/ 96891 w 2889624"/>
                <a:gd name="connsiteY0" fmla="*/ 0 h 581334"/>
                <a:gd name="connsiteX1" fmla="*/ 2792733 w 2889624"/>
                <a:gd name="connsiteY1" fmla="*/ 0 h 581334"/>
                <a:gd name="connsiteX2" fmla="*/ 2889624 w 2889624"/>
                <a:gd name="connsiteY2" fmla="*/ 96891 h 581334"/>
                <a:gd name="connsiteX3" fmla="*/ 2889624 w 2889624"/>
                <a:gd name="connsiteY3" fmla="*/ 159741 h 581334"/>
                <a:gd name="connsiteX4" fmla="*/ 2740107 w 2889624"/>
                <a:gd name="connsiteY4" fmla="*/ 290667 h 581334"/>
                <a:gd name="connsiteX5" fmla="*/ 2889624 w 2889624"/>
                <a:gd name="connsiteY5" fmla="*/ 421593 h 581334"/>
                <a:gd name="connsiteX6" fmla="*/ 2889624 w 2889624"/>
                <a:gd name="connsiteY6" fmla="*/ 484443 h 581334"/>
                <a:gd name="connsiteX7" fmla="*/ 2792733 w 2889624"/>
                <a:gd name="connsiteY7" fmla="*/ 581334 h 581334"/>
                <a:gd name="connsiteX8" fmla="*/ 96891 w 2889624"/>
                <a:gd name="connsiteY8" fmla="*/ 581334 h 581334"/>
                <a:gd name="connsiteX9" fmla="*/ 0 w 2889624"/>
                <a:gd name="connsiteY9" fmla="*/ 484443 h 581334"/>
                <a:gd name="connsiteX10" fmla="*/ 0 w 2889624"/>
                <a:gd name="connsiteY10" fmla="*/ 96891 h 581334"/>
                <a:gd name="connsiteX11" fmla="*/ 96891 w 2889624"/>
                <a:gd name="connsiteY11" fmla="*/ 0 h 58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9624" h="581334">
                  <a:moveTo>
                    <a:pt x="96891" y="0"/>
                  </a:moveTo>
                  <a:lnTo>
                    <a:pt x="2792733" y="0"/>
                  </a:lnTo>
                  <a:cubicBezTo>
                    <a:pt x="2846244" y="0"/>
                    <a:pt x="2889624" y="43380"/>
                    <a:pt x="2889624" y="96891"/>
                  </a:cubicBezTo>
                  <a:lnTo>
                    <a:pt x="2889624" y="159741"/>
                  </a:lnTo>
                  <a:cubicBezTo>
                    <a:pt x="2807048" y="159741"/>
                    <a:pt x="2740107" y="218359"/>
                    <a:pt x="2740107" y="290667"/>
                  </a:cubicBezTo>
                  <a:cubicBezTo>
                    <a:pt x="2740107" y="362975"/>
                    <a:pt x="2807048" y="421593"/>
                    <a:pt x="2889624" y="421593"/>
                  </a:cubicBezTo>
                  <a:lnTo>
                    <a:pt x="2889624" y="484443"/>
                  </a:lnTo>
                  <a:cubicBezTo>
                    <a:pt x="2889624" y="537954"/>
                    <a:pt x="2846244" y="581334"/>
                    <a:pt x="2792733" y="581334"/>
                  </a:cubicBezTo>
                  <a:lnTo>
                    <a:pt x="96891" y="581334"/>
                  </a:lnTo>
                  <a:cubicBezTo>
                    <a:pt x="43380" y="581334"/>
                    <a:pt x="0" y="537954"/>
                    <a:pt x="0" y="484443"/>
                  </a:cubicBezTo>
                  <a:lnTo>
                    <a:pt x="0" y="96891"/>
                  </a:lnTo>
                  <a:cubicBezTo>
                    <a:pt x="0" y="43380"/>
                    <a:pt x="43380" y="0"/>
                    <a:pt x="9689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15" name="Google Shape;356;p33">
              <a:extLst>
                <a:ext uri="{FF2B5EF4-FFF2-40B4-BE49-F238E27FC236}">
                  <a16:creationId xmlns:a16="http://schemas.microsoft.com/office/drawing/2014/main" id="{DAA8EE13-4112-4BB5-8BD5-1BDF1A9D7578}"/>
                </a:ext>
              </a:extLst>
            </p:cNvPr>
            <p:cNvSpPr txBox="1">
              <a:spLocks/>
            </p:cNvSpPr>
            <p:nvPr/>
          </p:nvSpPr>
          <p:spPr>
            <a:xfrm flipH="1">
              <a:off x="876511" y="2259979"/>
              <a:ext cx="2329996"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2.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Nước</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tiểu</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là</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gì</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a:t>
              </a:r>
              <a:endPar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grpSp>
        <p:nvGrpSpPr>
          <p:cNvPr id="480" name="Group 479">
            <a:extLst>
              <a:ext uri="{FF2B5EF4-FFF2-40B4-BE49-F238E27FC236}">
                <a16:creationId xmlns:a16="http://schemas.microsoft.com/office/drawing/2014/main" id="{9F51AB20-AE44-4F67-B0F1-20594BCD825C}"/>
              </a:ext>
            </a:extLst>
          </p:cNvPr>
          <p:cNvGrpSpPr/>
          <p:nvPr/>
        </p:nvGrpSpPr>
        <p:grpSpPr>
          <a:xfrm>
            <a:off x="100956" y="2853151"/>
            <a:ext cx="2889624" cy="581334"/>
            <a:chOff x="706124" y="2938788"/>
            <a:chExt cx="2889624" cy="581334"/>
          </a:xfrm>
        </p:grpSpPr>
        <p:sp>
          <p:nvSpPr>
            <p:cNvPr id="43" name="Freeform: Shape 42">
              <a:extLst>
                <a:ext uri="{FF2B5EF4-FFF2-40B4-BE49-F238E27FC236}">
                  <a16:creationId xmlns:a16="http://schemas.microsoft.com/office/drawing/2014/main" id="{006A30C3-93D7-42F3-9F04-7765EB85D82C}"/>
                </a:ext>
              </a:extLst>
            </p:cNvPr>
            <p:cNvSpPr/>
            <p:nvPr/>
          </p:nvSpPr>
          <p:spPr>
            <a:xfrm>
              <a:off x="706124" y="2938788"/>
              <a:ext cx="2889624" cy="581334"/>
            </a:xfrm>
            <a:custGeom>
              <a:avLst/>
              <a:gdLst>
                <a:gd name="connsiteX0" fmla="*/ 96891 w 2889624"/>
                <a:gd name="connsiteY0" fmla="*/ 0 h 581334"/>
                <a:gd name="connsiteX1" fmla="*/ 2792733 w 2889624"/>
                <a:gd name="connsiteY1" fmla="*/ 0 h 581334"/>
                <a:gd name="connsiteX2" fmla="*/ 2889624 w 2889624"/>
                <a:gd name="connsiteY2" fmla="*/ 96891 h 581334"/>
                <a:gd name="connsiteX3" fmla="*/ 2889624 w 2889624"/>
                <a:gd name="connsiteY3" fmla="*/ 159741 h 581334"/>
                <a:gd name="connsiteX4" fmla="*/ 2740107 w 2889624"/>
                <a:gd name="connsiteY4" fmla="*/ 290667 h 581334"/>
                <a:gd name="connsiteX5" fmla="*/ 2889624 w 2889624"/>
                <a:gd name="connsiteY5" fmla="*/ 421593 h 581334"/>
                <a:gd name="connsiteX6" fmla="*/ 2889624 w 2889624"/>
                <a:gd name="connsiteY6" fmla="*/ 484443 h 581334"/>
                <a:gd name="connsiteX7" fmla="*/ 2792733 w 2889624"/>
                <a:gd name="connsiteY7" fmla="*/ 581334 h 581334"/>
                <a:gd name="connsiteX8" fmla="*/ 96891 w 2889624"/>
                <a:gd name="connsiteY8" fmla="*/ 581334 h 581334"/>
                <a:gd name="connsiteX9" fmla="*/ 0 w 2889624"/>
                <a:gd name="connsiteY9" fmla="*/ 484443 h 581334"/>
                <a:gd name="connsiteX10" fmla="*/ 0 w 2889624"/>
                <a:gd name="connsiteY10" fmla="*/ 96891 h 581334"/>
                <a:gd name="connsiteX11" fmla="*/ 96891 w 2889624"/>
                <a:gd name="connsiteY11" fmla="*/ 0 h 58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9624" h="581334">
                  <a:moveTo>
                    <a:pt x="96891" y="0"/>
                  </a:moveTo>
                  <a:lnTo>
                    <a:pt x="2792733" y="0"/>
                  </a:lnTo>
                  <a:cubicBezTo>
                    <a:pt x="2846244" y="0"/>
                    <a:pt x="2889624" y="43380"/>
                    <a:pt x="2889624" y="96891"/>
                  </a:cubicBezTo>
                  <a:lnTo>
                    <a:pt x="2889624" y="159741"/>
                  </a:lnTo>
                  <a:cubicBezTo>
                    <a:pt x="2807048" y="159741"/>
                    <a:pt x="2740107" y="218359"/>
                    <a:pt x="2740107" y="290667"/>
                  </a:cubicBezTo>
                  <a:cubicBezTo>
                    <a:pt x="2740107" y="362975"/>
                    <a:pt x="2807048" y="421593"/>
                    <a:pt x="2889624" y="421593"/>
                  </a:cubicBezTo>
                  <a:lnTo>
                    <a:pt x="2889624" y="484443"/>
                  </a:lnTo>
                  <a:cubicBezTo>
                    <a:pt x="2889624" y="537954"/>
                    <a:pt x="2846244" y="581334"/>
                    <a:pt x="2792733" y="581334"/>
                  </a:cubicBezTo>
                  <a:lnTo>
                    <a:pt x="96891" y="581334"/>
                  </a:lnTo>
                  <a:cubicBezTo>
                    <a:pt x="43380" y="581334"/>
                    <a:pt x="0" y="537954"/>
                    <a:pt x="0" y="484443"/>
                  </a:cubicBezTo>
                  <a:lnTo>
                    <a:pt x="0" y="96891"/>
                  </a:lnTo>
                  <a:cubicBezTo>
                    <a:pt x="0" y="43380"/>
                    <a:pt x="43380" y="0"/>
                    <a:pt x="9689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19" name="Google Shape;356;p33">
              <a:extLst>
                <a:ext uri="{FF2B5EF4-FFF2-40B4-BE49-F238E27FC236}">
                  <a16:creationId xmlns:a16="http://schemas.microsoft.com/office/drawing/2014/main" id="{2D490D85-000C-491C-A8F2-74584B35B8ED}"/>
                </a:ext>
              </a:extLst>
            </p:cNvPr>
            <p:cNvSpPr txBox="1">
              <a:spLocks/>
            </p:cNvSpPr>
            <p:nvPr/>
          </p:nvSpPr>
          <p:spPr>
            <a:xfrm flipH="1">
              <a:off x="834772" y="2975984"/>
              <a:ext cx="2632328"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3.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Ống</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dẫn</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tiểu</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làm</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gì</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a:t>
              </a:r>
              <a:endPar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grpSp>
        <p:nvGrpSpPr>
          <p:cNvPr id="5" name="Group 4">
            <a:extLst>
              <a:ext uri="{FF2B5EF4-FFF2-40B4-BE49-F238E27FC236}">
                <a16:creationId xmlns:a16="http://schemas.microsoft.com/office/drawing/2014/main" id="{09B4F2CA-815A-49C5-81B0-5F298EAAB63E}"/>
              </a:ext>
            </a:extLst>
          </p:cNvPr>
          <p:cNvGrpSpPr/>
          <p:nvPr/>
        </p:nvGrpSpPr>
        <p:grpSpPr>
          <a:xfrm>
            <a:off x="100956" y="3539316"/>
            <a:ext cx="2889624" cy="615272"/>
            <a:chOff x="706124" y="3624953"/>
            <a:chExt cx="2889624" cy="615272"/>
          </a:xfrm>
        </p:grpSpPr>
        <p:sp>
          <p:nvSpPr>
            <p:cNvPr id="44" name="Freeform: Shape 43">
              <a:extLst>
                <a:ext uri="{FF2B5EF4-FFF2-40B4-BE49-F238E27FC236}">
                  <a16:creationId xmlns:a16="http://schemas.microsoft.com/office/drawing/2014/main" id="{B1491164-502D-42EB-A792-1253B7B232E7}"/>
                </a:ext>
              </a:extLst>
            </p:cNvPr>
            <p:cNvSpPr/>
            <p:nvPr/>
          </p:nvSpPr>
          <p:spPr>
            <a:xfrm>
              <a:off x="706124" y="3624953"/>
              <a:ext cx="2889624" cy="581334"/>
            </a:xfrm>
            <a:custGeom>
              <a:avLst/>
              <a:gdLst>
                <a:gd name="connsiteX0" fmla="*/ 96891 w 2889624"/>
                <a:gd name="connsiteY0" fmla="*/ 0 h 581334"/>
                <a:gd name="connsiteX1" fmla="*/ 2792733 w 2889624"/>
                <a:gd name="connsiteY1" fmla="*/ 0 h 581334"/>
                <a:gd name="connsiteX2" fmla="*/ 2889624 w 2889624"/>
                <a:gd name="connsiteY2" fmla="*/ 96891 h 581334"/>
                <a:gd name="connsiteX3" fmla="*/ 2889624 w 2889624"/>
                <a:gd name="connsiteY3" fmla="*/ 159741 h 581334"/>
                <a:gd name="connsiteX4" fmla="*/ 2740107 w 2889624"/>
                <a:gd name="connsiteY4" fmla="*/ 290667 h 581334"/>
                <a:gd name="connsiteX5" fmla="*/ 2889624 w 2889624"/>
                <a:gd name="connsiteY5" fmla="*/ 421593 h 581334"/>
                <a:gd name="connsiteX6" fmla="*/ 2889624 w 2889624"/>
                <a:gd name="connsiteY6" fmla="*/ 484443 h 581334"/>
                <a:gd name="connsiteX7" fmla="*/ 2792733 w 2889624"/>
                <a:gd name="connsiteY7" fmla="*/ 581334 h 581334"/>
                <a:gd name="connsiteX8" fmla="*/ 96891 w 2889624"/>
                <a:gd name="connsiteY8" fmla="*/ 581334 h 581334"/>
                <a:gd name="connsiteX9" fmla="*/ 0 w 2889624"/>
                <a:gd name="connsiteY9" fmla="*/ 484443 h 581334"/>
                <a:gd name="connsiteX10" fmla="*/ 0 w 2889624"/>
                <a:gd name="connsiteY10" fmla="*/ 96891 h 581334"/>
                <a:gd name="connsiteX11" fmla="*/ 96891 w 2889624"/>
                <a:gd name="connsiteY11" fmla="*/ 0 h 58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9624" h="581334">
                  <a:moveTo>
                    <a:pt x="96891" y="0"/>
                  </a:moveTo>
                  <a:lnTo>
                    <a:pt x="2792733" y="0"/>
                  </a:lnTo>
                  <a:cubicBezTo>
                    <a:pt x="2846244" y="0"/>
                    <a:pt x="2889624" y="43380"/>
                    <a:pt x="2889624" y="96891"/>
                  </a:cubicBezTo>
                  <a:lnTo>
                    <a:pt x="2889624" y="159741"/>
                  </a:lnTo>
                  <a:cubicBezTo>
                    <a:pt x="2807048" y="159741"/>
                    <a:pt x="2740107" y="218359"/>
                    <a:pt x="2740107" y="290667"/>
                  </a:cubicBezTo>
                  <a:cubicBezTo>
                    <a:pt x="2740107" y="362975"/>
                    <a:pt x="2807048" y="421593"/>
                    <a:pt x="2889624" y="421593"/>
                  </a:cubicBezTo>
                  <a:lnTo>
                    <a:pt x="2889624" y="484443"/>
                  </a:lnTo>
                  <a:cubicBezTo>
                    <a:pt x="2889624" y="537954"/>
                    <a:pt x="2846244" y="581334"/>
                    <a:pt x="2792733" y="581334"/>
                  </a:cubicBezTo>
                  <a:lnTo>
                    <a:pt x="96891" y="581334"/>
                  </a:lnTo>
                  <a:cubicBezTo>
                    <a:pt x="43380" y="581334"/>
                    <a:pt x="0" y="537954"/>
                    <a:pt x="0" y="484443"/>
                  </a:cubicBezTo>
                  <a:lnTo>
                    <a:pt x="0" y="96891"/>
                  </a:lnTo>
                  <a:cubicBezTo>
                    <a:pt x="0" y="43380"/>
                    <a:pt x="43380" y="0"/>
                    <a:pt x="9689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22" name="Google Shape;356;p33">
              <a:extLst>
                <a:ext uri="{FF2B5EF4-FFF2-40B4-BE49-F238E27FC236}">
                  <a16:creationId xmlns:a16="http://schemas.microsoft.com/office/drawing/2014/main" id="{C8ED0CD2-FFB1-42B5-8AF8-6AF59E563020}"/>
                </a:ext>
              </a:extLst>
            </p:cNvPr>
            <p:cNvSpPr txBox="1">
              <a:spLocks/>
            </p:cNvSpPr>
            <p:nvPr/>
          </p:nvSpPr>
          <p:spPr>
            <a:xfrm flipH="1">
              <a:off x="755128" y="3772309"/>
              <a:ext cx="2803948"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4.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Bóng</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đái</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Bàng</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quang</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để</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làm</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gì</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a:t>
              </a:r>
              <a:endPar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grpSp>
        <p:nvGrpSpPr>
          <p:cNvPr id="4" name="Group 3">
            <a:extLst>
              <a:ext uri="{FF2B5EF4-FFF2-40B4-BE49-F238E27FC236}">
                <a16:creationId xmlns:a16="http://schemas.microsoft.com/office/drawing/2014/main" id="{DE553A96-74AC-4D62-979D-371BD473D279}"/>
              </a:ext>
            </a:extLst>
          </p:cNvPr>
          <p:cNvGrpSpPr/>
          <p:nvPr/>
        </p:nvGrpSpPr>
        <p:grpSpPr>
          <a:xfrm>
            <a:off x="64284" y="4225773"/>
            <a:ext cx="2889624" cy="608717"/>
            <a:chOff x="669452" y="4311410"/>
            <a:chExt cx="2889624" cy="608717"/>
          </a:xfrm>
        </p:grpSpPr>
        <p:sp>
          <p:nvSpPr>
            <p:cNvPr id="45" name="Freeform: Shape 44">
              <a:extLst>
                <a:ext uri="{FF2B5EF4-FFF2-40B4-BE49-F238E27FC236}">
                  <a16:creationId xmlns:a16="http://schemas.microsoft.com/office/drawing/2014/main" id="{DF1A7B41-0927-4A6A-8BDD-60CF2D7FCB81}"/>
                </a:ext>
              </a:extLst>
            </p:cNvPr>
            <p:cNvSpPr/>
            <p:nvPr/>
          </p:nvSpPr>
          <p:spPr>
            <a:xfrm>
              <a:off x="669452" y="4311410"/>
              <a:ext cx="2889624" cy="581334"/>
            </a:xfrm>
            <a:custGeom>
              <a:avLst/>
              <a:gdLst>
                <a:gd name="connsiteX0" fmla="*/ 96891 w 2889624"/>
                <a:gd name="connsiteY0" fmla="*/ 0 h 581334"/>
                <a:gd name="connsiteX1" fmla="*/ 2792733 w 2889624"/>
                <a:gd name="connsiteY1" fmla="*/ 0 h 581334"/>
                <a:gd name="connsiteX2" fmla="*/ 2889624 w 2889624"/>
                <a:gd name="connsiteY2" fmla="*/ 96891 h 581334"/>
                <a:gd name="connsiteX3" fmla="*/ 2889624 w 2889624"/>
                <a:gd name="connsiteY3" fmla="*/ 159741 h 581334"/>
                <a:gd name="connsiteX4" fmla="*/ 2740107 w 2889624"/>
                <a:gd name="connsiteY4" fmla="*/ 290667 h 581334"/>
                <a:gd name="connsiteX5" fmla="*/ 2889624 w 2889624"/>
                <a:gd name="connsiteY5" fmla="*/ 421593 h 581334"/>
                <a:gd name="connsiteX6" fmla="*/ 2889624 w 2889624"/>
                <a:gd name="connsiteY6" fmla="*/ 484443 h 581334"/>
                <a:gd name="connsiteX7" fmla="*/ 2792733 w 2889624"/>
                <a:gd name="connsiteY7" fmla="*/ 581334 h 581334"/>
                <a:gd name="connsiteX8" fmla="*/ 96891 w 2889624"/>
                <a:gd name="connsiteY8" fmla="*/ 581334 h 581334"/>
                <a:gd name="connsiteX9" fmla="*/ 0 w 2889624"/>
                <a:gd name="connsiteY9" fmla="*/ 484443 h 581334"/>
                <a:gd name="connsiteX10" fmla="*/ 0 w 2889624"/>
                <a:gd name="connsiteY10" fmla="*/ 96891 h 581334"/>
                <a:gd name="connsiteX11" fmla="*/ 96891 w 2889624"/>
                <a:gd name="connsiteY11" fmla="*/ 0 h 58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9624" h="581334">
                  <a:moveTo>
                    <a:pt x="96891" y="0"/>
                  </a:moveTo>
                  <a:lnTo>
                    <a:pt x="2792733" y="0"/>
                  </a:lnTo>
                  <a:cubicBezTo>
                    <a:pt x="2846244" y="0"/>
                    <a:pt x="2889624" y="43380"/>
                    <a:pt x="2889624" y="96891"/>
                  </a:cubicBezTo>
                  <a:lnTo>
                    <a:pt x="2889624" y="159741"/>
                  </a:lnTo>
                  <a:cubicBezTo>
                    <a:pt x="2807048" y="159741"/>
                    <a:pt x="2740107" y="218359"/>
                    <a:pt x="2740107" y="290667"/>
                  </a:cubicBezTo>
                  <a:cubicBezTo>
                    <a:pt x="2740107" y="362975"/>
                    <a:pt x="2807048" y="421593"/>
                    <a:pt x="2889624" y="421593"/>
                  </a:cubicBezTo>
                  <a:lnTo>
                    <a:pt x="2889624" y="484443"/>
                  </a:lnTo>
                  <a:cubicBezTo>
                    <a:pt x="2889624" y="537954"/>
                    <a:pt x="2846244" y="581334"/>
                    <a:pt x="2792733" y="581334"/>
                  </a:cubicBezTo>
                  <a:lnTo>
                    <a:pt x="96891" y="581334"/>
                  </a:lnTo>
                  <a:cubicBezTo>
                    <a:pt x="43380" y="581334"/>
                    <a:pt x="0" y="537954"/>
                    <a:pt x="0" y="484443"/>
                  </a:cubicBezTo>
                  <a:lnTo>
                    <a:pt x="0" y="96891"/>
                  </a:lnTo>
                  <a:cubicBezTo>
                    <a:pt x="0" y="43380"/>
                    <a:pt x="43380" y="0"/>
                    <a:pt x="9689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25" name="Google Shape;356;p33">
              <a:extLst>
                <a:ext uri="{FF2B5EF4-FFF2-40B4-BE49-F238E27FC236}">
                  <a16:creationId xmlns:a16="http://schemas.microsoft.com/office/drawing/2014/main" id="{219EB5C6-D68E-4489-AA41-BA1DF611ACA7}"/>
                </a:ext>
              </a:extLst>
            </p:cNvPr>
            <p:cNvSpPr txBox="1">
              <a:spLocks/>
            </p:cNvSpPr>
            <p:nvPr/>
          </p:nvSpPr>
          <p:spPr>
            <a:xfrm flipH="1">
              <a:off x="717936" y="4452211"/>
              <a:ext cx="2803949"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5.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Nước</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tiểu</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thải</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ra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ngoài</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cơ</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thể</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bằng</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cách</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nào</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a:t>
              </a:r>
              <a:endPar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grpSp>
        <p:nvGrpSpPr>
          <p:cNvPr id="487" name="Group 486">
            <a:extLst>
              <a:ext uri="{FF2B5EF4-FFF2-40B4-BE49-F238E27FC236}">
                <a16:creationId xmlns:a16="http://schemas.microsoft.com/office/drawing/2014/main" id="{DECE34D5-2FF8-42DB-8DDA-E975525A97E8}"/>
              </a:ext>
            </a:extLst>
          </p:cNvPr>
          <p:cNvGrpSpPr/>
          <p:nvPr/>
        </p:nvGrpSpPr>
        <p:grpSpPr>
          <a:xfrm>
            <a:off x="5461074" y="2893823"/>
            <a:ext cx="3041970" cy="631588"/>
            <a:chOff x="4662739" y="2882703"/>
            <a:chExt cx="2514077" cy="581335"/>
          </a:xfrm>
        </p:grpSpPr>
        <p:grpSp>
          <p:nvGrpSpPr>
            <p:cNvPr id="32" name="Group 31">
              <a:extLst>
                <a:ext uri="{FF2B5EF4-FFF2-40B4-BE49-F238E27FC236}">
                  <a16:creationId xmlns:a16="http://schemas.microsoft.com/office/drawing/2014/main" id="{EA869B41-382D-40B4-851F-006A0E4E0E66}"/>
                </a:ext>
              </a:extLst>
            </p:cNvPr>
            <p:cNvGrpSpPr/>
            <p:nvPr/>
          </p:nvGrpSpPr>
          <p:grpSpPr>
            <a:xfrm>
              <a:off x="4763790" y="2882703"/>
              <a:ext cx="2413026" cy="581335"/>
              <a:chOff x="261257" y="1300849"/>
              <a:chExt cx="3521437" cy="581335"/>
            </a:xfrm>
            <a:solidFill>
              <a:schemeClr val="accent3">
                <a:lumMod val="60000"/>
                <a:lumOff val="40000"/>
              </a:schemeClr>
            </a:solidFill>
          </p:grpSpPr>
          <p:sp>
            <p:nvSpPr>
              <p:cNvPr id="33" name="Rectangle: Rounded Corners 32">
                <a:extLst>
                  <a:ext uri="{FF2B5EF4-FFF2-40B4-BE49-F238E27FC236}">
                    <a16:creationId xmlns:a16="http://schemas.microsoft.com/office/drawing/2014/main" id="{17DB08DD-621C-4CD4-B90F-9E164ACC7493}"/>
                  </a:ext>
                </a:extLst>
              </p:cNvPr>
              <p:cNvSpPr/>
              <p:nvPr/>
            </p:nvSpPr>
            <p:spPr>
              <a:xfrm>
                <a:off x="261257" y="1300849"/>
                <a:ext cx="3521437" cy="581334"/>
              </a:xfrm>
              <a:prstGeom prst="roundRect">
                <a:avLst>
                  <a:gd name="adj"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34" name="Google Shape;356;p33">
                <a:extLst>
                  <a:ext uri="{FF2B5EF4-FFF2-40B4-BE49-F238E27FC236}">
                    <a16:creationId xmlns:a16="http://schemas.microsoft.com/office/drawing/2014/main" id="{8AB1CD4C-DAFB-4C8E-8B31-FB11949B720E}"/>
                  </a:ext>
                </a:extLst>
              </p:cNvPr>
              <p:cNvSpPr txBox="1">
                <a:spLocks/>
              </p:cNvSpPr>
              <p:nvPr/>
            </p:nvSpPr>
            <p:spPr>
              <a:xfrm flipH="1">
                <a:off x="386283" y="1463514"/>
                <a:ext cx="3173295" cy="418670"/>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Nước</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tiểu</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theo</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ống</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đái</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thải</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ra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ngoài</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a:t>
                </a:r>
                <a:endPar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sp>
          <p:nvSpPr>
            <p:cNvPr id="53" name="Oval 52">
              <a:extLst>
                <a:ext uri="{FF2B5EF4-FFF2-40B4-BE49-F238E27FC236}">
                  <a16:creationId xmlns:a16="http://schemas.microsoft.com/office/drawing/2014/main" id="{F137AF80-3109-437D-A91A-99ECBF816DCE}"/>
                </a:ext>
              </a:extLst>
            </p:cNvPr>
            <p:cNvSpPr/>
            <p:nvPr/>
          </p:nvSpPr>
          <p:spPr>
            <a:xfrm>
              <a:off x="4662739" y="3070926"/>
              <a:ext cx="285580" cy="270747"/>
            </a:xfrm>
            <a:prstGeom prst="ellipse">
              <a:avLst/>
            </a:prstGeom>
            <a:solidFill>
              <a:srgbClr val="FBF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grpSp>
      <p:grpSp>
        <p:nvGrpSpPr>
          <p:cNvPr id="485" name="Group 484">
            <a:extLst>
              <a:ext uri="{FF2B5EF4-FFF2-40B4-BE49-F238E27FC236}">
                <a16:creationId xmlns:a16="http://schemas.microsoft.com/office/drawing/2014/main" id="{3E8C1287-E6D9-4B57-83AD-5366BBECD0DE}"/>
              </a:ext>
            </a:extLst>
          </p:cNvPr>
          <p:cNvGrpSpPr/>
          <p:nvPr/>
        </p:nvGrpSpPr>
        <p:grpSpPr>
          <a:xfrm>
            <a:off x="5470168" y="4311410"/>
            <a:ext cx="3143669" cy="581334"/>
            <a:chOff x="4662739" y="4302443"/>
            <a:chExt cx="2990675" cy="581334"/>
          </a:xfrm>
        </p:grpSpPr>
        <p:grpSp>
          <p:nvGrpSpPr>
            <p:cNvPr id="38" name="Group 37">
              <a:extLst>
                <a:ext uri="{FF2B5EF4-FFF2-40B4-BE49-F238E27FC236}">
                  <a16:creationId xmlns:a16="http://schemas.microsoft.com/office/drawing/2014/main" id="{467B25DD-C1C3-4BE0-977A-9AE097D75137}"/>
                </a:ext>
              </a:extLst>
            </p:cNvPr>
            <p:cNvGrpSpPr/>
            <p:nvPr/>
          </p:nvGrpSpPr>
          <p:grpSpPr>
            <a:xfrm>
              <a:off x="4763790" y="4302443"/>
              <a:ext cx="2889624" cy="581334"/>
              <a:chOff x="261257" y="1300849"/>
              <a:chExt cx="4216958" cy="581334"/>
            </a:xfrm>
            <a:solidFill>
              <a:schemeClr val="accent3">
                <a:lumMod val="60000"/>
                <a:lumOff val="40000"/>
              </a:schemeClr>
            </a:solidFill>
          </p:grpSpPr>
          <p:sp>
            <p:nvSpPr>
              <p:cNvPr id="39" name="Rectangle: Rounded Corners 38">
                <a:extLst>
                  <a:ext uri="{FF2B5EF4-FFF2-40B4-BE49-F238E27FC236}">
                    <a16:creationId xmlns:a16="http://schemas.microsoft.com/office/drawing/2014/main" id="{4D046BC3-9A02-425B-B514-C186FD048AA0}"/>
                  </a:ext>
                </a:extLst>
              </p:cNvPr>
              <p:cNvSpPr/>
              <p:nvPr/>
            </p:nvSpPr>
            <p:spPr>
              <a:xfrm>
                <a:off x="261257" y="1300849"/>
                <a:ext cx="4216958" cy="581334"/>
              </a:xfrm>
              <a:prstGeom prst="roundRect">
                <a:avLst>
                  <a:gd name="adj"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40" name="Google Shape;356;p33">
                <a:extLst>
                  <a:ext uri="{FF2B5EF4-FFF2-40B4-BE49-F238E27FC236}">
                    <a16:creationId xmlns:a16="http://schemas.microsoft.com/office/drawing/2014/main" id="{18329B31-89F6-4BD2-A27D-757768637E13}"/>
                  </a:ext>
                </a:extLst>
              </p:cNvPr>
              <p:cNvSpPr txBox="1">
                <a:spLocks/>
              </p:cNvSpPr>
              <p:nvPr/>
            </p:nvSpPr>
            <p:spPr>
              <a:xfrm flipH="1">
                <a:off x="386280" y="1459429"/>
                <a:ext cx="4091934" cy="422754"/>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e.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Lọc</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máu</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lấy</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ra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các</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chất</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thải</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độc</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hại</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tạo</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thành</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nước</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tiểu</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a:t>
                </a:r>
                <a:endPar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sp>
          <p:nvSpPr>
            <p:cNvPr id="55" name="Oval 54">
              <a:extLst>
                <a:ext uri="{FF2B5EF4-FFF2-40B4-BE49-F238E27FC236}">
                  <a16:creationId xmlns:a16="http://schemas.microsoft.com/office/drawing/2014/main" id="{BCEC3DCC-7130-4610-A75A-2B4960B0C65A}"/>
                </a:ext>
              </a:extLst>
            </p:cNvPr>
            <p:cNvSpPr/>
            <p:nvPr/>
          </p:nvSpPr>
          <p:spPr>
            <a:xfrm>
              <a:off x="4662739" y="4472511"/>
              <a:ext cx="285580" cy="270747"/>
            </a:xfrm>
            <a:prstGeom prst="ellipse">
              <a:avLst/>
            </a:prstGeom>
            <a:solidFill>
              <a:srgbClr val="FBF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C4497"/>
                </a:solidFill>
                <a:effectLst/>
                <a:uLnTx/>
                <a:uFillTx/>
                <a:latin typeface="Calibri" panose="020F0502020204030204"/>
                <a:ea typeface="+mn-ea"/>
                <a:cs typeface="+mn-cs"/>
                <a:sym typeface="Arial"/>
              </a:endParaRPr>
            </a:p>
          </p:txBody>
        </p:sp>
      </p:grpSp>
      <p:grpSp>
        <p:nvGrpSpPr>
          <p:cNvPr id="486" name="Group 485">
            <a:extLst>
              <a:ext uri="{FF2B5EF4-FFF2-40B4-BE49-F238E27FC236}">
                <a16:creationId xmlns:a16="http://schemas.microsoft.com/office/drawing/2014/main" id="{D824F618-4EC7-41E7-8C65-F0249A8E572F}"/>
              </a:ext>
            </a:extLst>
          </p:cNvPr>
          <p:cNvGrpSpPr/>
          <p:nvPr/>
        </p:nvGrpSpPr>
        <p:grpSpPr>
          <a:xfrm>
            <a:off x="5379431" y="3621702"/>
            <a:ext cx="3147771" cy="581334"/>
            <a:chOff x="4653129" y="3590582"/>
            <a:chExt cx="2608073" cy="581334"/>
          </a:xfrm>
        </p:grpSpPr>
        <p:grpSp>
          <p:nvGrpSpPr>
            <p:cNvPr id="57" name="Group 56">
              <a:extLst>
                <a:ext uri="{FF2B5EF4-FFF2-40B4-BE49-F238E27FC236}">
                  <a16:creationId xmlns:a16="http://schemas.microsoft.com/office/drawing/2014/main" id="{4C1ECAE6-52AF-4605-B9F7-925DB686F0A7}"/>
                </a:ext>
              </a:extLst>
            </p:cNvPr>
            <p:cNvGrpSpPr/>
            <p:nvPr/>
          </p:nvGrpSpPr>
          <p:grpSpPr>
            <a:xfrm>
              <a:off x="4763790" y="3590582"/>
              <a:ext cx="2497412" cy="581334"/>
              <a:chOff x="261257" y="1300849"/>
              <a:chExt cx="3644586" cy="581334"/>
            </a:xfrm>
            <a:solidFill>
              <a:schemeClr val="accent3">
                <a:lumMod val="60000"/>
                <a:lumOff val="40000"/>
              </a:schemeClr>
            </a:solidFill>
          </p:grpSpPr>
          <p:sp>
            <p:nvSpPr>
              <p:cNvPr id="58" name="Rectangle: Rounded Corners 57">
                <a:extLst>
                  <a:ext uri="{FF2B5EF4-FFF2-40B4-BE49-F238E27FC236}">
                    <a16:creationId xmlns:a16="http://schemas.microsoft.com/office/drawing/2014/main" id="{449152C1-A0DC-4B23-83BC-1B6C76AD2F2E}"/>
                  </a:ext>
                </a:extLst>
              </p:cNvPr>
              <p:cNvSpPr/>
              <p:nvPr/>
            </p:nvSpPr>
            <p:spPr>
              <a:xfrm>
                <a:off x="261257" y="1300849"/>
                <a:ext cx="3474573" cy="581334"/>
              </a:xfrm>
              <a:prstGeom prst="roundRect">
                <a:avLst>
                  <a:gd name="adj"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59" name="Google Shape;356;p33">
                <a:extLst>
                  <a:ext uri="{FF2B5EF4-FFF2-40B4-BE49-F238E27FC236}">
                    <a16:creationId xmlns:a16="http://schemas.microsoft.com/office/drawing/2014/main" id="{29DFD173-7257-40FD-9F42-34652046FE85}"/>
                  </a:ext>
                </a:extLst>
              </p:cNvPr>
              <p:cNvSpPr txBox="1">
                <a:spLocks/>
              </p:cNvSpPr>
              <p:nvPr/>
            </p:nvSpPr>
            <p:spPr>
              <a:xfrm flipH="1">
                <a:off x="386288" y="1463513"/>
                <a:ext cx="3519555" cy="418670"/>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d.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Là</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chất</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độc</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hại</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có</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trong</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máu</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được</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thận</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lọc</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ra.  </a:t>
                </a:r>
                <a:endPar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sp>
          <p:nvSpPr>
            <p:cNvPr id="60" name="Oval 59">
              <a:extLst>
                <a:ext uri="{FF2B5EF4-FFF2-40B4-BE49-F238E27FC236}">
                  <a16:creationId xmlns:a16="http://schemas.microsoft.com/office/drawing/2014/main" id="{857C446B-2502-4661-ADA3-CFD491A73EDE}"/>
                </a:ext>
              </a:extLst>
            </p:cNvPr>
            <p:cNvSpPr/>
            <p:nvPr/>
          </p:nvSpPr>
          <p:spPr>
            <a:xfrm>
              <a:off x="4653129" y="3778107"/>
              <a:ext cx="285580" cy="270747"/>
            </a:xfrm>
            <a:prstGeom prst="ellipse">
              <a:avLst/>
            </a:prstGeom>
            <a:solidFill>
              <a:srgbClr val="FBF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grpSp>
      <p:grpSp>
        <p:nvGrpSpPr>
          <p:cNvPr id="85" name="Group 84">
            <a:extLst>
              <a:ext uri="{FF2B5EF4-FFF2-40B4-BE49-F238E27FC236}">
                <a16:creationId xmlns:a16="http://schemas.microsoft.com/office/drawing/2014/main" id="{9B2590D6-8402-4803-8BCE-20CC4A6AD4FD}"/>
              </a:ext>
            </a:extLst>
          </p:cNvPr>
          <p:cNvGrpSpPr/>
          <p:nvPr/>
        </p:nvGrpSpPr>
        <p:grpSpPr>
          <a:xfrm>
            <a:off x="5470169" y="1466589"/>
            <a:ext cx="2981984" cy="609103"/>
            <a:chOff x="4662739" y="1456828"/>
            <a:chExt cx="3175203" cy="609103"/>
          </a:xfrm>
        </p:grpSpPr>
        <p:grpSp>
          <p:nvGrpSpPr>
            <p:cNvPr id="86" name="Group 85">
              <a:extLst>
                <a:ext uri="{FF2B5EF4-FFF2-40B4-BE49-F238E27FC236}">
                  <a16:creationId xmlns:a16="http://schemas.microsoft.com/office/drawing/2014/main" id="{7FA7424A-B1B1-4B80-B24C-A3EC1DE39124}"/>
                </a:ext>
              </a:extLst>
            </p:cNvPr>
            <p:cNvGrpSpPr/>
            <p:nvPr/>
          </p:nvGrpSpPr>
          <p:grpSpPr>
            <a:xfrm>
              <a:off x="4805529" y="1456828"/>
              <a:ext cx="3032413" cy="609103"/>
              <a:chOff x="261257" y="1300849"/>
              <a:chExt cx="4425336" cy="609103"/>
            </a:xfrm>
          </p:grpSpPr>
          <p:sp>
            <p:nvSpPr>
              <p:cNvPr id="88" name="Rectangle: Rounded Corners 87">
                <a:extLst>
                  <a:ext uri="{FF2B5EF4-FFF2-40B4-BE49-F238E27FC236}">
                    <a16:creationId xmlns:a16="http://schemas.microsoft.com/office/drawing/2014/main" id="{FC95595C-000F-4C3C-B89B-F8EFFAFC4C5F}"/>
                  </a:ext>
                </a:extLst>
              </p:cNvPr>
              <p:cNvSpPr/>
              <p:nvPr/>
            </p:nvSpPr>
            <p:spPr>
              <a:xfrm>
                <a:off x="261257" y="1300849"/>
                <a:ext cx="4216958" cy="581334"/>
              </a:xfrm>
              <a:prstGeom prst="roundRect">
                <a:avLst>
                  <a:gd name="adj" fmla="val 1666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89" name="Google Shape;356;p33">
                <a:extLst>
                  <a:ext uri="{FF2B5EF4-FFF2-40B4-BE49-F238E27FC236}">
                    <a16:creationId xmlns:a16="http://schemas.microsoft.com/office/drawing/2014/main" id="{18E5E295-C50B-4877-9DCA-899BA0CCE578}"/>
                  </a:ext>
                </a:extLst>
              </p:cNvPr>
              <p:cNvSpPr txBox="1">
                <a:spLocks/>
              </p:cNvSpPr>
              <p:nvPr/>
            </p:nvSpPr>
            <p:spPr>
              <a:xfrm flipH="1">
                <a:off x="386284" y="1453912"/>
                <a:ext cx="4300309" cy="45604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a.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Là</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nơi</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chứa</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nước</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tiểu</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trước</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khi</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được</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thải</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ra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ngoài</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a:t>
                </a:r>
                <a:endPar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sp>
          <p:nvSpPr>
            <p:cNvPr id="87" name="Oval 86">
              <a:extLst>
                <a:ext uri="{FF2B5EF4-FFF2-40B4-BE49-F238E27FC236}">
                  <a16:creationId xmlns:a16="http://schemas.microsoft.com/office/drawing/2014/main" id="{0BF13202-8FBB-468C-A88B-7638C46D0928}"/>
                </a:ext>
              </a:extLst>
            </p:cNvPr>
            <p:cNvSpPr/>
            <p:nvPr/>
          </p:nvSpPr>
          <p:spPr>
            <a:xfrm>
              <a:off x="4662739" y="1617020"/>
              <a:ext cx="285580" cy="270747"/>
            </a:xfrm>
            <a:prstGeom prst="ellipse">
              <a:avLst/>
            </a:prstGeom>
            <a:solidFill>
              <a:srgbClr val="FBF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C4497"/>
                </a:solidFill>
                <a:effectLst/>
                <a:uLnTx/>
                <a:uFillTx/>
                <a:latin typeface="Calibri" panose="020F0502020204030204"/>
                <a:ea typeface="+mn-ea"/>
                <a:cs typeface="+mn-cs"/>
                <a:sym typeface="Arial"/>
              </a:endParaRPr>
            </a:p>
          </p:txBody>
        </p:sp>
      </p:grpSp>
      <p:grpSp>
        <p:nvGrpSpPr>
          <p:cNvPr id="90" name="Group 89">
            <a:extLst>
              <a:ext uri="{FF2B5EF4-FFF2-40B4-BE49-F238E27FC236}">
                <a16:creationId xmlns:a16="http://schemas.microsoft.com/office/drawing/2014/main" id="{019EF7F9-3213-489B-9D1E-23B72ECBA0A7}"/>
              </a:ext>
            </a:extLst>
          </p:cNvPr>
          <p:cNvGrpSpPr/>
          <p:nvPr/>
        </p:nvGrpSpPr>
        <p:grpSpPr>
          <a:xfrm>
            <a:off x="5470169" y="2176459"/>
            <a:ext cx="3143667" cy="581334"/>
            <a:chOff x="4662739" y="2166698"/>
            <a:chExt cx="2604672" cy="581334"/>
          </a:xfrm>
        </p:grpSpPr>
        <p:grpSp>
          <p:nvGrpSpPr>
            <p:cNvPr id="91" name="Group 90">
              <a:extLst>
                <a:ext uri="{FF2B5EF4-FFF2-40B4-BE49-F238E27FC236}">
                  <a16:creationId xmlns:a16="http://schemas.microsoft.com/office/drawing/2014/main" id="{3207360C-D3B3-4933-AA58-FC2BE8EBC726}"/>
                </a:ext>
              </a:extLst>
            </p:cNvPr>
            <p:cNvGrpSpPr/>
            <p:nvPr/>
          </p:nvGrpSpPr>
          <p:grpSpPr>
            <a:xfrm>
              <a:off x="4805530" y="2166698"/>
              <a:ext cx="2461881" cy="581334"/>
              <a:chOff x="261258" y="1300849"/>
              <a:chExt cx="3592734" cy="581334"/>
            </a:xfrm>
            <a:solidFill>
              <a:schemeClr val="accent3">
                <a:lumMod val="60000"/>
                <a:lumOff val="40000"/>
              </a:schemeClr>
            </a:solidFill>
          </p:grpSpPr>
          <p:sp>
            <p:nvSpPr>
              <p:cNvPr id="93" name="Rectangle: Rounded Corners 92">
                <a:extLst>
                  <a:ext uri="{FF2B5EF4-FFF2-40B4-BE49-F238E27FC236}">
                    <a16:creationId xmlns:a16="http://schemas.microsoft.com/office/drawing/2014/main" id="{21764AD1-3B41-4AB4-9C35-C1C24E3FDBEE}"/>
                  </a:ext>
                </a:extLst>
              </p:cNvPr>
              <p:cNvSpPr/>
              <p:nvPr/>
            </p:nvSpPr>
            <p:spPr>
              <a:xfrm>
                <a:off x="261258" y="1300849"/>
                <a:ext cx="3487982" cy="581334"/>
              </a:xfrm>
              <a:prstGeom prst="roundRect">
                <a:avLst>
                  <a:gd name="adj"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5C4497"/>
                  </a:solidFill>
                  <a:effectLst/>
                  <a:uLnTx/>
                  <a:uFillTx/>
                  <a:latin typeface="Calibri" panose="020F0502020204030204"/>
                  <a:ea typeface="+mn-ea"/>
                  <a:cs typeface="+mn-cs"/>
                  <a:sym typeface="Arial"/>
                </a:endParaRPr>
              </a:p>
            </p:txBody>
          </p:sp>
          <p:sp>
            <p:nvSpPr>
              <p:cNvPr id="94" name="Google Shape;356;p33">
                <a:extLst>
                  <a:ext uri="{FF2B5EF4-FFF2-40B4-BE49-F238E27FC236}">
                    <a16:creationId xmlns:a16="http://schemas.microsoft.com/office/drawing/2014/main" id="{45B5E8C7-A845-45EC-AA10-684913162F3F}"/>
                  </a:ext>
                </a:extLst>
              </p:cNvPr>
              <p:cNvSpPr txBox="1">
                <a:spLocks/>
              </p:cNvSpPr>
              <p:nvPr/>
            </p:nvSpPr>
            <p:spPr>
              <a:xfrm flipH="1">
                <a:off x="386284" y="1457132"/>
                <a:ext cx="3467708" cy="425051"/>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Dẫn</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nước</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tiểu</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từ</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thận</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xuống</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bóng</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đái</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Bàng</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 </a:t>
                </a:r>
                <a:r>
                  <a:rPr kumimoji="0" lang="en-US" sz="1600" b="1" i="0" u="none" strike="noStrike" kern="0" cap="none" spc="0" normalizeH="0" baseline="0" noProof="0" dirty="0" err="1">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quang</a:t>
                </a:r>
                <a:r>
                  <a:rPr kumimoji="0" lang="en-US"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rPr>
                  <a:t>).</a:t>
                </a:r>
                <a:endParaRPr kumimoji="0" lang="vi-VN" sz="1600" b="1" i="0" u="none" strike="noStrike" kern="0" cap="none" spc="0" normalizeH="0" baseline="0" noProof="0" dirty="0">
                  <a:ln>
                    <a:noFill/>
                  </a:ln>
                  <a:solidFill>
                    <a:srgbClr val="20124D"/>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a:endParaRPr>
              </a:p>
            </p:txBody>
          </p:sp>
        </p:grpSp>
        <p:sp>
          <p:nvSpPr>
            <p:cNvPr id="92" name="Oval 91">
              <a:extLst>
                <a:ext uri="{FF2B5EF4-FFF2-40B4-BE49-F238E27FC236}">
                  <a16:creationId xmlns:a16="http://schemas.microsoft.com/office/drawing/2014/main" id="{66B0F81B-7ECC-429E-B5D7-02195A908B4B}"/>
                </a:ext>
              </a:extLst>
            </p:cNvPr>
            <p:cNvSpPr/>
            <p:nvPr/>
          </p:nvSpPr>
          <p:spPr>
            <a:xfrm>
              <a:off x="4662739" y="2358344"/>
              <a:ext cx="285580" cy="270747"/>
            </a:xfrm>
            <a:prstGeom prst="ellipse">
              <a:avLst/>
            </a:prstGeom>
            <a:solidFill>
              <a:srgbClr val="FBF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C4497"/>
                </a:solidFill>
                <a:effectLst/>
                <a:uLnTx/>
                <a:uFillTx/>
                <a:latin typeface="Calibri" panose="020F0502020204030204"/>
                <a:ea typeface="+mn-ea"/>
                <a:cs typeface="+mn-cs"/>
                <a:sym typeface="Arial"/>
              </a:endParaRPr>
            </a:p>
          </p:txBody>
        </p:sp>
      </p:grpSp>
    </p:spTree>
    <p:extLst>
      <p:ext uri="{BB962C8B-B14F-4D97-AF65-F5344CB8AC3E}">
        <p14:creationId xmlns:p14="http://schemas.microsoft.com/office/powerpoint/2010/main" val="268029755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82"/>
                                        </p:tgtEl>
                                        <p:attrNameLst>
                                          <p:attrName>style.visibility</p:attrName>
                                        </p:attrNameLst>
                                      </p:cBhvr>
                                      <p:to>
                                        <p:strVal val="visible"/>
                                      </p:to>
                                    </p:set>
                                    <p:animEffect transition="in" filter="fade">
                                      <p:cBhvr>
                                        <p:cTn id="13" dur="1000"/>
                                        <p:tgtEl>
                                          <p:spTgt spid="482"/>
                                        </p:tgtEl>
                                      </p:cBhvr>
                                    </p:animEffect>
                                    <p:anim calcmode="lin" valueType="num">
                                      <p:cBhvr>
                                        <p:cTn id="14" dur="1000" fill="hold"/>
                                        <p:tgtEl>
                                          <p:spTgt spid="482"/>
                                        </p:tgtEl>
                                        <p:attrNameLst>
                                          <p:attrName>ppt_x</p:attrName>
                                        </p:attrNameLst>
                                      </p:cBhvr>
                                      <p:tavLst>
                                        <p:tav tm="0">
                                          <p:val>
                                            <p:strVal val="#ppt_x"/>
                                          </p:val>
                                        </p:tav>
                                        <p:tav tm="100000">
                                          <p:val>
                                            <p:strVal val="#ppt_x"/>
                                          </p:val>
                                        </p:tav>
                                      </p:tavLst>
                                    </p:anim>
                                    <p:anim calcmode="lin" valueType="num">
                                      <p:cBhvr>
                                        <p:cTn id="15" dur="1000" fill="hold"/>
                                        <p:tgtEl>
                                          <p:spTgt spid="48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81"/>
                                        </p:tgtEl>
                                        <p:attrNameLst>
                                          <p:attrName>style.visibility</p:attrName>
                                        </p:attrNameLst>
                                      </p:cBhvr>
                                      <p:to>
                                        <p:strVal val="visible"/>
                                      </p:to>
                                    </p:set>
                                    <p:animEffect transition="in" filter="fade">
                                      <p:cBhvr>
                                        <p:cTn id="19" dur="1000"/>
                                        <p:tgtEl>
                                          <p:spTgt spid="481"/>
                                        </p:tgtEl>
                                      </p:cBhvr>
                                    </p:animEffect>
                                    <p:anim calcmode="lin" valueType="num">
                                      <p:cBhvr>
                                        <p:cTn id="20" dur="1000" fill="hold"/>
                                        <p:tgtEl>
                                          <p:spTgt spid="481"/>
                                        </p:tgtEl>
                                        <p:attrNameLst>
                                          <p:attrName>ppt_x</p:attrName>
                                        </p:attrNameLst>
                                      </p:cBhvr>
                                      <p:tavLst>
                                        <p:tav tm="0">
                                          <p:val>
                                            <p:strVal val="#ppt_x"/>
                                          </p:val>
                                        </p:tav>
                                        <p:tav tm="100000">
                                          <p:val>
                                            <p:strVal val="#ppt_x"/>
                                          </p:val>
                                        </p:tav>
                                      </p:tavLst>
                                    </p:anim>
                                    <p:anim calcmode="lin" valueType="num">
                                      <p:cBhvr>
                                        <p:cTn id="21" dur="1000" fill="hold"/>
                                        <p:tgtEl>
                                          <p:spTgt spid="48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480"/>
                                        </p:tgtEl>
                                        <p:attrNameLst>
                                          <p:attrName>style.visibility</p:attrName>
                                        </p:attrNameLst>
                                      </p:cBhvr>
                                      <p:to>
                                        <p:strVal val="visible"/>
                                      </p:to>
                                    </p:set>
                                    <p:animEffect transition="in" filter="fade">
                                      <p:cBhvr>
                                        <p:cTn id="25" dur="1000"/>
                                        <p:tgtEl>
                                          <p:spTgt spid="480"/>
                                        </p:tgtEl>
                                      </p:cBhvr>
                                    </p:animEffect>
                                    <p:anim calcmode="lin" valueType="num">
                                      <p:cBhvr>
                                        <p:cTn id="26" dur="1000" fill="hold"/>
                                        <p:tgtEl>
                                          <p:spTgt spid="480"/>
                                        </p:tgtEl>
                                        <p:attrNameLst>
                                          <p:attrName>ppt_x</p:attrName>
                                        </p:attrNameLst>
                                      </p:cBhvr>
                                      <p:tavLst>
                                        <p:tav tm="0">
                                          <p:val>
                                            <p:strVal val="#ppt_x"/>
                                          </p:val>
                                        </p:tav>
                                        <p:tav tm="100000">
                                          <p:val>
                                            <p:strVal val="#ppt_x"/>
                                          </p:val>
                                        </p:tav>
                                      </p:tavLst>
                                    </p:anim>
                                    <p:anim calcmode="lin" valueType="num">
                                      <p:cBhvr>
                                        <p:cTn id="27" dur="1000" fill="hold"/>
                                        <p:tgtEl>
                                          <p:spTgt spid="480"/>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86"/>
                    </p:tgtEl>
                  </p:cond>
                </p:stCondLst>
                <p:endSync evt="end" delay="0">
                  <p:rtn val="all"/>
                </p:endSync>
                <p:childTnLst>
                  <p:par>
                    <p:cTn id="41" fill="hold">
                      <p:stCondLst>
                        <p:cond delay="0"/>
                      </p:stCondLst>
                      <p:childTnLst>
                        <p:par>
                          <p:cTn id="42" fill="hold">
                            <p:stCondLst>
                              <p:cond delay="0"/>
                            </p:stCondLst>
                            <p:childTnLst>
                              <p:par>
                                <p:cTn id="43" presetID="56" presetClass="path" presetSubtype="0" accel="50000" decel="50000" fill="hold" nodeType="clickEffect">
                                  <p:stCondLst>
                                    <p:cond delay="0"/>
                                  </p:stCondLst>
                                  <p:childTnLst>
                                    <p:animMotion origin="layout" path="M 0.00659 -0.01265 L -0.28108 -0.28333 " pathEditMode="relative" rAng="0" ptsTypes="AA">
                                      <p:cBhvr>
                                        <p:cTn id="44" dur="2000" fill="hold"/>
                                        <p:tgtEl>
                                          <p:spTgt spid="486"/>
                                        </p:tgtEl>
                                        <p:attrNameLst>
                                          <p:attrName>ppt_x</p:attrName>
                                          <p:attrName>ppt_y</p:attrName>
                                        </p:attrNameLst>
                                      </p:cBhvr>
                                      <p:rCtr x="-14392" y="-13549"/>
                                    </p:animMotion>
                                  </p:childTnLst>
                                </p:cTn>
                              </p:par>
                            </p:childTnLst>
                          </p:cTn>
                        </p:par>
                      </p:childTnLst>
                    </p:cTn>
                  </p:par>
                </p:childTnLst>
              </p:cTn>
              <p:nextCondLst>
                <p:cond evt="onClick" delay="0">
                  <p:tgtEl>
                    <p:spTgt spid="486"/>
                  </p:tgtEl>
                </p:cond>
              </p:nextCondLst>
            </p:seq>
            <p:seq concurrent="1" nextAc="seek">
              <p:cTn id="45" restart="whenNotActive" fill="hold" evtFilter="cancelBubble" nodeType="interactiveSeq">
                <p:stCondLst>
                  <p:cond evt="onClick" delay="0">
                    <p:tgtEl>
                      <p:spTgt spid="487"/>
                    </p:tgtEl>
                  </p:cond>
                </p:stCondLst>
                <p:endSync evt="end" delay="0">
                  <p:rtn val="all"/>
                </p:endSync>
                <p:childTnLst>
                  <p:par>
                    <p:cTn id="46" fill="hold">
                      <p:stCondLst>
                        <p:cond delay="0"/>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0.01111 -4.07407E-6 L -0.29878 0.24723 " pathEditMode="relative" rAng="0" ptsTypes="AA">
                                      <p:cBhvr>
                                        <p:cTn id="49" dur="2000" fill="hold"/>
                                        <p:tgtEl>
                                          <p:spTgt spid="487"/>
                                        </p:tgtEl>
                                        <p:attrNameLst>
                                          <p:attrName>ppt_x</p:attrName>
                                          <p:attrName>ppt_y</p:attrName>
                                        </p:attrNameLst>
                                      </p:cBhvr>
                                      <p:rCtr x="-14392" y="12346"/>
                                    </p:animMotion>
                                  </p:childTnLst>
                                </p:cTn>
                              </p:par>
                            </p:childTnLst>
                          </p:cTn>
                        </p:par>
                      </p:childTnLst>
                    </p:cTn>
                  </p:par>
                </p:childTnLst>
              </p:cTn>
              <p:nextCondLst>
                <p:cond evt="onClick" delay="0">
                  <p:tgtEl>
                    <p:spTgt spid="487"/>
                  </p:tgtEl>
                </p:cond>
              </p:nextCondLst>
            </p:seq>
            <p:seq concurrent="1" nextAc="seek">
              <p:cTn id="50" restart="whenNotActive" fill="hold" evtFilter="cancelBubble" nodeType="interactiveSeq">
                <p:stCondLst>
                  <p:cond evt="onClick" delay="0">
                    <p:tgtEl>
                      <p:spTgt spid="90"/>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0.01111 -0.01235 L -0.29879 0.12531 " pathEditMode="relative" rAng="0" ptsTypes="AA">
                                      <p:cBhvr>
                                        <p:cTn id="54" dur="2000" fill="hold"/>
                                        <p:tgtEl>
                                          <p:spTgt spid="90"/>
                                        </p:tgtEl>
                                        <p:attrNameLst>
                                          <p:attrName>ppt_x</p:attrName>
                                          <p:attrName>ppt_y</p:attrName>
                                        </p:attrNameLst>
                                      </p:cBhvr>
                                      <p:rCtr x="-14392" y="6883"/>
                                    </p:animMotion>
                                  </p:childTnLst>
                                </p:cTn>
                              </p:par>
                            </p:childTnLst>
                          </p:cTn>
                        </p:par>
                      </p:childTnLst>
                    </p:cTn>
                  </p:par>
                </p:childTnLst>
              </p:cTn>
              <p:nextCondLst>
                <p:cond evt="onClick" delay="0">
                  <p:tgtEl>
                    <p:spTgt spid="90"/>
                  </p:tgtEl>
                </p:cond>
              </p:nextCondLst>
            </p:seq>
            <p:seq concurrent="1" nextAc="seek">
              <p:cTn id="55" restart="whenNotActive" fill="hold" evtFilter="cancelBubble" nodeType="interactiveSeq">
                <p:stCondLst>
                  <p:cond evt="onClick" delay="0">
                    <p:tgtEl>
                      <p:spTgt spid="85"/>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0.01128 0.01142 L -0.28836 0.3963 " pathEditMode="relative" rAng="0" ptsTypes="AA">
                                      <p:cBhvr>
                                        <p:cTn id="59" dur="2000" fill="hold"/>
                                        <p:tgtEl>
                                          <p:spTgt spid="85"/>
                                        </p:tgtEl>
                                        <p:attrNameLst>
                                          <p:attrName>ppt_x</p:attrName>
                                          <p:attrName>ppt_y</p:attrName>
                                        </p:attrNameLst>
                                      </p:cBhvr>
                                      <p:rCtr x="-13854" y="19228"/>
                                    </p:animMotion>
                                  </p:childTnLst>
                                </p:cTn>
                              </p:par>
                            </p:childTnLst>
                          </p:cTn>
                        </p:par>
                      </p:childTnLst>
                    </p:cTn>
                  </p:par>
                </p:childTnLst>
              </p:cTn>
              <p:nextCondLst>
                <p:cond evt="onClick" delay="0">
                  <p:tgtEl>
                    <p:spTgt spid="85"/>
                  </p:tgtEl>
                </p:cond>
              </p:nextCondLst>
            </p:seq>
            <p:seq concurrent="1" nextAc="seek">
              <p:cTn id="60" restart="whenNotActive" fill="hold" evtFilter="cancelBubble" nodeType="interactiveSeq">
                <p:stCondLst>
                  <p:cond evt="onClick" delay="0">
                    <p:tgtEl>
                      <p:spTgt spid="485"/>
                    </p:tgtEl>
                  </p:cond>
                </p:stCondLst>
                <p:endSync evt="end" delay="0">
                  <p:rtn val="all"/>
                </p:endSync>
                <p:childTnLst>
                  <p:par>
                    <p:cTn id="61" fill="hold">
                      <p:stCondLst>
                        <p:cond delay="0"/>
                      </p:stCondLst>
                      <p:childTnLst>
                        <p:par>
                          <p:cTn id="62" fill="hold">
                            <p:stCondLst>
                              <p:cond delay="0"/>
                            </p:stCondLst>
                            <p:childTnLst>
                              <p:par>
                                <p:cTn id="63" presetID="56" presetClass="path" presetSubtype="0" accel="50000" decel="50000" fill="hold" nodeType="clickEffect">
                                  <p:stCondLst>
                                    <p:cond delay="0"/>
                                  </p:stCondLst>
                                  <p:childTnLst>
                                    <p:animMotion origin="layout" path="M 1.11111E-6 0.01111 L -0.30261 -0.57345 " pathEditMode="relative" rAng="0" ptsTypes="AA">
                                      <p:cBhvr>
                                        <p:cTn id="64" dur="2000" fill="hold"/>
                                        <p:tgtEl>
                                          <p:spTgt spid="485"/>
                                        </p:tgtEl>
                                        <p:attrNameLst>
                                          <p:attrName>ppt_x</p:attrName>
                                          <p:attrName>ppt_y</p:attrName>
                                        </p:attrNameLst>
                                      </p:cBhvr>
                                      <p:rCtr x="-15139" y="-29228"/>
                                    </p:animMotion>
                                  </p:childTnLst>
                                </p:cTn>
                              </p:par>
                            </p:childTnLst>
                          </p:cTn>
                        </p:par>
                      </p:childTnLst>
                    </p:cTn>
                  </p:par>
                </p:childTnLst>
              </p:cTn>
              <p:nextCondLst>
                <p:cond evt="onClick" delay="0">
                  <p:tgtEl>
                    <p:spTgt spid="485"/>
                  </p:tgtEl>
                </p:cond>
              </p:nextCondLst>
            </p:seq>
          </p:childTnLst>
        </p:cTn>
      </p:par>
    </p:tnLst>
    <p:bldLst>
      <p:bldP spid="9" grpId="0"/>
    </p:bldLst>
  </p:timing>
</p:sld>
</file>

<file path=ppt/theme/theme1.xml><?xml version="1.0" encoding="utf-8"?>
<a:theme xmlns:a="http://schemas.openxmlformats.org/drawingml/2006/main" name="COVID-19 Spread &amp; Contagion by Slidesgo">
  <a:themeElements>
    <a:clrScheme name="Simple Light">
      <a:dk1>
        <a:srgbClr val="20124D"/>
      </a:dk1>
      <a:lt1>
        <a:srgbClr val="5C4497"/>
      </a:lt1>
      <a:dk2>
        <a:srgbClr val="EAF1EE"/>
      </a:dk2>
      <a:lt2>
        <a:srgbClr val="B1EBDA"/>
      </a:lt2>
      <a:accent1>
        <a:srgbClr val="84DEC3"/>
      </a:accent1>
      <a:accent2>
        <a:srgbClr val="75CCB2"/>
      </a:accent2>
      <a:accent3>
        <a:srgbClr val="F8F446"/>
      </a:accent3>
      <a:accent4>
        <a:srgbClr val="B1EBDA"/>
      </a:accent4>
      <a:accent5>
        <a:srgbClr val="EAF1EE"/>
      </a:accent5>
      <a:accent6>
        <a:srgbClr val="5C4497"/>
      </a:accent6>
      <a:hlink>
        <a:srgbClr val="20124D"/>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inical Case 06-2019">
  <a:themeElements>
    <a:clrScheme name="Simple Light">
      <a:dk1>
        <a:srgbClr val="4AA276"/>
      </a:dk1>
      <a:lt1>
        <a:srgbClr val="FFFFFF"/>
      </a:lt1>
      <a:dk2>
        <a:srgbClr val="595959"/>
      </a:dk2>
      <a:lt2>
        <a:srgbClr val="EEEEEE"/>
      </a:lt2>
      <a:accent1>
        <a:srgbClr val="62C090"/>
      </a:accent1>
      <a:accent2>
        <a:srgbClr val="F7A68E"/>
      </a:accent2>
      <a:accent3>
        <a:srgbClr val="0A2E4E"/>
      </a:accent3>
      <a:accent4>
        <a:srgbClr val="ED3024"/>
      </a:accent4>
      <a:accent5>
        <a:srgbClr val="D1D1D1"/>
      </a:accent5>
      <a:accent6>
        <a:srgbClr val="F3E0A0"/>
      </a:accent6>
      <a:hlink>
        <a:srgbClr val="4AA27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affic Lights Infographics by Slidesgo">
  <a:themeElements>
    <a:clrScheme name="Simple Light">
      <a:dk1>
        <a:srgbClr val="000000"/>
      </a:dk1>
      <a:lt1>
        <a:srgbClr val="FFFFFF"/>
      </a:lt1>
      <a:dk2>
        <a:srgbClr val="000000"/>
      </a:dk2>
      <a:lt2>
        <a:srgbClr val="E66353"/>
      </a:lt2>
      <a:accent1>
        <a:srgbClr val="FFCE56"/>
      </a:accent1>
      <a:accent2>
        <a:srgbClr val="A9BA5A"/>
      </a:accent2>
      <a:accent3>
        <a:srgbClr val="F0A198"/>
      </a:accent3>
      <a:accent4>
        <a:srgbClr val="CBD69C"/>
      </a:accent4>
      <a:accent5>
        <a:srgbClr val="FFEAB5"/>
      </a:accent5>
      <a:accent6>
        <a:srgbClr val="D8D0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TotalTime>
  <Words>1417</Words>
  <Application>Microsoft Office PowerPoint</Application>
  <PresentationFormat>On-screen Show (16:9)</PresentationFormat>
  <Paragraphs>141</Paragraphs>
  <Slides>25</Slides>
  <Notes>21</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25</vt:i4>
      </vt:variant>
    </vt:vector>
  </HeadingPairs>
  <TitlesOfParts>
    <vt:vector size="45" baseType="lpstr">
      <vt:lpstr>Pompiere</vt:lpstr>
      <vt:lpstr>Roboto Condensed Light</vt:lpstr>
      <vt:lpstr>Staatliches</vt:lpstr>
      <vt:lpstr>Segoe UI Black</vt:lpstr>
      <vt:lpstr>Bahiana</vt:lpstr>
      <vt:lpstr>Fira Sans Extra Condensed Medium</vt:lpstr>
      <vt:lpstr>Montserrat</vt:lpstr>
      <vt:lpstr>Times New Roman</vt:lpstr>
      <vt:lpstr>Calibri</vt:lpstr>
      <vt:lpstr>Roboto</vt:lpstr>
      <vt:lpstr>Fira Sans</vt:lpstr>
      <vt:lpstr>Matahari 700 Bold</vt:lpstr>
      <vt:lpstr>Abel</vt:lpstr>
      <vt:lpstr>Arial</vt:lpstr>
      <vt:lpstr>Calibri Light</vt:lpstr>
      <vt:lpstr>Hind</vt:lpstr>
      <vt:lpstr>Montserrat ExtraBold</vt:lpstr>
      <vt:lpstr>COVID-19 Spread &amp; Contagion by Slidesgo</vt:lpstr>
      <vt:lpstr>Clinical Case 06-2019</vt:lpstr>
      <vt:lpstr>Traffic Lights Infographics by Slidesgo</vt:lpstr>
      <vt:lpstr>CHÀO ĐÓN CÁC CON ĐẾN VỚI MÔN TỰ NHIÊN VÀ XÃ HỘI LỚP 3</vt:lpstr>
      <vt:lpstr>PowerPoint Presentation</vt:lpstr>
      <vt:lpstr>Làm việc cá nhân</vt:lpstr>
      <vt:lpstr>PowerPoint Presentation</vt:lpstr>
      <vt:lpstr>PowerPoint Presentation</vt:lpstr>
      <vt:lpstr>PowerPoint Presentation</vt:lpstr>
      <vt:lpstr> 2. Chức năng của các bộ phận cơ quan bài tiết nước tiểu</vt:lpstr>
      <vt:lpstr>Làm việc cá nhân</vt:lpstr>
      <vt:lpstr>Làm việc cá nhân</vt:lpstr>
      <vt:lpstr>PowerPoint Presentation</vt:lpstr>
      <vt:lpstr>Chức năng làm việc của các bộ phận cơ quan bài tiết nước tiểu </vt:lpstr>
      <vt:lpstr>Chức năng làm việc của các bộ phận cơ quan bài tiết nước tiểu </vt:lpstr>
      <vt:lpstr>Làm việc cá nhân</vt:lpstr>
      <vt:lpstr>Làm việc cá nhân</vt:lpstr>
      <vt:lpstr>Làm việc cá nhân</vt:lpstr>
      <vt:lpstr>PowerPoint Presentation</vt:lpstr>
      <vt:lpstr>PowerPoint Presentation</vt:lpstr>
      <vt:lpstr>PowerPoint Presentation</vt:lpstr>
      <vt:lpstr>PowerPoint Presentation</vt:lpstr>
      <vt:lpstr>Làm việc cá nhân</vt:lpstr>
      <vt:lpstr>PowerPoint Presentation</vt:lpstr>
      <vt:lpstr>Làm việc cá nhân</vt:lpstr>
      <vt:lpstr>KẾT LUẬN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SPREAD &amp; CONTAGION</dc:title>
  <dc:creator>Thu Huyen</dc:creator>
  <cp:lastModifiedBy>OS</cp:lastModifiedBy>
  <cp:revision>95</cp:revision>
  <dcterms:modified xsi:type="dcterms:W3CDTF">2021-10-11T12:06:51Z</dcterms:modified>
</cp:coreProperties>
</file>