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7" r:id="rId4"/>
    <p:sldId id="343" r:id="rId5"/>
    <p:sldId id="344" r:id="rId6"/>
    <p:sldId id="309" r:id="rId7"/>
    <p:sldId id="335" r:id="rId8"/>
    <p:sldId id="350" r:id="rId9"/>
    <p:sldId id="349" r:id="rId10"/>
    <p:sldId id="351" r:id="rId11"/>
    <p:sldId id="352" r:id="rId12"/>
    <p:sldId id="353" r:id="rId13"/>
    <p:sldId id="354" r:id="rId14"/>
    <p:sldId id="332" r:id="rId15"/>
    <p:sldId id="325" r:id="rId16"/>
    <p:sldId id="326" r:id="rId17"/>
    <p:sldId id="328" r:id="rId18"/>
    <p:sldId id="348" r:id="rId19"/>
    <p:sldId id="31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9219D8-B946-4AD3-B5ED-0E1B472A9A35}">
          <p14:sldIdLst>
            <p14:sldId id="258"/>
          </p14:sldIdLst>
        </p14:section>
        <p14:section name="Hoạt động khởi động" id="{FFA82476-3458-49B5-BC48-CA7B1A5DC5AA}">
          <p14:sldIdLst>
            <p14:sldId id="267"/>
          </p14:sldIdLst>
        </p14:section>
        <p14:section name="Hoạt động thực hành" id="{DDB7B53C-A1AF-42C1-83FE-52B7C2CA8F4B}">
          <p14:sldIdLst>
            <p14:sldId id="343"/>
            <p14:sldId id="344"/>
            <p14:sldId id="309"/>
            <p14:sldId id="335"/>
            <p14:sldId id="350"/>
            <p14:sldId id="349"/>
            <p14:sldId id="351"/>
            <p14:sldId id="352"/>
            <p14:sldId id="353"/>
            <p14:sldId id="354"/>
            <p14:sldId id="332"/>
          </p14:sldIdLst>
        </p14:section>
        <p14:section name="HĐ ứng dụng, sáng tạo" id="{95F6D8ED-9D5A-4E63-9799-CD74F9E1D4CF}">
          <p14:sldIdLst>
            <p14:sldId id="325"/>
            <p14:sldId id="326"/>
            <p14:sldId id="328"/>
            <p14:sldId id="348"/>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4D5F"/>
    <a:srgbClr val="2D7570"/>
    <a:srgbClr val="706AAC"/>
    <a:srgbClr val="404040"/>
    <a:srgbClr val="FFFFFF"/>
    <a:srgbClr val="95DAC1"/>
    <a:srgbClr val="FFBF86"/>
    <a:srgbClr val="82B7B3"/>
    <a:srgbClr val="FFEBA1"/>
    <a:srgbClr val="C2F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9" autoAdjust="0"/>
    <p:restoredTop sz="94660"/>
  </p:normalViewPr>
  <p:slideViewPr>
    <p:cSldViewPr snapToGrid="0" showGuides="1">
      <p:cViewPr varScale="1">
        <p:scale>
          <a:sx n="63" d="100"/>
          <a:sy n="63" d="100"/>
        </p:scale>
        <p:origin x="8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B090-143B-4E4A-BAD4-D714F7666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00A1B-0C55-4FB6-89AE-97B0B2D64EF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DB5A24-F53C-4F68-BA02-0DF1028625BE}"/>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19C119BE-EE56-4070-97AC-2143642E2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B7CF3-1CE1-4096-BB7F-04ACC9B0A442}"/>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27823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484E-4F78-4ABA-9344-5CA1CC6E98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47A4B-57E5-4E00-BE3F-28006B040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06781-7211-4DAC-B3E2-2A84BED4E0D3}"/>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D2BCEDB6-F475-4253-9897-0B384BEC2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C98B7-0760-42E0-A82D-8B454981CD6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680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11836-E959-4191-956E-8371982EE25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31E88-0D50-4805-9085-D69F273827E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598963-5216-468E-BECD-81B808501B33}"/>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D9546298-607B-47B9-88C3-DE8220FC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8FA67-AE86-48A1-BF32-CBD117C0FA37}"/>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67431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0" y="798667"/>
            <a:ext cx="5486400" cy="43464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64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0" y="5055367"/>
            <a:ext cx="3542800" cy="79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atin typeface="Roboto"/>
                <a:ea typeface="Roboto"/>
                <a:cs typeface="Roboto"/>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350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449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09600" y="548633"/>
            <a:ext cx="10972800" cy="80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609600" y="1537939"/>
            <a:ext cx="10972800" cy="4777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480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609600" y="548633"/>
            <a:ext cx="10972800" cy="80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2" name="Google Shape;22;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594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9600" y="548633"/>
            <a:ext cx="10972800" cy="53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2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2993858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8" name="Google Shape;28;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741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 name="Google Shape;32;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4057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6" name="Google Shape;36;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7" name="Google Shape;37;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765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B119-3722-498C-BFBB-BD904B622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60980F-D870-4EB6-89ED-2731EC477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E20-1965-4E57-AB79-B8844E91CBF2}"/>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5C324BFC-A226-4213-A8B1-215789DBA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CFF3F-6A5C-4A0F-80AE-8DF6634E89E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93989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712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4" name="Google Shape;44;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0"/>
              </a:spcBef>
              <a:spcAft>
                <a:spcPts val="0"/>
              </a:spcAft>
              <a:buSzPts val="1200"/>
              <a:buChar char="○"/>
              <a:defRPr/>
            </a:lvl2pPr>
            <a:lvl3pPr marL="1828754" lvl="2" indent="-406390" algn="ctr">
              <a:spcBef>
                <a:spcPts val="0"/>
              </a:spcBef>
              <a:spcAft>
                <a:spcPts val="0"/>
              </a:spcAft>
              <a:buSzPts val="1200"/>
              <a:buChar char="■"/>
              <a:defRPr/>
            </a:lvl3pPr>
            <a:lvl4pPr marL="2438339" lvl="3" indent="-406390" algn="ctr">
              <a:spcBef>
                <a:spcPts val="0"/>
              </a:spcBef>
              <a:spcAft>
                <a:spcPts val="0"/>
              </a:spcAft>
              <a:buSzPts val="1200"/>
              <a:buChar char="●"/>
              <a:defRPr/>
            </a:lvl4pPr>
            <a:lvl5pPr marL="3047924" lvl="4" indent="-406390" algn="ctr">
              <a:spcBef>
                <a:spcPts val="0"/>
              </a:spcBef>
              <a:spcAft>
                <a:spcPts val="0"/>
              </a:spcAft>
              <a:buSzPts val="1200"/>
              <a:buChar char="○"/>
              <a:defRPr/>
            </a:lvl5pPr>
            <a:lvl6pPr marL="3657509" lvl="5" indent="-406390" algn="ctr">
              <a:spcBef>
                <a:spcPts val="0"/>
              </a:spcBef>
              <a:spcAft>
                <a:spcPts val="0"/>
              </a:spcAft>
              <a:buSzPts val="1200"/>
              <a:buChar char="■"/>
              <a:defRPr/>
            </a:lvl6pPr>
            <a:lvl7pPr marL="4267093" lvl="6" indent="-406390" algn="ctr">
              <a:spcBef>
                <a:spcPts val="0"/>
              </a:spcBef>
              <a:spcAft>
                <a:spcPts val="0"/>
              </a:spcAft>
              <a:buSzPts val="1200"/>
              <a:buChar char="●"/>
              <a:defRPr/>
            </a:lvl7pPr>
            <a:lvl8pPr marL="4876678" lvl="7" indent="-406390" algn="ctr">
              <a:spcBef>
                <a:spcPts val="0"/>
              </a:spcBef>
              <a:spcAft>
                <a:spcPts val="0"/>
              </a:spcAft>
              <a:buSzPts val="1200"/>
              <a:buChar char="○"/>
              <a:defRPr/>
            </a:lvl8pPr>
            <a:lvl9pPr marL="5486263" lvl="8" indent="-406390"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432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801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1C96-9CBF-4022-9D24-CAE3BAA8A6E7}"/>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BDC59-1348-4B53-9C3B-83C26059582B}"/>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72A076-B291-4405-9857-4137D1897651}"/>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BF1F8E67-1A7C-4093-B3F5-08E8BEDC5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3B094-A45C-4F21-AD75-ED6C1E6652F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59555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F9C8-42EA-4960-9F44-16598F26D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8E0CA-3881-4AE3-B3E5-73FA4300A2DA}"/>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094C1-9E56-4C71-BD2D-872D35D71D3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9B55B-D7BB-4A42-8A55-34B7A083A4CE}"/>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6" name="Footer Placeholder 5">
            <a:extLst>
              <a:ext uri="{FF2B5EF4-FFF2-40B4-BE49-F238E27FC236}">
                <a16:creationId xmlns:a16="http://schemas.microsoft.com/office/drawing/2014/main" id="{7AAD785A-758D-45DD-8877-15CD5F041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E98BB-896B-489C-AFF3-7651B3032530}"/>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180012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6694-36AC-4ADB-8AF9-9A3FFFF46A42}"/>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77AD0E-5B8B-459D-877B-0BD448B5EAF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ADC7D-1B7A-4E62-A65C-8DE703CF5C5A}"/>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1D03C-0DAB-40A9-82D2-6BFD9CB8EAA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49F92-2A81-4F40-B2F6-38179C674C9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89338-54C8-4F37-A683-35E8C7369352}"/>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8" name="Footer Placeholder 7">
            <a:extLst>
              <a:ext uri="{FF2B5EF4-FFF2-40B4-BE49-F238E27FC236}">
                <a16:creationId xmlns:a16="http://schemas.microsoft.com/office/drawing/2014/main" id="{E11DC8DA-5846-496D-BB03-2FE48BD45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5B7DED-38F7-4DA0-96F0-6ECD8D19A199}"/>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79486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641-D55A-4447-9BB8-7FE74B49E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EFF596-3983-492A-B58D-5242AE08B386}"/>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4" name="Footer Placeholder 3">
            <a:extLst>
              <a:ext uri="{FF2B5EF4-FFF2-40B4-BE49-F238E27FC236}">
                <a16:creationId xmlns:a16="http://schemas.microsoft.com/office/drawing/2014/main" id="{81DB3FFE-7840-4020-90F4-1BD9C9434A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D61FCA-7947-461A-9CA0-14A256B7955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32577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6D5942-FD1D-49E7-BC6F-2FC0441DFFF0}"/>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3" name="Footer Placeholder 2">
            <a:extLst>
              <a:ext uri="{FF2B5EF4-FFF2-40B4-BE49-F238E27FC236}">
                <a16:creationId xmlns:a16="http://schemas.microsoft.com/office/drawing/2014/main" id="{AAA32575-D84D-4CE9-9C5A-776530AFB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1922CB-6A8D-43AC-B403-40453A4D633B}"/>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3908680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CF52-C594-49DD-8D5B-55A96B1E148E}"/>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B52B3-45EF-4130-83AF-3D5F64720C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ECF833-12FE-4FBF-8F05-9A8D0B057921}"/>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157B50-03F6-429B-9C32-E8C6147B28DB}"/>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6" name="Footer Placeholder 5">
            <a:extLst>
              <a:ext uri="{FF2B5EF4-FFF2-40B4-BE49-F238E27FC236}">
                <a16:creationId xmlns:a16="http://schemas.microsoft.com/office/drawing/2014/main" id="{E3CFE3B2-F6A7-4B58-B902-3B5D0B886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F479B-2999-4C66-8706-285A012BA005}"/>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134779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ADCC-90E2-463F-8E4E-74DF080280B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F873F-A2F7-4F6C-B8E3-FA524C93B14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F94D9F99-5F18-4A7A-932F-7912BC2B0B4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9CE14-E7BE-4D6B-9D33-5E47E6C24635}"/>
              </a:ext>
            </a:extLst>
          </p:cNvPr>
          <p:cNvSpPr>
            <a:spLocks noGrp="1"/>
          </p:cNvSpPr>
          <p:nvPr>
            <p:ph type="dt" sz="half" idx="10"/>
          </p:nvPr>
        </p:nvSpPr>
        <p:spPr/>
        <p:txBody>
          <a:bodyPr/>
          <a:lstStyle/>
          <a:p>
            <a:fld id="{8EA74DAC-DEBA-409E-B689-FA117DE27209}" type="datetimeFigureOut">
              <a:rPr lang="en-US" smtClean="0"/>
              <a:t>10/11/2021</a:t>
            </a:fld>
            <a:endParaRPr lang="en-US"/>
          </a:p>
        </p:txBody>
      </p:sp>
      <p:sp>
        <p:nvSpPr>
          <p:cNvPr id="6" name="Footer Placeholder 5">
            <a:extLst>
              <a:ext uri="{FF2B5EF4-FFF2-40B4-BE49-F238E27FC236}">
                <a16:creationId xmlns:a16="http://schemas.microsoft.com/office/drawing/2014/main" id="{27C4569D-CA82-4AAF-A0DD-32BA2BEE8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05C6C-11F5-45F6-A3CB-9D3E822BB0F6}"/>
              </a:ext>
            </a:extLst>
          </p:cNvPr>
          <p:cNvSpPr>
            <a:spLocks noGrp="1"/>
          </p:cNvSpPr>
          <p:nvPr>
            <p:ph type="sldNum" sz="quarter" idx="12"/>
          </p:nvPr>
        </p:nvSpPr>
        <p:spPr/>
        <p:txBody>
          <a:bodyPr/>
          <a:lstStyle/>
          <a:p>
            <a:fld id="{74DCC103-3D45-4599-AAAB-27CF2D3541A2}" type="slidenum">
              <a:rPr lang="en-US" smtClean="0"/>
              <a:t>‹#›</a:t>
            </a:fld>
            <a:endParaRPr lang="en-US"/>
          </a:p>
        </p:txBody>
      </p:sp>
    </p:spTree>
    <p:extLst>
      <p:ext uri="{BB962C8B-B14F-4D97-AF65-F5344CB8AC3E}">
        <p14:creationId xmlns:p14="http://schemas.microsoft.com/office/powerpoint/2010/main" val="279880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A4B85-9B73-4DDD-B280-5995255ADD5A}"/>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49229C-40E5-4EA5-AA62-FA90EAF205E8}"/>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BA198-D9E9-4E9C-A74D-F5BD1D04CE8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74DAC-DEBA-409E-B689-FA117DE27209}" type="datetimeFigureOut">
              <a:rPr lang="en-US" smtClean="0"/>
              <a:t>10/11/2021</a:t>
            </a:fld>
            <a:endParaRPr lang="en-US"/>
          </a:p>
        </p:txBody>
      </p:sp>
      <p:sp>
        <p:nvSpPr>
          <p:cNvPr id="5" name="Footer Placeholder 4">
            <a:extLst>
              <a:ext uri="{FF2B5EF4-FFF2-40B4-BE49-F238E27FC236}">
                <a16:creationId xmlns:a16="http://schemas.microsoft.com/office/drawing/2014/main" id="{0DB56EA3-13A9-4304-B61F-91E882AD46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B33ABC-3E52-4CB7-BBE3-BF8118A2D4F3}"/>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CC103-3D45-4599-AAAB-27CF2D3541A2}" type="slidenum">
              <a:rPr lang="en-US" smtClean="0"/>
              <a:t>‹#›</a:t>
            </a:fld>
            <a:endParaRPr lang="en-US"/>
          </a:p>
        </p:txBody>
      </p:sp>
    </p:spTree>
    <p:extLst>
      <p:ext uri="{BB962C8B-B14F-4D97-AF65-F5344CB8AC3E}">
        <p14:creationId xmlns:p14="http://schemas.microsoft.com/office/powerpoint/2010/main" val="441462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80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609600" y="1537939"/>
            <a:ext cx="10972800" cy="47776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3496817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FF00FF"/>
          </p15:clr>
        </p15:guide>
        <p15:guide id="2" pos="5472">
          <p15:clr>
            <a:srgbClr val="FF00FF"/>
          </p15:clr>
        </p15:guide>
        <p15:guide id="3" orient="horz" pos="259">
          <p15:clr>
            <a:srgbClr val="FF00FF"/>
          </p15:clr>
        </p15:guide>
        <p15:guide id="4" orient="horz" pos="2984">
          <p15:clr>
            <a:srgbClr val="FF00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34.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36.svg"/><Relationship Id="rId15" Type="http://schemas.openxmlformats.org/officeDocument/2006/relationships/image" Target="../media/image38.svg"/><Relationship Id="rId10"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26.svg"/><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8.svg"/><Relationship Id="rId3" Type="http://schemas.openxmlformats.org/officeDocument/2006/relationships/audio" Target="../media/audio2.wav"/><Relationship Id="rId7" Type="http://schemas.openxmlformats.org/officeDocument/2006/relationships/image" Target="../media/image26.sv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8.svg"/><Relationship Id="rId3" Type="http://schemas.openxmlformats.org/officeDocument/2006/relationships/audio" Target="../media/audio2.wav"/><Relationship Id="rId7" Type="http://schemas.openxmlformats.org/officeDocument/2006/relationships/image" Target="../media/image26.svg"/><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7.jpeg"/><Relationship Id="rId7" Type="http://schemas.openxmlformats.org/officeDocument/2006/relationships/image" Target="../media/image3.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6.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12.png"/><Relationship Id="rId5" Type="http://schemas.openxmlformats.org/officeDocument/2006/relationships/image" Target="../media/image9.jpe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663DA-B091-4DC1-882F-1434D35F94D0}"/>
              </a:ext>
            </a:extLst>
          </p:cNvPr>
          <p:cNvSpPr txBox="1"/>
          <p:nvPr/>
        </p:nvSpPr>
        <p:spPr>
          <a:xfrm>
            <a:off x="5814675" y="415588"/>
            <a:ext cx="5628464" cy="1200329"/>
          </a:xfrm>
          <a:prstGeom prst="rect">
            <a:avLst/>
          </a:prstGeom>
          <a:noFill/>
        </p:spPr>
        <p:txBody>
          <a:bodyPr wrap="none" rtlCol="0">
            <a:spAutoFit/>
          </a:bodyPr>
          <a:lstStyle/>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Chào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mừng</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con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đến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với</a:t>
            </a:r>
            <a:endPar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a:p>
            <a:pPr algn="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môn</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Đạo</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đức</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lớp</a:t>
            </a:r>
            <a:r>
              <a:rPr lang="en-US" sz="3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7" name="TextBox 6">
            <a:extLst>
              <a:ext uri="{FF2B5EF4-FFF2-40B4-BE49-F238E27FC236}">
                <a16:creationId xmlns:a16="http://schemas.microsoft.com/office/drawing/2014/main" id="{3A47952A-5C82-426D-B8A1-28367B209435}"/>
              </a:ext>
            </a:extLst>
          </p:cNvPr>
          <p:cNvSpPr txBox="1"/>
          <p:nvPr/>
        </p:nvSpPr>
        <p:spPr>
          <a:xfrm>
            <a:off x="300037" y="2659350"/>
            <a:ext cx="3134191"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Tuần</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6 –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10" name="Rectangle 9">
            <a:extLst>
              <a:ext uri="{FF2B5EF4-FFF2-40B4-BE49-F238E27FC236}">
                <a16:creationId xmlns:a16="http://schemas.microsoft.com/office/drawing/2014/main" id="{51EFFA6D-34D5-4299-B3D5-A7800AC7A7C0}"/>
              </a:ext>
            </a:extLst>
          </p:cNvPr>
          <p:cNvSpPr/>
          <p:nvPr/>
        </p:nvSpPr>
        <p:spPr>
          <a:xfrm>
            <a:off x="412254" y="3383281"/>
            <a:ext cx="1292482" cy="81330"/>
          </a:xfrm>
          <a:prstGeom prst="rect">
            <a:avLst/>
          </a:prstGeom>
          <a:solidFill>
            <a:srgbClr val="36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60B954-6EF8-426A-ACFE-0D54D1A7F7CC}"/>
              </a:ext>
            </a:extLst>
          </p:cNvPr>
          <p:cNvSpPr txBox="1"/>
          <p:nvPr/>
        </p:nvSpPr>
        <p:spPr>
          <a:xfrm>
            <a:off x="412255" y="4147113"/>
            <a:ext cx="5683746" cy="1754326"/>
          </a:xfrm>
          <a:prstGeom prst="rect">
            <a:avLst/>
          </a:prstGeom>
          <a:noFill/>
        </p:spPr>
        <p:txBody>
          <a:bodyPr wrap="square" rtlCol="0">
            <a:spAutoFit/>
          </a:bodyPr>
          <a:lstStyle/>
          <a:p>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Tự</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làm</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lấy</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việc</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của</a:t>
            </a:r>
            <a:r>
              <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54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mình</a:t>
            </a:r>
            <a:r>
              <a:rPr lang="en-US" sz="5400" b="1">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endParaRPr lang="en-US" sz="54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E7ACBC11-E11D-451F-B031-07353D9A4B1B}"/>
              </a:ext>
            </a:extLst>
          </p:cNvPr>
          <p:cNvSpPr/>
          <p:nvPr/>
        </p:nvSpPr>
        <p:spPr>
          <a:xfrm>
            <a:off x="12524509" y="1856509"/>
            <a:ext cx="858982" cy="567604"/>
          </a:xfrm>
          <a:prstGeom prst="ellipse">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862E4B-10B2-4DAF-AA2D-EC283904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828800"/>
            <a:ext cx="6705600" cy="5029200"/>
          </a:xfrm>
          <a:prstGeom prst="rect">
            <a:avLst/>
          </a:prstGeom>
        </p:spPr>
      </p:pic>
    </p:spTree>
    <p:extLst>
      <p:ext uri="{BB962C8B-B14F-4D97-AF65-F5344CB8AC3E}">
        <p14:creationId xmlns:p14="http://schemas.microsoft.com/office/powerpoint/2010/main" val="3463288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94000"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133410" y="2921603"/>
            <a:ext cx="6257925" cy="1200329"/>
          </a:xfrm>
          <a:prstGeom prst="rect">
            <a:avLst/>
          </a:prstGeom>
          <a:noFill/>
        </p:spPr>
        <p:txBody>
          <a:bodyPr wrap="square" rtlCol="0">
            <a:spAutoFit/>
          </a:bodyPr>
          <a:lstStyle/>
          <a:p>
            <a:r>
              <a:rPr lang="vi-VN" sz="2400" dirty="0">
                <a:solidFill>
                  <a:srgbClr val="000000"/>
                </a:solidFill>
                <a:latin typeface="+mj-lt"/>
              </a:rPr>
              <a:t>Hôm nay, đến phiên Xuân làm trực nhật lớp. Tú bảo: “Nếu cậu cho tớ mượn chiếc ô tô đồ chơi của cậu thì tớ sẽ làm trực nhật thay cho”</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41832" y="4475458"/>
            <a:ext cx="6049503" cy="461665"/>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Xuân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xử</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050" name="Picture 2">
            <a:extLst>
              <a:ext uri="{FF2B5EF4-FFF2-40B4-BE49-F238E27FC236}">
                <a16:creationId xmlns:a16="http://schemas.microsoft.com/office/drawing/2014/main" id="{5BD7BA29-2FC8-435C-87A2-DBC03302A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71" y="2306545"/>
            <a:ext cx="4088600" cy="299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91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2</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56140" y="3429000"/>
            <a:ext cx="6049503" cy="830997"/>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Việc trực nhất em có thể hoàn toàn tự làm được không cần nhờ đến sự trao đổi của Tú.</a:t>
            </a:r>
          </a:p>
        </p:txBody>
      </p:sp>
      <p:pic>
        <p:nvPicPr>
          <p:cNvPr id="3074" name="Picture 2">
            <a:extLst>
              <a:ext uri="{FF2B5EF4-FFF2-40B4-BE49-F238E27FC236}">
                <a16:creationId xmlns:a16="http://schemas.microsoft.com/office/drawing/2014/main" id="{7FA15E0A-E6A5-4687-8B27-9C7B86F56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40" y="2336619"/>
            <a:ext cx="4111710" cy="3015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89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445898" y="1327741"/>
            <a:ext cx="6316055" cy="1107996"/>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Suy</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nghĩ</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6538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98013D2-CEED-4A47-9888-7ED913810CD3}"/>
              </a:ext>
            </a:extLst>
          </p:cNvPr>
          <p:cNvSpPr/>
          <p:nvPr/>
        </p:nvSpPr>
        <p:spPr>
          <a:xfrm>
            <a:off x="1070083" y="115549"/>
            <a:ext cx="10051837"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0" name="TextBox 9">
            <a:extLst>
              <a:ext uri="{FF2B5EF4-FFF2-40B4-BE49-F238E27FC236}">
                <a16:creationId xmlns:a16="http://schemas.microsoft.com/office/drawing/2014/main" id="{C4A1F3CE-2EAF-464A-9808-EDCAABEA4E16}"/>
              </a:ext>
            </a:extLst>
          </p:cNvPr>
          <p:cNvSpPr txBox="1"/>
          <p:nvPr/>
        </p:nvSpPr>
        <p:spPr>
          <a:xfrm>
            <a:off x="4611462" y="225301"/>
            <a:ext cx="2969083" cy="492443"/>
          </a:xfrm>
          <a:prstGeom prst="rect">
            <a:avLst/>
          </a:prstGeom>
          <a:noFill/>
        </p:spPr>
        <p:txBody>
          <a:bodyPr wrap="none" rtlCol="0">
            <a:spAutoFit/>
          </a:bodyPr>
          <a:lstStyle/>
          <a:p>
            <a:pPr algn="ctr" defTabSz="1219170">
              <a:buClr>
                <a:srgbClr val="000000"/>
              </a:buClr>
            </a:pPr>
            <a:r>
              <a:rPr lang="en-US" sz="2600" b="1" kern="0" dirty="0" err="1">
                <a:solidFill>
                  <a:srgbClr val="FFFFFF"/>
                </a:solidFill>
                <a:latin typeface="Arial"/>
                <a:cs typeface="Arial"/>
                <a:sym typeface="Arial"/>
              </a:rPr>
              <a:t>Làm</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việc</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cá</a:t>
            </a:r>
            <a:r>
              <a:rPr lang="en-US" sz="2600" b="1" kern="0" dirty="0">
                <a:solidFill>
                  <a:srgbClr val="FFFFFF"/>
                </a:solidFill>
                <a:latin typeface="Arial"/>
                <a:cs typeface="Arial"/>
                <a:sym typeface="Arial"/>
              </a:rPr>
              <a:t> </a:t>
            </a:r>
            <a:r>
              <a:rPr lang="en-US" sz="2600" b="1" kern="0" dirty="0" err="1">
                <a:solidFill>
                  <a:srgbClr val="FFFFFF"/>
                </a:solidFill>
                <a:latin typeface="Arial"/>
                <a:cs typeface="Arial"/>
                <a:sym typeface="Arial"/>
              </a:rPr>
              <a:t>nhân</a:t>
            </a:r>
            <a:endParaRPr lang="en-US" sz="2600" b="1" kern="0" dirty="0">
              <a:solidFill>
                <a:srgbClr val="FFFFFF"/>
              </a:solidFill>
              <a:latin typeface="Arial"/>
              <a:cs typeface="Arial"/>
              <a:sym typeface="Arial"/>
            </a:endParaRPr>
          </a:p>
        </p:txBody>
      </p:sp>
      <p:grpSp>
        <p:nvGrpSpPr>
          <p:cNvPr id="11" name="Group 10">
            <a:extLst>
              <a:ext uri="{FF2B5EF4-FFF2-40B4-BE49-F238E27FC236}">
                <a16:creationId xmlns:a16="http://schemas.microsoft.com/office/drawing/2014/main" id="{00EAB329-39AA-4480-8110-94185FF09E65}"/>
              </a:ext>
            </a:extLst>
          </p:cNvPr>
          <p:cNvGrpSpPr/>
          <p:nvPr/>
        </p:nvGrpSpPr>
        <p:grpSpPr>
          <a:xfrm>
            <a:off x="453869" y="1067171"/>
            <a:ext cx="10889520" cy="461665"/>
            <a:chOff x="473154" y="1137593"/>
            <a:chExt cx="10889520" cy="461666"/>
          </a:xfrm>
        </p:grpSpPr>
        <p:sp>
          <p:nvSpPr>
            <p:cNvPr id="12" name="TextBox 11">
              <a:extLst>
                <a:ext uri="{FF2B5EF4-FFF2-40B4-BE49-F238E27FC236}">
                  <a16:creationId xmlns:a16="http://schemas.microsoft.com/office/drawing/2014/main" id="{8CFF60DE-248B-47A8-9727-56664F818C81}"/>
                </a:ext>
              </a:extLst>
            </p:cNvPr>
            <p:cNvSpPr txBox="1"/>
            <p:nvPr/>
          </p:nvSpPr>
          <p:spPr>
            <a:xfrm>
              <a:off x="473154" y="1137593"/>
              <a:ext cx="10889520" cy="461666"/>
            </a:xfrm>
            <a:prstGeom prst="rect">
              <a:avLst/>
            </a:prstGeom>
            <a:noFill/>
          </p:spPr>
          <p:txBody>
            <a:bodyPr wrap="none" rtlCol="0">
              <a:spAutoFit/>
            </a:bodyPr>
            <a:lstStyle/>
            <a:p>
              <a:pPr defTabSz="1219170">
                <a:buClr>
                  <a:srgbClr val="000000"/>
                </a:buClr>
              </a:pPr>
              <a:r>
                <a:rPr lang="vi-VN" sz="2400" i="1" kern="0" dirty="0">
                  <a:solidFill>
                    <a:srgbClr val="CC3300"/>
                  </a:solidFill>
                  <a:latin typeface="Arial"/>
                  <a:cs typeface="Arial"/>
                  <a:sym typeface="Arial"/>
                </a:rPr>
                <a:t>Đánh dấu </a:t>
              </a:r>
              <a:r>
                <a:rPr lang="en-US" sz="2400" i="1" kern="0" dirty="0">
                  <a:solidFill>
                    <a:srgbClr val="CC3300"/>
                  </a:solidFill>
                  <a:latin typeface="Arial"/>
                  <a:cs typeface="Arial"/>
                  <a:sym typeface="Arial"/>
                </a:rPr>
                <a:t>+</a:t>
              </a:r>
              <a:r>
                <a:rPr lang="vi-VN" sz="2400" i="1" kern="0" dirty="0">
                  <a:solidFill>
                    <a:srgbClr val="CC3300"/>
                  </a:solidFill>
                  <a:latin typeface="Arial"/>
                  <a:cs typeface="Arial"/>
                  <a:sym typeface="Arial"/>
                </a:rPr>
                <a:t> vào       ý </a:t>
              </a:r>
              <a:r>
                <a:rPr lang="en-US" sz="2400" i="1" kern="0" dirty="0" err="1">
                  <a:solidFill>
                    <a:srgbClr val="CC3300"/>
                  </a:solidFill>
                  <a:latin typeface="Arial"/>
                  <a:cs typeface="Arial"/>
                  <a:sym typeface="Arial"/>
                </a:rPr>
                <a:t>kiến</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mà</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em</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đồng</a:t>
              </a:r>
              <a:r>
                <a:rPr lang="en-US" sz="2400" i="1" kern="0" dirty="0">
                  <a:solidFill>
                    <a:srgbClr val="CC3300"/>
                  </a:solidFill>
                  <a:latin typeface="Arial"/>
                  <a:cs typeface="Arial"/>
                  <a:sym typeface="Arial"/>
                </a:rPr>
                <a:t> ý, </a:t>
              </a:r>
              <a:r>
                <a:rPr lang="en-US" sz="2400" i="1" kern="0" dirty="0" err="1">
                  <a:solidFill>
                    <a:srgbClr val="CC3300"/>
                  </a:solidFill>
                  <a:latin typeface="Arial"/>
                  <a:cs typeface="Arial"/>
                  <a:sym typeface="Arial"/>
                </a:rPr>
                <a:t>dấu</a:t>
              </a:r>
              <a:r>
                <a:rPr lang="en-US" sz="2400" i="1" kern="0" dirty="0">
                  <a:solidFill>
                    <a:srgbClr val="CC3300"/>
                  </a:solidFill>
                  <a:latin typeface="Arial"/>
                  <a:cs typeface="Arial"/>
                  <a:sym typeface="Arial"/>
                </a:rPr>
                <a:t> – </a:t>
              </a:r>
              <a:r>
                <a:rPr lang="en-US" sz="2400" i="1" kern="0" dirty="0" err="1">
                  <a:solidFill>
                    <a:srgbClr val="CC3300"/>
                  </a:solidFill>
                  <a:latin typeface="Arial"/>
                  <a:cs typeface="Arial"/>
                  <a:sym typeface="Arial"/>
                </a:rPr>
                <a:t>trước</a:t>
              </a:r>
              <a:r>
                <a:rPr lang="en-US" sz="2400" i="1" kern="0" dirty="0">
                  <a:solidFill>
                    <a:srgbClr val="CC3300"/>
                  </a:solidFill>
                  <a:latin typeface="Arial"/>
                  <a:cs typeface="Arial"/>
                  <a:sym typeface="Arial"/>
                </a:rPr>
                <a:t> ý </a:t>
              </a:r>
              <a:r>
                <a:rPr lang="en-US" sz="2400" i="1" kern="0" dirty="0" err="1">
                  <a:solidFill>
                    <a:srgbClr val="CC3300"/>
                  </a:solidFill>
                  <a:latin typeface="Arial"/>
                  <a:cs typeface="Arial"/>
                  <a:sym typeface="Arial"/>
                </a:rPr>
                <a:t>kiến</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em</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không</a:t>
              </a:r>
              <a:r>
                <a:rPr lang="en-US" sz="2400" i="1" kern="0" dirty="0">
                  <a:solidFill>
                    <a:srgbClr val="CC3300"/>
                  </a:solidFill>
                  <a:latin typeface="Arial"/>
                  <a:cs typeface="Arial"/>
                  <a:sym typeface="Arial"/>
                </a:rPr>
                <a:t> </a:t>
              </a:r>
              <a:r>
                <a:rPr lang="en-US" sz="2400" i="1" kern="0" dirty="0" err="1">
                  <a:solidFill>
                    <a:srgbClr val="CC3300"/>
                  </a:solidFill>
                  <a:latin typeface="Arial"/>
                  <a:cs typeface="Arial"/>
                  <a:sym typeface="Arial"/>
                </a:rPr>
                <a:t>đồng</a:t>
              </a:r>
              <a:r>
                <a:rPr lang="en-US" sz="2400" i="1" kern="0" dirty="0">
                  <a:solidFill>
                    <a:srgbClr val="CC3300"/>
                  </a:solidFill>
                  <a:latin typeface="Arial"/>
                  <a:cs typeface="Arial"/>
                  <a:sym typeface="Arial"/>
                </a:rPr>
                <a:t> ý</a:t>
              </a:r>
            </a:p>
          </p:txBody>
        </p:sp>
        <p:sp>
          <p:nvSpPr>
            <p:cNvPr id="13" name="Rectangle: Rounded Corners 12">
              <a:extLst>
                <a:ext uri="{FF2B5EF4-FFF2-40B4-BE49-F238E27FC236}">
                  <a16:creationId xmlns:a16="http://schemas.microsoft.com/office/drawing/2014/main" id="{29D3BC52-5D59-461C-AB61-81E8AD5FE540}"/>
                </a:ext>
              </a:extLst>
            </p:cNvPr>
            <p:cNvSpPr/>
            <p:nvPr/>
          </p:nvSpPr>
          <p:spPr>
            <a:xfrm>
              <a:off x="2858824" y="1245875"/>
              <a:ext cx="257166" cy="257166"/>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grpSp>
      <p:graphicFrame>
        <p:nvGraphicFramePr>
          <p:cNvPr id="2" name="Table 2">
            <a:extLst>
              <a:ext uri="{FF2B5EF4-FFF2-40B4-BE49-F238E27FC236}">
                <a16:creationId xmlns:a16="http://schemas.microsoft.com/office/drawing/2014/main" id="{2E99700D-F763-43B2-9E87-E061E974907A}"/>
              </a:ext>
            </a:extLst>
          </p:cNvPr>
          <p:cNvGraphicFramePr>
            <a:graphicFrameLocks noGrp="1"/>
          </p:cNvGraphicFramePr>
          <p:nvPr>
            <p:extLst>
              <p:ext uri="{D42A27DB-BD31-4B8C-83A1-F6EECF244321}">
                <p14:modId xmlns:p14="http://schemas.microsoft.com/office/powerpoint/2010/main" val="361029941"/>
              </p:ext>
            </p:extLst>
          </p:nvPr>
        </p:nvGraphicFramePr>
        <p:xfrm>
          <a:off x="1408619" y="2016505"/>
          <a:ext cx="9934770" cy="4308096"/>
        </p:xfrm>
        <a:graphic>
          <a:graphicData uri="http://schemas.openxmlformats.org/drawingml/2006/table">
            <a:tbl>
              <a:tblPr firstRow="1" bandRow="1">
                <a:tableStyleId>{69CF1AB2-1976-4502-BF36-3FF5EA218861}</a:tableStyleId>
              </a:tblPr>
              <a:tblGrid>
                <a:gridCol w="1567831">
                  <a:extLst>
                    <a:ext uri="{9D8B030D-6E8A-4147-A177-3AD203B41FA5}">
                      <a16:colId xmlns:a16="http://schemas.microsoft.com/office/drawing/2014/main" val="2477994317"/>
                    </a:ext>
                  </a:extLst>
                </a:gridCol>
                <a:gridCol w="8366939">
                  <a:extLst>
                    <a:ext uri="{9D8B030D-6E8A-4147-A177-3AD203B41FA5}">
                      <a16:colId xmlns:a16="http://schemas.microsoft.com/office/drawing/2014/main" val="3043622539"/>
                    </a:ext>
                  </a:extLst>
                </a:gridCol>
              </a:tblGrid>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b="0" dirty="0">
                          <a:latin typeface="Times New Roman" panose="02020603050405020304" pitchFamily="18" charset="0"/>
                          <a:cs typeface="Times New Roman" panose="02020603050405020304" pitchFamily="18" charset="0"/>
                        </a:rPr>
                        <a:t>a) </a:t>
                      </a:r>
                      <a:r>
                        <a:rPr lang="en-US" sz="2400" b="0" dirty="0" err="1">
                          <a:latin typeface="Times New Roman" panose="02020603050405020304" pitchFamily="18" charset="0"/>
                          <a:cs typeface="Times New Roman" panose="02020603050405020304" pitchFamily="18" charset="0"/>
                        </a:rPr>
                        <a:t>Tự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lập</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kế</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hoạch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phân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nhiệm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vụ</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cho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nhau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một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biểu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hiện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tự</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việc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của</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mình</a:t>
                      </a:r>
                      <a:r>
                        <a:rPr lang="en-US" sz="2400" b="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2659905947"/>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068805920"/>
                  </a:ext>
                </a:extLst>
              </a:tr>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3395722775"/>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52950166"/>
                  </a:ext>
                </a:extLst>
              </a:tr>
              <a:tr h="91512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đ)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2298514500"/>
                  </a:ext>
                </a:extLst>
              </a:tr>
              <a:tr h="520906">
                <a:tc>
                  <a:txBody>
                    <a:bodyPr/>
                    <a:lstStyle/>
                    <a:p>
                      <a:endParaRPr lang="en-US" sz="2400">
                        <a:latin typeface="Times New Roman" panose="02020603050405020304" pitchFamily="18" charset="0"/>
                        <a:cs typeface="Times New Roman" panose="02020603050405020304" pitchFamily="18" charset="0"/>
                      </a:endParaRPr>
                    </a:p>
                  </a:txBody>
                  <a:tcPr>
                    <a:noFill/>
                  </a:tcPr>
                </a:tc>
                <a:tc>
                  <a:txBody>
                    <a:bodyPr/>
                    <a:lstStyle/>
                    <a:p>
                      <a:r>
                        <a:rPr lang="en-US"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txBody>
                  <a:tcPr>
                    <a:noFill/>
                  </a:tcPr>
                </a:tc>
                <a:extLst>
                  <a:ext uri="{0D108BD9-81ED-4DB2-BD59-A6C34878D82A}">
                    <a16:rowId xmlns:a16="http://schemas.microsoft.com/office/drawing/2014/main" val="1468990457"/>
                  </a:ext>
                </a:extLst>
              </a:tr>
            </a:tbl>
          </a:graphicData>
        </a:graphic>
      </p:graphicFrame>
      <p:sp>
        <p:nvSpPr>
          <p:cNvPr id="3" name="TextBox 2">
            <a:extLst>
              <a:ext uri="{FF2B5EF4-FFF2-40B4-BE49-F238E27FC236}">
                <a16:creationId xmlns:a16="http://schemas.microsoft.com/office/drawing/2014/main" id="{69EF1C07-001C-491B-A695-20A6A84968CE}"/>
              </a:ext>
            </a:extLst>
          </p:cNvPr>
          <p:cNvSpPr txBox="1"/>
          <p:nvPr/>
        </p:nvSpPr>
        <p:spPr>
          <a:xfrm>
            <a:off x="1714500" y="2152650"/>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AB515AC8-66CC-45CE-962C-64BA77A8FC96}"/>
              </a:ext>
            </a:extLst>
          </p:cNvPr>
          <p:cNvSpPr txBox="1"/>
          <p:nvPr/>
        </p:nvSpPr>
        <p:spPr>
          <a:xfrm>
            <a:off x="1714500" y="2904348"/>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6908175F-10B0-4959-8BF6-B37FCD3E396A}"/>
              </a:ext>
            </a:extLst>
          </p:cNvPr>
          <p:cNvSpPr txBox="1"/>
          <p:nvPr/>
        </p:nvSpPr>
        <p:spPr>
          <a:xfrm>
            <a:off x="1714500" y="3656046"/>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497DB2DA-962D-4E7F-85C1-B4E5C183A28E}"/>
              </a:ext>
            </a:extLst>
          </p:cNvPr>
          <p:cNvSpPr txBox="1"/>
          <p:nvPr/>
        </p:nvSpPr>
        <p:spPr>
          <a:xfrm>
            <a:off x="1714500" y="4407744"/>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78C2573E-68A7-4060-9BBC-C3B71C1EB7C5}"/>
              </a:ext>
            </a:extLst>
          </p:cNvPr>
          <p:cNvSpPr txBox="1"/>
          <p:nvPr/>
        </p:nvSpPr>
        <p:spPr>
          <a:xfrm>
            <a:off x="1714500" y="5159442"/>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0084E72C-150F-41D9-A14F-3E4D2A8B804C}"/>
              </a:ext>
            </a:extLst>
          </p:cNvPr>
          <p:cNvSpPr txBox="1"/>
          <p:nvPr/>
        </p:nvSpPr>
        <p:spPr>
          <a:xfrm>
            <a:off x="1714500" y="5742022"/>
            <a:ext cx="876300" cy="615553"/>
          </a:xfrm>
          <a:prstGeom prst="rect">
            <a:avLst/>
          </a:prstGeom>
          <a:noFill/>
        </p:spPr>
        <p:txBody>
          <a:bodyPr wrap="square" rtlCol="0">
            <a:spAutoFit/>
          </a:bodyPr>
          <a:lstStyle/>
          <a:p>
            <a:pPr algn="ctr"/>
            <a:r>
              <a:rPr lang="en-US" sz="3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142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5" grpId="0"/>
      <p:bldP spid="29"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BBEAC94-EDAD-44CC-8845-E583FC9467B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3541" b="-294"/>
          <a:stretch/>
        </p:blipFill>
        <p:spPr>
          <a:xfrm>
            <a:off x="0" y="0"/>
            <a:ext cx="2619375" cy="731211"/>
          </a:xfrm>
          <a:prstGeom prst="rect">
            <a:avLst/>
          </a:prstGeom>
        </p:spPr>
      </p:pic>
      <p:pic>
        <p:nvPicPr>
          <p:cNvPr id="4" name="Graphic 3">
            <a:extLst>
              <a:ext uri="{FF2B5EF4-FFF2-40B4-BE49-F238E27FC236}">
                <a16:creationId xmlns:a16="http://schemas.microsoft.com/office/drawing/2014/main" id="{A77FCBE3-6D50-4211-98BE-2AC4927A32C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50000"/>
          <a:stretch/>
        </p:blipFill>
        <p:spPr>
          <a:xfrm>
            <a:off x="0" y="6296025"/>
            <a:ext cx="2343150" cy="561975"/>
          </a:xfrm>
          <a:prstGeom prst="rect">
            <a:avLst/>
          </a:prstGeom>
        </p:spPr>
      </p:pic>
      <p:pic>
        <p:nvPicPr>
          <p:cNvPr id="5" name="Graphic 4">
            <a:extLst>
              <a:ext uri="{FF2B5EF4-FFF2-40B4-BE49-F238E27FC236}">
                <a16:creationId xmlns:a16="http://schemas.microsoft.com/office/drawing/2014/main" id="{9E8FA0B1-E968-4917-942F-5D8ED51BB3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9433" y="6059487"/>
            <a:ext cx="1838325" cy="809625"/>
          </a:xfrm>
          <a:prstGeom prst="rect">
            <a:avLst/>
          </a:prstGeom>
        </p:spPr>
      </p:pic>
      <p:sp>
        <p:nvSpPr>
          <p:cNvPr id="13" name="Rectangle 12">
            <a:extLst>
              <a:ext uri="{FF2B5EF4-FFF2-40B4-BE49-F238E27FC236}">
                <a16:creationId xmlns:a16="http://schemas.microsoft.com/office/drawing/2014/main" id="{0DF78E7B-6AAE-47A7-B431-EE80A346D31F}"/>
              </a:ext>
            </a:extLst>
          </p:cNvPr>
          <p:cNvSpPr/>
          <p:nvPr/>
        </p:nvSpPr>
        <p:spPr>
          <a:xfrm>
            <a:off x="5508873" y="0"/>
            <a:ext cx="5537309" cy="293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195246-C89B-4A9B-BE65-35C3CA98941D}"/>
              </a:ext>
            </a:extLst>
          </p:cNvPr>
          <p:cNvSpPr/>
          <p:nvPr/>
        </p:nvSpPr>
        <p:spPr>
          <a:xfrm>
            <a:off x="2356479" y="4288307"/>
            <a:ext cx="3127126" cy="258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aphic 60">
            <a:extLst>
              <a:ext uri="{FF2B5EF4-FFF2-40B4-BE49-F238E27FC236}">
                <a16:creationId xmlns:a16="http://schemas.microsoft.com/office/drawing/2014/main" id="{3189A7B1-ADBA-44DE-B5C1-0A7D6D34058B}"/>
              </a:ext>
            </a:extLst>
          </p:cNvPr>
          <p:cNvGrpSpPr/>
          <p:nvPr/>
        </p:nvGrpSpPr>
        <p:grpSpPr>
          <a:xfrm>
            <a:off x="-2909003" y="4635875"/>
            <a:ext cx="733385" cy="655179"/>
            <a:chOff x="-1451760" y="3604168"/>
            <a:chExt cx="733385" cy="655179"/>
          </a:xfrm>
        </p:grpSpPr>
        <p:sp>
          <p:nvSpPr>
            <p:cNvPr id="65" name="Freeform: Shape 64">
              <a:extLst>
                <a:ext uri="{FF2B5EF4-FFF2-40B4-BE49-F238E27FC236}">
                  <a16:creationId xmlns:a16="http://schemas.microsoft.com/office/drawing/2014/main" id="{B25A3D47-7384-4F8A-AD69-E21CAF3A6929}"/>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838D22D-0B74-42D0-8AAE-3B7DEE68A9F5}"/>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60">
              <a:extLst>
                <a:ext uri="{FF2B5EF4-FFF2-40B4-BE49-F238E27FC236}">
                  <a16:creationId xmlns:a16="http://schemas.microsoft.com/office/drawing/2014/main" id="{3189A7B1-ADBA-44DE-B5C1-0A7D6D34058B}"/>
                </a:ext>
              </a:extLst>
            </p:cNvPr>
            <p:cNvGrpSpPr/>
            <p:nvPr/>
          </p:nvGrpSpPr>
          <p:grpSpPr>
            <a:xfrm>
              <a:off x="-1450869" y="3604377"/>
              <a:ext cx="677486" cy="631598"/>
              <a:chOff x="-1450869" y="3604377"/>
              <a:chExt cx="677486" cy="631598"/>
            </a:xfrm>
            <a:solidFill>
              <a:srgbClr val="D2C0CC"/>
            </a:solidFill>
          </p:grpSpPr>
          <p:sp>
            <p:nvSpPr>
              <p:cNvPr id="68" name="Freeform: Shape 67">
                <a:extLst>
                  <a:ext uri="{FF2B5EF4-FFF2-40B4-BE49-F238E27FC236}">
                    <a16:creationId xmlns:a16="http://schemas.microsoft.com/office/drawing/2014/main" id="{F1735D2E-CAEC-4105-BFA9-9D17D9D633DD}"/>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3E122BC-A0F9-4352-AAB6-CECDF8B31526}"/>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E9ACCD5-01C6-49FB-A869-FC9A3153B353}"/>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778DEFDE-2A30-4EAA-ABAC-A3B6831FD2A2}"/>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BFE91988-4287-43BA-AF14-0A35D2286A8A}"/>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A667DCCB-D85B-4A42-A731-8E40FC00110A}"/>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4" name="Graphic 60">
            <a:extLst>
              <a:ext uri="{FF2B5EF4-FFF2-40B4-BE49-F238E27FC236}">
                <a16:creationId xmlns:a16="http://schemas.microsoft.com/office/drawing/2014/main" id="{3189A7B1-ADBA-44DE-B5C1-0A7D6D34058B}"/>
              </a:ext>
            </a:extLst>
          </p:cNvPr>
          <p:cNvGrpSpPr/>
          <p:nvPr/>
        </p:nvGrpSpPr>
        <p:grpSpPr>
          <a:xfrm>
            <a:off x="-3185837" y="4948693"/>
            <a:ext cx="991408" cy="663576"/>
            <a:chOff x="-1728594" y="3916986"/>
            <a:chExt cx="991408" cy="663576"/>
          </a:xfrm>
        </p:grpSpPr>
        <p:sp>
          <p:nvSpPr>
            <p:cNvPr id="75" name="Freeform: Shape 74">
              <a:extLst>
                <a:ext uri="{FF2B5EF4-FFF2-40B4-BE49-F238E27FC236}">
                  <a16:creationId xmlns:a16="http://schemas.microsoft.com/office/drawing/2014/main" id="{5350842B-A1CE-494B-8503-66DF30A77566}"/>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aphic 60">
              <a:extLst>
                <a:ext uri="{FF2B5EF4-FFF2-40B4-BE49-F238E27FC236}">
                  <a16:creationId xmlns:a16="http://schemas.microsoft.com/office/drawing/2014/main" id="{3189A7B1-ADBA-44DE-B5C1-0A7D6D34058B}"/>
                </a:ext>
              </a:extLst>
            </p:cNvPr>
            <p:cNvGrpSpPr/>
            <p:nvPr/>
          </p:nvGrpSpPr>
          <p:grpSpPr>
            <a:xfrm>
              <a:off x="-1717075" y="3938988"/>
              <a:ext cx="915475" cy="519016"/>
              <a:chOff x="-1717075" y="3938988"/>
              <a:chExt cx="915475" cy="519016"/>
            </a:xfrm>
            <a:solidFill>
              <a:srgbClr val="D2C0CC"/>
            </a:solidFill>
          </p:grpSpPr>
          <p:sp>
            <p:nvSpPr>
              <p:cNvPr id="77" name="Freeform: Shape 76">
                <a:extLst>
                  <a:ext uri="{FF2B5EF4-FFF2-40B4-BE49-F238E27FC236}">
                    <a16:creationId xmlns:a16="http://schemas.microsoft.com/office/drawing/2014/main" id="{BE8B2D83-CF73-437F-A442-916B31D9439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F43CA09E-9360-4815-AA47-9AD0EBA218D1}"/>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3E9460-0374-4EC8-BB82-79CAA2CF22D0}"/>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A2008BC-3AEE-4F46-AB0B-769327B07A6A}"/>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F0F8876E-CDAE-4528-BE46-F3C74C605289}"/>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E98757E8-748D-47B2-B13C-319995F26573}"/>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3" name="Graphic 60">
            <a:extLst>
              <a:ext uri="{FF2B5EF4-FFF2-40B4-BE49-F238E27FC236}">
                <a16:creationId xmlns:a16="http://schemas.microsoft.com/office/drawing/2014/main" id="{3189A7B1-ADBA-44DE-B5C1-0A7D6D34058B}"/>
              </a:ext>
            </a:extLst>
          </p:cNvPr>
          <p:cNvGrpSpPr/>
          <p:nvPr/>
        </p:nvGrpSpPr>
        <p:grpSpPr>
          <a:xfrm>
            <a:off x="-1672277" y="4930551"/>
            <a:ext cx="418153" cy="183792"/>
            <a:chOff x="-215034" y="3898844"/>
            <a:chExt cx="418153" cy="183792"/>
          </a:xfrm>
        </p:grpSpPr>
        <p:sp>
          <p:nvSpPr>
            <p:cNvPr id="84" name="Freeform: Shape 83">
              <a:extLst>
                <a:ext uri="{FF2B5EF4-FFF2-40B4-BE49-F238E27FC236}">
                  <a16:creationId xmlns:a16="http://schemas.microsoft.com/office/drawing/2014/main" id="{9911D35E-2417-4962-B47D-A0E04B2639A8}"/>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E869322-3EF6-4B2C-9C6A-7B4E3D760169}"/>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 name="Freeform: Shape 85">
            <a:extLst>
              <a:ext uri="{FF2B5EF4-FFF2-40B4-BE49-F238E27FC236}">
                <a16:creationId xmlns:a16="http://schemas.microsoft.com/office/drawing/2014/main" id="{C3123E44-4605-4141-B8E4-FAA4196A2AB7}"/>
              </a:ext>
            </a:extLst>
          </p:cNvPr>
          <p:cNvSpPr/>
          <p:nvPr/>
        </p:nvSpPr>
        <p:spPr>
          <a:xfrm>
            <a:off x="-2684374" y="6160072"/>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4A81F3A-4B42-4C58-91A2-7BFFC94D008B}"/>
              </a:ext>
            </a:extLst>
          </p:cNvPr>
          <p:cNvSpPr/>
          <p:nvPr/>
        </p:nvSpPr>
        <p:spPr>
          <a:xfrm>
            <a:off x="-2877900" y="4858763"/>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aphic 60">
            <a:extLst>
              <a:ext uri="{FF2B5EF4-FFF2-40B4-BE49-F238E27FC236}">
                <a16:creationId xmlns:a16="http://schemas.microsoft.com/office/drawing/2014/main" id="{3189A7B1-ADBA-44DE-B5C1-0A7D6D34058B}"/>
              </a:ext>
            </a:extLst>
          </p:cNvPr>
          <p:cNvGrpSpPr/>
          <p:nvPr/>
        </p:nvGrpSpPr>
        <p:grpSpPr>
          <a:xfrm>
            <a:off x="-2877448" y="5222583"/>
            <a:ext cx="1315758" cy="1137856"/>
            <a:chOff x="-1420205" y="4190876"/>
            <a:chExt cx="1315758" cy="1137856"/>
          </a:xfrm>
        </p:grpSpPr>
        <p:grpSp>
          <p:nvGrpSpPr>
            <p:cNvPr id="89" name="Graphic 60">
              <a:extLst>
                <a:ext uri="{FF2B5EF4-FFF2-40B4-BE49-F238E27FC236}">
                  <a16:creationId xmlns:a16="http://schemas.microsoft.com/office/drawing/2014/main" id="{3189A7B1-ADBA-44DE-B5C1-0A7D6D34058B}"/>
                </a:ext>
              </a:extLst>
            </p:cNvPr>
            <p:cNvGrpSpPr/>
            <p:nvPr/>
          </p:nvGrpSpPr>
          <p:grpSpPr>
            <a:xfrm>
              <a:off x="-1065308" y="4190876"/>
              <a:ext cx="960860" cy="619155"/>
              <a:chOff x="-1065308" y="4190876"/>
              <a:chExt cx="960860" cy="619155"/>
            </a:xfrm>
          </p:grpSpPr>
          <p:grpSp>
            <p:nvGrpSpPr>
              <p:cNvPr id="90" name="Graphic 60">
                <a:extLst>
                  <a:ext uri="{FF2B5EF4-FFF2-40B4-BE49-F238E27FC236}">
                    <a16:creationId xmlns:a16="http://schemas.microsoft.com/office/drawing/2014/main" id="{3189A7B1-ADBA-44DE-B5C1-0A7D6D34058B}"/>
                  </a:ext>
                </a:extLst>
              </p:cNvPr>
              <p:cNvGrpSpPr/>
              <p:nvPr/>
            </p:nvGrpSpPr>
            <p:grpSpPr>
              <a:xfrm>
                <a:off x="-1065308" y="4190876"/>
                <a:ext cx="960860" cy="619155"/>
                <a:chOff x="-1065308" y="4190876"/>
                <a:chExt cx="960860" cy="619155"/>
              </a:xfrm>
              <a:solidFill>
                <a:srgbClr val="F58E7C"/>
              </a:solidFill>
            </p:grpSpPr>
            <p:sp>
              <p:nvSpPr>
                <p:cNvPr id="91" name="Freeform: Shape 90">
                  <a:extLst>
                    <a:ext uri="{FF2B5EF4-FFF2-40B4-BE49-F238E27FC236}">
                      <a16:creationId xmlns:a16="http://schemas.microsoft.com/office/drawing/2014/main" id="{26347C81-F173-417C-99D3-884C4CCB4F6B}"/>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D02715-7B01-4F75-B745-6AE5E726290B}"/>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aphic 60">
                <a:extLst>
                  <a:ext uri="{FF2B5EF4-FFF2-40B4-BE49-F238E27FC236}">
                    <a16:creationId xmlns:a16="http://schemas.microsoft.com/office/drawing/2014/main" id="{3189A7B1-ADBA-44DE-B5C1-0A7D6D34058B}"/>
                  </a:ext>
                </a:extLst>
              </p:cNvPr>
              <p:cNvGrpSpPr/>
              <p:nvPr/>
            </p:nvGrpSpPr>
            <p:grpSpPr>
              <a:xfrm>
                <a:off x="-795601" y="4204923"/>
                <a:ext cx="612759" cy="355674"/>
                <a:chOff x="-795601" y="4204923"/>
                <a:chExt cx="612759" cy="355674"/>
              </a:xfrm>
            </p:grpSpPr>
            <p:grpSp>
              <p:nvGrpSpPr>
                <p:cNvPr id="94" name="Graphic 60">
                  <a:extLst>
                    <a:ext uri="{FF2B5EF4-FFF2-40B4-BE49-F238E27FC236}">
                      <a16:creationId xmlns:a16="http://schemas.microsoft.com/office/drawing/2014/main" id="{3189A7B1-ADBA-44DE-B5C1-0A7D6D34058B}"/>
                    </a:ext>
                  </a:extLst>
                </p:cNvPr>
                <p:cNvGrpSpPr/>
                <p:nvPr/>
              </p:nvGrpSpPr>
              <p:grpSpPr>
                <a:xfrm>
                  <a:off x="-795601" y="4204923"/>
                  <a:ext cx="612759" cy="355674"/>
                  <a:chOff x="-795601" y="4204923"/>
                  <a:chExt cx="612759" cy="355674"/>
                </a:xfrm>
                <a:solidFill>
                  <a:srgbClr val="211E1F"/>
                </a:solidFill>
              </p:grpSpPr>
              <p:sp>
                <p:nvSpPr>
                  <p:cNvPr id="95" name="Freeform: Shape 94">
                    <a:extLst>
                      <a:ext uri="{FF2B5EF4-FFF2-40B4-BE49-F238E27FC236}">
                        <a16:creationId xmlns:a16="http://schemas.microsoft.com/office/drawing/2014/main" id="{DA89CD7A-F9C3-4DA3-B1DA-1E1BFA8BAC56}"/>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8FCF8BA6-6602-4AB0-8CF1-7CEC15319AE5}"/>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7" name="Freeform: Shape 96">
                  <a:extLst>
                    <a:ext uri="{FF2B5EF4-FFF2-40B4-BE49-F238E27FC236}">
                      <a16:creationId xmlns:a16="http://schemas.microsoft.com/office/drawing/2014/main" id="{2C9C9394-A777-462C-8357-9553BBF3C9A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98" name="Graphic 60">
              <a:extLst>
                <a:ext uri="{FF2B5EF4-FFF2-40B4-BE49-F238E27FC236}">
                  <a16:creationId xmlns:a16="http://schemas.microsoft.com/office/drawing/2014/main" id="{3189A7B1-ADBA-44DE-B5C1-0A7D6D34058B}"/>
                </a:ext>
              </a:extLst>
            </p:cNvPr>
            <p:cNvGrpSpPr/>
            <p:nvPr/>
          </p:nvGrpSpPr>
          <p:grpSpPr>
            <a:xfrm>
              <a:off x="-1420205" y="4237686"/>
              <a:ext cx="1250774" cy="1091046"/>
              <a:chOff x="-1420205" y="4237686"/>
              <a:chExt cx="1250774" cy="1091046"/>
            </a:xfrm>
            <a:solidFill>
              <a:srgbClr val="211E1F"/>
            </a:solidFill>
          </p:grpSpPr>
          <p:sp>
            <p:nvSpPr>
              <p:cNvPr id="99" name="Freeform: Shape 98">
                <a:extLst>
                  <a:ext uri="{FF2B5EF4-FFF2-40B4-BE49-F238E27FC236}">
                    <a16:creationId xmlns:a16="http://schemas.microsoft.com/office/drawing/2014/main" id="{24F9E520-FD7D-4501-AE2A-462EFF02CCC7}"/>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35B4364-DE78-4875-A2E8-356637F4EAA1}"/>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D4EE05D-E12A-4EB0-B5D6-D76CC4DAAA37}"/>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2" name="Graphic 60">
            <a:extLst>
              <a:ext uri="{FF2B5EF4-FFF2-40B4-BE49-F238E27FC236}">
                <a16:creationId xmlns:a16="http://schemas.microsoft.com/office/drawing/2014/main" id="{3189A7B1-ADBA-44DE-B5C1-0A7D6D34058B}"/>
              </a:ext>
            </a:extLst>
          </p:cNvPr>
          <p:cNvGrpSpPr/>
          <p:nvPr/>
        </p:nvGrpSpPr>
        <p:grpSpPr>
          <a:xfrm>
            <a:off x="-2153476" y="4506735"/>
            <a:ext cx="170919" cy="425197"/>
            <a:chOff x="-696233" y="3475028"/>
            <a:chExt cx="170919" cy="425197"/>
          </a:xfrm>
        </p:grpSpPr>
        <p:sp>
          <p:nvSpPr>
            <p:cNvPr id="103" name="Freeform: Shape 102">
              <a:extLst>
                <a:ext uri="{FF2B5EF4-FFF2-40B4-BE49-F238E27FC236}">
                  <a16:creationId xmlns:a16="http://schemas.microsoft.com/office/drawing/2014/main" id="{8E2E53FD-C45A-4432-9D01-57288C68A328}"/>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FE8BD9D0-DDF9-498A-B57B-AED668969D6C}"/>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B98E007D-8C97-4B67-93C4-F4732755629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1219"/>
          <a:stretch/>
        </p:blipFill>
        <p:spPr>
          <a:xfrm>
            <a:off x="9874608" y="-1"/>
            <a:ext cx="2343150" cy="773067"/>
          </a:xfrm>
          <a:prstGeom prst="rect">
            <a:avLst/>
          </a:prstGeom>
        </p:spPr>
      </p:pic>
      <p:sp>
        <p:nvSpPr>
          <p:cNvPr id="51" name="TextBox 50">
            <a:extLst>
              <a:ext uri="{FF2B5EF4-FFF2-40B4-BE49-F238E27FC236}">
                <a16:creationId xmlns:a16="http://schemas.microsoft.com/office/drawing/2014/main" id="{C36A6294-1EE0-41B5-A387-7A9D1189B87E}"/>
              </a:ext>
            </a:extLst>
          </p:cNvPr>
          <p:cNvSpPr txBox="1"/>
          <p:nvPr/>
        </p:nvSpPr>
        <p:spPr>
          <a:xfrm>
            <a:off x="1022394" y="508952"/>
            <a:ext cx="105461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A72B4"/>
                </a:solidFill>
                <a:effectLst/>
                <a:uLnTx/>
                <a:uFillTx/>
                <a:latin typeface="Times New Roman" panose="02020603050405020304" pitchFamily="18" charset="0"/>
                <a:cs typeface="Times New Roman" panose="02020603050405020304" pitchFamily="18" charset="0"/>
              </a:rPr>
              <a:t>HOẠT</a:t>
            </a:r>
            <a:r>
              <a:rPr kumimoji="0" lang="en-US" sz="6000" b="1" i="0" u="none" strike="noStrike" kern="1200" cap="none" spc="0" normalizeH="0" noProof="0" dirty="0">
                <a:ln>
                  <a:noFill/>
                </a:ln>
                <a:solidFill>
                  <a:srgbClr val="2A72B4"/>
                </a:solidFill>
                <a:effectLst/>
                <a:uLnTx/>
                <a:uFillTx/>
                <a:latin typeface="Times New Roman" panose="02020603050405020304" pitchFamily="18" charset="0"/>
                <a:cs typeface="Times New Roman" panose="02020603050405020304" pitchFamily="18" charset="0"/>
              </a:rPr>
              <a:t> ĐỘNG VẬN DỤNG</a:t>
            </a:r>
            <a:endParaRPr kumimoji="0" lang="en-US" sz="6000" b="1" i="0" u="none" strike="noStrike" kern="1200" cap="none" spc="0" normalizeH="0" baseline="0" noProof="0" dirty="0">
              <a:ln>
                <a:noFill/>
              </a:ln>
              <a:solidFill>
                <a:srgbClr val="2A72B4"/>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a:stretch>
            <a:fillRect/>
          </a:stretch>
        </p:blipFill>
        <p:spPr>
          <a:xfrm>
            <a:off x="1832795" y="1995597"/>
            <a:ext cx="4462659" cy="3078747"/>
          </a:xfrm>
          <a:prstGeom prst="rect">
            <a:avLst/>
          </a:prstGeom>
        </p:spPr>
      </p:pic>
      <p:pic>
        <p:nvPicPr>
          <p:cNvPr id="11" name="Picture 10"/>
          <p:cNvPicPr>
            <a:picLocks noChangeAspect="1"/>
          </p:cNvPicPr>
          <p:nvPr/>
        </p:nvPicPr>
        <p:blipFill>
          <a:blip r:embed="rId11"/>
          <a:stretch>
            <a:fillRect/>
          </a:stretch>
        </p:blipFill>
        <p:spPr>
          <a:xfrm>
            <a:off x="4729347" y="2001927"/>
            <a:ext cx="7096359" cy="3078747"/>
          </a:xfrm>
          <a:prstGeom prst="rect">
            <a:avLst/>
          </a:prstGeom>
        </p:spPr>
      </p:pic>
    </p:spTree>
    <p:extLst>
      <p:ext uri="{BB962C8B-B14F-4D97-AF65-F5344CB8AC3E}">
        <p14:creationId xmlns:p14="http://schemas.microsoft.com/office/powerpoint/2010/main" val="24301763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000"/>
                                  </p:iterate>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1"/>
                                        </p:tgtEl>
                                        <p:attrNameLst>
                                          <p:attrName>ppt_y</p:attrName>
                                        </p:attrNameLst>
                                      </p:cBhvr>
                                      <p:tavLst>
                                        <p:tav tm="0">
                                          <p:val>
                                            <p:strVal val="#ppt_y"/>
                                          </p:val>
                                        </p:tav>
                                        <p:tav tm="100000">
                                          <p:val>
                                            <p:strVal val="#ppt_y"/>
                                          </p:val>
                                        </p:tav>
                                      </p:tavLst>
                                    </p:anim>
                                    <p:anim calcmode="lin" valueType="num">
                                      <p:cBhvr>
                                        <p:cTn id="9"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1"/>
                                        </p:tgtEl>
                                      </p:cBhvr>
                                    </p:animEffect>
                                  </p:childTnLst>
                                </p:cTn>
                              </p:par>
                              <p:par>
                                <p:cTn id="12" presetID="8" presetClass="emph" presetSubtype="0" repeatCount="indefinite" accel="40000" decel="60000" autoRev="1" fill="hold" nodeType="withEffect">
                                  <p:stCondLst>
                                    <p:cond delay="250"/>
                                  </p:stCondLst>
                                  <p:childTnLst>
                                    <p:animRot by="1200000">
                                      <p:cBhvr>
                                        <p:cTn id="13" dur="150" fill="hold"/>
                                        <p:tgtEl>
                                          <p:spTgt spid="64"/>
                                        </p:tgtEl>
                                        <p:attrNameLst>
                                          <p:attrName>r</p:attrName>
                                        </p:attrNameLst>
                                      </p:cBhvr>
                                    </p:animRot>
                                  </p:childTnLst>
                                </p:cTn>
                              </p:par>
                              <p:par>
                                <p:cTn id="14" presetID="8" presetClass="emph" presetSubtype="0" repeatCount="indefinite" accel="40000" decel="60000" autoRev="1" fill="hold" nodeType="withEffect">
                                  <p:stCondLst>
                                    <p:cond delay="0"/>
                                  </p:stCondLst>
                                  <p:childTnLst>
                                    <p:animRot by="-1200000">
                                      <p:cBhvr>
                                        <p:cTn id="15" dur="150" fill="hold"/>
                                        <p:tgtEl>
                                          <p:spTgt spid="74"/>
                                        </p:tgtEl>
                                        <p:attrNameLst>
                                          <p:attrName>r</p:attrName>
                                        </p:attrNameLst>
                                      </p:cBhvr>
                                    </p:animRot>
                                  </p:childTnLst>
                                </p:cTn>
                              </p:par>
                              <p:par>
                                <p:cTn id="16" presetID="0" presetClass="path" presetSubtype="0" accel="2000" decel="98000" fill="hold" nodeType="withEffect">
                                  <p:stCondLst>
                                    <p:cond delay="0"/>
                                  </p:stCondLst>
                                  <p:childTnLst>
                                    <p:animMotion origin="layout" path="M 3.54167E-6 -1.11111E-6 L 3.54167E-6 0.00023 C 0.00104 -0.02662 0.00169 -0.05301 0.00312 -0.0794 C 0.00377 -0.09329 0.00494 -0.09398 0.00716 -0.10486 C 0.00794 -0.1081 0.00833 -0.11204 0.00924 -0.11574 C 0.00963 -0.11736 0.01067 -0.11898 0.01119 -0.1213 C 0.01211 -0.1243 0.01224 -0.12824 0.01328 -0.13217 C 0.01432 -0.13542 0.01627 -0.13842 0.01731 -0.14236 C 0.01862 -0.14768 0.01888 -0.15347 0.02031 -0.15856 C 0.02552 -0.17731 0.01888 -0.15463 0.02539 -0.17338 C 0.02617 -0.17569 0.02669 -0.17801 0.02747 -0.18032 C 0.0289 -0.18495 0.0302 -0.1875 0.03255 -0.1912 C 0.03372 -0.19305 0.03502 -0.19537 0.03658 -0.19676 C 0.03815 -0.19768 0.03997 -0.19768 0.04166 -0.19838 C 0.04297 -0.19954 0.04427 -0.20116 0.0457 -0.20185 C 0.04791 -0.20301 0.05039 -0.20301 0.0526 -0.2037 C 0.05429 -0.20417 0.05599 -0.20486 0.05781 -0.20555 C 0.06002 -0.20787 0.06224 -0.21111 0.06497 -0.21273 C 0.06705 -0.21412 0.06953 -0.21389 0.07187 -0.21458 C 0.07395 -0.21505 0.07591 -0.21574 0.07799 -0.2162 C 0.07929 -0.21759 0.0806 -0.21921 0.08203 -0.21991 C 0.08398 -0.22106 0.08606 -0.22106 0.08815 -0.22176 C 0.09114 -0.22292 0.09414 -0.22407 0.09726 -0.22523 C 0.1026 -0.22477 0.10807 -0.22454 0.11341 -0.22361 C 0.1151 -0.22315 0.11692 -0.22153 0.11849 -0.22176 C 0.12682 -0.22222 0.13476 -0.22407 0.14283 -0.22523 L 0.14895 -0.23264 C 0.14987 -0.2338 0.15091 -0.23495 0.15195 -0.23611 C 0.16341 -0.24884 0.15013 -0.23333 0.16315 -0.24884 C 0.1664 -0.26643 0.16106 -0.24143 0.16718 -0.25787 C 0.17721 -0.28472 0.16367 -0.25903 0.17422 -0.27801 C 0.17461 -0.27963 0.17474 -0.28125 0.17526 -0.2831 C 0.17578 -0.28495 0.17682 -0.28657 0.17734 -0.28866 C 0.18164 -0.30648 0.17356 -0.28241 0.18033 -0.30648 C 0.18112 -0.30926 0.18229 -0.31111 0.18333 -0.31389 C 0.18398 -0.31967 0.18463 -0.32569 0.18541 -0.33171 C 0.18567 -0.33356 0.18619 -0.33518 0.18645 -0.33704 C 0.18685 -0.34005 0.18698 -0.34305 0.18737 -0.34606 C 0.18919 -0.35648 0.19049 -0.35694 0.19349 -0.36782 C 0.19401 -0.36944 0.19401 -0.37153 0.19453 -0.37315 C 0.19479 -0.375 0.19583 -0.37662 0.19648 -0.37847 C 0.1983 -0.3831 0.19843 -0.38912 0.20065 -0.39282 C 0.20156 -0.39467 0.20273 -0.3963 0.20364 -0.39838 C 0.20468 -0.40046 0.20573 -0.40301 0.20664 -0.40555 C 0.20742 -0.40717 0.20807 -0.40926 0.20872 -0.41088 C 0.21224 -0.41852 0.21054 -0.41481 0.21484 -0.41805 C 0.2194 -0.42153 0.21757 -0.42153 0.22187 -0.42361 C 0.22591 -0.42546 0.23398 -0.42893 0.23398 -0.4287 C 0.23502 -0.43009 0.2358 -0.43241 0.23711 -0.43241 C 0.24909 -0.43241 0.25195 -0.43079 0.26041 -0.42708 C 0.26341 -0.42361 0.26393 -0.42268 0.26744 -0.41991 C 0.26849 -0.41921 0.26953 -0.41875 0.27057 -0.41805 C 0.27187 -0.41713 0.27317 -0.41551 0.27461 -0.41458 C 0.2776 -0.4125 0.2806 -0.41088 0.28372 -0.40903 C 0.28476 -0.40856 0.28567 -0.40764 0.28672 -0.40741 L 0.29479 -0.40555 C 0.30534 -0.40602 0.31575 -0.40625 0.3263 -0.40741 C 0.32942 -0.40764 0.32955 -0.41042 0.33229 -0.41273 C 0.33424 -0.41435 0.33841 -0.4162 0.33841 -0.41597 C 0.33945 -0.41805 0.34023 -0.42037 0.3414 -0.42176 C 0.34231 -0.42268 0.34349 -0.42268 0.34453 -0.42361 C 0.34583 -0.42454 0.34726 -0.42592 0.34856 -0.42708 C 0.34895 -0.42708 0.37422 -0.42454 0.37695 -0.42361 C 0.37812 -0.42315 0.37877 -0.42037 0.37994 -0.41991 C 0.38268 -0.41898 0.38541 -0.41991 0.38815 -0.41991 " pathEditMode="relative" rAng="0" ptsTypes="AAAAAAAAAAAAAAAAAAAAAAAAAAAAAAAAAAAAAAAAAAAAAAAAAAAAAAAAAAAAAAAAA">
                                      <p:cBhvr>
                                        <p:cTn id="17" dur="3500" fill="hold"/>
                                        <p:tgtEl>
                                          <p:spTgt spid="64"/>
                                        </p:tgtEl>
                                        <p:attrNameLst>
                                          <p:attrName>ppt_x</p:attrName>
                                          <p:attrName>ppt_y</p:attrName>
                                        </p:attrNameLst>
                                      </p:cBhvr>
                                      <p:rCtr x="19414" y="-21620"/>
                                    </p:animMotion>
                                  </p:childTnLst>
                                </p:cTn>
                              </p:par>
                              <p:par>
                                <p:cTn id="18" presetID="0" presetClass="path" presetSubtype="0" accel="2000" decel="98000" fill="hold" nodeType="withEffect">
                                  <p:stCondLst>
                                    <p:cond delay="0"/>
                                  </p:stCondLst>
                                  <p:childTnLst>
                                    <p:animMotion origin="layout" path="M 2.91667E-6 2.59259E-6 L 2.91667E-6 0.00023 C 0.00104 -0.02662 0.00169 -0.05301 0.00312 -0.0794 C 0.00377 -0.09329 0.00494 -0.09398 0.00716 -0.10486 C 0.00794 -0.1081 0.00833 -0.11204 0.00924 -0.11574 C 0.00963 -0.11736 0.01067 -0.11898 0.01119 -0.1213 C 0.01211 -0.12431 0.01224 -0.12824 0.01328 -0.13218 C 0.01432 -0.13542 0.01627 -0.13843 0.01731 -0.14236 C 0.01862 -0.14769 0.01888 -0.15347 0.02031 -0.15857 C 0.02552 -0.17732 0.01888 -0.15463 0.02539 -0.17338 C 0.02617 -0.1757 0.02669 -0.17801 0.02747 -0.18033 C 0.0289 -0.18496 0.03021 -0.1875 0.03255 -0.19121 C 0.03372 -0.19306 0.03502 -0.19537 0.03659 -0.19676 C 0.03815 -0.19769 0.03997 -0.19769 0.04166 -0.19838 C 0.04297 -0.19954 0.04427 -0.20116 0.0457 -0.20185 C 0.04791 -0.20301 0.05039 -0.20301 0.0526 -0.20371 C 0.05429 -0.20417 0.05599 -0.20486 0.05781 -0.20556 C 0.06002 -0.20787 0.06224 -0.21111 0.06497 -0.21273 C 0.06705 -0.21412 0.06953 -0.21389 0.07187 -0.21459 C 0.07396 -0.21505 0.07591 -0.21574 0.07799 -0.21621 C 0.07929 -0.2176 0.0806 -0.21922 0.08203 -0.21991 C 0.08398 -0.22107 0.08606 -0.22107 0.08815 -0.22176 C 0.09114 -0.22292 0.09414 -0.22408 0.09726 -0.22523 C 0.1026 -0.22477 0.10807 -0.22454 0.11341 -0.22361 C 0.1151 -0.22315 0.11692 -0.22153 0.11849 -0.22176 C 0.12682 -0.22222 0.13476 -0.22408 0.14284 -0.22523 L 0.14896 -0.23264 C 0.14987 -0.2338 0.15091 -0.23496 0.15195 -0.23611 C 0.16341 -0.24885 0.15013 -0.23334 0.16315 -0.24885 C 0.1664 -0.26644 0.16106 -0.24144 0.16718 -0.25787 C 0.17721 -0.28472 0.16367 -0.2588 0.17422 -0.27755 C 0.17461 -0.2794 0.17474 -0.28125 0.17526 -0.28287 C 0.17578 -0.28496 0.17682 -0.28658 0.17734 -0.28866 C 0.18164 -0.30648 0.17356 -0.28218 0.18034 -0.30648 C 0.18112 -0.30926 0.18229 -0.31111 0.18333 -0.31389 C 0.18398 -0.31968 0.18463 -0.3257 0.18541 -0.33172 C 0.18567 -0.33357 0.18619 -0.33519 0.18646 -0.33704 C 0.18685 -0.34005 0.18698 -0.34306 0.18737 -0.34607 C 0.18919 -0.35648 0.19049 -0.35695 0.19349 -0.3676 C 0.19401 -0.36945 0.19401 -0.3713 0.19453 -0.37315 C 0.19479 -0.375 0.19583 -0.37662 0.19648 -0.37847 C 0.1983 -0.3831 0.19843 -0.38912 0.20065 -0.39283 C 0.20156 -0.39468 0.20273 -0.3963 0.20364 -0.39838 C 0.20468 -0.40047 0.20573 -0.40301 0.20664 -0.40556 C 0.20742 -0.40718 0.20807 -0.40926 0.20872 -0.41088 C 0.21224 -0.41852 0.21054 -0.41482 0.21497 -0.41806 C 0.2194 -0.42153 0.21758 -0.42153 0.22187 -0.42361 C 0.22591 -0.42547 0.23398 -0.42894 0.23398 -0.42871 C 0.23502 -0.4301 0.2358 -0.43241 0.23711 -0.43241 C 0.24909 -0.43241 0.25195 -0.43079 0.26041 -0.42709 C 0.26341 -0.42361 0.26393 -0.42269 0.26745 -0.41991 C 0.26849 -0.41922 0.26953 -0.41875 0.27057 -0.41806 C 0.27187 -0.41713 0.27317 -0.41551 0.27461 -0.41459 C 0.2776 -0.4125 0.2806 -0.41088 0.28372 -0.40903 C 0.28476 -0.40857 0.28567 -0.40764 0.28672 -0.40741 L 0.29479 -0.40556 C 0.30534 -0.40602 0.31575 -0.40625 0.3263 -0.40741 C 0.32942 -0.40764 0.32955 -0.41042 0.33229 -0.41273 C 0.33424 -0.41435 0.33841 -0.41621 0.33841 -0.41597 C 0.33945 -0.41806 0.34023 -0.42037 0.3414 -0.42176 C 0.34231 -0.42269 0.34349 -0.42269 0.34453 -0.42361 C 0.34583 -0.42454 0.34726 -0.42593 0.34856 -0.42709 C 0.34896 -0.42709 0.37422 -0.42454 0.37695 -0.42361 C 0.37812 -0.42315 0.37877 -0.42037 0.37995 -0.41991 C 0.38268 -0.41898 0.38541 -0.41991 0.38815 -0.41991 " pathEditMode="relative" rAng="0" ptsTypes="AAAAAAAAAAAAAAAAAAAAAAAAAAAAAAAAAAAAAAAAAAAAAAAAAAAAAAAAAAAAAAAAA">
                                      <p:cBhvr>
                                        <p:cTn id="19" dur="3500" fill="hold"/>
                                        <p:tgtEl>
                                          <p:spTgt spid="74"/>
                                        </p:tgtEl>
                                        <p:attrNameLst>
                                          <p:attrName>ppt_x</p:attrName>
                                          <p:attrName>ppt_y</p:attrName>
                                        </p:attrNameLst>
                                      </p:cBhvr>
                                      <p:rCtr x="19414" y="-21620"/>
                                    </p:animMotion>
                                  </p:childTnLst>
                                </p:cTn>
                              </p:par>
                              <p:par>
                                <p:cTn id="20" presetID="0" presetClass="path" presetSubtype="0" accel="2000" decel="98000" fill="hold" nodeType="withEffect">
                                  <p:stCondLst>
                                    <p:cond delay="0"/>
                                  </p:stCondLst>
                                  <p:childTnLst>
                                    <p:animMotion origin="layout" path="M 1.875E-6 2.59259E-6 L 1.875E-6 0.00023 C 0.00104 -0.02662 0.00169 -0.05301 0.00312 -0.0794 C 0.00377 -0.09283 0.00495 -0.09398 0.00716 -0.10463 C 0.00794 -0.1081 0.00833 -0.11204 0.00924 -0.11551 C 0.00963 -0.11736 0.01068 -0.11875 0.0112 -0.12084 C 0.01211 -0.12431 0.01224 -0.12824 0.01328 -0.13195 C 0.01432 -0.13542 0.01627 -0.13843 0.01732 -0.14236 C 0.01862 -0.14769 0.01888 -0.15347 0.02031 -0.15857 C 0.02552 -0.17732 0.01888 -0.15463 0.02539 -0.17338 C 0.02617 -0.1757 0.02669 -0.17801 0.02773 -0.18033 C 0.0289 -0.18496 0.03021 -0.1875 0.03255 -0.19121 C 0.03372 -0.19306 0.03502 -0.19537 0.03659 -0.19676 C 0.03815 -0.19769 0.03997 -0.19769 0.04166 -0.19838 C 0.04297 -0.19954 0.04427 -0.20116 0.0457 -0.20185 C 0.04791 -0.20301 0.05039 -0.20301 0.0526 -0.20371 C 0.05429 -0.20417 0.05599 -0.20486 0.05781 -0.20556 C 0.06002 -0.20787 0.06224 -0.21111 0.06497 -0.21273 C 0.06706 -0.21412 0.06953 -0.21389 0.07187 -0.21459 C 0.07396 -0.21505 0.07591 -0.21574 0.07799 -0.21621 C 0.07929 -0.2176 0.0806 -0.21922 0.08203 -0.21991 C 0.08398 -0.22107 0.08607 -0.22107 0.08815 -0.22176 C 0.09114 -0.22292 0.09414 -0.22408 0.09726 -0.22523 C 0.1026 -0.22477 0.10807 -0.22454 0.11341 -0.22361 C 0.1151 -0.22315 0.11693 -0.22153 0.11849 -0.22176 C 0.12669 -0.22222 0.13476 -0.22408 0.14284 -0.22523 L 0.14896 -0.23264 C 0.14987 -0.2338 0.15091 -0.23496 0.15195 -0.23611 C 0.16341 -0.24885 0.15013 -0.23334 0.16315 -0.24885 C 0.1664 -0.26644 0.16107 -0.24144 0.16719 -0.25787 C 0.17721 -0.28472 0.16367 -0.2588 0.17422 -0.27755 C 0.17461 -0.2794 0.17474 -0.28125 0.17526 -0.28287 C 0.17578 -0.28496 0.17682 -0.28635 0.17734 -0.28843 C 0.18164 -0.30648 0.17357 -0.28218 0.18034 -0.30648 C 0.18112 -0.30903 0.18229 -0.31111 0.18333 -0.31366 C 0.18398 -0.31968 0.18463 -0.3257 0.18541 -0.33172 C 0.18568 -0.33357 0.1862 -0.33519 0.18646 -0.33704 C 0.18685 -0.34005 0.18698 -0.34306 0.18737 -0.34607 C 0.18919 -0.35648 0.19049 -0.35695 0.19349 -0.3676 C 0.19401 -0.36945 0.19401 -0.3713 0.19453 -0.37315 C 0.19479 -0.375 0.19583 -0.37662 0.19648 -0.37847 C 0.19805 -0.3831 0.19844 -0.38912 0.20065 -0.39283 C 0.20156 -0.39468 0.20273 -0.3963 0.20364 -0.39838 C 0.20469 -0.40047 0.20573 -0.40301 0.20664 -0.40556 C 0.20742 -0.40718 0.20794 -0.40926 0.20872 -0.41088 C 0.21224 -0.41852 0.21055 -0.41482 0.21484 -0.41806 C 0.2194 -0.42153 0.21758 -0.42153 0.22187 -0.42361 C 0.22591 -0.42547 0.23398 -0.42894 0.23398 -0.42871 C 0.23502 -0.4301 0.23581 -0.43241 0.23711 -0.43241 C 0.24909 -0.43241 0.25195 -0.43079 0.26041 -0.42709 C 0.26341 -0.42361 0.26393 -0.42269 0.26745 -0.41991 C 0.26849 -0.41922 0.26953 -0.41875 0.27057 -0.41806 C 0.27187 -0.41713 0.27318 -0.41551 0.27461 -0.41459 C 0.2776 -0.4125 0.2806 -0.41088 0.28372 -0.40903 C 0.28476 -0.40857 0.28568 -0.40764 0.28672 -0.40741 L 0.29479 -0.40556 C 0.30534 -0.40602 0.31575 -0.40625 0.3263 -0.40741 C 0.32943 -0.40764 0.32956 -0.41042 0.33229 -0.41273 C 0.33424 -0.41435 0.33841 -0.41621 0.33841 -0.41597 C 0.33945 -0.41806 0.34023 -0.42037 0.3414 -0.42176 C 0.34232 -0.42269 0.34349 -0.42269 0.34453 -0.42361 C 0.34583 -0.42454 0.34726 -0.42593 0.34857 -0.42709 C 0.34896 -0.42709 0.37422 -0.42454 0.37695 -0.42361 C 0.37812 -0.42315 0.37877 -0.42037 0.37995 -0.41991 C 0.38268 -0.41898 0.38541 -0.41991 0.38815 -0.41991 " pathEditMode="relative" rAng="0" ptsTypes="AAAAAAAAAAAAAAAAAAAAAAAAAAAAAAAAAAAAAAAAAAAAAAAAAAAAAAAAAAAAAAAAA">
                                      <p:cBhvr>
                                        <p:cTn id="21" dur="3500" fill="hold"/>
                                        <p:tgtEl>
                                          <p:spTgt spid="83"/>
                                        </p:tgtEl>
                                        <p:attrNameLst>
                                          <p:attrName>ppt_x</p:attrName>
                                          <p:attrName>ppt_y</p:attrName>
                                        </p:attrNameLst>
                                      </p:cBhvr>
                                      <p:rCtr x="19401" y="-21620"/>
                                    </p:animMotion>
                                  </p:childTnLst>
                                </p:cTn>
                              </p:par>
                              <p:par>
                                <p:cTn id="22" presetID="0" presetClass="path" presetSubtype="0" accel="2000" decel="98000" fill="hold" grpId="0" nodeType="withEffect">
                                  <p:stCondLst>
                                    <p:cond delay="0"/>
                                  </p:stCondLst>
                                  <p:childTnLst>
                                    <p:animMotion origin="layout" path="M 3.33333E-6 -1.85185E-6 L 3.33333E-6 0.00023 C 0.00104 -0.02662 0.00169 -0.05301 0.00312 -0.0794 C 0.00377 -0.09282 0.00494 -0.09398 0.00716 -0.10463 C 0.00794 -0.1081 0.00833 -0.11204 0.00924 -0.11551 C 0.00963 -0.11736 0.01067 -0.11875 0.01119 -0.12083 C 0.01211 -0.1243 0.01224 -0.12824 0.01328 -0.13171 C 0.01432 -0.13541 0.01627 -0.13842 0.01731 -0.14236 C 0.01862 -0.14768 0.01888 -0.15347 0.02031 -0.15856 C 0.02552 -0.17685 0.01888 -0.1544 0.02539 -0.17315 C 0.02617 -0.17546 0.02669 -0.17801 0.02747 -0.18032 C 0.0289 -0.18495 0.0302 -0.1875 0.03255 -0.1912 C 0.03372 -0.19305 0.03502 -0.19537 0.03659 -0.19676 C 0.03815 -0.19768 0.03997 -0.19768 0.04166 -0.19838 C 0.04297 -0.19954 0.04427 -0.20116 0.0457 -0.20185 C 0.04791 -0.20301 0.05039 -0.20301 0.0526 -0.2037 C 0.05429 -0.20416 0.05599 -0.20486 0.05781 -0.20555 C 0.06002 -0.20787 0.06224 -0.21111 0.06497 -0.21273 C 0.06705 -0.21412 0.06953 -0.21389 0.07187 -0.21458 C 0.07395 -0.21504 0.07591 -0.21574 0.07799 -0.2162 C 0.07929 -0.21759 0.0806 -0.21921 0.08203 -0.21991 C 0.08398 -0.22106 0.08606 -0.22106 0.08815 -0.22176 C 0.09114 -0.22291 0.09414 -0.22407 0.09726 -0.22523 C 0.1026 -0.22477 0.10807 -0.22454 0.11341 -0.22361 C 0.1151 -0.22315 0.11692 -0.22153 0.11849 -0.22176 C 0.12682 -0.22222 0.13476 -0.22407 0.14284 -0.22523 L 0.14895 -0.23264 C 0.14987 -0.23379 0.15091 -0.23495 0.15195 -0.23611 C 0.16341 -0.24884 0.15013 -0.23333 0.16315 -0.24884 C 0.1664 -0.26643 0.16106 -0.24143 0.16718 -0.25787 C 0.17721 -0.28472 0.16367 -0.25879 0.17422 -0.27754 C 0.17461 -0.2794 0.17474 -0.28125 0.17526 -0.28287 C 0.17578 -0.28495 0.17682 -0.28634 0.17734 -0.28842 C 0.18164 -0.30648 0.17356 -0.28217 0.18034 -0.30648 C 0.18112 -0.30903 0.18229 -0.31111 0.18333 -0.31366 C 0.18398 -0.31967 0.18463 -0.32569 0.18541 -0.33171 C 0.18567 -0.33356 0.18619 -0.33518 0.18645 -0.33704 C 0.18685 -0.34004 0.18698 -0.34305 0.18737 -0.34606 C 0.18919 -0.35648 0.19049 -0.35694 0.19349 -0.36759 C 0.19401 -0.36944 0.19401 -0.37129 0.19453 -0.37315 C 0.19479 -0.375 0.19583 -0.37662 0.19648 -0.37847 C 0.1983 -0.3831 0.19843 -0.38912 0.20065 -0.39282 C 0.20156 -0.39467 0.20273 -0.39629 0.20364 -0.39838 C 0.20468 -0.40046 0.20573 -0.40301 0.20664 -0.40555 C 0.20742 -0.40717 0.20807 -0.40926 0.20872 -0.41088 C 0.21224 -0.41852 0.21054 -0.41481 0.21484 -0.41805 C 0.2194 -0.42153 0.21757 -0.42153 0.22187 -0.42361 C 0.22591 -0.42546 0.23398 -0.42893 0.23398 -0.4287 C 0.23502 -0.43009 0.2358 -0.43241 0.23711 -0.43241 C 0.24909 -0.43241 0.25195 -0.43079 0.26041 -0.42708 C 0.26341 -0.42361 0.26393 -0.42268 0.26744 -0.41991 C 0.26849 -0.41921 0.26953 -0.41875 0.27057 -0.41805 C 0.27187 -0.41713 0.27317 -0.41551 0.27461 -0.41458 C 0.2776 -0.4125 0.2806 -0.41088 0.28372 -0.40903 C 0.28476 -0.40856 0.28567 -0.40764 0.28672 -0.40741 L 0.29479 -0.40555 C 0.30534 -0.40602 0.31575 -0.40625 0.3263 -0.40741 C 0.32942 -0.40764 0.32955 -0.41041 0.33229 -0.41273 C 0.33424 -0.41435 0.33841 -0.4162 0.33841 -0.41597 C 0.33945 -0.41805 0.34023 -0.42037 0.3414 -0.42176 C 0.34231 -0.42268 0.34349 -0.42268 0.34453 -0.42361 C 0.34583 -0.42454 0.34726 -0.42592 0.34856 -0.42708 C 0.34896 -0.42708 0.37422 -0.42454 0.37695 -0.42361 C 0.37812 -0.42315 0.37877 -0.42037 0.37994 -0.41991 C 0.38268 -0.41898 0.38541 -0.41991 0.38815 -0.41991 " pathEditMode="relative" rAng="0" ptsTypes="AAAAAAAAAAAAAAAAAAAAAAAAAAAAAAAAAAAAAAAAAAAAAAAAAAAAAAAAAAAAAAAAA">
                                      <p:cBhvr>
                                        <p:cTn id="23" dur="3500" fill="hold"/>
                                        <p:tgtEl>
                                          <p:spTgt spid="86"/>
                                        </p:tgtEl>
                                        <p:attrNameLst>
                                          <p:attrName>ppt_x</p:attrName>
                                          <p:attrName>ppt_y</p:attrName>
                                        </p:attrNameLst>
                                      </p:cBhvr>
                                      <p:rCtr x="19414" y="-21620"/>
                                    </p:animMotion>
                                  </p:childTnLst>
                                </p:cTn>
                              </p:par>
                              <p:par>
                                <p:cTn id="24" presetID="0" presetClass="path" presetSubtype="0" accel="2000" decel="98000" fill="hold" grpId="0" nodeType="withEffect">
                                  <p:stCondLst>
                                    <p:cond delay="0"/>
                                  </p:stCondLst>
                                  <p:childTnLst>
                                    <p:animMotion origin="layout" path="M 6.25E-7 4.44444E-6 L 6.25E-7 0.00023 C 0.00104 -0.02662 0.00169 -0.05301 0.00312 -0.0794 C 0.00378 -0.09283 0.00495 -0.09399 0.00716 -0.10487 C 0.00794 -0.10811 0.00833 -0.11204 0.00924 -0.11575 C 0.00963 -0.11737 0.01068 -0.11899 0.0112 -0.12107 C 0.01211 -0.12431 0.01224 -0.12825 0.01328 -0.13218 C 0.01432 -0.13542 0.01628 -0.13843 0.01732 -0.14237 C 0.01862 -0.14769 0.01888 -0.15348 0.02031 -0.15857 C 0.02552 -0.17732 0.01888 -0.15463 0.02539 -0.17338 C 0.02617 -0.1757 0.02669 -0.17801 0.02747 -0.18033 C 0.02891 -0.18496 0.03021 -0.1875 0.03255 -0.19121 C 0.03372 -0.19306 0.03503 -0.19537 0.03659 -0.19676 C 0.03815 -0.19769 0.03997 -0.19769 0.04167 -0.19838 C 0.04297 -0.19954 0.04427 -0.20116 0.0457 -0.20186 C 0.04792 -0.20301 0.05039 -0.20301 0.0526 -0.20371 C 0.0543 -0.20417 0.05599 -0.20487 0.05781 -0.20556 C 0.06003 -0.20787 0.06224 -0.21112 0.06497 -0.21274 C 0.06706 -0.21412 0.06953 -0.21389 0.07187 -0.21459 C 0.07396 -0.21505 0.07591 -0.21575 0.07799 -0.21621 C 0.0793 -0.2176 0.0806 -0.21922 0.08203 -0.21991 C 0.08398 -0.22107 0.08607 -0.22107 0.08815 -0.22176 C 0.09115 -0.22292 0.09414 -0.22408 0.09726 -0.22524 C 0.1026 -0.22477 0.10807 -0.22454 0.11341 -0.22362 C 0.1151 -0.22315 0.11693 -0.22153 0.11849 -0.22176 C 0.12682 -0.22223 0.13476 -0.22408 0.14284 -0.22524 L 0.14896 -0.23264 C 0.14987 -0.2338 0.15091 -0.23496 0.15195 -0.23612 C 0.16341 -0.24885 0.15013 -0.23334 0.16315 -0.24885 C 0.16641 -0.26644 0.16107 -0.24144 0.16719 -0.25787 C 0.17721 -0.28473 0.16367 -0.2588 0.17422 -0.27755 C 0.17461 -0.2794 0.17474 -0.28125 0.17526 -0.28287 C 0.17578 -0.28496 0.17682 -0.28635 0.17734 -0.28843 C 0.18164 -0.30649 0.17357 -0.28218 0.18034 -0.30649 C 0.18112 -0.30903 0.18229 -0.31112 0.18333 -0.31366 C 0.18398 -0.31968 0.18463 -0.3257 0.18542 -0.33172 C 0.18568 -0.33357 0.1862 -0.33519 0.18646 -0.33704 C 0.18685 -0.34005 0.18698 -0.34306 0.18737 -0.34607 C 0.18919 -0.35649 0.19049 -0.35695 0.19349 -0.3676 C 0.19401 -0.36945 0.19401 -0.3713 0.19453 -0.37315 C 0.19479 -0.375 0.19583 -0.37662 0.19648 -0.37848 C 0.19805 -0.38311 0.19844 -0.38912 0.20065 -0.39283 C 0.20156 -0.39468 0.20273 -0.3963 0.20365 -0.39838 C 0.20469 -0.40047 0.20573 -0.40301 0.20664 -0.40556 C 0.20742 -0.40718 0.20794 -0.40926 0.20872 -0.41088 C 0.21224 -0.41852 0.21055 -0.41482 0.21484 -0.41806 C 0.2194 -0.42153 0.21758 -0.42153 0.22187 -0.42362 C 0.22591 -0.42547 0.23398 -0.42894 0.23398 -0.42871 C 0.23503 -0.4301 0.23581 -0.43241 0.23711 -0.43241 C 0.24909 -0.43241 0.25195 -0.43079 0.26042 -0.42709 C 0.26341 -0.42362 0.26393 -0.42269 0.26745 -0.41991 C 0.26849 -0.41922 0.26953 -0.41875 0.27057 -0.41806 C 0.27187 -0.41713 0.27318 -0.41551 0.27461 -0.41459 C 0.2776 -0.4125 0.2806 -0.41088 0.28372 -0.40903 C 0.28477 -0.40857 0.28568 -0.40764 0.28672 -0.40741 L 0.29479 -0.40556 C 0.30534 -0.40602 0.31575 -0.40625 0.3263 -0.40741 C 0.32943 -0.40764 0.32956 -0.41042 0.33229 -0.41274 C 0.33424 -0.41436 0.33841 -0.41621 0.33841 -0.41598 C 0.33945 -0.41806 0.34023 -0.42037 0.34141 -0.42176 C 0.34232 -0.42269 0.34349 -0.42269 0.34453 -0.42362 C 0.34583 -0.42454 0.34727 -0.42593 0.34857 -0.42709 C 0.34896 -0.42709 0.37422 -0.42454 0.37695 -0.42362 C 0.37812 -0.42315 0.37878 -0.42037 0.37995 -0.41991 C 0.38268 -0.41899 0.38542 -0.41991 0.38815 -0.41991 " pathEditMode="relative" rAng="0" ptsTypes="AAAAAAAAAAAAAAAAAAAAAAAAAAAAAAAAAAAAAAAAAAAAAAAAAAAAAAAAAAAAAAAAA">
                                      <p:cBhvr>
                                        <p:cTn id="25" dur="3500" fill="hold"/>
                                        <p:tgtEl>
                                          <p:spTgt spid="87"/>
                                        </p:tgtEl>
                                        <p:attrNameLst>
                                          <p:attrName>ppt_x</p:attrName>
                                          <p:attrName>ppt_y</p:attrName>
                                        </p:attrNameLst>
                                      </p:cBhvr>
                                      <p:rCtr x="19401" y="-21620"/>
                                    </p:animMotion>
                                  </p:childTnLst>
                                </p:cTn>
                              </p:par>
                              <p:par>
                                <p:cTn id="26" presetID="0" presetClass="path" presetSubtype="0" accel="2000" decel="98000" fill="hold" nodeType="withEffect">
                                  <p:stCondLst>
                                    <p:cond delay="0"/>
                                  </p:stCondLst>
                                  <p:childTnLst>
                                    <p:animMotion origin="layout" path="M 1.25E-6 -4.44444E-6 L 1.25E-6 0.00024 C 0.00104 -0.02662 0.00169 -0.053 0.00312 -0.07939 C 0.00377 -0.09282 0.00495 -0.09398 0.00716 -0.10463 C 0.00794 -0.1081 0.00833 -0.11203 0.00924 -0.1155 C 0.00963 -0.11736 0.01068 -0.11875 0.0112 -0.12083 C 0.01211 -0.1243 0.01224 -0.12824 0.01328 -0.13194 C 0.01432 -0.13541 0.01627 -0.13842 0.01732 -0.14236 C 0.01862 -0.14768 0.01888 -0.15347 0.02031 -0.15856 C 0.02552 -0.17731 0.01888 -0.15463 0.02539 -0.17338 C 0.02617 -0.17569 0.02669 -0.178 0.02747 -0.18032 C 0.0289 -0.18495 0.03021 -0.1875 0.03255 -0.1912 C 0.03372 -0.19305 0.03502 -0.19537 0.03659 -0.19675 C 0.03815 -0.19768 0.03997 -0.19768 0.04167 -0.19838 C 0.04297 -0.19953 0.04427 -0.20115 0.0457 -0.20185 C 0.04792 -0.203 0.05039 -0.203 0.0526 -0.2037 C 0.0543 -0.20416 0.05599 -0.20486 0.05781 -0.20555 C 0.06002 -0.20787 0.06224 -0.21111 0.06497 -0.21273 C 0.06706 -0.21412 0.06953 -0.21388 0.07187 -0.21458 C 0.07396 -0.21504 0.07591 -0.21574 0.07799 -0.2162 C 0.0793 -0.21759 0.0806 -0.21921 0.08203 -0.2199 C 0.08398 -0.22106 0.08607 -0.22106 0.08815 -0.22175 C 0.09114 -0.22291 0.09414 -0.22407 0.09726 -0.22523 C 0.1026 -0.22476 0.10807 -0.22453 0.11341 -0.22361 C 0.1151 -0.22314 0.11693 -0.22152 0.11849 -0.22175 C 0.12682 -0.22222 0.13476 -0.22407 0.14284 -0.22523 L 0.14896 -0.23263 C 0.14987 -0.23379 0.15091 -0.23495 0.15195 -0.23611 C 0.16341 -0.24884 0.15013 -0.23333 0.16315 -0.24884 C 0.1664 -0.26643 0.16107 -0.24143 0.16719 -0.25787 C 0.17721 -0.28472 0.16367 -0.25879 0.17422 -0.27754 C 0.17461 -0.27939 0.17474 -0.28125 0.17526 -0.28287 C 0.17578 -0.28495 0.17682 -0.28634 0.17734 -0.28842 C 0.18164 -0.30648 0.17357 -0.28217 0.18034 -0.30648 C 0.18112 -0.30902 0.18229 -0.31111 0.18333 -0.31365 C 0.18398 -0.31967 0.18463 -0.32569 0.18542 -0.33171 C 0.18568 -0.33356 0.1862 -0.33518 0.18646 -0.33703 C 0.18685 -0.34004 0.18698 -0.34305 0.18737 -0.34606 C 0.18919 -0.35648 0.19049 -0.35694 0.19349 -0.36759 C 0.19401 -0.36944 0.19401 -0.37129 0.19453 -0.37314 C 0.19479 -0.375 0.19583 -0.37662 0.19648 -0.37847 C 0.19805 -0.3831 0.19844 -0.38912 0.20065 -0.39282 C 0.20156 -0.39467 0.20273 -0.39629 0.20364 -0.39838 C 0.20469 -0.40046 0.20573 -0.403 0.20664 -0.40555 C 0.20742 -0.40717 0.20794 -0.40925 0.20872 -0.41088 C 0.21224 -0.41851 0.21055 -0.41481 0.21484 -0.41805 C 0.2194 -0.42152 0.21758 -0.42152 0.22187 -0.42361 C 0.22591 -0.42546 0.23398 -0.42893 0.23398 -0.4287 C 0.23502 -0.43009 0.23581 -0.4324 0.23711 -0.4324 C 0.24909 -0.4324 0.25195 -0.43078 0.26042 -0.42708 C 0.26341 -0.42361 0.26393 -0.42268 0.26745 -0.4199 C 0.26849 -0.41921 0.26953 -0.41875 0.27057 -0.41805 C 0.27187 -0.41713 0.27318 -0.4155 0.27461 -0.41458 C 0.2776 -0.4125 0.2806 -0.41088 0.28372 -0.40902 C 0.28476 -0.40856 0.28568 -0.40763 0.28672 -0.4074 L 0.29479 -0.40555 C 0.30534 -0.40601 0.31575 -0.40625 0.3263 -0.4074 C 0.32943 -0.40763 0.32956 -0.41041 0.33229 -0.41273 C 0.33424 -0.41435 0.33841 -0.4162 0.33841 -0.41597 C 0.33945 -0.41805 0.34023 -0.42037 0.34141 -0.42175 C 0.34232 -0.42268 0.34349 -0.42268 0.34453 -0.42361 C 0.34583 -0.42453 0.34726 -0.42592 0.34857 -0.42708 C 0.34896 -0.42708 0.37422 -0.42453 0.37695 -0.42361 C 0.37812 -0.42314 0.37877 -0.42037 0.37995 -0.4199 C 0.38268 -0.41898 0.38542 -0.4199 0.38815 -0.4199 " pathEditMode="relative" rAng="0" ptsTypes="AAAAAAAAAAAAAAAAAAAAAAAAAAAAAAAAAAAAAAAAAAAAAAAAAAAAAAAAAAAAAAAAA">
                                      <p:cBhvr>
                                        <p:cTn id="27" dur="3500" fill="hold"/>
                                        <p:tgtEl>
                                          <p:spTgt spid="88"/>
                                        </p:tgtEl>
                                        <p:attrNameLst>
                                          <p:attrName>ppt_x</p:attrName>
                                          <p:attrName>ppt_y</p:attrName>
                                        </p:attrNameLst>
                                      </p:cBhvr>
                                      <p:rCtr x="19401" y="-21620"/>
                                    </p:animMotion>
                                  </p:childTnLst>
                                </p:cTn>
                              </p:par>
                              <p:par>
                                <p:cTn id="28" presetID="0" presetClass="path" presetSubtype="0" accel="2000" decel="98000" fill="hold" nodeType="withEffect">
                                  <p:stCondLst>
                                    <p:cond delay="0"/>
                                  </p:stCondLst>
                                  <p:childTnLst>
                                    <p:animMotion origin="layout" path="M 1.45833E-6 -4.44444E-6 L 1.45833E-6 0.00024 C 0.00104 -0.02662 0.00169 -0.053 0.00312 -0.07939 C 0.00377 -0.09328 0.00495 -0.09398 0.00716 -0.10486 C 0.00794 -0.1081 0.00833 -0.11203 0.00924 -0.11574 C 0.00963 -0.11736 0.01068 -0.11898 0.0112 -0.12129 C 0.01211 -0.1243 0.01224 -0.12824 0.01328 -0.13217 C 0.01432 -0.13541 0.01627 -0.13842 0.01732 -0.14236 C 0.01862 -0.14768 0.01888 -0.15347 0.02031 -0.15856 C 0.02552 -0.17731 0.01888 -0.15463 0.02539 -0.17338 C 0.02617 -0.17569 0.02669 -0.178 0.02747 -0.18032 C 0.0289 -0.18495 0.03021 -0.1875 0.03255 -0.1912 C 0.03372 -0.19305 0.03502 -0.19537 0.03659 -0.19675 C 0.03815 -0.19768 0.03997 -0.19768 0.04167 -0.19838 C 0.04297 -0.19953 0.04427 -0.20115 0.0457 -0.20185 C 0.04792 -0.203 0.05039 -0.203 0.0526 -0.2037 C 0.0543 -0.20439 0.05599 -0.20509 0.05781 -0.20578 C 0.06002 -0.2081 0.06224 -0.21134 0.06497 -0.21296 C 0.06706 -0.21435 0.06953 -0.21388 0.07187 -0.21458 C 0.07396 -0.21527 0.07591 -0.21597 0.07799 -0.2162 C 0.0793 -0.21782 0.0806 -0.21944 0.08203 -0.22013 C 0.08398 -0.22129 0.08607 -0.22129 0.08815 -0.22199 C 0.09114 -0.22314 0.09414 -0.22407 0.09726 -0.22523 C 0.1026 -0.22476 0.10807 -0.22476 0.11341 -0.22361 C 0.1151 -0.22338 0.11693 -0.22175 0.11849 -0.22199 C 0.12682 -0.22245 0.13476 -0.22407 0.14284 -0.22523 L 0.14896 -0.23263 C 0.14987 -0.23379 0.15091 -0.23495 0.15195 -0.23611 C 0.16341 -0.24884 0.15013 -0.23333 0.16315 -0.24884 C 0.1664 -0.26643 0.16107 -0.24143 0.16719 -0.25787 C 0.17721 -0.28472 0.16367 -0.25902 0.17422 -0.278 C 0.17461 -0.27963 0.17474 -0.28125 0.17526 -0.2831 C 0.17578 -0.28495 0.17682 -0.28657 0.17734 -0.28865 C 0.18164 -0.30648 0.17357 -0.2824 0.18034 -0.30648 C 0.18112 -0.30925 0.18229 -0.31111 0.18333 -0.31388 C 0.18398 -0.31967 0.18463 -0.32569 0.18542 -0.33171 C 0.18568 -0.33379 0.1862 -0.33518 0.18646 -0.33726 C 0.18685 -0.34004 0.18698 -0.34328 0.18737 -0.34606 C 0.18919 -0.35694 0.19049 -0.35694 0.19349 -0.36782 C 0.19401 -0.36944 0.19401 -0.37152 0.19453 -0.37314 C 0.19479 -0.375 0.19583 -0.37662 0.19648 -0.37847 C 0.19805 -0.38333 0.19844 -0.38935 0.20065 -0.39282 C 0.20156 -0.39467 0.20273 -0.39652 0.20364 -0.39838 C 0.20469 -0.40069 0.20573 -0.403 0.20664 -0.40555 C 0.20742 -0.40717 0.20794 -0.40925 0.20872 -0.41088 C 0.21224 -0.41851 0.21055 -0.41481 0.21484 -0.41805 C 0.2194 -0.42152 0.21758 -0.42152 0.22187 -0.42361 C 0.22591 -0.42546 0.23398 -0.42893 0.23398 -0.4287 C 0.23502 -0.43009 0.23581 -0.4324 0.23711 -0.4324 C 0.24909 -0.4324 0.25195 -0.43078 0.26042 -0.42708 C 0.26341 -0.42361 0.26393 -0.42268 0.26745 -0.4199 C 0.26849 -0.41921 0.26953 -0.41875 0.27057 -0.41805 C 0.27187 -0.41736 0.27318 -0.4155 0.27461 -0.41458 C 0.2776 -0.41273 0.2806 -0.41088 0.28372 -0.40902 C 0.28476 -0.40856 0.28568 -0.40763 0.28672 -0.4074 L 0.29479 -0.40555 C 0.30534 -0.40601 0.31575 -0.40625 0.3263 -0.4074 C 0.32943 -0.40763 0.32956 -0.41064 0.33229 -0.41273 C 0.33424 -0.41458 0.33841 -0.41643 0.33841 -0.41597 C 0.33945 -0.41805 0.34023 -0.42037 0.3414 -0.42175 C 0.34232 -0.42268 0.34349 -0.42268 0.34453 -0.42361 C 0.34583 -0.42453 0.34726 -0.42592 0.34857 -0.42708 C 0.34896 -0.42708 0.37422 -0.42453 0.37695 -0.42361 C 0.37812 -0.42314 0.37877 -0.42037 0.37995 -0.4199 C 0.38268 -0.41898 0.38542 -0.4199 0.38815 -0.4199 " pathEditMode="relative" rAng="0" ptsTypes="AAAAAAAAAAAAAAAAAAAAAAAAAAAAAAAAAAAAAAAAAAAAAAAAAAAAAAAAAAAAAAAAA">
                                      <p:cBhvr>
                                        <p:cTn id="29" dur="3500" fill="hold"/>
                                        <p:tgtEl>
                                          <p:spTgt spid="102"/>
                                        </p:tgtEl>
                                        <p:attrNameLst>
                                          <p:attrName>ppt_x</p:attrName>
                                          <p:attrName>ppt_y</p:attrName>
                                        </p:attrNameLst>
                                      </p:cBhvr>
                                      <p:rCtr x="19401" y="-21620"/>
                                    </p:animMotion>
                                  </p:childTnLst>
                                </p:cTn>
                              </p:par>
                            </p:childTnLst>
                          </p:cTn>
                        </p:par>
                        <p:par>
                          <p:cTn id="30" fill="hold">
                            <p:stCondLst>
                              <p:cond delay="3500"/>
                            </p:stCondLst>
                            <p:childTnLst>
                              <p:par>
                                <p:cTn id="31" presetID="55"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strVal val="#ppt_w*0.7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animEffect transition="in" filter="fade">
                                      <p:cBhvr>
                                        <p:cTn id="35" dur="500"/>
                                        <p:tgtEl>
                                          <p:spTgt spid="10"/>
                                        </p:tgtEl>
                                      </p:cBhvr>
                                    </p:animEffect>
                                  </p:childTnLst>
                                </p:cTn>
                              </p:par>
                              <p:par>
                                <p:cTn id="36" presetID="2" presetClass="entr" presetSubtype="1" decel="9000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750" fill="hold"/>
                                        <p:tgtEl>
                                          <p:spTgt spid="11"/>
                                        </p:tgtEl>
                                        <p:attrNameLst>
                                          <p:attrName>ppt_x</p:attrName>
                                        </p:attrNameLst>
                                      </p:cBhvr>
                                      <p:tavLst>
                                        <p:tav tm="0">
                                          <p:val>
                                            <p:strVal val="#ppt_x"/>
                                          </p:val>
                                        </p:tav>
                                        <p:tav tm="100000">
                                          <p:val>
                                            <p:strVal val="#ppt_x"/>
                                          </p:val>
                                        </p:tav>
                                      </p:tavLst>
                                    </p:anim>
                                    <p:anim calcmode="lin" valueType="num">
                                      <p:cBhvr additive="base">
                                        <p:cTn id="39" dur="175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Graphic 130">
            <a:extLst>
              <a:ext uri="{FF2B5EF4-FFF2-40B4-BE49-F238E27FC236}">
                <a16:creationId xmlns:a16="http://schemas.microsoft.com/office/drawing/2014/main" id="{A3F65AF5-ADF1-4C0A-83F9-F1A285F1F8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786" y="5099920"/>
            <a:ext cx="9107643" cy="1306135"/>
          </a:xfrm>
          <a:prstGeom prst="rect">
            <a:avLst/>
          </a:prstGeom>
        </p:spPr>
      </p:pic>
      <p:pic>
        <p:nvPicPr>
          <p:cNvPr id="121" name="Graphic 120">
            <a:extLst>
              <a:ext uri="{FF2B5EF4-FFF2-40B4-BE49-F238E27FC236}">
                <a16:creationId xmlns:a16="http://schemas.microsoft.com/office/drawing/2014/main" id="{F6713B51-5AC3-454B-827B-1C25D2F0E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3113" y="1055892"/>
            <a:ext cx="4294645" cy="4412846"/>
          </a:xfrm>
          <a:prstGeom prst="rect">
            <a:avLst/>
          </a:prstGeom>
        </p:spPr>
      </p:pic>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31219"/>
          <a:stretch/>
        </p:blipFill>
        <p:spPr>
          <a:xfrm>
            <a:off x="9874608" y="-1"/>
            <a:ext cx="2343150" cy="773067"/>
          </a:xfrm>
          <a:prstGeom prst="rect">
            <a:avLst/>
          </a:prstGeom>
        </p:spPr>
      </p:pic>
      <p:grpSp>
        <p:nvGrpSpPr>
          <p:cNvPr id="80"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81"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3"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84"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90"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91"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92"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93"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99"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100"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02"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04"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105"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110"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116"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1"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112"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114"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13"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106"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107"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118"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119"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22" name="TextBox 121">
            <a:extLst>
              <a:ext uri="{FF2B5EF4-FFF2-40B4-BE49-F238E27FC236}">
                <a16:creationId xmlns:a16="http://schemas.microsoft.com/office/drawing/2014/main" id="{26D92F50-2E00-42B6-BD3F-BD8BA734ADD4}"/>
              </a:ext>
            </a:extLst>
          </p:cNvPr>
          <p:cNvSpPr txBox="1"/>
          <p:nvPr/>
        </p:nvSpPr>
        <p:spPr>
          <a:xfrm>
            <a:off x="1150923" y="1643643"/>
            <a:ext cx="6397589" cy="1569660"/>
          </a:xfrm>
          <a:prstGeom prst="rect">
            <a:avLst/>
          </a:prstGeom>
          <a:noFill/>
        </p:spPr>
        <p:txBody>
          <a:bodyPr wrap="square" rtlCol="0">
            <a:spAutoFit/>
          </a:bodyPr>
          <a:lstStyle/>
          <a:p>
            <a:pPr lvl="0"/>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Có</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hai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ô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mật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chứa</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hai</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câu</a:t>
            </a:r>
            <a:r>
              <a:rPr lang="en-US" sz="2400" b="1" dirty="0">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b="1" dirty="0" err="1">
                <a:solidFill>
                  <a:srgbClr val="D6322E"/>
                </a:solidFill>
                <a:latin typeface="Times New Roman" panose="02020603050405020304" pitchFamily="18" charset="0"/>
                <a:ea typeface="Source Sans Pro" panose="020B0503030403020204" pitchFamily="34" charset="0"/>
                <a:cs typeface="Times New Roman" panose="02020603050405020304" pitchFamily="18" charset="0"/>
              </a:rPr>
              <a:t>hỏi</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HS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tìm</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đáp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đúng</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nhất</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để</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giúp</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bạn</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ong</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thu</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mật</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về</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tổ</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lang="en-US" sz="24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p>
          <a:p>
            <a:pPr lvl="0"/>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hãy</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click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chuột</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vào</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dòng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đáp</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đúng</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a:t>
            </a:r>
            <a:b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123" name="TextBox 122">
            <a:extLst>
              <a:ext uri="{FF2B5EF4-FFF2-40B4-BE49-F238E27FC236}">
                <a16:creationId xmlns:a16="http://schemas.microsoft.com/office/drawing/2014/main" id="{2327A4B1-6D91-49F6-B6E8-9D88C1477224}"/>
              </a:ext>
            </a:extLst>
          </p:cNvPr>
          <p:cNvSpPr txBox="1"/>
          <p:nvPr/>
        </p:nvSpPr>
        <p:spPr>
          <a:xfrm>
            <a:off x="548680" y="849854"/>
            <a:ext cx="2343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err="1">
                <a:ln>
                  <a:noFill/>
                </a:ln>
                <a:solidFill>
                  <a:srgbClr val="FCB814"/>
                </a:solidFill>
                <a:effectLst/>
                <a:uLnTx/>
                <a:uFillTx/>
                <a:latin typeface="Times New Roman" panose="02020603050405020304" pitchFamily="18" charset="0"/>
                <a:cs typeface="Times New Roman" panose="02020603050405020304" pitchFamily="18" charset="0"/>
              </a:rPr>
              <a:t>Luật</a:t>
            </a:r>
            <a:r>
              <a:rPr kumimoji="0" lang="vi-VN" sz="3200" b="1" i="0" u="none" strike="noStrike" kern="1200" cap="none" spc="0" normalizeH="0" baseline="0" noProof="0" dirty="0">
                <a:ln>
                  <a:noFill/>
                </a:ln>
                <a:solidFill>
                  <a:srgbClr val="FCB814"/>
                </a:solidFill>
                <a:effectLst/>
                <a:uLnTx/>
                <a:uFillTx/>
                <a:latin typeface="Times New Roman" panose="02020603050405020304" pitchFamily="18" charset="0"/>
                <a:cs typeface="Times New Roman" panose="02020603050405020304" pitchFamily="18" charset="0"/>
              </a:rPr>
              <a:t> chơi: </a:t>
            </a:r>
            <a:endParaRPr kumimoji="0" lang="en-US" sz="3200" b="1" i="0" u="none" strike="noStrike" kern="1200" cap="none" spc="0" normalizeH="0" baseline="0" noProof="0" dirty="0">
              <a:ln>
                <a:noFill/>
              </a:ln>
              <a:solidFill>
                <a:srgbClr val="FCB814"/>
              </a:solidFill>
              <a:effectLst/>
              <a:uLnTx/>
              <a:uFillTx/>
              <a:latin typeface="Times New Roman" panose="02020603050405020304" pitchFamily="18"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3519829" y="5625207"/>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27" name="Group 126">
            <a:extLst>
              <a:ext uri="{FF2B5EF4-FFF2-40B4-BE49-F238E27FC236}">
                <a16:creationId xmlns:a16="http://schemas.microsoft.com/office/drawing/2014/main" id="{D75F4235-096A-450C-8A99-17ED4C240F97}"/>
              </a:ext>
            </a:extLst>
          </p:cNvPr>
          <p:cNvGrpSpPr/>
          <p:nvPr/>
        </p:nvGrpSpPr>
        <p:grpSpPr>
          <a:xfrm>
            <a:off x="6435425" y="5633274"/>
            <a:ext cx="1061549" cy="1130036"/>
            <a:chOff x="3519829" y="5625207"/>
            <a:chExt cx="1061549" cy="1130036"/>
          </a:xfrm>
        </p:grpSpPr>
        <p:pic>
          <p:nvPicPr>
            <p:cNvPr id="128" name="Graphic 127">
              <a:extLst>
                <a:ext uri="{FF2B5EF4-FFF2-40B4-BE49-F238E27FC236}">
                  <a16:creationId xmlns:a16="http://schemas.microsoft.com/office/drawing/2014/main" id="{E21EA916-207E-4C42-8273-A73F0945D1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19829" y="5625207"/>
              <a:ext cx="1061549" cy="1130036"/>
            </a:xfrm>
            <a:prstGeom prst="rect">
              <a:avLst/>
            </a:prstGeom>
          </p:spPr>
        </p:pic>
        <p:sp>
          <p:nvSpPr>
            <p:cNvPr id="129" name="TextBox 128">
              <a:extLst>
                <a:ext uri="{FF2B5EF4-FFF2-40B4-BE49-F238E27FC236}">
                  <a16:creationId xmlns:a16="http://schemas.microsoft.com/office/drawing/2014/main" id="{B0E51A46-41B5-417F-9A1C-9C49D3054BE5}"/>
                </a:ext>
              </a:extLst>
            </p:cNvPr>
            <p:cNvSpPr txBox="1"/>
            <p:nvPr/>
          </p:nvSpPr>
          <p:spPr>
            <a:xfrm>
              <a:off x="3856209"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02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100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1+#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21"/>
                                        </p:tgtEl>
                                        <p:attrNameLst>
                                          <p:attrName>r</p:attrName>
                                        </p:attrNameLst>
                                      </p:cBhvr>
                                    </p:animRot>
                                    <p:animRot by="-240000">
                                      <p:cBhvr>
                                        <p:cTn id="11" dur="200" fill="hold">
                                          <p:stCondLst>
                                            <p:cond delay="200"/>
                                          </p:stCondLst>
                                        </p:cTn>
                                        <p:tgtEl>
                                          <p:spTgt spid="121"/>
                                        </p:tgtEl>
                                        <p:attrNameLst>
                                          <p:attrName>r</p:attrName>
                                        </p:attrNameLst>
                                      </p:cBhvr>
                                    </p:animRot>
                                    <p:animRot by="240000">
                                      <p:cBhvr>
                                        <p:cTn id="12" dur="200" fill="hold">
                                          <p:stCondLst>
                                            <p:cond delay="400"/>
                                          </p:stCondLst>
                                        </p:cTn>
                                        <p:tgtEl>
                                          <p:spTgt spid="121"/>
                                        </p:tgtEl>
                                        <p:attrNameLst>
                                          <p:attrName>r</p:attrName>
                                        </p:attrNameLst>
                                      </p:cBhvr>
                                    </p:animRot>
                                    <p:animRot by="-240000">
                                      <p:cBhvr>
                                        <p:cTn id="13" dur="200" fill="hold">
                                          <p:stCondLst>
                                            <p:cond delay="600"/>
                                          </p:stCondLst>
                                        </p:cTn>
                                        <p:tgtEl>
                                          <p:spTgt spid="121"/>
                                        </p:tgtEl>
                                        <p:attrNameLst>
                                          <p:attrName>r</p:attrName>
                                        </p:attrNameLst>
                                      </p:cBhvr>
                                    </p:animRot>
                                    <p:animRot by="120000">
                                      <p:cBhvr>
                                        <p:cTn id="14" dur="200" fill="hold">
                                          <p:stCondLst>
                                            <p:cond delay="800"/>
                                          </p:stCondLst>
                                        </p:cTn>
                                        <p:tgtEl>
                                          <p:spTgt spid="121"/>
                                        </p:tgtEl>
                                        <p:attrNameLst>
                                          <p:attrName>r</p:attrName>
                                        </p:attrNameLst>
                                      </p:cBhvr>
                                    </p:animRot>
                                  </p:childTnLst>
                                </p:cTn>
                              </p:par>
                            </p:childTnLst>
                          </p:cTn>
                        </p:par>
                        <p:par>
                          <p:cTn id="15" fill="hold">
                            <p:stCondLst>
                              <p:cond delay="1000"/>
                            </p:stCondLst>
                            <p:childTnLst>
                              <p:par>
                                <p:cTn id="16" presetID="8" presetClass="emph" presetSubtype="0" repeatCount="indefinite" accel="41000" decel="48000" autoRev="1" fill="remove" nodeType="afterEffect">
                                  <p:stCondLst>
                                    <p:cond delay="0"/>
                                  </p:stCondLst>
                                  <p:childTnLst>
                                    <p:animRot by="-1200000">
                                      <p:cBhvr>
                                        <p:cTn id="17" dur="150" fill="hold"/>
                                        <p:tgtEl>
                                          <p:spTgt spid="90"/>
                                        </p:tgtEl>
                                        <p:attrNameLst>
                                          <p:attrName>r</p:attrName>
                                        </p:attrNameLst>
                                      </p:cBhvr>
                                    </p:animRot>
                                  </p:childTnLst>
                                </p:cTn>
                              </p:par>
                              <p:par>
                                <p:cTn id="18" presetID="8" presetClass="emph" presetSubtype="0" repeatCount="indefinite" accel="41000" decel="48000" autoRev="1" fill="remove" nodeType="withEffect">
                                  <p:stCondLst>
                                    <p:cond delay="0"/>
                                  </p:stCondLst>
                                  <p:childTnLst>
                                    <p:animRot by="1200000">
                                      <p:cBhvr>
                                        <p:cTn id="19" dur="150" fill="hold"/>
                                        <p:tgtEl>
                                          <p:spTgt spid="80"/>
                                        </p:tgtEl>
                                        <p:attrNameLst>
                                          <p:attrName>r</p:attrName>
                                        </p:attrNameLst>
                                      </p:cBhvr>
                                    </p:animRot>
                                  </p:childTnLst>
                                </p:cTn>
                              </p:par>
                              <p:par>
                                <p:cTn id="20" presetID="63" presetClass="path" presetSubtype="0" accel="50000" decel="50000" fill="hold" nodeType="withEffect">
                                  <p:stCondLst>
                                    <p:cond delay="0"/>
                                  </p:stCondLst>
                                  <p:childTnLst>
                                    <p:animMotion origin="layout" path="M -4.375E-6 -3.33333E-6 L 0.68269 -3.33333E-6 " pathEditMode="fixed" rAng="0" ptsTypes="AA">
                                      <p:cBhvr>
                                        <p:cTn id="21" dur="9500" fill="hold"/>
                                        <p:tgtEl>
                                          <p:spTgt spid="90"/>
                                        </p:tgtEl>
                                        <p:attrNameLst>
                                          <p:attrName>ppt_x</p:attrName>
                                          <p:attrName>ppt_y</p:attrName>
                                        </p:attrNameLst>
                                      </p:cBhvr>
                                      <p:rCtr x="34128" y="0"/>
                                    </p:animMotion>
                                  </p:childTnLst>
                                </p:cTn>
                              </p:par>
                              <p:par>
                                <p:cTn id="22" presetID="63" presetClass="path" presetSubtype="0" accel="50000" decel="50000" fill="hold" nodeType="withEffect">
                                  <p:stCondLst>
                                    <p:cond delay="0"/>
                                  </p:stCondLst>
                                  <p:childTnLst>
                                    <p:animMotion origin="layout" path="M -3.95833E-6 2.96296E-6 L 0.68711 2.96296E-6 " pathEditMode="fixed" rAng="0" ptsTypes="AA">
                                      <p:cBhvr>
                                        <p:cTn id="23" dur="9500" fill="hold"/>
                                        <p:tgtEl>
                                          <p:spTgt spid="80"/>
                                        </p:tgtEl>
                                        <p:attrNameLst>
                                          <p:attrName>ppt_x</p:attrName>
                                          <p:attrName>ppt_y</p:attrName>
                                        </p:attrNameLst>
                                      </p:cBhvr>
                                      <p:rCtr x="34349" y="0"/>
                                    </p:animMotion>
                                  </p:childTnLst>
                                </p:cTn>
                              </p:par>
                              <p:par>
                                <p:cTn id="24" presetID="22" presetClass="entr" presetSubtype="8" fill="hold" nodeType="withEffect">
                                  <p:stCondLst>
                                    <p:cond delay="750"/>
                                  </p:stCondLst>
                                  <p:childTnLst>
                                    <p:set>
                                      <p:cBhvr>
                                        <p:cTn id="25" dur="1" fill="hold">
                                          <p:stCondLst>
                                            <p:cond delay="0"/>
                                          </p:stCondLst>
                                        </p:cTn>
                                        <p:tgtEl>
                                          <p:spTgt spid="131"/>
                                        </p:tgtEl>
                                        <p:attrNameLst>
                                          <p:attrName>style.visibility</p:attrName>
                                        </p:attrNameLst>
                                      </p:cBhvr>
                                      <p:to>
                                        <p:strVal val="visible"/>
                                      </p:to>
                                    </p:set>
                                    <p:animEffect transition="in" filter="wipe(left)">
                                      <p:cBhvr>
                                        <p:cTn id="26" dur="8750"/>
                                        <p:tgtEl>
                                          <p:spTgt spid="131"/>
                                        </p:tgtEl>
                                      </p:cBhvr>
                                    </p:animEffect>
                                  </p:childTnLst>
                                </p:cTn>
                              </p:par>
                              <p:par>
                                <p:cTn id="27" presetID="53" presetClass="entr" presetSubtype="16" fill="hold" nodeType="withEffect">
                                  <p:stCondLst>
                                    <p:cond delay="350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1000" fill="hold"/>
                                        <p:tgtEl>
                                          <p:spTgt spid="126"/>
                                        </p:tgtEl>
                                        <p:attrNameLst>
                                          <p:attrName>ppt_w</p:attrName>
                                        </p:attrNameLst>
                                      </p:cBhvr>
                                      <p:tavLst>
                                        <p:tav tm="0">
                                          <p:val>
                                            <p:fltVal val="0"/>
                                          </p:val>
                                        </p:tav>
                                        <p:tav tm="100000">
                                          <p:val>
                                            <p:strVal val="#ppt_w"/>
                                          </p:val>
                                        </p:tav>
                                      </p:tavLst>
                                    </p:anim>
                                    <p:anim calcmode="lin" valueType="num">
                                      <p:cBhvr>
                                        <p:cTn id="30" dur="1000" fill="hold"/>
                                        <p:tgtEl>
                                          <p:spTgt spid="126"/>
                                        </p:tgtEl>
                                        <p:attrNameLst>
                                          <p:attrName>ppt_h</p:attrName>
                                        </p:attrNameLst>
                                      </p:cBhvr>
                                      <p:tavLst>
                                        <p:tav tm="0">
                                          <p:val>
                                            <p:fltVal val="0"/>
                                          </p:val>
                                        </p:tav>
                                        <p:tav tm="100000">
                                          <p:val>
                                            <p:strVal val="#ppt_h"/>
                                          </p:val>
                                        </p:tav>
                                      </p:tavLst>
                                    </p:anim>
                                    <p:animEffect transition="in" filter="fade">
                                      <p:cBhvr>
                                        <p:cTn id="31" dur="1000"/>
                                        <p:tgtEl>
                                          <p:spTgt spid="126"/>
                                        </p:tgtEl>
                                      </p:cBhvr>
                                    </p:animEffect>
                                  </p:childTnLst>
                                </p:cTn>
                              </p:par>
                              <p:par>
                                <p:cTn id="32" presetID="63" presetClass="path" presetSubtype="0" accel="50000" decel="50000" fill="hold" nodeType="withEffect">
                                  <p:stCondLst>
                                    <p:cond delay="0"/>
                                  </p:stCondLst>
                                  <p:childTnLst>
                                    <p:animMotion origin="layout" path="M 4.58333E-6 -1.85185E-6 L 0.67057 -1.85185E-6 " pathEditMode="fixed" rAng="0" ptsTypes="AA">
                                      <p:cBhvr>
                                        <p:cTn id="33" dur="9500" fill="hold"/>
                                        <p:tgtEl>
                                          <p:spTgt spid="99"/>
                                        </p:tgtEl>
                                        <p:attrNameLst>
                                          <p:attrName>ppt_x</p:attrName>
                                          <p:attrName>ppt_y</p:attrName>
                                        </p:attrNameLst>
                                      </p:cBhvr>
                                      <p:rCtr x="33529" y="0"/>
                                    </p:animMotion>
                                  </p:childTnLst>
                                </p:cTn>
                              </p:par>
                              <p:par>
                                <p:cTn id="34" presetID="63" presetClass="path" presetSubtype="0" accel="50000" decel="50000" fill="hold" grpId="0" nodeType="withEffect">
                                  <p:stCondLst>
                                    <p:cond delay="0"/>
                                  </p:stCondLst>
                                  <p:childTnLst>
                                    <p:animMotion origin="layout" path="M -4.16667E-6 3.7037E-6 L 0.68073 3.7037E-6 " pathEditMode="fixed" rAng="0" ptsTypes="AA">
                                      <p:cBhvr>
                                        <p:cTn id="35" dur="9500" fill="hold"/>
                                        <p:tgtEl>
                                          <p:spTgt spid="102"/>
                                        </p:tgtEl>
                                        <p:attrNameLst>
                                          <p:attrName>ppt_x</p:attrName>
                                          <p:attrName>ppt_y</p:attrName>
                                        </p:attrNameLst>
                                      </p:cBhvr>
                                      <p:rCtr x="34036" y="0"/>
                                    </p:animMotion>
                                  </p:childTnLst>
                                </p:cTn>
                              </p:par>
                              <p:par>
                                <p:cTn id="36" presetID="63" presetClass="path" presetSubtype="0" accel="50000" decel="50000" fill="hold" grpId="0" nodeType="withEffect">
                                  <p:stCondLst>
                                    <p:cond delay="0"/>
                                  </p:stCondLst>
                                  <p:childTnLst>
                                    <p:animMotion origin="layout" path="M 3.125E-6 0 L 0.67903 0 " pathEditMode="fixed" rAng="0" ptsTypes="AA">
                                      <p:cBhvr>
                                        <p:cTn id="37" dur="9500" fill="hold"/>
                                        <p:tgtEl>
                                          <p:spTgt spid="103"/>
                                        </p:tgtEl>
                                        <p:attrNameLst>
                                          <p:attrName>ppt_x</p:attrName>
                                          <p:attrName>ppt_y</p:attrName>
                                        </p:attrNameLst>
                                      </p:cBhvr>
                                      <p:rCtr x="33945" y="0"/>
                                    </p:animMotion>
                                  </p:childTnLst>
                                </p:cTn>
                              </p:par>
                              <p:par>
                                <p:cTn id="38" presetID="63" presetClass="path" presetSubtype="0" accel="50000" decel="50000" fill="hold" nodeType="withEffect">
                                  <p:stCondLst>
                                    <p:cond delay="0"/>
                                  </p:stCondLst>
                                  <p:childTnLst>
                                    <p:animMotion origin="layout" path="M 3.95833E-6 1.11111E-6 L 0.67955 1.11111E-6 " pathEditMode="fixed" rAng="0" ptsTypes="AA">
                                      <p:cBhvr>
                                        <p:cTn id="39" dur="9500" fill="hold"/>
                                        <p:tgtEl>
                                          <p:spTgt spid="104"/>
                                        </p:tgtEl>
                                        <p:attrNameLst>
                                          <p:attrName>ppt_x</p:attrName>
                                          <p:attrName>ppt_y</p:attrName>
                                        </p:attrNameLst>
                                      </p:cBhvr>
                                      <p:rCtr x="33971" y="0"/>
                                    </p:animMotion>
                                  </p:childTnLst>
                                </p:cTn>
                              </p:par>
                              <p:par>
                                <p:cTn id="40" presetID="63" presetClass="path" presetSubtype="0" accel="50000" decel="50000" fill="hold" nodeType="withEffect">
                                  <p:stCondLst>
                                    <p:cond delay="0"/>
                                  </p:stCondLst>
                                  <p:childTnLst>
                                    <p:animMotion origin="layout" path="M 3.95833E-6 1.11111E-6 L 0.67747 1.11111E-6 " pathEditMode="fixed" rAng="0" ptsTypes="AA">
                                      <p:cBhvr>
                                        <p:cTn id="41" dur="9500" fill="hold"/>
                                        <p:tgtEl>
                                          <p:spTgt spid="118"/>
                                        </p:tgtEl>
                                        <p:attrNameLst>
                                          <p:attrName>ppt_x</p:attrName>
                                          <p:attrName>ppt_y</p:attrName>
                                        </p:attrNameLst>
                                      </p:cBhvr>
                                      <p:rCtr x="33867" y="0"/>
                                    </p:animMotion>
                                  </p:childTnLst>
                                </p:cTn>
                              </p:par>
                              <p:par>
                                <p:cTn id="42" presetID="2" presetClass="entr" presetSubtype="8" fill="hold" grpId="0" nodeType="withEffect">
                                  <p:stCondLst>
                                    <p:cond delay="500"/>
                                  </p:stCondLst>
                                  <p:childTnLst>
                                    <p:set>
                                      <p:cBhvr>
                                        <p:cTn id="43" dur="1" fill="hold">
                                          <p:stCondLst>
                                            <p:cond delay="0"/>
                                          </p:stCondLst>
                                        </p:cTn>
                                        <p:tgtEl>
                                          <p:spTgt spid="123"/>
                                        </p:tgtEl>
                                        <p:attrNameLst>
                                          <p:attrName>style.visibility</p:attrName>
                                        </p:attrNameLst>
                                      </p:cBhvr>
                                      <p:to>
                                        <p:strVal val="visible"/>
                                      </p:to>
                                    </p:set>
                                    <p:anim calcmode="lin" valueType="num">
                                      <p:cBhvr additive="base">
                                        <p:cTn id="44" dur="750" fill="hold"/>
                                        <p:tgtEl>
                                          <p:spTgt spid="123"/>
                                        </p:tgtEl>
                                        <p:attrNameLst>
                                          <p:attrName>ppt_x</p:attrName>
                                        </p:attrNameLst>
                                      </p:cBhvr>
                                      <p:tavLst>
                                        <p:tav tm="0">
                                          <p:val>
                                            <p:strVal val="0-#ppt_w/2"/>
                                          </p:val>
                                        </p:tav>
                                        <p:tav tm="100000">
                                          <p:val>
                                            <p:strVal val="#ppt_x"/>
                                          </p:val>
                                        </p:tav>
                                      </p:tavLst>
                                    </p:anim>
                                    <p:anim calcmode="lin" valueType="num">
                                      <p:cBhvr additive="base">
                                        <p:cTn id="45" dur="750" fill="hold"/>
                                        <p:tgtEl>
                                          <p:spTgt spid="123"/>
                                        </p:tgtEl>
                                        <p:attrNameLst>
                                          <p:attrName>ppt_y</p:attrName>
                                        </p:attrNameLst>
                                      </p:cBhvr>
                                      <p:tavLst>
                                        <p:tav tm="0">
                                          <p:val>
                                            <p:strVal val="#ppt_y"/>
                                          </p:val>
                                        </p:tav>
                                        <p:tav tm="100000">
                                          <p:val>
                                            <p:strVal val="#ppt_y"/>
                                          </p:val>
                                        </p:tav>
                                      </p:tavLst>
                                    </p:anim>
                                  </p:childTnLst>
                                </p:cTn>
                              </p:par>
                              <p:par>
                                <p:cTn id="46" presetID="50" presetClass="entr" presetSubtype="0" decel="100000" fill="hold" grpId="0" nodeType="withEffect">
                                  <p:stCondLst>
                                    <p:cond delay="1000"/>
                                  </p:stCondLst>
                                  <p:childTnLst>
                                    <p:set>
                                      <p:cBhvr>
                                        <p:cTn id="47" dur="1" fill="hold">
                                          <p:stCondLst>
                                            <p:cond delay="0"/>
                                          </p:stCondLst>
                                        </p:cTn>
                                        <p:tgtEl>
                                          <p:spTgt spid="122"/>
                                        </p:tgtEl>
                                        <p:attrNameLst>
                                          <p:attrName>style.visibility</p:attrName>
                                        </p:attrNameLst>
                                      </p:cBhvr>
                                      <p:to>
                                        <p:strVal val="visible"/>
                                      </p:to>
                                    </p:set>
                                    <p:anim calcmode="lin" valueType="num">
                                      <p:cBhvr>
                                        <p:cTn id="48" dur="1000" fill="hold"/>
                                        <p:tgtEl>
                                          <p:spTgt spid="122"/>
                                        </p:tgtEl>
                                        <p:attrNameLst>
                                          <p:attrName>ppt_w</p:attrName>
                                        </p:attrNameLst>
                                      </p:cBhvr>
                                      <p:tavLst>
                                        <p:tav tm="0">
                                          <p:val>
                                            <p:strVal val="#ppt_w+.3"/>
                                          </p:val>
                                        </p:tav>
                                        <p:tav tm="100000">
                                          <p:val>
                                            <p:strVal val="#ppt_w"/>
                                          </p:val>
                                        </p:tav>
                                      </p:tavLst>
                                    </p:anim>
                                    <p:anim calcmode="lin" valueType="num">
                                      <p:cBhvr>
                                        <p:cTn id="49" dur="1000" fill="hold"/>
                                        <p:tgtEl>
                                          <p:spTgt spid="122"/>
                                        </p:tgtEl>
                                        <p:attrNameLst>
                                          <p:attrName>ppt_h</p:attrName>
                                        </p:attrNameLst>
                                      </p:cBhvr>
                                      <p:tavLst>
                                        <p:tav tm="0">
                                          <p:val>
                                            <p:strVal val="#ppt_h"/>
                                          </p:val>
                                        </p:tav>
                                        <p:tav tm="100000">
                                          <p:val>
                                            <p:strVal val="#ppt_h"/>
                                          </p:val>
                                        </p:tav>
                                      </p:tavLst>
                                    </p:anim>
                                    <p:animEffect transition="in" filter="fade">
                                      <p:cBhvr>
                                        <p:cTn id="50" dur="1000"/>
                                        <p:tgtEl>
                                          <p:spTgt spid="122"/>
                                        </p:tgtEl>
                                      </p:cBhvr>
                                    </p:animEffect>
                                  </p:childTnLst>
                                </p:cTn>
                              </p:par>
                              <p:par>
                                <p:cTn id="51" presetID="53" presetClass="entr" presetSubtype="16" fill="hold" nodeType="withEffect">
                                  <p:stCondLst>
                                    <p:cond delay="5500"/>
                                  </p:stCondLst>
                                  <p:childTnLst>
                                    <p:set>
                                      <p:cBhvr>
                                        <p:cTn id="52" dur="1" fill="hold">
                                          <p:stCondLst>
                                            <p:cond delay="0"/>
                                          </p:stCondLst>
                                        </p:cTn>
                                        <p:tgtEl>
                                          <p:spTgt spid="127"/>
                                        </p:tgtEl>
                                        <p:attrNameLst>
                                          <p:attrName>style.visibility</p:attrName>
                                        </p:attrNameLst>
                                      </p:cBhvr>
                                      <p:to>
                                        <p:strVal val="visible"/>
                                      </p:to>
                                    </p:set>
                                    <p:anim calcmode="lin" valueType="num">
                                      <p:cBhvr>
                                        <p:cTn id="53" dur="1000" fill="hold"/>
                                        <p:tgtEl>
                                          <p:spTgt spid="127"/>
                                        </p:tgtEl>
                                        <p:attrNameLst>
                                          <p:attrName>ppt_w</p:attrName>
                                        </p:attrNameLst>
                                      </p:cBhvr>
                                      <p:tavLst>
                                        <p:tav tm="0">
                                          <p:val>
                                            <p:fltVal val="0"/>
                                          </p:val>
                                        </p:tav>
                                        <p:tav tm="100000">
                                          <p:val>
                                            <p:strVal val="#ppt_w"/>
                                          </p:val>
                                        </p:tav>
                                      </p:tavLst>
                                    </p:anim>
                                    <p:anim calcmode="lin" valueType="num">
                                      <p:cBhvr>
                                        <p:cTn id="54" dur="1000" fill="hold"/>
                                        <p:tgtEl>
                                          <p:spTgt spid="127"/>
                                        </p:tgtEl>
                                        <p:attrNameLst>
                                          <p:attrName>ppt_h</p:attrName>
                                        </p:attrNameLst>
                                      </p:cBhvr>
                                      <p:tavLst>
                                        <p:tav tm="0">
                                          <p:val>
                                            <p:fltVal val="0"/>
                                          </p:val>
                                        </p:tav>
                                        <p:tav tm="100000">
                                          <p:val>
                                            <p:strVal val="#ppt_h"/>
                                          </p:val>
                                        </p:tav>
                                      </p:tavLst>
                                    </p:anim>
                                    <p:animEffect transition="in" filter="fade">
                                      <p:cBhvr>
                                        <p:cTn id="55"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22" grpId="0"/>
      <p:bldP spid="1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31219"/>
          <a:stretch/>
        </p:blipFill>
        <p:spPr>
          <a:xfrm>
            <a:off x="9874608" y="-1"/>
            <a:ext cx="2343150" cy="773067"/>
          </a:xfrm>
          <a:prstGeom prst="rect">
            <a:avLst/>
          </a:prstGeom>
        </p:spPr>
      </p:pic>
      <p:sp>
        <p:nvSpPr>
          <p:cNvPr id="122" name="TextBox 121">
            <a:extLst>
              <a:ext uri="{FF2B5EF4-FFF2-40B4-BE49-F238E27FC236}">
                <a16:creationId xmlns:a16="http://schemas.microsoft.com/office/drawing/2014/main" id="{26D92F50-2E00-42B6-BD3F-BD8BA734ADD4}"/>
              </a:ext>
            </a:extLst>
          </p:cNvPr>
          <p:cNvSpPr txBox="1"/>
          <p:nvPr/>
        </p:nvSpPr>
        <p:spPr>
          <a:xfrm>
            <a:off x="2150959" y="575748"/>
            <a:ext cx="95042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Để</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đạt</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điểm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cao</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khi</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chấm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vở</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Đạt</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vì</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chữ</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xấu</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nên</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nhờ</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An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chép</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bài</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hộ</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Nếu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em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là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rPr>
              <a:t> An</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làm</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gì</a:t>
            </a:r>
            <a:r>
              <a:rPr lang="en-US" sz="28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905238" y="583439"/>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grpSp>
      <p:grpSp>
        <p:nvGrpSpPr>
          <p:cNvPr id="10" name="Group 9"/>
          <p:cNvGrpSpPr/>
          <p:nvPr/>
        </p:nvGrpSpPr>
        <p:grpSpPr>
          <a:xfrm>
            <a:off x="1171575" y="1780363"/>
            <a:ext cx="10469965" cy="1354565"/>
            <a:chOff x="415057" y="2134046"/>
            <a:chExt cx="3160453" cy="4509641"/>
          </a:xfrm>
          <a:solidFill>
            <a:srgbClr val="C2F784"/>
          </a:solidFill>
        </p:grpSpPr>
        <p:sp>
          <p:nvSpPr>
            <p:cNvPr id="11" name="Rounded Rectangle 10"/>
            <p:cNvSpPr/>
            <p:nvPr/>
          </p:nvSpPr>
          <p:spPr>
            <a:xfrm>
              <a:off x="415057" y="2134046"/>
              <a:ext cx="3160453" cy="4509641"/>
            </a:xfrm>
            <a:prstGeom prst="roundRect">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6AAC"/>
                </a:solidFill>
                <a:effectLst/>
                <a:uLnTx/>
                <a:uFillTx/>
                <a:latin typeface="Calibri" panose="020F0502020204030204"/>
                <a:ea typeface="+mn-ea"/>
                <a:cs typeface="+mn-cs"/>
              </a:endParaRPr>
            </a:p>
          </p:txBody>
        </p:sp>
        <p:sp>
          <p:nvSpPr>
            <p:cNvPr id="12" name="TextBox 11"/>
            <p:cNvSpPr txBox="1"/>
            <p:nvPr/>
          </p:nvSpPr>
          <p:spPr>
            <a:xfrm>
              <a:off x="710693" y="3269615"/>
              <a:ext cx="2794065" cy="19308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prstClr val="white"/>
                  </a:solidFill>
                  <a:latin typeface="Times New Roman" panose="02020603050405020304" pitchFamily="18" charset="0"/>
                  <a:cs typeface="Times New Roman" panose="02020603050405020304" pitchFamily="18" charset="0"/>
                </a:rPr>
                <a:t>Đồng</a:t>
              </a:r>
              <a:r>
                <a:rPr lang="en-US" sz="2400" b="1" dirty="0">
                  <a:solidFill>
                    <a:prstClr val="white"/>
                  </a:solidFill>
                  <a:latin typeface="Times New Roman" panose="02020603050405020304" pitchFamily="18" charset="0"/>
                  <a:cs typeface="Times New Roman" panose="02020603050405020304" pitchFamily="18" charset="0"/>
                </a:rPr>
                <a:t> ý </a:t>
              </a:r>
              <a:r>
                <a:rPr lang="en-US" sz="2400" b="1" dirty="0" err="1">
                  <a:solidFill>
                    <a:prstClr val="white"/>
                  </a:solidFill>
                  <a:latin typeface="Times New Roman" panose="02020603050405020304" pitchFamily="18" charset="0"/>
                  <a:cs typeface="Times New Roman" panose="02020603050405020304" pitchFamily="18" charset="0"/>
                </a:rPr>
                <a:t>giúp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để</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bị</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chê</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viết</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chữ</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xấu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grpSp>
        <p:nvGrpSpPr>
          <p:cNvPr id="13" name="Group 12"/>
          <p:cNvGrpSpPr/>
          <p:nvPr/>
        </p:nvGrpSpPr>
        <p:grpSpPr>
          <a:xfrm>
            <a:off x="1132763" y="4874571"/>
            <a:ext cx="11084995" cy="1434675"/>
            <a:chOff x="415058" y="2134046"/>
            <a:chExt cx="3194274" cy="4509641"/>
          </a:xfrm>
          <a:solidFill>
            <a:srgbClr val="F6A9A9"/>
          </a:solidFill>
        </p:grpSpPr>
        <p:sp>
          <p:nvSpPr>
            <p:cNvPr id="14" name="Rounded Rectangle 13"/>
            <p:cNvSpPr/>
            <p:nvPr/>
          </p:nvSpPr>
          <p:spPr>
            <a:xfrm>
              <a:off x="415058" y="2134046"/>
              <a:ext cx="3028230" cy="4509641"/>
            </a:xfrm>
            <a:prstGeom prst="roundRect">
              <a:avLst/>
            </a:prstGeom>
            <a:solidFill>
              <a:srgbClr val="FFE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08969" y="3269168"/>
              <a:ext cx="2900363" cy="1823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6" name="Group 15"/>
          <p:cNvGrpSpPr/>
          <p:nvPr/>
        </p:nvGrpSpPr>
        <p:grpSpPr>
          <a:xfrm>
            <a:off x="1171575" y="3318146"/>
            <a:ext cx="11046182" cy="1360294"/>
            <a:chOff x="420650" y="7118733"/>
            <a:chExt cx="3183090" cy="4001650"/>
          </a:xfrm>
          <a:solidFill>
            <a:srgbClr val="FFBF86"/>
          </a:solidFill>
        </p:grpSpPr>
        <p:sp>
          <p:nvSpPr>
            <p:cNvPr id="17" name="Rounded Rectangle 16"/>
            <p:cNvSpPr/>
            <p:nvPr/>
          </p:nvSpPr>
          <p:spPr>
            <a:xfrm>
              <a:off x="420650" y="7118733"/>
              <a:ext cx="3028230" cy="4001650"/>
            </a:xfrm>
            <a:prstGeom prst="round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03377" y="8094007"/>
              <a:ext cx="2900363" cy="170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rèn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19" name="Group 18">
            <a:extLst>
              <a:ext uri="{FF2B5EF4-FFF2-40B4-BE49-F238E27FC236}">
                <a16:creationId xmlns:a16="http://schemas.microsoft.com/office/drawing/2014/main" id="{1CF26725-003A-4674-B463-403F4B6A5FAA}"/>
              </a:ext>
            </a:extLst>
          </p:cNvPr>
          <p:cNvGrpSpPr/>
          <p:nvPr/>
        </p:nvGrpSpPr>
        <p:grpSpPr>
          <a:xfrm>
            <a:off x="10237046" y="3433275"/>
            <a:ext cx="1061549" cy="1130036"/>
            <a:chOff x="3519829" y="5625207"/>
            <a:chExt cx="1061549" cy="1130036"/>
          </a:xfrm>
        </p:grpSpPr>
        <p:pic>
          <p:nvPicPr>
            <p:cNvPr id="20"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21" name="TextBox 20">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p:cNvGrpSpPr/>
          <p:nvPr/>
        </p:nvGrpSpPr>
        <p:grpSpPr>
          <a:xfrm>
            <a:off x="9269890" y="3101192"/>
            <a:ext cx="1568011" cy="1505175"/>
            <a:chOff x="300313" y="3911961"/>
            <a:chExt cx="1931713" cy="1854302"/>
          </a:xfrm>
        </p:grpSpPr>
        <p:grpSp>
          <p:nvGrpSpPr>
            <p:cNvPr id="23"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55"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7"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58"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4"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47"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8"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49"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45"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6"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8"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32"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37"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43"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39"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41"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3"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34"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9"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30"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64" name="TextBox 63">
            <a:extLst>
              <a:ext uri="{FF2B5EF4-FFF2-40B4-BE49-F238E27FC236}">
                <a16:creationId xmlns:a16="http://schemas.microsoft.com/office/drawing/2014/main" id="{DD4DC06B-EA4B-438C-A04D-6735C5378C83}"/>
              </a:ext>
            </a:extLst>
          </p:cNvPr>
          <p:cNvSpPr txBox="1"/>
          <p:nvPr/>
        </p:nvSpPr>
        <p:spPr>
          <a:xfrm>
            <a:off x="702800" y="2186715"/>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65" name="TextBox 64">
            <a:extLst>
              <a:ext uri="{FF2B5EF4-FFF2-40B4-BE49-F238E27FC236}">
                <a16:creationId xmlns:a16="http://schemas.microsoft.com/office/drawing/2014/main" id="{DD4DC06B-EA4B-438C-A04D-6735C5378C83}"/>
              </a:ext>
            </a:extLst>
          </p:cNvPr>
          <p:cNvSpPr txBox="1"/>
          <p:nvPr/>
        </p:nvSpPr>
        <p:spPr>
          <a:xfrm>
            <a:off x="677595" y="3760119"/>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66" name="TextBox 65">
            <a:extLst>
              <a:ext uri="{FF2B5EF4-FFF2-40B4-BE49-F238E27FC236}">
                <a16:creationId xmlns:a16="http://schemas.microsoft.com/office/drawing/2014/main" id="{DD4DC06B-EA4B-438C-A04D-6735C5378C83}"/>
              </a:ext>
            </a:extLst>
          </p:cNvPr>
          <p:cNvSpPr txBox="1"/>
          <p:nvPr/>
        </p:nvSpPr>
        <p:spPr>
          <a:xfrm>
            <a:off x="677594" y="5311774"/>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76162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1000" fill="hold"/>
                                        <p:tgtEl>
                                          <p:spTgt spid="122"/>
                                        </p:tgtEl>
                                        <p:attrNameLst>
                                          <p:attrName>ppt_w</p:attrName>
                                        </p:attrNameLst>
                                      </p:cBhvr>
                                      <p:tavLst>
                                        <p:tav tm="0">
                                          <p:val>
                                            <p:strVal val="#ppt_w+.3"/>
                                          </p:val>
                                        </p:tav>
                                        <p:tav tm="100000">
                                          <p:val>
                                            <p:strVal val="#ppt_w"/>
                                          </p:val>
                                        </p:tav>
                                      </p:tavLst>
                                    </p:anim>
                                    <p:anim calcmode="lin" valueType="num">
                                      <p:cBhvr>
                                        <p:cTn id="14" dur="1000" fill="hold"/>
                                        <p:tgtEl>
                                          <p:spTgt spid="122"/>
                                        </p:tgtEl>
                                        <p:attrNameLst>
                                          <p:attrName>ppt_h</p:attrName>
                                        </p:attrNameLst>
                                      </p:cBhvr>
                                      <p:tavLst>
                                        <p:tav tm="0">
                                          <p:val>
                                            <p:strVal val="#ppt_h"/>
                                          </p:val>
                                        </p:tav>
                                        <p:tav tm="100000">
                                          <p:val>
                                            <p:strVal val="#ppt_h"/>
                                          </p:val>
                                        </p:tav>
                                      </p:tavLst>
                                    </p:anim>
                                    <p:animEffect transition="in" filter="fade">
                                      <p:cBhvr>
                                        <p:cTn id="15" dur="1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anim calcmode="lin" valueType="num">
                                      <p:cBhvr>
                                        <p:cTn id="21" dur="500" fill="hold"/>
                                        <p:tgtEl>
                                          <p:spTgt spid="64"/>
                                        </p:tgtEl>
                                        <p:attrNameLst>
                                          <p:attrName>ppt_x</p:attrName>
                                        </p:attrNameLst>
                                      </p:cBhvr>
                                      <p:tavLst>
                                        <p:tav tm="0">
                                          <p:val>
                                            <p:strVal val="#ppt_x"/>
                                          </p:val>
                                        </p:tav>
                                        <p:tav tm="100000">
                                          <p:val>
                                            <p:strVal val="#ppt_x"/>
                                          </p:val>
                                        </p:tav>
                                      </p:tavLst>
                                    </p:anim>
                                    <p:anim calcmode="lin" valueType="num">
                                      <p:cBhvr>
                                        <p:cTn id="22" dur="500" fill="hold"/>
                                        <p:tgtEl>
                                          <p:spTgt spid="6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anim calcmode="lin" valueType="num">
                                      <p:cBhvr>
                                        <p:cTn id="32" dur="500" fill="hold"/>
                                        <p:tgtEl>
                                          <p:spTgt spid="65"/>
                                        </p:tgtEl>
                                        <p:attrNameLst>
                                          <p:attrName>ppt_x</p:attrName>
                                        </p:attrNameLst>
                                      </p:cBhvr>
                                      <p:tavLst>
                                        <p:tav tm="0">
                                          <p:val>
                                            <p:strVal val="#ppt_x"/>
                                          </p:val>
                                        </p:tav>
                                        <p:tav tm="100000">
                                          <p:val>
                                            <p:strVal val="#ppt_x"/>
                                          </p:val>
                                        </p:tav>
                                      </p:tavLst>
                                    </p:anim>
                                    <p:anim calcmode="lin" valueType="num">
                                      <p:cBhvr>
                                        <p:cTn id="33" dur="500" fill="hold"/>
                                        <p:tgtEl>
                                          <p:spTgt spid="6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2000" fill="hold" nodeType="clickEffect">
                                  <p:stCondLst>
                                    <p:cond delay="0"/>
                                  </p:stCondLst>
                                  <p:childTnLst>
                                    <p:animRot by="120000">
                                      <p:cBhvr>
                                        <p:cTn id="56" dur="125" fill="hold">
                                          <p:stCondLst>
                                            <p:cond delay="0"/>
                                          </p:stCondLst>
                                        </p:cTn>
                                        <p:tgtEl>
                                          <p:spTgt spid="16"/>
                                        </p:tgtEl>
                                        <p:attrNameLst>
                                          <p:attrName>r</p:attrName>
                                        </p:attrNameLst>
                                      </p:cBhvr>
                                    </p:animRot>
                                    <p:animRot by="-240000">
                                      <p:cBhvr>
                                        <p:cTn id="57" dur="250" fill="hold">
                                          <p:stCondLst>
                                            <p:cond delay="250"/>
                                          </p:stCondLst>
                                        </p:cTn>
                                        <p:tgtEl>
                                          <p:spTgt spid="16"/>
                                        </p:tgtEl>
                                        <p:attrNameLst>
                                          <p:attrName>r</p:attrName>
                                        </p:attrNameLst>
                                      </p:cBhvr>
                                    </p:animRot>
                                    <p:animRot by="240000">
                                      <p:cBhvr>
                                        <p:cTn id="58" dur="250" fill="hold">
                                          <p:stCondLst>
                                            <p:cond delay="500"/>
                                          </p:stCondLst>
                                        </p:cTn>
                                        <p:tgtEl>
                                          <p:spTgt spid="16"/>
                                        </p:tgtEl>
                                        <p:attrNameLst>
                                          <p:attrName>r</p:attrName>
                                        </p:attrNameLst>
                                      </p:cBhvr>
                                    </p:animRot>
                                    <p:animRot by="-240000">
                                      <p:cBhvr>
                                        <p:cTn id="59" dur="250" fill="hold">
                                          <p:stCondLst>
                                            <p:cond delay="750"/>
                                          </p:stCondLst>
                                        </p:cTn>
                                        <p:tgtEl>
                                          <p:spTgt spid="16"/>
                                        </p:tgtEl>
                                        <p:attrNameLst>
                                          <p:attrName>r</p:attrName>
                                        </p:attrNameLst>
                                      </p:cBhvr>
                                    </p:animRot>
                                    <p:animRot by="120000">
                                      <p:cBhvr>
                                        <p:cTn id="60" dur="250" fill="hold">
                                          <p:stCondLst>
                                            <p:cond delay="1000"/>
                                          </p:stCondLst>
                                        </p:cTn>
                                        <p:tgtEl>
                                          <p:spTgt spid="16"/>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2" name="Minion-Yahoo-Ringtone-_With-Free-Download-Link_.wav"/>
                                        </p:tgtEl>
                                      </p:cMediaNode>
                                    </p:audio>
                                  </p:subTnLst>
                                </p:cTn>
                              </p:par>
                              <p:par>
                                <p:cTn id="61" presetID="49" presetClass="entr" presetSubtype="0" decel="10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360"/>
                                          </p:val>
                                        </p:tav>
                                        <p:tav tm="100000">
                                          <p:val>
                                            <p:fltVal val="0"/>
                                          </p:val>
                                        </p:tav>
                                      </p:tavLst>
                                    </p:anim>
                                    <p:animEffect transition="in" filter="fade">
                                      <p:cBhvr>
                                        <p:cTn id="66" dur="1000"/>
                                        <p:tgtEl>
                                          <p:spTgt spid="19"/>
                                        </p:tgtEl>
                                      </p:cBhvr>
                                    </p:animEffect>
                                  </p:childTnLst>
                                </p:cTn>
                              </p:par>
                              <p:par>
                                <p:cTn id="67" presetID="37"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13"/>
                                        </p:tgtEl>
                                        <p:attrNameLst>
                                          <p:attrName>style.opacity</p:attrName>
                                        </p:attrNameLst>
                                      </p:cBhvr>
                                      <p:to>
                                        <p:strVal val="0.5"/>
                                      </p:to>
                                    </p:set>
                                    <p:animEffect filter="image" prLst="opacity: 0.5">
                                      <p:cBhvr rctx="IE">
                                        <p:cTn id="78" dur="indefinite"/>
                                        <p:tgtEl>
                                          <p:spTgt spid="13"/>
                                        </p:tgtEl>
                                      </p:cBhvr>
                                    </p:animEffect>
                                  </p:childTnLst>
                                  <p:subTnLst>
                                    <p:audio>
                                      <p:cMediaNode vol="15000">
                                        <p:cTn display="0" masterRel="sameClick">
                                          <p:stCondLst>
                                            <p:cond evt="begin" delay="0">
                                              <p:tn val="76"/>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10"/>
                                        </p:tgtEl>
                                        <p:attrNameLst>
                                          <p:attrName>style.opacity</p:attrName>
                                        </p:attrNameLst>
                                      </p:cBhvr>
                                      <p:to>
                                        <p:strVal val="0.5"/>
                                      </p:to>
                                    </p:set>
                                    <p:animEffect filter="image" prLst="opacity: 0.5">
                                      <p:cBhvr rctx="IE">
                                        <p:cTn id="84" dur="indefinite"/>
                                        <p:tgtEl>
                                          <p:spTgt spid="10"/>
                                        </p:tgtEl>
                                      </p:cBhvr>
                                    </p:animEffect>
                                  </p:childTnLst>
                                  <p:subTnLst>
                                    <p:audio>
                                      <p:cMediaNode vol="20000">
                                        <p:cTn display="0" masterRel="sameClick">
                                          <p:stCondLst>
                                            <p:cond evt="begin" delay="0">
                                              <p:tn val="82"/>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0"/>
                  </p:tgtEl>
                </p:cond>
              </p:nextCondLst>
            </p:seq>
          </p:childTnLst>
        </p:cTn>
      </p:par>
    </p:tnLst>
    <p:bldLst>
      <p:bldP spid="122" grpId="0"/>
      <p:bldP spid="64" grpId="0" animBg="1"/>
      <p:bldP spid="65" grpId="0" animBg="1"/>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C4223EC-ABF6-45C3-AE1E-55C1ED8165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3541" b="-294"/>
          <a:stretch/>
        </p:blipFill>
        <p:spPr>
          <a:xfrm>
            <a:off x="0" y="0"/>
            <a:ext cx="2619375" cy="731211"/>
          </a:xfrm>
          <a:prstGeom prst="rect">
            <a:avLst/>
          </a:prstGeom>
        </p:spPr>
      </p:pic>
      <p:pic>
        <p:nvPicPr>
          <p:cNvPr id="3" name="Graphic 2">
            <a:extLst>
              <a:ext uri="{FF2B5EF4-FFF2-40B4-BE49-F238E27FC236}">
                <a16:creationId xmlns:a16="http://schemas.microsoft.com/office/drawing/2014/main" id="{983D75B9-1AF2-4987-9EAB-458E7336162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50000"/>
          <a:stretch/>
        </p:blipFill>
        <p:spPr>
          <a:xfrm>
            <a:off x="0" y="6296025"/>
            <a:ext cx="2343150" cy="561975"/>
          </a:xfrm>
          <a:prstGeom prst="rect">
            <a:avLst/>
          </a:prstGeom>
        </p:spPr>
      </p:pic>
      <p:pic>
        <p:nvPicPr>
          <p:cNvPr id="4" name="Graphic 3">
            <a:extLst>
              <a:ext uri="{FF2B5EF4-FFF2-40B4-BE49-F238E27FC236}">
                <a16:creationId xmlns:a16="http://schemas.microsoft.com/office/drawing/2014/main" id="{16F22538-90EA-4B90-B9FC-A9A6A20373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9433" y="6059487"/>
            <a:ext cx="1838325" cy="809625"/>
          </a:xfrm>
          <a:prstGeom prst="rect">
            <a:avLst/>
          </a:prstGeom>
        </p:spPr>
      </p:pic>
      <p:pic>
        <p:nvPicPr>
          <p:cNvPr id="5" name="Graphic 4">
            <a:extLst>
              <a:ext uri="{FF2B5EF4-FFF2-40B4-BE49-F238E27FC236}">
                <a16:creationId xmlns:a16="http://schemas.microsoft.com/office/drawing/2014/main" id="{255C71C7-DE4D-451E-993C-E79AA245041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31219"/>
          <a:stretch/>
        </p:blipFill>
        <p:spPr>
          <a:xfrm>
            <a:off x="9874608" y="-1"/>
            <a:ext cx="2343150" cy="773067"/>
          </a:xfrm>
          <a:prstGeom prst="rect">
            <a:avLst/>
          </a:prstGeom>
        </p:spPr>
      </p:pic>
      <p:sp>
        <p:nvSpPr>
          <p:cNvPr id="122" name="TextBox 121">
            <a:extLst>
              <a:ext uri="{FF2B5EF4-FFF2-40B4-BE49-F238E27FC236}">
                <a16:creationId xmlns:a16="http://schemas.microsoft.com/office/drawing/2014/main" id="{26D92F50-2E00-42B6-BD3F-BD8BA734ADD4}"/>
              </a:ext>
            </a:extLst>
          </p:cNvPr>
          <p:cNvSpPr txBox="1"/>
          <p:nvPr/>
        </p:nvSpPr>
        <p:spPr>
          <a:xfrm>
            <a:off x="2121983" y="327281"/>
            <a:ext cx="890260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Hôm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nay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đến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phiên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trực</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nhật</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lau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bảng</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của</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tuy</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nhiên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vì</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muốn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về</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sớm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nên</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Hà</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đã</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nhờ</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lau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bảng</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hộ</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mình</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Nếu</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có</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mặt</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ở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lớp</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lúc</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đó</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sẽ</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làm</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gì</a:t>
            </a:r>
            <a:r>
              <a:rPr lang="en-US" sz="2500" dirty="0">
                <a:solidFill>
                  <a:prstClr val="black"/>
                </a:solidFill>
                <a:latin typeface="Times New Roman" panose="02020603050405020304" pitchFamily="18" charset="0"/>
                <a:ea typeface="Source Sans Pro" panose="020B0503030403020204" pitchFamily="34" charset="0"/>
                <a:cs typeface="Times New Roman" panose="02020603050405020304" pitchFamily="18" charset="0"/>
              </a:rPr>
              <a:t>?</a:t>
            </a:r>
            <a:endParaRPr kumimoji="0" lang="en-US" sz="2500" i="0" u="none" strike="noStrike" kern="1200" cap="none" spc="0" normalizeH="0" baseline="0" noProof="0" dirty="0">
              <a:ln>
                <a:noFill/>
              </a:ln>
              <a:solidFill>
                <a:prstClr val="black"/>
              </a:solidFill>
              <a:effectLst/>
              <a:uLnTx/>
              <a:uFillTx/>
              <a:latin typeface="Times New Roman" panose="02020603050405020304" pitchFamily="18" charset="0"/>
              <a:ea typeface="Source Sans Pro" panose="020B0503030403020204" pitchFamily="34" charset="0"/>
              <a:cs typeface="Times New Roman" panose="02020603050405020304" pitchFamily="18" charset="0"/>
            </a:endParaRPr>
          </a:p>
        </p:txBody>
      </p:sp>
      <p:grpSp>
        <p:nvGrpSpPr>
          <p:cNvPr id="126" name="Group 125">
            <a:extLst>
              <a:ext uri="{FF2B5EF4-FFF2-40B4-BE49-F238E27FC236}">
                <a16:creationId xmlns:a16="http://schemas.microsoft.com/office/drawing/2014/main" id="{1CF26725-003A-4674-B463-403F4B6A5FAA}"/>
              </a:ext>
            </a:extLst>
          </p:cNvPr>
          <p:cNvGrpSpPr/>
          <p:nvPr/>
        </p:nvGrpSpPr>
        <p:grpSpPr>
          <a:xfrm>
            <a:off x="905238" y="583439"/>
            <a:ext cx="1061549" cy="1130036"/>
            <a:chOff x="3519829" y="5625207"/>
            <a:chExt cx="1061549" cy="1130036"/>
          </a:xfrm>
        </p:grpSpPr>
        <p:pic>
          <p:nvPicPr>
            <p:cNvPr id="124"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125" name="TextBox 124">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grpSp>
      <p:grpSp>
        <p:nvGrpSpPr>
          <p:cNvPr id="10" name="Group 9"/>
          <p:cNvGrpSpPr/>
          <p:nvPr/>
        </p:nvGrpSpPr>
        <p:grpSpPr>
          <a:xfrm>
            <a:off x="1171575" y="1780363"/>
            <a:ext cx="10469965" cy="1354565"/>
            <a:chOff x="415057" y="2134046"/>
            <a:chExt cx="3160453" cy="4509641"/>
          </a:xfrm>
          <a:solidFill>
            <a:srgbClr val="C2F784"/>
          </a:solidFill>
        </p:grpSpPr>
        <p:sp>
          <p:nvSpPr>
            <p:cNvPr id="11" name="Rounded Rectangle 10"/>
            <p:cNvSpPr/>
            <p:nvPr/>
          </p:nvSpPr>
          <p:spPr>
            <a:xfrm>
              <a:off x="415057" y="2134046"/>
              <a:ext cx="3160453" cy="4509641"/>
            </a:xfrm>
            <a:prstGeom prst="roundRect">
              <a:avLst/>
            </a:prstGeom>
            <a:solidFill>
              <a:srgbClr val="706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6AAC"/>
                </a:solidFill>
                <a:effectLst/>
                <a:uLnTx/>
                <a:uFillTx/>
                <a:latin typeface="Calibri" panose="020F0502020204030204"/>
                <a:ea typeface="+mn-ea"/>
                <a:cs typeface="+mn-cs"/>
              </a:endParaRPr>
            </a:p>
          </p:txBody>
        </p:sp>
        <p:sp>
          <p:nvSpPr>
            <p:cNvPr id="12" name="TextBox 11"/>
            <p:cNvSpPr txBox="1"/>
            <p:nvPr/>
          </p:nvSpPr>
          <p:spPr>
            <a:xfrm>
              <a:off x="710693" y="3092657"/>
              <a:ext cx="2794065" cy="19308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mai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p:cNvGrpSpPr/>
          <p:nvPr/>
        </p:nvGrpSpPr>
        <p:grpSpPr>
          <a:xfrm>
            <a:off x="1132763" y="4874571"/>
            <a:ext cx="11084995" cy="1434675"/>
            <a:chOff x="415058" y="2134046"/>
            <a:chExt cx="3194274" cy="4509641"/>
          </a:xfrm>
          <a:solidFill>
            <a:srgbClr val="F6A9A9"/>
          </a:solidFill>
        </p:grpSpPr>
        <p:sp>
          <p:nvSpPr>
            <p:cNvPr id="14" name="Rounded Rectangle 13"/>
            <p:cNvSpPr/>
            <p:nvPr/>
          </p:nvSpPr>
          <p:spPr>
            <a:xfrm>
              <a:off x="415058" y="2134046"/>
              <a:ext cx="3028230" cy="4509641"/>
            </a:xfrm>
            <a:prstGeom prst="roundRect">
              <a:avLst/>
            </a:prstGeom>
            <a:solidFill>
              <a:srgbClr val="FFE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08969" y="3269168"/>
              <a:ext cx="2900363" cy="1823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Đồng</a:t>
              </a:r>
              <a:r>
                <a:rPr lang="en-US" sz="2400" b="1" dirty="0">
                  <a:solidFill>
                    <a:prstClr val="black"/>
                  </a:solidFill>
                  <a:latin typeface="Times New Roman" panose="02020603050405020304" pitchFamily="18" charset="0"/>
                  <a:cs typeface="Times New Roman" panose="02020603050405020304" pitchFamily="18" charset="0"/>
                </a:rPr>
                <a:t> ý </a:t>
              </a:r>
              <a:r>
                <a:rPr lang="en-US" sz="2400" b="1" dirty="0" err="1">
                  <a:solidFill>
                    <a:prstClr val="black"/>
                  </a:solidFill>
                  <a:latin typeface="Times New Roman" panose="02020603050405020304" pitchFamily="18" charset="0"/>
                  <a:cs typeface="Times New Roman" panose="02020603050405020304" pitchFamily="18" charset="0"/>
                </a:rPr>
                <a:t>giúp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trước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sớm</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6" name="Group 15"/>
          <p:cNvGrpSpPr/>
          <p:nvPr/>
        </p:nvGrpSpPr>
        <p:grpSpPr>
          <a:xfrm>
            <a:off x="1171575" y="3318146"/>
            <a:ext cx="10508776" cy="1360294"/>
            <a:chOff x="420650" y="7118733"/>
            <a:chExt cx="3028230" cy="4001650"/>
          </a:xfrm>
          <a:solidFill>
            <a:srgbClr val="FFBF86"/>
          </a:solidFill>
        </p:grpSpPr>
        <p:sp>
          <p:nvSpPr>
            <p:cNvPr id="17" name="Rounded Rectangle 16"/>
            <p:cNvSpPr/>
            <p:nvPr/>
          </p:nvSpPr>
          <p:spPr>
            <a:xfrm>
              <a:off x="420650" y="7118733"/>
              <a:ext cx="3028230" cy="4001650"/>
            </a:xfrm>
            <a:prstGeom prst="round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699971" y="7514131"/>
              <a:ext cx="1995766" cy="33358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sớm</a:t>
              </a:r>
              <a:r>
                <a:rPr lang="en-US" sz="2400" b="1" dirty="0">
                  <a:solidFill>
                    <a:prstClr val="black"/>
                  </a:solidFill>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1CF26725-003A-4674-B463-403F4B6A5FAA}"/>
              </a:ext>
            </a:extLst>
          </p:cNvPr>
          <p:cNvGrpSpPr/>
          <p:nvPr/>
        </p:nvGrpSpPr>
        <p:grpSpPr>
          <a:xfrm>
            <a:off x="10237046" y="3433275"/>
            <a:ext cx="1061549" cy="1130036"/>
            <a:chOff x="3519829" y="5625207"/>
            <a:chExt cx="1061549" cy="1130036"/>
          </a:xfrm>
        </p:grpSpPr>
        <p:pic>
          <p:nvPicPr>
            <p:cNvPr id="20" name="Graphic 123">
              <a:extLst>
                <a:ext uri="{FF2B5EF4-FFF2-40B4-BE49-F238E27FC236}">
                  <a16:creationId xmlns:a16="http://schemas.microsoft.com/office/drawing/2014/main" id="{50307AF4-1AE8-4128-87AE-515DFDDA01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9829" y="5625207"/>
              <a:ext cx="1061549" cy="1130036"/>
            </a:xfrm>
            <a:prstGeom prst="rect">
              <a:avLst/>
            </a:prstGeom>
          </p:spPr>
        </p:pic>
        <p:sp>
          <p:nvSpPr>
            <p:cNvPr id="21" name="TextBox 20">
              <a:extLst>
                <a:ext uri="{FF2B5EF4-FFF2-40B4-BE49-F238E27FC236}">
                  <a16:creationId xmlns:a16="http://schemas.microsoft.com/office/drawing/2014/main" id="{472FF9F0-832C-4AB0-8E90-7A84B280CCDC}"/>
                </a:ext>
              </a:extLst>
            </p:cNvPr>
            <p:cNvSpPr txBox="1"/>
            <p:nvPr/>
          </p:nvSpPr>
          <p:spPr>
            <a:xfrm>
              <a:off x="3899073" y="5846544"/>
              <a:ext cx="443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2" name="Group 21"/>
          <p:cNvGrpSpPr/>
          <p:nvPr/>
        </p:nvGrpSpPr>
        <p:grpSpPr>
          <a:xfrm>
            <a:off x="9269890" y="3101192"/>
            <a:ext cx="1568011" cy="1505175"/>
            <a:chOff x="300313" y="3911961"/>
            <a:chExt cx="1931713" cy="1854302"/>
          </a:xfrm>
        </p:grpSpPr>
        <p:grpSp>
          <p:nvGrpSpPr>
            <p:cNvPr id="23" name="Graphic 60">
              <a:extLst>
                <a:ext uri="{FF2B5EF4-FFF2-40B4-BE49-F238E27FC236}">
                  <a16:creationId xmlns:a16="http://schemas.microsoft.com/office/drawing/2014/main" id="{CE1A5A8D-7C25-4EA6-8F93-BE888B7C01C9}"/>
                </a:ext>
              </a:extLst>
            </p:cNvPr>
            <p:cNvGrpSpPr/>
            <p:nvPr/>
          </p:nvGrpSpPr>
          <p:grpSpPr>
            <a:xfrm>
              <a:off x="577147" y="4041101"/>
              <a:ext cx="733385" cy="655179"/>
              <a:chOff x="-1451760" y="3604168"/>
              <a:chExt cx="733385" cy="655179"/>
            </a:xfrm>
          </p:grpSpPr>
          <p:sp>
            <p:nvSpPr>
              <p:cNvPr id="55" name="Freeform: Shape 80">
                <a:extLst>
                  <a:ext uri="{FF2B5EF4-FFF2-40B4-BE49-F238E27FC236}">
                    <a16:creationId xmlns:a16="http://schemas.microsoft.com/office/drawing/2014/main" id="{B5C77780-95E3-41F9-B577-876999D0BDA0}"/>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Freeform: Shape 81">
                <a:extLst>
                  <a:ext uri="{FF2B5EF4-FFF2-40B4-BE49-F238E27FC236}">
                    <a16:creationId xmlns:a16="http://schemas.microsoft.com/office/drawing/2014/main" id="{82B2245B-A3C4-4D55-985B-CE37C87DCBD1}"/>
                  </a:ext>
                </a:extLst>
              </p:cNvPr>
              <p:cNvSpPr/>
              <p:nvPr/>
            </p:nvSpPr>
            <p:spPr>
              <a:xfrm>
                <a:off x="-1451760" y="3604168"/>
                <a:ext cx="733385" cy="655179"/>
              </a:xfrm>
              <a:custGeom>
                <a:avLst/>
                <a:gdLst>
                  <a:gd name="connsiteX0" fmla="*/ 57894 w 733385"/>
                  <a:gd name="connsiteY0" fmla="*/ 484454 h 655179"/>
                  <a:gd name="connsiteX1" fmla="*/ 1176 w 733385"/>
                  <a:gd name="connsiteY1" fmla="*/ 316579 h 655179"/>
                  <a:gd name="connsiteX2" fmla="*/ 891 w 733385"/>
                  <a:gd name="connsiteY2" fmla="*/ 311449 h 655179"/>
                  <a:gd name="connsiteX3" fmla="*/ 1746 w 733385"/>
                  <a:gd name="connsiteY3" fmla="*/ 254730 h 655179"/>
                  <a:gd name="connsiteX4" fmla="*/ 29392 w 733385"/>
                  <a:gd name="connsiteY4" fmla="*/ 154689 h 655179"/>
                  <a:gd name="connsiteX5" fmla="*/ 29392 w 733385"/>
                  <a:gd name="connsiteY5" fmla="*/ 154689 h 655179"/>
                  <a:gd name="connsiteX6" fmla="*/ 31958 w 733385"/>
                  <a:gd name="connsiteY6" fmla="*/ 149274 h 655179"/>
                  <a:gd name="connsiteX7" fmla="*/ 31958 w 733385"/>
                  <a:gd name="connsiteY7" fmla="*/ 149274 h 655179"/>
                  <a:gd name="connsiteX8" fmla="*/ 113473 w 733385"/>
                  <a:gd name="connsiteY8" fmla="*/ 49803 h 655179"/>
                  <a:gd name="connsiteX9" fmla="*/ 161640 w 733385"/>
                  <a:gd name="connsiteY9" fmla="*/ 21871 h 655179"/>
                  <a:gd name="connsiteX10" fmla="*/ 161640 w 733385"/>
                  <a:gd name="connsiteY10" fmla="*/ 21871 h 655179"/>
                  <a:gd name="connsiteX11" fmla="*/ 165631 w 733385"/>
                  <a:gd name="connsiteY11" fmla="*/ 20161 h 655179"/>
                  <a:gd name="connsiteX12" fmla="*/ 243725 w 733385"/>
                  <a:gd name="connsiteY12" fmla="*/ 780 h 655179"/>
                  <a:gd name="connsiteX13" fmla="*/ 248856 w 733385"/>
                  <a:gd name="connsiteY13" fmla="*/ 495 h 655179"/>
                  <a:gd name="connsiteX14" fmla="*/ 340916 w 733385"/>
                  <a:gd name="connsiteY14" fmla="*/ 13321 h 655179"/>
                  <a:gd name="connsiteX15" fmla="*/ 434402 w 733385"/>
                  <a:gd name="connsiteY15" fmla="*/ 69469 h 655179"/>
                  <a:gd name="connsiteX16" fmla="*/ 573206 w 733385"/>
                  <a:gd name="connsiteY16" fmla="*/ 216823 h 655179"/>
                  <a:gd name="connsiteX17" fmla="*/ 579761 w 733385"/>
                  <a:gd name="connsiteY17" fmla="*/ 226229 h 655179"/>
                  <a:gd name="connsiteX18" fmla="*/ 733385 w 733385"/>
                  <a:gd name="connsiteY18" fmla="*/ 655180 h 655179"/>
                  <a:gd name="connsiteX19" fmla="*/ 677522 w 733385"/>
                  <a:gd name="connsiteY19" fmla="*/ 632663 h 655179"/>
                  <a:gd name="connsiteX20" fmla="*/ 672107 w 733385"/>
                  <a:gd name="connsiteY20" fmla="*/ 630668 h 655179"/>
                  <a:gd name="connsiteX21" fmla="*/ 461194 w 733385"/>
                  <a:gd name="connsiteY21" fmla="*/ 564829 h 655179"/>
                  <a:gd name="connsiteX22" fmla="*/ 452928 w 733385"/>
                  <a:gd name="connsiteY22" fmla="*/ 562834 h 655179"/>
                  <a:gd name="connsiteX23" fmla="*/ 327806 w 733385"/>
                  <a:gd name="connsiteY23" fmla="*/ 536043 h 655179"/>
                  <a:gd name="connsiteX24" fmla="*/ 327521 w 733385"/>
                  <a:gd name="connsiteY24" fmla="*/ 536043 h 655179"/>
                  <a:gd name="connsiteX25" fmla="*/ 317830 w 733385"/>
                  <a:gd name="connsiteY25" fmla="*/ 534332 h 655179"/>
                  <a:gd name="connsiteX26" fmla="*/ 317545 w 733385"/>
                  <a:gd name="connsiteY26" fmla="*/ 534332 h 655179"/>
                  <a:gd name="connsiteX27" fmla="*/ 202968 w 733385"/>
                  <a:gd name="connsiteY27" fmla="*/ 516661 h 655179"/>
                  <a:gd name="connsiteX28" fmla="*/ 57894 w 733385"/>
                  <a:gd name="connsiteY28" fmla="*/ 484454 h 6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385" h="655179">
                    <a:moveTo>
                      <a:pt x="57894" y="484454"/>
                    </a:moveTo>
                    <a:cubicBezTo>
                      <a:pt x="26542" y="433721"/>
                      <a:pt x="6306" y="375863"/>
                      <a:pt x="1176" y="316579"/>
                    </a:cubicBezTo>
                    <a:cubicBezTo>
                      <a:pt x="1176" y="314869"/>
                      <a:pt x="891" y="313159"/>
                      <a:pt x="891" y="311449"/>
                    </a:cubicBezTo>
                    <a:cubicBezTo>
                      <a:pt x="-534" y="292353"/>
                      <a:pt x="-249" y="273542"/>
                      <a:pt x="1746" y="254730"/>
                    </a:cubicBezTo>
                    <a:cubicBezTo>
                      <a:pt x="5166" y="220243"/>
                      <a:pt x="14572" y="186326"/>
                      <a:pt x="29392" y="154689"/>
                    </a:cubicBezTo>
                    <a:lnTo>
                      <a:pt x="29392" y="154689"/>
                    </a:lnTo>
                    <a:cubicBezTo>
                      <a:pt x="30247" y="152694"/>
                      <a:pt x="31103" y="150984"/>
                      <a:pt x="31958" y="149274"/>
                    </a:cubicBezTo>
                    <a:lnTo>
                      <a:pt x="31958" y="149274"/>
                    </a:lnTo>
                    <a:cubicBezTo>
                      <a:pt x="51339" y="110512"/>
                      <a:pt x="78700" y="75739"/>
                      <a:pt x="113473" y="49803"/>
                    </a:cubicBezTo>
                    <a:cubicBezTo>
                      <a:pt x="128293" y="38687"/>
                      <a:pt x="144824" y="29282"/>
                      <a:pt x="161640" y="21871"/>
                    </a:cubicBezTo>
                    <a:lnTo>
                      <a:pt x="161640" y="21871"/>
                    </a:lnTo>
                    <a:cubicBezTo>
                      <a:pt x="163066" y="21016"/>
                      <a:pt x="164491" y="20731"/>
                      <a:pt x="165631" y="20161"/>
                    </a:cubicBezTo>
                    <a:cubicBezTo>
                      <a:pt x="190427" y="9615"/>
                      <a:pt x="216934" y="3060"/>
                      <a:pt x="243725" y="780"/>
                    </a:cubicBezTo>
                    <a:cubicBezTo>
                      <a:pt x="245151" y="495"/>
                      <a:pt x="246861" y="495"/>
                      <a:pt x="248856" y="495"/>
                    </a:cubicBezTo>
                    <a:cubicBezTo>
                      <a:pt x="279923" y="-1500"/>
                      <a:pt x="311560" y="2490"/>
                      <a:pt x="340916" y="13321"/>
                    </a:cubicBezTo>
                    <a:cubicBezTo>
                      <a:pt x="375119" y="25861"/>
                      <a:pt x="405900" y="46668"/>
                      <a:pt x="434402" y="69469"/>
                    </a:cubicBezTo>
                    <a:cubicBezTo>
                      <a:pt x="487700" y="111937"/>
                      <a:pt x="533873" y="161815"/>
                      <a:pt x="573206" y="216823"/>
                    </a:cubicBezTo>
                    <a:cubicBezTo>
                      <a:pt x="575486" y="219958"/>
                      <a:pt x="577766" y="222808"/>
                      <a:pt x="579761" y="226229"/>
                    </a:cubicBezTo>
                    <a:cubicBezTo>
                      <a:pt x="666691" y="351636"/>
                      <a:pt x="718564" y="502696"/>
                      <a:pt x="733385" y="655180"/>
                    </a:cubicBezTo>
                    <a:cubicBezTo>
                      <a:pt x="714859" y="647484"/>
                      <a:pt x="696333" y="639789"/>
                      <a:pt x="677522" y="632663"/>
                    </a:cubicBezTo>
                    <a:cubicBezTo>
                      <a:pt x="675812" y="631808"/>
                      <a:pt x="673817" y="631238"/>
                      <a:pt x="672107" y="630668"/>
                    </a:cubicBezTo>
                    <a:cubicBezTo>
                      <a:pt x="603132" y="604447"/>
                      <a:pt x="532733" y="582785"/>
                      <a:pt x="461194" y="564829"/>
                    </a:cubicBezTo>
                    <a:cubicBezTo>
                      <a:pt x="458344" y="564259"/>
                      <a:pt x="455778" y="563404"/>
                      <a:pt x="452928" y="562834"/>
                    </a:cubicBezTo>
                    <a:cubicBezTo>
                      <a:pt x="411601" y="552574"/>
                      <a:pt x="369703" y="543738"/>
                      <a:pt x="327806" y="536043"/>
                    </a:cubicBezTo>
                    <a:cubicBezTo>
                      <a:pt x="327521" y="536043"/>
                      <a:pt x="327521" y="536043"/>
                      <a:pt x="327521" y="536043"/>
                    </a:cubicBezTo>
                    <a:cubicBezTo>
                      <a:pt x="324385" y="535473"/>
                      <a:pt x="320965" y="534902"/>
                      <a:pt x="317830" y="534332"/>
                    </a:cubicBezTo>
                    <a:cubicBezTo>
                      <a:pt x="317830" y="534332"/>
                      <a:pt x="317545" y="534332"/>
                      <a:pt x="317545" y="534332"/>
                    </a:cubicBezTo>
                    <a:cubicBezTo>
                      <a:pt x="279353" y="527207"/>
                      <a:pt x="241160" y="521507"/>
                      <a:pt x="202968" y="516661"/>
                    </a:cubicBezTo>
                    <a:cubicBezTo>
                      <a:pt x="153375" y="508966"/>
                      <a:pt x="104352" y="503551"/>
                      <a:pt x="57894" y="484454"/>
                    </a:cubicBezTo>
                    <a:close/>
                  </a:path>
                </a:pathLst>
              </a:custGeom>
              <a:solidFill>
                <a:srgbClr val="D2C0CC">
                  <a:alpha val="17000"/>
                </a:srgbClr>
              </a:solidFill>
              <a:ln w="14217" cap="flat">
                <a:solidFill>
                  <a:srgbClr val="4A2827">
                    <a:alpha val="17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57" name="Graphic 60">
                <a:extLst>
                  <a:ext uri="{FF2B5EF4-FFF2-40B4-BE49-F238E27FC236}">
                    <a16:creationId xmlns:a16="http://schemas.microsoft.com/office/drawing/2014/main" id="{9F56DBD5-2BCA-43C9-99AB-86B516DB1CE3}"/>
                  </a:ext>
                </a:extLst>
              </p:cNvPr>
              <p:cNvGrpSpPr/>
              <p:nvPr/>
            </p:nvGrpSpPr>
            <p:grpSpPr>
              <a:xfrm>
                <a:off x="-1450869" y="3604377"/>
                <a:ext cx="677486" cy="631598"/>
                <a:chOff x="-1450869" y="3604377"/>
                <a:chExt cx="677486" cy="631598"/>
              </a:xfrm>
              <a:solidFill>
                <a:srgbClr val="D2C0CC"/>
              </a:solidFill>
            </p:grpSpPr>
            <p:sp>
              <p:nvSpPr>
                <p:cNvPr id="58" name="Freeform: Shape 83">
                  <a:extLst>
                    <a:ext uri="{FF2B5EF4-FFF2-40B4-BE49-F238E27FC236}">
                      <a16:creationId xmlns:a16="http://schemas.microsoft.com/office/drawing/2014/main" id="{53970B82-EA5B-483B-856E-E56C3906C2DF}"/>
                    </a:ext>
                  </a:extLst>
                </p:cNvPr>
                <p:cNvSpPr/>
                <p:nvPr/>
              </p:nvSpPr>
              <p:spPr>
                <a:xfrm>
                  <a:off x="-1206894" y="3604377"/>
                  <a:ext cx="433511" cy="631598"/>
                </a:xfrm>
                <a:custGeom>
                  <a:avLst/>
                  <a:gdLst>
                    <a:gd name="connsiteX0" fmla="*/ 427811 w 433511"/>
                    <a:gd name="connsiteY0" fmla="*/ 629888 h 631598"/>
                    <a:gd name="connsiteX1" fmla="*/ 394464 w 433511"/>
                    <a:gd name="connsiteY1" fmla="*/ 536118 h 631598"/>
                    <a:gd name="connsiteX2" fmla="*/ 376223 w 433511"/>
                    <a:gd name="connsiteY2" fmla="*/ 495360 h 631598"/>
                    <a:gd name="connsiteX3" fmla="*/ 374513 w 433511"/>
                    <a:gd name="connsiteY3" fmla="*/ 491655 h 631598"/>
                    <a:gd name="connsiteX4" fmla="*/ 241695 w 433511"/>
                    <a:gd name="connsiteY4" fmla="*/ 286157 h 631598"/>
                    <a:gd name="connsiteX5" fmla="*/ 173576 w 433511"/>
                    <a:gd name="connsiteY5" fmla="*/ 202647 h 631598"/>
                    <a:gd name="connsiteX6" fmla="*/ 173576 w 433511"/>
                    <a:gd name="connsiteY6" fmla="*/ 202647 h 631598"/>
                    <a:gd name="connsiteX7" fmla="*/ 166450 w 433511"/>
                    <a:gd name="connsiteY7" fmla="*/ 194382 h 631598"/>
                    <a:gd name="connsiteX8" fmla="*/ 166450 w 433511"/>
                    <a:gd name="connsiteY8" fmla="*/ 194382 h 631598"/>
                    <a:gd name="connsiteX9" fmla="*/ 121417 w 433511"/>
                    <a:gd name="connsiteY9" fmla="*/ 143364 h 631598"/>
                    <a:gd name="connsiteX10" fmla="*/ 99756 w 433511"/>
                    <a:gd name="connsiteY10" fmla="*/ 119992 h 631598"/>
                    <a:gd name="connsiteX11" fmla="*/ 0 w 433511"/>
                    <a:gd name="connsiteY11" fmla="*/ 285 h 631598"/>
                    <a:gd name="connsiteX12" fmla="*/ 5130 w 433511"/>
                    <a:gd name="connsiteY12" fmla="*/ 0 h 631598"/>
                    <a:gd name="connsiteX13" fmla="*/ 102891 w 433511"/>
                    <a:gd name="connsiteY13" fmla="*/ 116857 h 631598"/>
                    <a:gd name="connsiteX14" fmla="*/ 124553 w 433511"/>
                    <a:gd name="connsiteY14" fmla="*/ 140229 h 631598"/>
                    <a:gd name="connsiteX15" fmla="*/ 166735 w 433511"/>
                    <a:gd name="connsiteY15" fmla="*/ 187826 h 631598"/>
                    <a:gd name="connsiteX16" fmla="*/ 170440 w 433511"/>
                    <a:gd name="connsiteY16" fmla="*/ 191817 h 631598"/>
                    <a:gd name="connsiteX17" fmla="*/ 170440 w 433511"/>
                    <a:gd name="connsiteY17" fmla="*/ 191817 h 631598"/>
                    <a:gd name="connsiteX18" fmla="*/ 245400 w 433511"/>
                    <a:gd name="connsiteY18" fmla="*/ 283307 h 631598"/>
                    <a:gd name="connsiteX19" fmla="*/ 373373 w 433511"/>
                    <a:gd name="connsiteY19" fmla="*/ 478544 h 631598"/>
                    <a:gd name="connsiteX20" fmla="*/ 379358 w 433511"/>
                    <a:gd name="connsiteY20" fmla="*/ 490230 h 631598"/>
                    <a:gd name="connsiteX21" fmla="*/ 399024 w 433511"/>
                    <a:gd name="connsiteY21" fmla="*/ 534408 h 631598"/>
                    <a:gd name="connsiteX22" fmla="*/ 433511 w 433511"/>
                    <a:gd name="connsiteY22" fmla="*/ 631599 h 631598"/>
                    <a:gd name="connsiteX23" fmla="*/ 427811 w 433511"/>
                    <a:gd name="connsiteY23" fmla="*/ 629888 h 6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3511" h="631598">
                      <a:moveTo>
                        <a:pt x="427811" y="629888"/>
                      </a:moveTo>
                      <a:cubicBezTo>
                        <a:pt x="417835" y="598537"/>
                        <a:pt x="407005" y="566900"/>
                        <a:pt x="394464" y="536118"/>
                      </a:cubicBezTo>
                      <a:cubicBezTo>
                        <a:pt x="388764" y="522722"/>
                        <a:pt x="382778" y="509041"/>
                        <a:pt x="376223" y="495360"/>
                      </a:cubicBezTo>
                      <a:cubicBezTo>
                        <a:pt x="375653" y="494220"/>
                        <a:pt x="375083" y="493080"/>
                        <a:pt x="374513" y="491655"/>
                      </a:cubicBezTo>
                      <a:cubicBezTo>
                        <a:pt x="343446" y="428096"/>
                        <a:pt x="301263" y="362827"/>
                        <a:pt x="241695" y="286157"/>
                      </a:cubicBezTo>
                      <a:cubicBezTo>
                        <a:pt x="219748" y="257941"/>
                        <a:pt x="196947" y="229724"/>
                        <a:pt x="173576" y="202647"/>
                      </a:cubicBezTo>
                      <a:lnTo>
                        <a:pt x="173576" y="202647"/>
                      </a:lnTo>
                      <a:cubicBezTo>
                        <a:pt x="171295" y="199797"/>
                        <a:pt x="169015" y="196947"/>
                        <a:pt x="166450" y="194382"/>
                      </a:cubicBezTo>
                      <a:cubicBezTo>
                        <a:pt x="166450" y="194382"/>
                        <a:pt x="166450" y="194382"/>
                        <a:pt x="166450" y="194382"/>
                      </a:cubicBezTo>
                      <a:cubicBezTo>
                        <a:pt x="151629" y="176996"/>
                        <a:pt x="136523" y="160180"/>
                        <a:pt x="121417" y="143364"/>
                      </a:cubicBezTo>
                      <a:cubicBezTo>
                        <a:pt x="114292" y="135383"/>
                        <a:pt x="107167" y="127688"/>
                        <a:pt x="99756" y="119992"/>
                      </a:cubicBezTo>
                      <a:cubicBezTo>
                        <a:pt x="64984" y="82085"/>
                        <a:pt x="29072" y="43608"/>
                        <a:pt x="0" y="285"/>
                      </a:cubicBezTo>
                      <a:cubicBezTo>
                        <a:pt x="1425" y="0"/>
                        <a:pt x="3135" y="0"/>
                        <a:pt x="5130" y="0"/>
                      </a:cubicBezTo>
                      <a:cubicBezTo>
                        <a:pt x="33632" y="41898"/>
                        <a:pt x="68689" y="79805"/>
                        <a:pt x="102891" y="116857"/>
                      </a:cubicBezTo>
                      <a:cubicBezTo>
                        <a:pt x="110302" y="124553"/>
                        <a:pt x="117427" y="132533"/>
                        <a:pt x="124553" y="140229"/>
                      </a:cubicBezTo>
                      <a:cubicBezTo>
                        <a:pt x="138803" y="155905"/>
                        <a:pt x="153054" y="171580"/>
                        <a:pt x="166735" y="187826"/>
                      </a:cubicBezTo>
                      <a:cubicBezTo>
                        <a:pt x="168160" y="188967"/>
                        <a:pt x="169300" y="190392"/>
                        <a:pt x="170440" y="191817"/>
                      </a:cubicBezTo>
                      <a:lnTo>
                        <a:pt x="170440" y="191817"/>
                      </a:lnTo>
                      <a:cubicBezTo>
                        <a:pt x="196377" y="221459"/>
                        <a:pt x="221459" y="252240"/>
                        <a:pt x="245400" y="283307"/>
                      </a:cubicBezTo>
                      <a:cubicBezTo>
                        <a:pt x="301833" y="355987"/>
                        <a:pt x="342876" y="418406"/>
                        <a:pt x="373373" y="478544"/>
                      </a:cubicBezTo>
                      <a:cubicBezTo>
                        <a:pt x="375368" y="482534"/>
                        <a:pt x="377363" y="486525"/>
                        <a:pt x="379358" y="490230"/>
                      </a:cubicBezTo>
                      <a:cubicBezTo>
                        <a:pt x="386484" y="505051"/>
                        <a:pt x="393039" y="519587"/>
                        <a:pt x="399024" y="534408"/>
                      </a:cubicBezTo>
                      <a:cubicBezTo>
                        <a:pt x="412135" y="566330"/>
                        <a:pt x="422966" y="599392"/>
                        <a:pt x="433511" y="631599"/>
                      </a:cubicBezTo>
                      <a:cubicBezTo>
                        <a:pt x="431516" y="631029"/>
                        <a:pt x="429521" y="630458"/>
                        <a:pt x="427811" y="629888"/>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Freeform: Shape 84">
                  <a:extLst>
                    <a:ext uri="{FF2B5EF4-FFF2-40B4-BE49-F238E27FC236}">
                      <a16:creationId xmlns:a16="http://schemas.microsoft.com/office/drawing/2014/main" id="{83F42C84-31E8-43D8-94CA-33178DC8031C}"/>
                    </a:ext>
                  </a:extLst>
                </p:cNvPr>
                <p:cNvSpPr/>
                <p:nvPr/>
              </p:nvSpPr>
              <p:spPr>
                <a:xfrm>
                  <a:off x="-877984" y="3820421"/>
                  <a:ext cx="50448" cy="279317"/>
                </a:xfrm>
                <a:custGeom>
                  <a:avLst/>
                  <a:gdLst>
                    <a:gd name="connsiteX0" fmla="*/ 45888 w 50448"/>
                    <a:gd name="connsiteY0" fmla="*/ 279317 h 279317"/>
                    <a:gd name="connsiteX1" fmla="*/ 45603 w 50448"/>
                    <a:gd name="connsiteY1" fmla="*/ 275612 h 279317"/>
                    <a:gd name="connsiteX2" fmla="*/ 44178 w 50448"/>
                    <a:gd name="connsiteY2" fmla="*/ 262501 h 279317"/>
                    <a:gd name="connsiteX3" fmla="*/ 0 w 50448"/>
                    <a:gd name="connsiteY3" fmla="*/ 0 h 279317"/>
                    <a:gd name="connsiteX4" fmla="*/ 6555 w 50448"/>
                    <a:gd name="connsiteY4" fmla="*/ 9406 h 279317"/>
                    <a:gd name="connsiteX5" fmla="*/ 49878 w 50448"/>
                    <a:gd name="connsiteY5" fmla="*/ 274472 h 279317"/>
                    <a:gd name="connsiteX6" fmla="*/ 50448 w 50448"/>
                    <a:gd name="connsiteY6" fmla="*/ 279317 h 279317"/>
                    <a:gd name="connsiteX7" fmla="*/ 45888 w 50448"/>
                    <a:gd name="connsiteY7" fmla="*/ 279317 h 2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48" h="279317">
                      <a:moveTo>
                        <a:pt x="45888" y="279317"/>
                      </a:moveTo>
                      <a:cubicBezTo>
                        <a:pt x="45888" y="278177"/>
                        <a:pt x="45603" y="276752"/>
                        <a:pt x="45603" y="275612"/>
                      </a:cubicBezTo>
                      <a:cubicBezTo>
                        <a:pt x="45318" y="271337"/>
                        <a:pt x="44748" y="266776"/>
                        <a:pt x="44178" y="262501"/>
                      </a:cubicBezTo>
                      <a:cubicBezTo>
                        <a:pt x="35627" y="174716"/>
                        <a:pt x="20236" y="84935"/>
                        <a:pt x="0" y="0"/>
                      </a:cubicBezTo>
                      <a:cubicBezTo>
                        <a:pt x="2280" y="3135"/>
                        <a:pt x="4560" y="5985"/>
                        <a:pt x="6555" y="9406"/>
                      </a:cubicBezTo>
                      <a:cubicBezTo>
                        <a:pt x="26792" y="95481"/>
                        <a:pt x="41613" y="186401"/>
                        <a:pt x="49878" y="274472"/>
                      </a:cubicBezTo>
                      <a:cubicBezTo>
                        <a:pt x="49878" y="275897"/>
                        <a:pt x="50163" y="277607"/>
                        <a:pt x="50448" y="279317"/>
                      </a:cubicBezTo>
                      <a:lnTo>
                        <a:pt x="45888" y="279317"/>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Freeform: Shape 85">
                  <a:extLst>
                    <a:ext uri="{FF2B5EF4-FFF2-40B4-BE49-F238E27FC236}">
                      <a16:creationId xmlns:a16="http://schemas.microsoft.com/office/drawing/2014/main" id="{11521F11-87B5-4F31-991A-80A9FF72F4A4}"/>
                    </a:ext>
                  </a:extLst>
                </p:cNvPr>
                <p:cNvSpPr/>
                <p:nvPr/>
              </p:nvSpPr>
              <p:spPr>
                <a:xfrm>
                  <a:off x="-1289834" y="3623759"/>
                  <a:ext cx="299268" cy="544668"/>
                </a:xfrm>
                <a:custGeom>
                  <a:avLst/>
                  <a:gdLst>
                    <a:gd name="connsiteX0" fmla="*/ 291573 w 299268"/>
                    <a:gd name="connsiteY0" fmla="*/ 542673 h 544668"/>
                    <a:gd name="connsiteX1" fmla="*/ 122842 w 299268"/>
                    <a:gd name="connsiteY1" fmla="*/ 302403 h 544668"/>
                    <a:gd name="connsiteX2" fmla="*/ 0 w 299268"/>
                    <a:gd name="connsiteY2" fmla="*/ 1710 h 544668"/>
                    <a:gd name="connsiteX3" fmla="*/ 0 w 299268"/>
                    <a:gd name="connsiteY3" fmla="*/ 1710 h 544668"/>
                    <a:gd name="connsiteX4" fmla="*/ 3990 w 299268"/>
                    <a:gd name="connsiteY4" fmla="*/ 0 h 544668"/>
                    <a:gd name="connsiteX5" fmla="*/ 126548 w 299268"/>
                    <a:gd name="connsiteY5" fmla="*/ 300408 h 544668"/>
                    <a:gd name="connsiteX6" fmla="*/ 272192 w 299268"/>
                    <a:gd name="connsiteY6" fmla="*/ 515026 h 544668"/>
                    <a:gd name="connsiteX7" fmla="*/ 275042 w 299268"/>
                    <a:gd name="connsiteY7" fmla="*/ 518162 h 544668"/>
                    <a:gd name="connsiteX8" fmla="*/ 299268 w 299268"/>
                    <a:gd name="connsiteY8" fmla="*/ 544668 h 544668"/>
                    <a:gd name="connsiteX9" fmla="*/ 291573 w 299268"/>
                    <a:gd name="connsiteY9" fmla="*/ 542673 h 54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68" h="544668">
                      <a:moveTo>
                        <a:pt x="291573" y="542673"/>
                      </a:moveTo>
                      <a:cubicBezTo>
                        <a:pt x="228299" y="475979"/>
                        <a:pt x="171580" y="395604"/>
                        <a:pt x="122842" y="302403"/>
                      </a:cubicBezTo>
                      <a:cubicBezTo>
                        <a:pt x="78380" y="218038"/>
                        <a:pt x="39047" y="121702"/>
                        <a:pt x="0" y="1710"/>
                      </a:cubicBezTo>
                      <a:lnTo>
                        <a:pt x="0" y="1710"/>
                      </a:lnTo>
                      <a:cubicBezTo>
                        <a:pt x="1425" y="855"/>
                        <a:pt x="2850" y="570"/>
                        <a:pt x="3990" y="0"/>
                      </a:cubicBezTo>
                      <a:cubicBezTo>
                        <a:pt x="43038" y="120277"/>
                        <a:pt x="82370" y="216328"/>
                        <a:pt x="126548" y="300408"/>
                      </a:cubicBezTo>
                      <a:cubicBezTo>
                        <a:pt x="169585" y="381923"/>
                        <a:pt x="218323" y="453748"/>
                        <a:pt x="272192" y="515026"/>
                      </a:cubicBezTo>
                      <a:cubicBezTo>
                        <a:pt x="273047" y="516167"/>
                        <a:pt x="273902" y="517307"/>
                        <a:pt x="275042" y="518162"/>
                      </a:cubicBezTo>
                      <a:cubicBezTo>
                        <a:pt x="283022" y="527282"/>
                        <a:pt x="291003" y="536118"/>
                        <a:pt x="299268" y="544668"/>
                      </a:cubicBezTo>
                      <a:cubicBezTo>
                        <a:pt x="296988" y="544098"/>
                        <a:pt x="294138" y="543243"/>
                        <a:pt x="291573" y="54267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Freeform: Shape 86">
                  <a:extLst>
                    <a:ext uri="{FF2B5EF4-FFF2-40B4-BE49-F238E27FC236}">
                      <a16:creationId xmlns:a16="http://schemas.microsoft.com/office/drawing/2014/main" id="{17BA1DAF-1E4D-424E-83AA-72D2AE7C101E}"/>
                    </a:ext>
                  </a:extLst>
                </p:cNvPr>
                <p:cNvSpPr/>
                <p:nvPr/>
              </p:nvSpPr>
              <p:spPr>
                <a:xfrm>
                  <a:off x="-1042724" y="3791349"/>
                  <a:ext cx="39206" cy="350856"/>
                </a:xfrm>
                <a:custGeom>
                  <a:avLst/>
                  <a:gdLst>
                    <a:gd name="connsiteX0" fmla="*/ 0 w 39206"/>
                    <a:gd name="connsiteY0" fmla="*/ 1425 h 350856"/>
                    <a:gd name="connsiteX1" fmla="*/ 4275 w 39206"/>
                    <a:gd name="connsiteY1" fmla="*/ 0 h 350856"/>
                    <a:gd name="connsiteX2" fmla="*/ 29357 w 39206"/>
                    <a:gd name="connsiteY2" fmla="*/ 350856 h 350856"/>
                    <a:gd name="connsiteX3" fmla="*/ 24797 w 39206"/>
                    <a:gd name="connsiteY3" fmla="*/ 350001 h 350856"/>
                    <a:gd name="connsiteX4" fmla="*/ 0 w 39206"/>
                    <a:gd name="connsiteY4" fmla="*/ 1425 h 35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06" h="350856">
                      <a:moveTo>
                        <a:pt x="0" y="1425"/>
                      </a:moveTo>
                      <a:lnTo>
                        <a:pt x="4275" y="0"/>
                      </a:lnTo>
                      <a:cubicBezTo>
                        <a:pt x="39617" y="116002"/>
                        <a:pt x="48453" y="240555"/>
                        <a:pt x="29357" y="350856"/>
                      </a:cubicBezTo>
                      <a:lnTo>
                        <a:pt x="24797" y="350001"/>
                      </a:lnTo>
                      <a:cubicBezTo>
                        <a:pt x="44178" y="240555"/>
                        <a:pt x="35342" y="116572"/>
                        <a:pt x="0" y="142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Freeform: Shape 87">
                  <a:extLst>
                    <a:ext uri="{FF2B5EF4-FFF2-40B4-BE49-F238E27FC236}">
                      <a16:creationId xmlns:a16="http://schemas.microsoft.com/office/drawing/2014/main" id="{1E5A18FF-7910-4237-A538-2690D792F023}"/>
                    </a:ext>
                  </a:extLst>
                </p:cNvPr>
                <p:cNvSpPr/>
                <p:nvPr/>
              </p:nvSpPr>
              <p:spPr>
                <a:xfrm>
                  <a:off x="-1422367" y="3753441"/>
                  <a:ext cx="298698" cy="386198"/>
                </a:xfrm>
                <a:custGeom>
                  <a:avLst/>
                  <a:gdLst>
                    <a:gd name="connsiteX0" fmla="*/ 105171 w 298698"/>
                    <a:gd name="connsiteY0" fmla="*/ 196092 h 386198"/>
                    <a:gd name="connsiteX1" fmla="*/ 103176 w 298698"/>
                    <a:gd name="connsiteY1" fmla="*/ 193242 h 386198"/>
                    <a:gd name="connsiteX2" fmla="*/ 0 w 298698"/>
                    <a:gd name="connsiteY2" fmla="*/ 5415 h 386198"/>
                    <a:gd name="connsiteX3" fmla="*/ 0 w 298698"/>
                    <a:gd name="connsiteY3" fmla="*/ 5415 h 386198"/>
                    <a:gd name="connsiteX4" fmla="*/ 2565 w 298698"/>
                    <a:gd name="connsiteY4" fmla="*/ 0 h 386198"/>
                    <a:gd name="connsiteX5" fmla="*/ 298698 w 298698"/>
                    <a:gd name="connsiteY5" fmla="*/ 386199 h 386198"/>
                    <a:gd name="connsiteX6" fmla="*/ 289008 w 298698"/>
                    <a:gd name="connsiteY6" fmla="*/ 384488 h 386198"/>
                    <a:gd name="connsiteX7" fmla="*/ 288723 w 298698"/>
                    <a:gd name="connsiteY7" fmla="*/ 384488 h 386198"/>
                    <a:gd name="connsiteX8" fmla="*/ 105171 w 298698"/>
                    <a:gd name="connsiteY8" fmla="*/ 196092 h 3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698" h="386198">
                      <a:moveTo>
                        <a:pt x="105171" y="196092"/>
                      </a:moveTo>
                      <a:cubicBezTo>
                        <a:pt x="104601" y="195237"/>
                        <a:pt x="103746" y="194382"/>
                        <a:pt x="103176" y="193242"/>
                      </a:cubicBezTo>
                      <a:cubicBezTo>
                        <a:pt x="61279" y="135098"/>
                        <a:pt x="26507" y="72109"/>
                        <a:pt x="0" y="5415"/>
                      </a:cubicBezTo>
                      <a:lnTo>
                        <a:pt x="0" y="5415"/>
                      </a:lnTo>
                      <a:cubicBezTo>
                        <a:pt x="855" y="3420"/>
                        <a:pt x="1710" y="1710"/>
                        <a:pt x="2565" y="0"/>
                      </a:cubicBezTo>
                      <a:cubicBezTo>
                        <a:pt x="62989" y="153054"/>
                        <a:pt x="166450" y="288153"/>
                        <a:pt x="298698" y="386199"/>
                      </a:cubicBezTo>
                      <a:cubicBezTo>
                        <a:pt x="295563" y="385629"/>
                        <a:pt x="292143" y="385059"/>
                        <a:pt x="289008" y="384488"/>
                      </a:cubicBezTo>
                      <a:cubicBezTo>
                        <a:pt x="289008" y="384488"/>
                        <a:pt x="288723" y="384488"/>
                        <a:pt x="288723" y="384488"/>
                      </a:cubicBezTo>
                      <a:cubicBezTo>
                        <a:pt x="218323" y="331190"/>
                        <a:pt x="156475" y="267346"/>
                        <a:pt x="105171" y="196092"/>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 name="Freeform: Shape 88">
                  <a:extLst>
                    <a:ext uri="{FF2B5EF4-FFF2-40B4-BE49-F238E27FC236}">
                      <a16:creationId xmlns:a16="http://schemas.microsoft.com/office/drawing/2014/main" id="{D8328069-5267-46CD-A90E-BE3F46485530}"/>
                    </a:ext>
                  </a:extLst>
                </p:cNvPr>
                <p:cNvSpPr/>
                <p:nvPr/>
              </p:nvSpPr>
              <p:spPr>
                <a:xfrm>
                  <a:off x="-1450869" y="3915901"/>
                  <a:ext cx="133673" cy="35855"/>
                </a:xfrm>
                <a:custGeom>
                  <a:avLst/>
                  <a:gdLst>
                    <a:gd name="connsiteX0" fmla="*/ 285 w 133673"/>
                    <a:gd name="connsiteY0" fmla="*/ 5130 h 35855"/>
                    <a:gd name="connsiteX1" fmla="*/ 0 w 133673"/>
                    <a:gd name="connsiteY1" fmla="*/ 0 h 35855"/>
                    <a:gd name="connsiteX2" fmla="*/ 131678 w 133673"/>
                    <a:gd name="connsiteY2" fmla="*/ 31067 h 35855"/>
                    <a:gd name="connsiteX3" fmla="*/ 133388 w 133673"/>
                    <a:gd name="connsiteY3" fmla="*/ 31067 h 35855"/>
                    <a:gd name="connsiteX4" fmla="*/ 133673 w 133673"/>
                    <a:gd name="connsiteY4" fmla="*/ 35627 h 35855"/>
                    <a:gd name="connsiteX5" fmla="*/ 285 w 133673"/>
                    <a:gd name="connsiteY5" fmla="*/ 5130 h 3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73" h="35855">
                      <a:moveTo>
                        <a:pt x="285" y="5130"/>
                      </a:moveTo>
                      <a:cubicBezTo>
                        <a:pt x="285" y="3420"/>
                        <a:pt x="0" y="1710"/>
                        <a:pt x="0" y="0"/>
                      </a:cubicBezTo>
                      <a:cubicBezTo>
                        <a:pt x="41328" y="17671"/>
                        <a:pt x="85505" y="33062"/>
                        <a:pt x="131678" y="31067"/>
                      </a:cubicBezTo>
                      <a:cubicBezTo>
                        <a:pt x="132248" y="31067"/>
                        <a:pt x="132818" y="31067"/>
                        <a:pt x="133388" y="31067"/>
                      </a:cubicBezTo>
                      <a:lnTo>
                        <a:pt x="133673" y="35627"/>
                      </a:lnTo>
                      <a:cubicBezTo>
                        <a:pt x="86930" y="37907"/>
                        <a:pt x="42183" y="22801"/>
                        <a:pt x="285" y="513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4" name="Graphic 60">
              <a:extLst>
                <a:ext uri="{FF2B5EF4-FFF2-40B4-BE49-F238E27FC236}">
                  <a16:creationId xmlns:a16="http://schemas.microsoft.com/office/drawing/2014/main" id="{5D1E4306-BFF0-4A11-9278-CC3E9AA21DFD}"/>
                </a:ext>
              </a:extLst>
            </p:cNvPr>
            <p:cNvGrpSpPr/>
            <p:nvPr/>
          </p:nvGrpSpPr>
          <p:grpSpPr>
            <a:xfrm>
              <a:off x="300313" y="4353919"/>
              <a:ext cx="991408" cy="663576"/>
              <a:chOff x="-1728594" y="3916986"/>
              <a:chExt cx="991408" cy="663576"/>
            </a:xfrm>
          </p:grpSpPr>
          <p:sp>
            <p:nvSpPr>
              <p:cNvPr id="47" name="Freeform: Shape 90">
                <a:extLst>
                  <a:ext uri="{FF2B5EF4-FFF2-40B4-BE49-F238E27FC236}">
                    <a16:creationId xmlns:a16="http://schemas.microsoft.com/office/drawing/2014/main" id="{F2948225-81B5-449D-9889-293FEBFC33BE}"/>
                  </a:ext>
                </a:extLst>
              </p:cNvPr>
              <p:cNvSpPr/>
              <p:nvPr/>
            </p:nvSpPr>
            <p:spPr>
              <a:xfrm>
                <a:off x="-1728594" y="3916986"/>
                <a:ext cx="991408" cy="663576"/>
              </a:xfrm>
              <a:custGeom>
                <a:avLst/>
                <a:gdLst>
                  <a:gd name="connsiteX0" fmla="*/ 346414 w 991408"/>
                  <a:gd name="connsiteY0" fmla="*/ 663576 h 663576"/>
                  <a:gd name="connsiteX1" fmla="*/ 111560 w 991408"/>
                  <a:gd name="connsiteY1" fmla="*/ 540734 h 663576"/>
                  <a:gd name="connsiteX2" fmla="*/ 107569 w 991408"/>
                  <a:gd name="connsiteY2" fmla="*/ 536743 h 663576"/>
                  <a:gd name="connsiteX3" fmla="*/ 65387 w 991408"/>
                  <a:gd name="connsiteY3" fmla="*/ 487435 h 663576"/>
                  <a:gd name="connsiteX4" fmla="*/ 13514 w 991408"/>
                  <a:gd name="connsiteY4" fmla="*/ 380839 h 663576"/>
                  <a:gd name="connsiteX5" fmla="*/ 13514 w 991408"/>
                  <a:gd name="connsiteY5" fmla="*/ 380554 h 663576"/>
                  <a:gd name="connsiteX6" fmla="*/ 11519 w 991408"/>
                  <a:gd name="connsiteY6" fmla="*/ 373998 h 663576"/>
                  <a:gd name="connsiteX7" fmla="*/ 11519 w 991408"/>
                  <a:gd name="connsiteY7" fmla="*/ 373713 h 663576"/>
                  <a:gd name="connsiteX8" fmla="*/ 6103 w 991408"/>
                  <a:gd name="connsiteY8" fmla="*/ 226929 h 663576"/>
                  <a:gd name="connsiteX9" fmla="*/ 26054 w 991408"/>
                  <a:gd name="connsiteY9" fmla="*/ 166506 h 663576"/>
                  <a:gd name="connsiteX10" fmla="*/ 26054 w 991408"/>
                  <a:gd name="connsiteY10" fmla="*/ 166221 h 663576"/>
                  <a:gd name="connsiteX11" fmla="*/ 28335 w 991408"/>
                  <a:gd name="connsiteY11" fmla="*/ 161660 h 663576"/>
                  <a:gd name="connsiteX12" fmla="*/ 80493 w 991408"/>
                  <a:gd name="connsiteY12" fmla="*/ 86131 h 663576"/>
                  <a:gd name="connsiteX13" fmla="*/ 84483 w 991408"/>
                  <a:gd name="connsiteY13" fmla="*/ 81856 h 663576"/>
                  <a:gd name="connsiteX14" fmla="*/ 172838 w 991408"/>
                  <a:gd name="connsiteY14" fmla="*/ 23427 h 663576"/>
                  <a:gd name="connsiteX15" fmla="*/ 294826 w 991408"/>
                  <a:gd name="connsiteY15" fmla="*/ 911 h 663576"/>
                  <a:gd name="connsiteX16" fmla="*/ 524550 w 991408"/>
                  <a:gd name="connsiteY16" fmla="*/ 22287 h 663576"/>
                  <a:gd name="connsiteX17" fmla="*/ 537091 w 991408"/>
                  <a:gd name="connsiteY17" fmla="*/ 25137 h 663576"/>
                  <a:gd name="connsiteX18" fmla="*/ 991408 w 991408"/>
                  <a:gd name="connsiteY18" fmla="*/ 276522 h 663576"/>
                  <a:gd name="connsiteX19" fmla="*/ 926709 w 991408"/>
                  <a:gd name="connsiteY19" fmla="*/ 299609 h 663576"/>
                  <a:gd name="connsiteX20" fmla="*/ 920439 w 991408"/>
                  <a:gd name="connsiteY20" fmla="*/ 301889 h 663576"/>
                  <a:gd name="connsiteX21" fmla="*/ 690715 w 991408"/>
                  <a:gd name="connsiteY21" fmla="*/ 405065 h 663576"/>
                  <a:gd name="connsiteX22" fmla="*/ 682164 w 991408"/>
                  <a:gd name="connsiteY22" fmla="*/ 409626 h 663576"/>
                  <a:gd name="connsiteX23" fmla="*/ 555047 w 991408"/>
                  <a:gd name="connsiteY23" fmla="*/ 481165 h 663576"/>
                  <a:gd name="connsiteX24" fmla="*/ 554762 w 991408"/>
                  <a:gd name="connsiteY24" fmla="*/ 481450 h 663576"/>
                  <a:gd name="connsiteX25" fmla="*/ 545071 w 991408"/>
                  <a:gd name="connsiteY25" fmla="*/ 487435 h 663576"/>
                  <a:gd name="connsiteX26" fmla="*/ 544786 w 991408"/>
                  <a:gd name="connsiteY26" fmla="*/ 487720 h 663576"/>
                  <a:gd name="connsiteX27" fmla="*/ 433629 w 991408"/>
                  <a:gd name="connsiteY27" fmla="*/ 559260 h 663576"/>
                  <a:gd name="connsiteX28" fmla="*/ 346414 w 991408"/>
                  <a:gd name="connsiteY28" fmla="*/ 663576 h 66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1408" h="663576">
                    <a:moveTo>
                      <a:pt x="346414" y="663576"/>
                    </a:moveTo>
                    <a:cubicBezTo>
                      <a:pt x="281430" y="643625"/>
                      <a:pt x="160298" y="587761"/>
                      <a:pt x="111560" y="540734"/>
                    </a:cubicBezTo>
                    <a:cubicBezTo>
                      <a:pt x="110420" y="539309"/>
                      <a:pt x="108709" y="538168"/>
                      <a:pt x="107569" y="536743"/>
                    </a:cubicBezTo>
                    <a:cubicBezTo>
                      <a:pt x="92178" y="521637"/>
                      <a:pt x="77928" y="505106"/>
                      <a:pt x="65387" y="487435"/>
                    </a:cubicBezTo>
                    <a:cubicBezTo>
                      <a:pt x="42300" y="455228"/>
                      <a:pt x="24629" y="419031"/>
                      <a:pt x="13514" y="380839"/>
                    </a:cubicBezTo>
                    <a:lnTo>
                      <a:pt x="13514" y="380554"/>
                    </a:lnTo>
                    <a:cubicBezTo>
                      <a:pt x="12944" y="378274"/>
                      <a:pt x="12089" y="376279"/>
                      <a:pt x="11519" y="373998"/>
                    </a:cubicBezTo>
                    <a:lnTo>
                      <a:pt x="11519" y="373713"/>
                    </a:lnTo>
                    <a:cubicBezTo>
                      <a:pt x="-1307" y="325830"/>
                      <a:pt x="-3872" y="275382"/>
                      <a:pt x="6103" y="226929"/>
                    </a:cubicBezTo>
                    <a:cubicBezTo>
                      <a:pt x="10378" y="206123"/>
                      <a:pt x="17219" y="185602"/>
                      <a:pt x="26054" y="166506"/>
                    </a:cubicBezTo>
                    <a:lnTo>
                      <a:pt x="26054" y="166221"/>
                    </a:lnTo>
                    <a:cubicBezTo>
                      <a:pt x="26624" y="164511"/>
                      <a:pt x="27480" y="163086"/>
                      <a:pt x="28335" y="161660"/>
                    </a:cubicBezTo>
                    <a:cubicBezTo>
                      <a:pt x="41445" y="134014"/>
                      <a:pt x="59116" y="108077"/>
                      <a:pt x="80493" y="86131"/>
                    </a:cubicBezTo>
                    <a:cubicBezTo>
                      <a:pt x="81633" y="84706"/>
                      <a:pt x="83058" y="83281"/>
                      <a:pt x="84483" y="81856"/>
                    </a:cubicBezTo>
                    <a:cubicBezTo>
                      <a:pt x="109565" y="56774"/>
                      <a:pt x="139491" y="36253"/>
                      <a:pt x="172838" y="23427"/>
                    </a:cubicBezTo>
                    <a:cubicBezTo>
                      <a:pt x="211601" y="8321"/>
                      <a:pt x="253498" y="2906"/>
                      <a:pt x="294826" y="911"/>
                    </a:cubicBezTo>
                    <a:cubicBezTo>
                      <a:pt x="372351" y="-2795"/>
                      <a:pt x="449305" y="4901"/>
                      <a:pt x="524550" y="22287"/>
                    </a:cubicBezTo>
                    <a:cubicBezTo>
                      <a:pt x="528825" y="23142"/>
                      <a:pt x="533100" y="23997"/>
                      <a:pt x="537091" y="25137"/>
                    </a:cubicBezTo>
                    <a:cubicBezTo>
                      <a:pt x="705821" y="66750"/>
                      <a:pt x="864005" y="156815"/>
                      <a:pt x="991408" y="276522"/>
                    </a:cubicBezTo>
                    <a:cubicBezTo>
                      <a:pt x="969747" y="283933"/>
                      <a:pt x="948086" y="291343"/>
                      <a:pt x="926709" y="299609"/>
                    </a:cubicBezTo>
                    <a:cubicBezTo>
                      <a:pt x="924714" y="300179"/>
                      <a:pt x="922719" y="301034"/>
                      <a:pt x="920439" y="301889"/>
                    </a:cubicBezTo>
                    <a:cubicBezTo>
                      <a:pt x="841774" y="331531"/>
                      <a:pt x="765389" y="366303"/>
                      <a:pt x="690715" y="405065"/>
                    </a:cubicBezTo>
                    <a:cubicBezTo>
                      <a:pt x="687865" y="406490"/>
                      <a:pt x="685015" y="407915"/>
                      <a:pt x="682164" y="409626"/>
                    </a:cubicBezTo>
                    <a:cubicBezTo>
                      <a:pt x="639127" y="432142"/>
                      <a:pt x="596659" y="456083"/>
                      <a:pt x="555047" y="481165"/>
                    </a:cubicBezTo>
                    <a:cubicBezTo>
                      <a:pt x="554762" y="481450"/>
                      <a:pt x="554762" y="481450"/>
                      <a:pt x="554762" y="481450"/>
                    </a:cubicBezTo>
                    <a:cubicBezTo>
                      <a:pt x="551341" y="483445"/>
                      <a:pt x="548491" y="485440"/>
                      <a:pt x="545071" y="487435"/>
                    </a:cubicBezTo>
                    <a:cubicBezTo>
                      <a:pt x="545071" y="487435"/>
                      <a:pt x="544786" y="487720"/>
                      <a:pt x="544786" y="487720"/>
                    </a:cubicBezTo>
                    <a:cubicBezTo>
                      <a:pt x="506879" y="510522"/>
                      <a:pt x="470111" y="534463"/>
                      <a:pt x="433629" y="559260"/>
                    </a:cubicBezTo>
                    <a:cubicBezTo>
                      <a:pt x="386316" y="590612"/>
                      <a:pt x="400282" y="645050"/>
                      <a:pt x="346414" y="663576"/>
                    </a:cubicBezTo>
                    <a:close/>
                  </a:path>
                </a:pathLst>
              </a:custGeom>
              <a:solidFill>
                <a:srgbClr val="FFFFFF"/>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8" name="Graphic 60">
                <a:extLst>
                  <a:ext uri="{FF2B5EF4-FFF2-40B4-BE49-F238E27FC236}">
                    <a16:creationId xmlns:a16="http://schemas.microsoft.com/office/drawing/2014/main" id="{BBFFB5A3-4686-4568-898E-8B1BC69DAC7F}"/>
                  </a:ext>
                </a:extLst>
              </p:cNvPr>
              <p:cNvGrpSpPr/>
              <p:nvPr/>
            </p:nvGrpSpPr>
            <p:grpSpPr>
              <a:xfrm>
                <a:off x="-1717075" y="3938988"/>
                <a:ext cx="915475" cy="519016"/>
                <a:chOff x="-1717075" y="3938988"/>
                <a:chExt cx="915475" cy="519016"/>
              </a:xfrm>
              <a:solidFill>
                <a:srgbClr val="D2C0CC"/>
              </a:solidFill>
            </p:grpSpPr>
            <p:sp>
              <p:nvSpPr>
                <p:cNvPr id="49" name="Freeform: Shape 92">
                  <a:extLst>
                    <a:ext uri="{FF2B5EF4-FFF2-40B4-BE49-F238E27FC236}">
                      <a16:creationId xmlns:a16="http://schemas.microsoft.com/office/drawing/2014/main" id="{EA0F0343-A7D6-41E3-AEAF-44E5708F60AD}"/>
                    </a:ext>
                  </a:extLst>
                </p:cNvPr>
                <p:cNvSpPr/>
                <p:nvPr/>
              </p:nvSpPr>
              <p:spPr>
                <a:xfrm>
                  <a:off x="-1648101" y="3999411"/>
                  <a:ext cx="846501" cy="219463"/>
                </a:xfrm>
                <a:custGeom>
                  <a:avLst/>
                  <a:gdLst>
                    <a:gd name="connsiteX0" fmla="*/ 840231 w 846501"/>
                    <a:gd name="connsiteY0" fmla="*/ 219463 h 219463"/>
                    <a:gd name="connsiteX1" fmla="*/ 741330 w 846501"/>
                    <a:gd name="connsiteY1" fmla="*/ 164455 h 219463"/>
                    <a:gd name="connsiteX2" fmla="*/ 694872 w 846501"/>
                    <a:gd name="connsiteY2" fmla="*/ 143364 h 219463"/>
                    <a:gd name="connsiteX3" fmla="*/ 690597 w 846501"/>
                    <a:gd name="connsiteY3" fmla="*/ 141654 h 219463"/>
                    <a:gd name="connsiteX4" fmla="*/ 422396 w 846501"/>
                    <a:gd name="connsiteY4" fmla="*/ 66124 h 219463"/>
                    <a:gd name="connsiteX5" fmla="*/ 301263 w 846501"/>
                    <a:gd name="connsiteY5" fmla="*/ 46173 h 219463"/>
                    <a:gd name="connsiteX6" fmla="*/ 300978 w 846501"/>
                    <a:gd name="connsiteY6" fmla="*/ 46173 h 219463"/>
                    <a:gd name="connsiteX7" fmla="*/ 288723 w 846501"/>
                    <a:gd name="connsiteY7" fmla="*/ 44463 h 219463"/>
                    <a:gd name="connsiteX8" fmla="*/ 288438 w 846501"/>
                    <a:gd name="connsiteY8" fmla="*/ 44463 h 219463"/>
                    <a:gd name="connsiteX9" fmla="*/ 211483 w 846501"/>
                    <a:gd name="connsiteY9" fmla="*/ 35057 h 219463"/>
                    <a:gd name="connsiteX10" fmla="*/ 175286 w 846501"/>
                    <a:gd name="connsiteY10" fmla="*/ 31352 h 219463"/>
                    <a:gd name="connsiteX11" fmla="*/ 0 w 846501"/>
                    <a:gd name="connsiteY11" fmla="*/ 4275 h 219463"/>
                    <a:gd name="connsiteX12" fmla="*/ 3990 w 846501"/>
                    <a:gd name="connsiteY12" fmla="*/ 0 h 219463"/>
                    <a:gd name="connsiteX13" fmla="*/ 175571 w 846501"/>
                    <a:gd name="connsiteY13" fmla="*/ 26222 h 219463"/>
                    <a:gd name="connsiteX14" fmla="*/ 211768 w 846501"/>
                    <a:gd name="connsiteY14" fmla="*/ 29927 h 219463"/>
                    <a:gd name="connsiteX15" fmla="*/ 283877 w 846501"/>
                    <a:gd name="connsiteY15" fmla="*/ 38762 h 219463"/>
                    <a:gd name="connsiteX16" fmla="*/ 290148 w 846501"/>
                    <a:gd name="connsiteY16" fmla="*/ 39617 h 219463"/>
                    <a:gd name="connsiteX17" fmla="*/ 290433 w 846501"/>
                    <a:gd name="connsiteY17" fmla="*/ 39617 h 219463"/>
                    <a:gd name="connsiteX18" fmla="*/ 423251 w 846501"/>
                    <a:gd name="connsiteY18" fmla="*/ 61279 h 219463"/>
                    <a:gd name="connsiteX19" fmla="*/ 679481 w 846501"/>
                    <a:gd name="connsiteY19" fmla="*/ 131678 h 219463"/>
                    <a:gd name="connsiteX20" fmla="*/ 693447 w 846501"/>
                    <a:gd name="connsiteY20" fmla="*/ 137378 h 219463"/>
                    <a:gd name="connsiteX21" fmla="*/ 743610 w 846501"/>
                    <a:gd name="connsiteY21" fmla="*/ 160180 h 219463"/>
                    <a:gd name="connsiteX22" fmla="*/ 846502 w 846501"/>
                    <a:gd name="connsiteY22" fmla="*/ 217468 h 219463"/>
                    <a:gd name="connsiteX23" fmla="*/ 840231 w 846501"/>
                    <a:gd name="connsiteY23" fmla="*/ 219463 h 21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6501" h="219463">
                      <a:moveTo>
                        <a:pt x="840231" y="219463"/>
                      </a:moveTo>
                      <a:cubicBezTo>
                        <a:pt x="808024" y="200367"/>
                        <a:pt x="774962" y="181271"/>
                        <a:pt x="741330" y="164455"/>
                      </a:cubicBezTo>
                      <a:cubicBezTo>
                        <a:pt x="726224" y="157045"/>
                        <a:pt x="710833" y="149919"/>
                        <a:pt x="694872" y="143364"/>
                      </a:cubicBezTo>
                      <a:cubicBezTo>
                        <a:pt x="693447" y="142794"/>
                        <a:pt x="692307" y="142224"/>
                        <a:pt x="690597" y="141654"/>
                      </a:cubicBezTo>
                      <a:cubicBezTo>
                        <a:pt x="616208" y="110587"/>
                        <a:pt x="530987" y="86645"/>
                        <a:pt x="422396" y="66124"/>
                      </a:cubicBezTo>
                      <a:cubicBezTo>
                        <a:pt x="382208" y="58429"/>
                        <a:pt x="341736" y="51588"/>
                        <a:pt x="301263" y="46173"/>
                      </a:cubicBezTo>
                      <a:lnTo>
                        <a:pt x="300978" y="46173"/>
                      </a:lnTo>
                      <a:cubicBezTo>
                        <a:pt x="296703" y="45318"/>
                        <a:pt x="292998" y="44748"/>
                        <a:pt x="288723" y="44463"/>
                      </a:cubicBezTo>
                      <a:cubicBezTo>
                        <a:pt x="288723" y="44463"/>
                        <a:pt x="288723" y="44463"/>
                        <a:pt x="288438" y="44463"/>
                      </a:cubicBezTo>
                      <a:cubicBezTo>
                        <a:pt x="262786" y="40757"/>
                        <a:pt x="237134" y="37907"/>
                        <a:pt x="211483" y="35057"/>
                      </a:cubicBezTo>
                      <a:cubicBezTo>
                        <a:pt x="199512" y="33632"/>
                        <a:pt x="187541" y="32492"/>
                        <a:pt x="175286" y="31352"/>
                      </a:cubicBezTo>
                      <a:cubicBezTo>
                        <a:pt x="116857" y="25367"/>
                        <a:pt x="57288" y="19381"/>
                        <a:pt x="0" y="4275"/>
                      </a:cubicBezTo>
                      <a:cubicBezTo>
                        <a:pt x="1140" y="2850"/>
                        <a:pt x="2565" y="1425"/>
                        <a:pt x="3990" y="0"/>
                      </a:cubicBezTo>
                      <a:cubicBezTo>
                        <a:pt x="59854" y="14536"/>
                        <a:pt x="118282" y="20236"/>
                        <a:pt x="175571" y="26222"/>
                      </a:cubicBezTo>
                      <a:cubicBezTo>
                        <a:pt x="187541" y="27362"/>
                        <a:pt x="199512" y="28787"/>
                        <a:pt x="211768" y="29927"/>
                      </a:cubicBezTo>
                      <a:cubicBezTo>
                        <a:pt x="235709" y="32492"/>
                        <a:pt x="259651" y="35342"/>
                        <a:pt x="283877" y="38762"/>
                      </a:cubicBezTo>
                      <a:cubicBezTo>
                        <a:pt x="285872" y="38762"/>
                        <a:pt x="288153" y="39047"/>
                        <a:pt x="290148" y="39617"/>
                      </a:cubicBezTo>
                      <a:lnTo>
                        <a:pt x="290433" y="39617"/>
                      </a:lnTo>
                      <a:cubicBezTo>
                        <a:pt x="334895" y="45603"/>
                        <a:pt x="379358" y="53013"/>
                        <a:pt x="423251" y="61279"/>
                      </a:cubicBezTo>
                      <a:cubicBezTo>
                        <a:pt x="526142" y="80945"/>
                        <a:pt x="608227" y="103176"/>
                        <a:pt x="679481" y="131678"/>
                      </a:cubicBezTo>
                      <a:cubicBezTo>
                        <a:pt x="684327" y="133388"/>
                        <a:pt x="688887" y="135383"/>
                        <a:pt x="693447" y="137378"/>
                      </a:cubicBezTo>
                      <a:cubicBezTo>
                        <a:pt x="710833" y="144789"/>
                        <a:pt x="727364" y="152199"/>
                        <a:pt x="743610" y="160180"/>
                      </a:cubicBezTo>
                      <a:cubicBezTo>
                        <a:pt x="778952" y="177566"/>
                        <a:pt x="813155" y="197517"/>
                        <a:pt x="846502" y="217468"/>
                      </a:cubicBezTo>
                      <a:cubicBezTo>
                        <a:pt x="844506" y="217753"/>
                        <a:pt x="842226" y="218608"/>
                        <a:pt x="840231" y="219463"/>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93">
                  <a:extLst>
                    <a:ext uri="{FF2B5EF4-FFF2-40B4-BE49-F238E27FC236}">
                      <a16:creationId xmlns:a16="http://schemas.microsoft.com/office/drawing/2014/main" id="{8E259F0A-C259-41CE-9D0C-C137D1354472}"/>
                    </a:ext>
                  </a:extLst>
                </p:cNvPr>
                <p:cNvSpPr/>
                <p:nvPr/>
              </p:nvSpPr>
              <p:spPr>
                <a:xfrm>
                  <a:off x="-1204044" y="3938988"/>
                  <a:ext cx="253380" cy="204642"/>
                </a:xfrm>
                <a:custGeom>
                  <a:avLst/>
                  <a:gdLst>
                    <a:gd name="connsiteX0" fmla="*/ 249675 w 253380"/>
                    <a:gd name="connsiteY0" fmla="*/ 204642 h 204642"/>
                    <a:gd name="connsiteX1" fmla="*/ 246540 w 253380"/>
                    <a:gd name="connsiteY1" fmla="*/ 201792 h 204642"/>
                    <a:gd name="connsiteX2" fmla="*/ 235424 w 253380"/>
                    <a:gd name="connsiteY2" fmla="*/ 191532 h 204642"/>
                    <a:gd name="connsiteX3" fmla="*/ 0 w 253380"/>
                    <a:gd name="connsiteY3" fmla="*/ 0 h 204642"/>
                    <a:gd name="connsiteX4" fmla="*/ 12541 w 253380"/>
                    <a:gd name="connsiteY4" fmla="*/ 2850 h 204642"/>
                    <a:gd name="connsiteX5" fmla="*/ 249390 w 253380"/>
                    <a:gd name="connsiteY5" fmla="*/ 196947 h 204642"/>
                    <a:gd name="connsiteX6" fmla="*/ 253380 w 253380"/>
                    <a:gd name="connsiteY6" fmla="*/ 200652 h 204642"/>
                    <a:gd name="connsiteX7" fmla="*/ 249675 w 253380"/>
                    <a:gd name="connsiteY7" fmla="*/ 204642 h 20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80" h="204642">
                      <a:moveTo>
                        <a:pt x="249675" y="204642"/>
                      </a:moveTo>
                      <a:cubicBezTo>
                        <a:pt x="248535" y="203502"/>
                        <a:pt x="247680" y="202932"/>
                        <a:pt x="246540" y="201792"/>
                      </a:cubicBezTo>
                      <a:cubicBezTo>
                        <a:pt x="243120" y="198372"/>
                        <a:pt x="239130" y="194667"/>
                        <a:pt x="235424" y="191532"/>
                      </a:cubicBezTo>
                      <a:cubicBezTo>
                        <a:pt x="161890" y="122842"/>
                        <a:pt x="81230" y="57573"/>
                        <a:pt x="0" y="0"/>
                      </a:cubicBezTo>
                      <a:cubicBezTo>
                        <a:pt x="4275" y="855"/>
                        <a:pt x="8551" y="1710"/>
                        <a:pt x="12541" y="2850"/>
                      </a:cubicBezTo>
                      <a:cubicBezTo>
                        <a:pt x="94626" y="61279"/>
                        <a:pt x="175856" y="127688"/>
                        <a:pt x="249390" y="196947"/>
                      </a:cubicBezTo>
                      <a:cubicBezTo>
                        <a:pt x="250530" y="198087"/>
                        <a:pt x="252240" y="199512"/>
                        <a:pt x="253380" y="200652"/>
                      </a:cubicBezTo>
                      <a:lnTo>
                        <a:pt x="249675" y="204642"/>
                      </a:ln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94">
                  <a:extLst>
                    <a:ext uri="{FF2B5EF4-FFF2-40B4-BE49-F238E27FC236}">
                      <a16:creationId xmlns:a16="http://schemas.microsoft.com/office/drawing/2014/main" id="{F00408EA-2A01-4178-9227-A5A09932DB35}"/>
                    </a:ext>
                  </a:extLst>
                </p:cNvPr>
                <p:cNvSpPr/>
                <p:nvPr/>
              </p:nvSpPr>
              <p:spPr>
                <a:xfrm>
                  <a:off x="-1702254" y="4078931"/>
                  <a:ext cx="664945" cy="247395"/>
                </a:xfrm>
                <a:custGeom>
                  <a:avLst/>
                  <a:gdLst>
                    <a:gd name="connsiteX0" fmla="*/ 656395 w 664945"/>
                    <a:gd name="connsiteY0" fmla="*/ 247395 h 247395"/>
                    <a:gd name="connsiteX1" fmla="*/ 331475 w 664945"/>
                    <a:gd name="connsiteY1" fmla="*/ 169300 h 247395"/>
                    <a:gd name="connsiteX2" fmla="*/ 0 w 664945"/>
                    <a:gd name="connsiteY2" fmla="*/ 4845 h 247395"/>
                    <a:gd name="connsiteX3" fmla="*/ 0 w 664945"/>
                    <a:gd name="connsiteY3" fmla="*/ 4560 h 247395"/>
                    <a:gd name="connsiteX4" fmla="*/ 2280 w 664945"/>
                    <a:gd name="connsiteY4" fmla="*/ 0 h 247395"/>
                    <a:gd name="connsiteX5" fmla="*/ 333470 w 664945"/>
                    <a:gd name="connsiteY5" fmla="*/ 164455 h 247395"/>
                    <a:gd name="connsiteX6" fmla="*/ 619343 w 664945"/>
                    <a:gd name="connsiteY6" fmla="*/ 237990 h 247395"/>
                    <a:gd name="connsiteX7" fmla="*/ 624188 w 664945"/>
                    <a:gd name="connsiteY7" fmla="*/ 238560 h 247395"/>
                    <a:gd name="connsiteX8" fmla="*/ 664946 w 664945"/>
                    <a:gd name="connsiteY8" fmla="*/ 242835 h 247395"/>
                    <a:gd name="connsiteX9" fmla="*/ 656395 w 664945"/>
                    <a:gd name="connsiteY9" fmla="*/ 247395 h 24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945" h="247395">
                      <a:moveTo>
                        <a:pt x="656395" y="247395"/>
                      </a:moveTo>
                      <a:cubicBezTo>
                        <a:pt x="552079" y="238275"/>
                        <a:pt x="443202" y="212053"/>
                        <a:pt x="331475" y="169300"/>
                      </a:cubicBezTo>
                      <a:cubicBezTo>
                        <a:pt x="230009" y="130823"/>
                        <a:pt x="123983" y="77810"/>
                        <a:pt x="0" y="4845"/>
                      </a:cubicBezTo>
                      <a:lnTo>
                        <a:pt x="0" y="4560"/>
                      </a:lnTo>
                      <a:cubicBezTo>
                        <a:pt x="570" y="2850"/>
                        <a:pt x="1425" y="1425"/>
                        <a:pt x="2280" y="0"/>
                      </a:cubicBezTo>
                      <a:cubicBezTo>
                        <a:pt x="126263" y="73534"/>
                        <a:pt x="232004" y="125978"/>
                        <a:pt x="333470" y="164455"/>
                      </a:cubicBezTo>
                      <a:cubicBezTo>
                        <a:pt x="431516" y="201792"/>
                        <a:pt x="527282" y="226589"/>
                        <a:pt x="619343" y="237990"/>
                      </a:cubicBezTo>
                      <a:cubicBezTo>
                        <a:pt x="621053" y="238275"/>
                        <a:pt x="622763" y="238560"/>
                        <a:pt x="624188" y="238560"/>
                      </a:cubicBezTo>
                      <a:cubicBezTo>
                        <a:pt x="637869" y="240555"/>
                        <a:pt x="651265" y="241695"/>
                        <a:pt x="664946" y="242835"/>
                      </a:cubicBezTo>
                      <a:cubicBezTo>
                        <a:pt x="661810" y="244545"/>
                        <a:pt x="658960" y="245970"/>
                        <a:pt x="656395" y="2473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95">
                  <a:extLst>
                    <a:ext uri="{FF2B5EF4-FFF2-40B4-BE49-F238E27FC236}">
                      <a16:creationId xmlns:a16="http://schemas.microsoft.com/office/drawing/2014/main" id="{20B0A4F8-00E4-428E-A948-EF28F16AFD6F}"/>
                    </a:ext>
                  </a:extLst>
                </p:cNvPr>
                <p:cNvSpPr/>
                <p:nvPr/>
              </p:nvSpPr>
              <p:spPr>
                <a:xfrm>
                  <a:off x="-1365364" y="4035324"/>
                  <a:ext cx="288152" cy="284162"/>
                </a:xfrm>
                <a:custGeom>
                  <a:avLst/>
                  <a:gdLst>
                    <a:gd name="connsiteX0" fmla="*/ 0 w 288152"/>
                    <a:gd name="connsiteY0" fmla="*/ 4560 h 284162"/>
                    <a:gd name="connsiteX1" fmla="*/ 2565 w 288152"/>
                    <a:gd name="connsiteY1" fmla="*/ 0 h 284162"/>
                    <a:gd name="connsiteX2" fmla="*/ 288153 w 288152"/>
                    <a:gd name="connsiteY2" fmla="*/ 281312 h 284162"/>
                    <a:gd name="connsiteX3" fmla="*/ 283592 w 288152"/>
                    <a:gd name="connsiteY3" fmla="*/ 284162 h 284162"/>
                    <a:gd name="connsiteX4" fmla="*/ 0 w 288152"/>
                    <a:gd name="connsiteY4" fmla="*/ 4560 h 284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2" h="284162">
                      <a:moveTo>
                        <a:pt x="0" y="4560"/>
                      </a:moveTo>
                      <a:lnTo>
                        <a:pt x="2565" y="0"/>
                      </a:lnTo>
                      <a:cubicBezTo>
                        <a:pt x="120277" y="72394"/>
                        <a:pt x="221459" y="172436"/>
                        <a:pt x="288153" y="281312"/>
                      </a:cubicBezTo>
                      <a:lnTo>
                        <a:pt x="283592" y="284162"/>
                      </a:lnTo>
                      <a:cubicBezTo>
                        <a:pt x="217753" y="176141"/>
                        <a:pt x="116857" y="76670"/>
                        <a:pt x="0" y="4560"/>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96">
                  <a:extLst>
                    <a:ext uri="{FF2B5EF4-FFF2-40B4-BE49-F238E27FC236}">
                      <a16:creationId xmlns:a16="http://schemas.microsoft.com/office/drawing/2014/main" id="{09F93BB9-4DF9-4862-9B5B-65950CB49C98}"/>
                    </a:ext>
                  </a:extLst>
                </p:cNvPr>
                <p:cNvSpPr/>
                <p:nvPr/>
              </p:nvSpPr>
              <p:spPr>
                <a:xfrm>
                  <a:off x="-1717075" y="4291269"/>
                  <a:ext cx="543528" cy="115886"/>
                </a:xfrm>
                <a:custGeom>
                  <a:avLst/>
                  <a:gdLst>
                    <a:gd name="connsiteX0" fmla="*/ 235424 w 543528"/>
                    <a:gd name="connsiteY0" fmla="*/ 90636 h 115886"/>
                    <a:gd name="connsiteX1" fmla="*/ 231719 w 543528"/>
                    <a:gd name="connsiteY1" fmla="*/ 89781 h 115886"/>
                    <a:gd name="connsiteX2" fmla="*/ 1995 w 543528"/>
                    <a:gd name="connsiteY2" fmla="*/ 6840 h 115886"/>
                    <a:gd name="connsiteX3" fmla="*/ 1995 w 543528"/>
                    <a:gd name="connsiteY3" fmla="*/ 6555 h 115886"/>
                    <a:gd name="connsiteX4" fmla="*/ 0 w 543528"/>
                    <a:gd name="connsiteY4" fmla="*/ 0 h 115886"/>
                    <a:gd name="connsiteX5" fmla="*/ 543528 w 543528"/>
                    <a:gd name="connsiteY5" fmla="*/ 106882 h 115886"/>
                    <a:gd name="connsiteX6" fmla="*/ 533838 w 543528"/>
                    <a:gd name="connsiteY6" fmla="*/ 112867 h 115886"/>
                    <a:gd name="connsiteX7" fmla="*/ 533553 w 543528"/>
                    <a:gd name="connsiteY7" fmla="*/ 113152 h 115886"/>
                    <a:gd name="connsiteX8" fmla="*/ 235424 w 543528"/>
                    <a:gd name="connsiteY8" fmla="*/ 90636 h 1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28" h="115886">
                      <a:moveTo>
                        <a:pt x="235424" y="90636"/>
                      </a:moveTo>
                      <a:cubicBezTo>
                        <a:pt x="234284" y="90351"/>
                        <a:pt x="232859" y="90065"/>
                        <a:pt x="231719" y="89781"/>
                      </a:cubicBezTo>
                      <a:cubicBezTo>
                        <a:pt x="152199" y="71824"/>
                        <a:pt x="74960" y="43893"/>
                        <a:pt x="1995" y="6840"/>
                      </a:cubicBezTo>
                      <a:lnTo>
                        <a:pt x="1995" y="6555"/>
                      </a:lnTo>
                      <a:cubicBezTo>
                        <a:pt x="1425" y="4275"/>
                        <a:pt x="570" y="2280"/>
                        <a:pt x="0" y="0"/>
                      </a:cubicBezTo>
                      <a:cubicBezTo>
                        <a:pt x="166735" y="85505"/>
                        <a:pt x="356842" y="122843"/>
                        <a:pt x="543528" y="106882"/>
                      </a:cubicBezTo>
                      <a:cubicBezTo>
                        <a:pt x="540108" y="108877"/>
                        <a:pt x="537258" y="110872"/>
                        <a:pt x="533838" y="112867"/>
                      </a:cubicBezTo>
                      <a:cubicBezTo>
                        <a:pt x="533838" y="112867"/>
                        <a:pt x="533553" y="113152"/>
                        <a:pt x="533553" y="113152"/>
                      </a:cubicBezTo>
                      <a:cubicBezTo>
                        <a:pt x="433796" y="120562"/>
                        <a:pt x="332900" y="112867"/>
                        <a:pt x="235424" y="90636"/>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97">
                  <a:extLst>
                    <a:ext uri="{FF2B5EF4-FFF2-40B4-BE49-F238E27FC236}">
                      <a16:creationId xmlns:a16="http://schemas.microsoft.com/office/drawing/2014/main" id="{46B2BC75-2842-4651-8124-44CC606331D7}"/>
                    </a:ext>
                  </a:extLst>
                </p:cNvPr>
                <p:cNvSpPr/>
                <p:nvPr/>
              </p:nvSpPr>
              <p:spPr>
                <a:xfrm>
                  <a:off x="-1621025" y="4379910"/>
                  <a:ext cx="140798" cy="78094"/>
                </a:xfrm>
                <a:custGeom>
                  <a:avLst/>
                  <a:gdLst>
                    <a:gd name="connsiteX0" fmla="*/ 3990 w 140798"/>
                    <a:gd name="connsiteY0" fmla="*/ 78095 h 78094"/>
                    <a:gd name="connsiteX1" fmla="*/ 0 w 140798"/>
                    <a:gd name="connsiteY1" fmla="*/ 74104 h 78094"/>
                    <a:gd name="connsiteX2" fmla="*/ 135668 w 140798"/>
                    <a:gd name="connsiteY2" fmla="*/ 1140 h 78094"/>
                    <a:gd name="connsiteX3" fmla="*/ 137093 w 140798"/>
                    <a:gd name="connsiteY3" fmla="*/ 0 h 78094"/>
                    <a:gd name="connsiteX4" fmla="*/ 140799 w 140798"/>
                    <a:gd name="connsiteY4" fmla="*/ 3705 h 78094"/>
                    <a:gd name="connsiteX5" fmla="*/ 3990 w 140798"/>
                    <a:gd name="connsiteY5" fmla="*/ 78095 h 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798" h="78094">
                      <a:moveTo>
                        <a:pt x="3990" y="78095"/>
                      </a:moveTo>
                      <a:cubicBezTo>
                        <a:pt x="2850" y="76670"/>
                        <a:pt x="1140" y="75530"/>
                        <a:pt x="0" y="74104"/>
                      </a:cubicBezTo>
                      <a:cubicBezTo>
                        <a:pt x="48738" y="57858"/>
                        <a:pt x="98046" y="37622"/>
                        <a:pt x="135668" y="1140"/>
                      </a:cubicBezTo>
                      <a:cubicBezTo>
                        <a:pt x="135953" y="855"/>
                        <a:pt x="136808" y="285"/>
                        <a:pt x="137093" y="0"/>
                      </a:cubicBezTo>
                      <a:lnTo>
                        <a:pt x="140799" y="3705"/>
                      </a:lnTo>
                      <a:cubicBezTo>
                        <a:pt x="102891" y="40757"/>
                        <a:pt x="53013" y="61564"/>
                        <a:pt x="3990" y="78095"/>
                      </a:cubicBezTo>
                      <a:close/>
                    </a:path>
                  </a:pathLst>
                </a:custGeom>
                <a:solidFill>
                  <a:srgbClr val="D2C0CC"/>
                </a:solidFill>
                <a:ln w="14217" cap="flat">
                  <a:solidFill>
                    <a:srgbClr val="4A28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5" name="Graphic 60">
              <a:extLst>
                <a:ext uri="{FF2B5EF4-FFF2-40B4-BE49-F238E27FC236}">
                  <a16:creationId xmlns:a16="http://schemas.microsoft.com/office/drawing/2014/main" id="{65297DAB-8782-4FE7-8DC0-36782EADA595}"/>
                </a:ext>
              </a:extLst>
            </p:cNvPr>
            <p:cNvGrpSpPr/>
            <p:nvPr/>
          </p:nvGrpSpPr>
          <p:grpSpPr>
            <a:xfrm>
              <a:off x="1813873" y="4335777"/>
              <a:ext cx="418153" cy="183792"/>
              <a:chOff x="-215034" y="3898844"/>
              <a:chExt cx="418153" cy="183792"/>
            </a:xfrm>
          </p:grpSpPr>
          <p:sp>
            <p:nvSpPr>
              <p:cNvPr id="45" name="Freeform: Shape 99">
                <a:extLst>
                  <a:ext uri="{FF2B5EF4-FFF2-40B4-BE49-F238E27FC236}">
                    <a16:creationId xmlns:a16="http://schemas.microsoft.com/office/drawing/2014/main" id="{9266AC89-7E9F-4FC3-9A8C-E3EFFF8CBFEB}"/>
                  </a:ext>
                </a:extLst>
              </p:cNvPr>
              <p:cNvSpPr/>
              <p:nvPr/>
            </p:nvSpPr>
            <p:spPr>
              <a:xfrm>
                <a:off x="-215034" y="3930009"/>
                <a:ext cx="379073" cy="152627"/>
              </a:xfrm>
              <a:custGeom>
                <a:avLst/>
                <a:gdLst>
                  <a:gd name="connsiteX0" fmla="*/ 0 w 379073"/>
                  <a:gd name="connsiteY0" fmla="*/ 152627 h 152627"/>
                  <a:gd name="connsiteX1" fmla="*/ 379073 w 379073"/>
                  <a:gd name="connsiteY1" fmla="*/ 998 h 152627"/>
                </a:gdLst>
                <a:ahLst/>
                <a:cxnLst>
                  <a:cxn ang="0">
                    <a:pos x="connsiteX0" y="connsiteY0"/>
                  </a:cxn>
                  <a:cxn ang="0">
                    <a:pos x="connsiteX1" y="connsiteY1"/>
                  </a:cxn>
                </a:cxnLst>
                <a:rect l="l" t="t" r="r" b="b"/>
                <a:pathLst>
                  <a:path w="379073" h="152627">
                    <a:moveTo>
                      <a:pt x="0" y="152627"/>
                    </a:moveTo>
                    <a:cubicBezTo>
                      <a:pt x="95196" y="49166"/>
                      <a:pt x="238845" y="-8408"/>
                      <a:pt x="379073" y="998"/>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6" name="Freeform: Shape 100">
                <a:extLst>
                  <a:ext uri="{FF2B5EF4-FFF2-40B4-BE49-F238E27FC236}">
                    <a16:creationId xmlns:a16="http://schemas.microsoft.com/office/drawing/2014/main" id="{840D6AFF-7864-4BDE-9DE2-84FE0714C0EF}"/>
                  </a:ext>
                </a:extLst>
              </p:cNvPr>
              <p:cNvSpPr/>
              <p:nvPr/>
            </p:nvSpPr>
            <p:spPr>
              <a:xfrm>
                <a:off x="89978" y="3898844"/>
                <a:ext cx="113140" cy="113063"/>
              </a:xfrm>
              <a:custGeom>
                <a:avLst/>
                <a:gdLst>
                  <a:gd name="connsiteX0" fmla="*/ 103132 w 113140"/>
                  <a:gd name="connsiteY0" fmla="*/ 88596 h 113063"/>
                  <a:gd name="connsiteX1" fmla="*/ 24468 w 113140"/>
                  <a:gd name="connsiteY1" fmla="*/ 103132 h 113063"/>
                  <a:gd name="connsiteX2" fmla="*/ 9932 w 113140"/>
                  <a:gd name="connsiteY2" fmla="*/ 24467 h 113063"/>
                  <a:gd name="connsiteX3" fmla="*/ 88597 w 113140"/>
                  <a:gd name="connsiteY3" fmla="*/ 9932 h 113063"/>
                  <a:gd name="connsiteX4" fmla="*/ 103132 w 113140"/>
                  <a:gd name="connsiteY4" fmla="*/ 88596 h 11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40" h="113063">
                    <a:moveTo>
                      <a:pt x="103132" y="88596"/>
                    </a:moveTo>
                    <a:cubicBezTo>
                      <a:pt x="85461" y="114248"/>
                      <a:pt x="50119" y="120803"/>
                      <a:pt x="24468" y="103132"/>
                    </a:cubicBezTo>
                    <a:cubicBezTo>
                      <a:pt x="-1184" y="85461"/>
                      <a:pt x="-7740" y="50119"/>
                      <a:pt x="9932" y="24467"/>
                    </a:cubicBezTo>
                    <a:cubicBezTo>
                      <a:pt x="27603" y="-1184"/>
                      <a:pt x="62945" y="-7739"/>
                      <a:pt x="88597" y="9932"/>
                    </a:cubicBezTo>
                    <a:cubicBezTo>
                      <a:pt x="114533" y="27603"/>
                      <a:pt x="120803" y="62945"/>
                      <a:pt x="103132" y="88596"/>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6" name="Freeform: Shape 101">
              <a:extLst>
                <a:ext uri="{FF2B5EF4-FFF2-40B4-BE49-F238E27FC236}">
                  <a16:creationId xmlns:a16="http://schemas.microsoft.com/office/drawing/2014/main" id="{5A3539BD-0EB0-4F38-9FBB-73BB6F974F39}"/>
                </a:ext>
              </a:extLst>
            </p:cNvPr>
            <p:cNvSpPr/>
            <p:nvPr/>
          </p:nvSpPr>
          <p:spPr>
            <a:xfrm>
              <a:off x="801776" y="5565298"/>
              <a:ext cx="136808" cy="135953"/>
            </a:xfrm>
            <a:custGeom>
              <a:avLst/>
              <a:gdLst>
                <a:gd name="connsiteX0" fmla="*/ 136808 w 136808"/>
                <a:gd name="connsiteY0" fmla="*/ 82655 h 135953"/>
                <a:gd name="connsiteX1" fmla="*/ 0 w 136808"/>
                <a:gd name="connsiteY1" fmla="*/ 135953 h 135953"/>
                <a:gd name="connsiteX2" fmla="*/ 25652 w 136808"/>
                <a:gd name="connsiteY2" fmla="*/ 0 h 135953"/>
                <a:gd name="connsiteX3" fmla="*/ 136808 w 136808"/>
                <a:gd name="connsiteY3" fmla="*/ 82655 h 135953"/>
              </a:gdLst>
              <a:ahLst/>
              <a:cxnLst>
                <a:cxn ang="0">
                  <a:pos x="connsiteX0" y="connsiteY0"/>
                </a:cxn>
                <a:cxn ang="0">
                  <a:pos x="connsiteX1" y="connsiteY1"/>
                </a:cxn>
                <a:cxn ang="0">
                  <a:pos x="connsiteX2" y="connsiteY2"/>
                </a:cxn>
                <a:cxn ang="0">
                  <a:pos x="connsiteX3" y="connsiteY3"/>
                </a:cxn>
              </a:cxnLst>
              <a:rect l="l" t="t" r="r" b="b"/>
              <a:pathLst>
                <a:path w="136808" h="135953">
                  <a:moveTo>
                    <a:pt x="136808" y="82655"/>
                  </a:moveTo>
                  <a:cubicBezTo>
                    <a:pt x="91206" y="100326"/>
                    <a:pt x="45603" y="118282"/>
                    <a:pt x="0" y="135953"/>
                  </a:cubicBezTo>
                  <a:cubicBezTo>
                    <a:pt x="6555" y="90351"/>
                    <a:pt x="15391" y="44748"/>
                    <a:pt x="25652" y="0"/>
                  </a:cubicBezTo>
                  <a:cubicBezTo>
                    <a:pt x="61564" y="30497"/>
                    <a:pt x="132818" y="80945"/>
                    <a:pt x="136808" y="82655"/>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Shape 102">
              <a:extLst>
                <a:ext uri="{FF2B5EF4-FFF2-40B4-BE49-F238E27FC236}">
                  <a16:creationId xmlns:a16="http://schemas.microsoft.com/office/drawing/2014/main" id="{18505D7C-7231-49C6-808B-E85C6B184BDE}"/>
                </a:ext>
              </a:extLst>
            </p:cNvPr>
            <p:cNvSpPr/>
            <p:nvPr/>
          </p:nvSpPr>
          <p:spPr>
            <a:xfrm>
              <a:off x="608250" y="4263989"/>
              <a:ext cx="1327080" cy="1502274"/>
            </a:xfrm>
            <a:custGeom>
              <a:avLst/>
              <a:gdLst>
                <a:gd name="connsiteX0" fmla="*/ 28217 w 1327080"/>
                <a:gd name="connsiteY0" fmla="*/ 726715 h 1502274"/>
                <a:gd name="connsiteX1" fmla="*/ 11401 w 1327080"/>
                <a:gd name="connsiteY1" fmla="*/ 801674 h 1502274"/>
                <a:gd name="connsiteX2" fmla="*/ 570 w 1327080"/>
                <a:gd name="connsiteY2" fmla="*/ 902000 h 1502274"/>
                <a:gd name="connsiteX3" fmla="*/ 0 w 1327080"/>
                <a:gd name="connsiteY3" fmla="*/ 924802 h 1502274"/>
                <a:gd name="connsiteX4" fmla="*/ 15391 w 1327080"/>
                <a:gd name="connsiteY4" fmla="*/ 1041944 h 1502274"/>
                <a:gd name="connsiteX5" fmla="*/ 44463 w 1327080"/>
                <a:gd name="connsiteY5" fmla="*/ 1122319 h 1502274"/>
                <a:gd name="connsiteX6" fmla="*/ 729644 w 1327080"/>
                <a:gd name="connsiteY6" fmla="*/ 1502247 h 1502274"/>
                <a:gd name="connsiteX7" fmla="*/ 746175 w 1327080"/>
                <a:gd name="connsiteY7" fmla="*/ 1501677 h 1502274"/>
                <a:gd name="connsiteX8" fmla="*/ 746745 w 1327080"/>
                <a:gd name="connsiteY8" fmla="*/ 1501677 h 1502274"/>
                <a:gd name="connsiteX9" fmla="*/ 829401 w 1327080"/>
                <a:gd name="connsiteY9" fmla="*/ 1489991 h 1502274"/>
                <a:gd name="connsiteX10" fmla="*/ 974759 w 1327080"/>
                <a:gd name="connsiteY10" fmla="*/ 1425007 h 1502274"/>
                <a:gd name="connsiteX11" fmla="*/ 1019792 w 1327080"/>
                <a:gd name="connsiteY11" fmla="*/ 1390235 h 1502274"/>
                <a:gd name="connsiteX12" fmla="*/ 1067105 w 1327080"/>
                <a:gd name="connsiteY12" fmla="*/ 1343492 h 1502274"/>
                <a:gd name="connsiteX13" fmla="*/ 1075656 w 1327080"/>
                <a:gd name="connsiteY13" fmla="*/ 1333802 h 1502274"/>
                <a:gd name="connsiteX14" fmla="*/ 1152040 w 1327080"/>
                <a:gd name="connsiteY14" fmla="*/ 1226350 h 1502274"/>
                <a:gd name="connsiteX15" fmla="*/ 1169711 w 1327080"/>
                <a:gd name="connsiteY15" fmla="*/ 1194998 h 1502274"/>
                <a:gd name="connsiteX16" fmla="*/ 1205338 w 1327080"/>
                <a:gd name="connsiteY16" fmla="*/ 1120609 h 1502274"/>
                <a:gd name="connsiteX17" fmla="*/ 1248946 w 1327080"/>
                <a:gd name="connsiteY17" fmla="*/ 1004607 h 1502274"/>
                <a:gd name="connsiteX18" fmla="*/ 1251511 w 1327080"/>
                <a:gd name="connsiteY18" fmla="*/ 997196 h 1502274"/>
                <a:gd name="connsiteX19" fmla="*/ 1256927 w 1327080"/>
                <a:gd name="connsiteY19" fmla="*/ 980380 h 1502274"/>
                <a:gd name="connsiteX20" fmla="*/ 1257497 w 1327080"/>
                <a:gd name="connsiteY20" fmla="*/ 978955 h 1502274"/>
                <a:gd name="connsiteX21" fmla="*/ 1316495 w 1327080"/>
                <a:gd name="connsiteY21" fmla="*/ 725005 h 1502274"/>
                <a:gd name="connsiteX22" fmla="*/ 1309940 w 1327080"/>
                <a:gd name="connsiteY22" fmla="*/ 414621 h 1502274"/>
                <a:gd name="connsiteX23" fmla="*/ 1261772 w 1327080"/>
                <a:gd name="connsiteY23" fmla="*/ 282658 h 1502274"/>
                <a:gd name="connsiteX24" fmla="*/ 551509 w 1327080"/>
                <a:gd name="connsiteY24" fmla="*/ 50083 h 1502274"/>
                <a:gd name="connsiteX25" fmla="*/ 189822 w 1327080"/>
                <a:gd name="connsiteY25" fmla="*/ 377283 h 1502274"/>
                <a:gd name="connsiteX26" fmla="*/ 168160 w 1327080"/>
                <a:gd name="connsiteY26" fmla="*/ 410630 h 1502274"/>
                <a:gd name="connsiteX27" fmla="*/ 99186 w 1327080"/>
                <a:gd name="connsiteY27" fmla="*/ 534898 h 1502274"/>
                <a:gd name="connsiteX28" fmla="*/ 80660 w 1327080"/>
                <a:gd name="connsiteY28" fmla="*/ 576225 h 1502274"/>
                <a:gd name="connsiteX29" fmla="*/ 51303 w 1327080"/>
                <a:gd name="connsiteY29" fmla="*/ 651755 h 1502274"/>
                <a:gd name="connsiteX30" fmla="*/ 49878 w 1327080"/>
                <a:gd name="connsiteY30" fmla="*/ 655175 h 1502274"/>
                <a:gd name="connsiteX31" fmla="*/ 28217 w 1327080"/>
                <a:gd name="connsiteY31" fmla="*/ 726715 h 150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27080" h="1502274">
                  <a:moveTo>
                    <a:pt x="28217" y="726715"/>
                  </a:moveTo>
                  <a:cubicBezTo>
                    <a:pt x="21376" y="751796"/>
                    <a:pt x="15961" y="776593"/>
                    <a:pt x="11401" y="801674"/>
                  </a:cubicBezTo>
                  <a:cubicBezTo>
                    <a:pt x="5700" y="835021"/>
                    <a:pt x="1710" y="868368"/>
                    <a:pt x="570" y="902000"/>
                  </a:cubicBezTo>
                  <a:cubicBezTo>
                    <a:pt x="0" y="909411"/>
                    <a:pt x="0" y="917106"/>
                    <a:pt x="0" y="924802"/>
                  </a:cubicBezTo>
                  <a:cubicBezTo>
                    <a:pt x="0" y="965844"/>
                    <a:pt x="5415" y="1005177"/>
                    <a:pt x="15391" y="1041944"/>
                  </a:cubicBezTo>
                  <a:cubicBezTo>
                    <a:pt x="22516" y="1069876"/>
                    <a:pt x="32492" y="1096952"/>
                    <a:pt x="44463" y="1122319"/>
                  </a:cubicBezTo>
                  <a:cubicBezTo>
                    <a:pt x="158185" y="1364869"/>
                    <a:pt x="469709" y="1504527"/>
                    <a:pt x="729644" y="1502247"/>
                  </a:cubicBezTo>
                  <a:cubicBezTo>
                    <a:pt x="735345" y="1502247"/>
                    <a:pt x="740475" y="1502247"/>
                    <a:pt x="746175" y="1501677"/>
                  </a:cubicBezTo>
                  <a:cubicBezTo>
                    <a:pt x="746461" y="1501677"/>
                    <a:pt x="746461" y="1501677"/>
                    <a:pt x="746745" y="1501677"/>
                  </a:cubicBezTo>
                  <a:cubicBezTo>
                    <a:pt x="774962" y="1500537"/>
                    <a:pt x="802324" y="1496547"/>
                    <a:pt x="829401" y="1489991"/>
                  </a:cubicBezTo>
                  <a:cubicBezTo>
                    <a:pt x="880989" y="1477165"/>
                    <a:pt x="930012" y="1455504"/>
                    <a:pt x="974759" y="1425007"/>
                  </a:cubicBezTo>
                  <a:cubicBezTo>
                    <a:pt x="990150" y="1414462"/>
                    <a:pt x="1005256" y="1402776"/>
                    <a:pt x="1019792" y="1390235"/>
                  </a:cubicBezTo>
                  <a:cubicBezTo>
                    <a:pt x="1036323" y="1375414"/>
                    <a:pt x="1052284" y="1360023"/>
                    <a:pt x="1067105" y="1343492"/>
                  </a:cubicBezTo>
                  <a:cubicBezTo>
                    <a:pt x="1069955" y="1340357"/>
                    <a:pt x="1072805" y="1336937"/>
                    <a:pt x="1075656" y="1333802"/>
                  </a:cubicBezTo>
                  <a:cubicBezTo>
                    <a:pt x="1104442" y="1300740"/>
                    <a:pt x="1129809" y="1264543"/>
                    <a:pt x="1152040" y="1226350"/>
                  </a:cubicBezTo>
                  <a:cubicBezTo>
                    <a:pt x="1158026" y="1216090"/>
                    <a:pt x="1164011" y="1205544"/>
                    <a:pt x="1169711" y="1194998"/>
                  </a:cubicBezTo>
                  <a:cubicBezTo>
                    <a:pt x="1182822" y="1171057"/>
                    <a:pt x="1194508" y="1145975"/>
                    <a:pt x="1205338" y="1120609"/>
                  </a:cubicBezTo>
                  <a:cubicBezTo>
                    <a:pt x="1222154" y="1082416"/>
                    <a:pt x="1236690" y="1043369"/>
                    <a:pt x="1248946" y="1004607"/>
                  </a:cubicBezTo>
                  <a:cubicBezTo>
                    <a:pt x="1250086" y="1002041"/>
                    <a:pt x="1250941" y="999761"/>
                    <a:pt x="1251511" y="997196"/>
                  </a:cubicBezTo>
                  <a:cubicBezTo>
                    <a:pt x="1253506" y="991781"/>
                    <a:pt x="1255216" y="985795"/>
                    <a:pt x="1256927" y="980380"/>
                  </a:cubicBezTo>
                  <a:lnTo>
                    <a:pt x="1257497" y="978955"/>
                  </a:lnTo>
                  <a:cubicBezTo>
                    <a:pt x="1282578" y="898010"/>
                    <a:pt x="1304240" y="811935"/>
                    <a:pt x="1316495" y="725005"/>
                  </a:cubicBezTo>
                  <a:cubicBezTo>
                    <a:pt x="1331031" y="620973"/>
                    <a:pt x="1332171" y="515232"/>
                    <a:pt x="1309940" y="414621"/>
                  </a:cubicBezTo>
                  <a:cubicBezTo>
                    <a:pt x="1299679" y="367023"/>
                    <a:pt x="1282863" y="322845"/>
                    <a:pt x="1261772" y="282658"/>
                  </a:cubicBezTo>
                  <a:cubicBezTo>
                    <a:pt x="1131234" y="36403"/>
                    <a:pt x="817145" y="-71334"/>
                    <a:pt x="551509" y="50083"/>
                  </a:cubicBezTo>
                  <a:cubicBezTo>
                    <a:pt x="409855" y="114212"/>
                    <a:pt x="284447" y="237625"/>
                    <a:pt x="189822" y="377283"/>
                  </a:cubicBezTo>
                  <a:cubicBezTo>
                    <a:pt x="182411" y="388114"/>
                    <a:pt x="175286" y="399230"/>
                    <a:pt x="168160" y="410630"/>
                  </a:cubicBezTo>
                  <a:cubicBezTo>
                    <a:pt x="142224" y="451103"/>
                    <a:pt x="119137" y="493285"/>
                    <a:pt x="99186" y="534898"/>
                  </a:cubicBezTo>
                  <a:cubicBezTo>
                    <a:pt x="92631" y="548864"/>
                    <a:pt x="86360" y="562260"/>
                    <a:pt x="80660" y="576225"/>
                  </a:cubicBezTo>
                  <a:cubicBezTo>
                    <a:pt x="69829" y="601592"/>
                    <a:pt x="59854" y="626674"/>
                    <a:pt x="51303" y="651755"/>
                  </a:cubicBezTo>
                  <a:lnTo>
                    <a:pt x="49878" y="655175"/>
                  </a:lnTo>
                  <a:cubicBezTo>
                    <a:pt x="41898" y="678832"/>
                    <a:pt x="34487" y="702488"/>
                    <a:pt x="28217" y="726715"/>
                  </a:cubicBezTo>
                  <a:close/>
                </a:path>
              </a:pathLst>
            </a:custGeom>
            <a:solidFill>
              <a:srgbClr val="FEC056"/>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8" name="Graphic 60">
              <a:extLst>
                <a:ext uri="{FF2B5EF4-FFF2-40B4-BE49-F238E27FC236}">
                  <a16:creationId xmlns:a16="http://schemas.microsoft.com/office/drawing/2014/main" id="{EFC6DA76-17A0-4B3A-8C52-5BA478F97830}"/>
                </a:ext>
              </a:extLst>
            </p:cNvPr>
            <p:cNvGrpSpPr/>
            <p:nvPr/>
          </p:nvGrpSpPr>
          <p:grpSpPr>
            <a:xfrm>
              <a:off x="608702" y="4627809"/>
              <a:ext cx="1315758" cy="1137856"/>
              <a:chOff x="-1420205" y="4190876"/>
              <a:chExt cx="1315758" cy="1137856"/>
            </a:xfrm>
          </p:grpSpPr>
          <p:grpSp>
            <p:nvGrpSpPr>
              <p:cNvPr id="32" name="Graphic 60">
                <a:extLst>
                  <a:ext uri="{FF2B5EF4-FFF2-40B4-BE49-F238E27FC236}">
                    <a16:creationId xmlns:a16="http://schemas.microsoft.com/office/drawing/2014/main" id="{C210C12D-D568-47CF-953B-E590169A9741}"/>
                  </a:ext>
                </a:extLst>
              </p:cNvPr>
              <p:cNvGrpSpPr/>
              <p:nvPr/>
            </p:nvGrpSpPr>
            <p:grpSpPr>
              <a:xfrm>
                <a:off x="-1065308" y="4190876"/>
                <a:ext cx="960860" cy="619155"/>
                <a:chOff x="-1065308" y="4190876"/>
                <a:chExt cx="960860" cy="619155"/>
              </a:xfrm>
            </p:grpSpPr>
            <p:grpSp>
              <p:nvGrpSpPr>
                <p:cNvPr id="37" name="Graphic 60">
                  <a:extLst>
                    <a:ext uri="{FF2B5EF4-FFF2-40B4-BE49-F238E27FC236}">
                      <a16:creationId xmlns:a16="http://schemas.microsoft.com/office/drawing/2014/main" id="{9E9E4CBC-75D3-4D95-BC42-58F7E4A6373E}"/>
                    </a:ext>
                  </a:extLst>
                </p:cNvPr>
                <p:cNvGrpSpPr/>
                <p:nvPr/>
              </p:nvGrpSpPr>
              <p:grpSpPr>
                <a:xfrm>
                  <a:off x="-1065308" y="4190876"/>
                  <a:ext cx="960860" cy="619155"/>
                  <a:chOff x="-1065308" y="4190876"/>
                  <a:chExt cx="960860" cy="619155"/>
                </a:xfrm>
                <a:solidFill>
                  <a:srgbClr val="F58E7C"/>
                </a:solidFill>
              </p:grpSpPr>
              <p:sp>
                <p:nvSpPr>
                  <p:cNvPr id="43" name="Freeform: Shape 115">
                    <a:extLst>
                      <a:ext uri="{FF2B5EF4-FFF2-40B4-BE49-F238E27FC236}">
                        <a16:creationId xmlns:a16="http://schemas.microsoft.com/office/drawing/2014/main" id="{E2076BEA-6938-4BEC-A18C-0B7056E7DED2}"/>
                      </a:ext>
                    </a:extLst>
                  </p:cNvPr>
                  <p:cNvSpPr/>
                  <p:nvPr/>
                </p:nvSpPr>
                <p:spPr>
                  <a:xfrm>
                    <a:off x="-342219" y="4519189"/>
                    <a:ext cx="237771" cy="290842"/>
                  </a:xfrm>
                  <a:custGeom>
                    <a:avLst/>
                    <a:gdLst>
                      <a:gd name="connsiteX0" fmla="*/ 6623 w 237771"/>
                      <a:gd name="connsiteY0" fmla="*/ 102131 h 290842"/>
                      <a:gd name="connsiteX1" fmla="*/ 102389 w 237771"/>
                      <a:gd name="connsiteY1" fmla="*/ 284257 h 290842"/>
                      <a:gd name="connsiteX2" fmla="*/ 178773 w 237771"/>
                      <a:gd name="connsiteY2" fmla="*/ 286822 h 290842"/>
                      <a:gd name="connsiteX3" fmla="*/ 237772 w 237771"/>
                      <a:gd name="connsiteY3" fmla="*/ 32872 h 290842"/>
                      <a:gd name="connsiteX4" fmla="*/ 188749 w 237771"/>
                      <a:gd name="connsiteY4" fmla="*/ 6365 h 290842"/>
                      <a:gd name="connsiteX5" fmla="*/ 141721 w 237771"/>
                      <a:gd name="connsiteY5" fmla="*/ 95 h 290842"/>
                      <a:gd name="connsiteX6" fmla="*/ 39970 w 237771"/>
                      <a:gd name="connsiteY6" fmla="*/ 45697 h 290842"/>
                      <a:gd name="connsiteX7" fmla="*/ 6623 w 237771"/>
                      <a:gd name="connsiteY7" fmla="*/ 102131 h 29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71" h="290842">
                        <a:moveTo>
                          <a:pt x="6623" y="102131"/>
                        </a:moveTo>
                        <a:cubicBezTo>
                          <a:pt x="-17319" y="178801"/>
                          <a:pt x="25719" y="260316"/>
                          <a:pt x="102389" y="284257"/>
                        </a:cubicBezTo>
                        <a:cubicBezTo>
                          <a:pt x="128040" y="292237"/>
                          <a:pt x="154547" y="292808"/>
                          <a:pt x="178773" y="286822"/>
                        </a:cubicBezTo>
                        <a:cubicBezTo>
                          <a:pt x="203855" y="205877"/>
                          <a:pt x="225516" y="119802"/>
                          <a:pt x="237772" y="32872"/>
                        </a:cubicBezTo>
                        <a:cubicBezTo>
                          <a:pt x="223806" y="21186"/>
                          <a:pt x="206990" y="12065"/>
                          <a:pt x="188749" y="6365"/>
                        </a:cubicBezTo>
                        <a:cubicBezTo>
                          <a:pt x="173073" y="1520"/>
                          <a:pt x="157397" y="-475"/>
                          <a:pt x="141721" y="95"/>
                        </a:cubicBezTo>
                        <a:cubicBezTo>
                          <a:pt x="102959" y="1235"/>
                          <a:pt x="66191" y="17481"/>
                          <a:pt x="39970" y="45697"/>
                        </a:cubicBezTo>
                        <a:cubicBezTo>
                          <a:pt x="25149" y="60803"/>
                          <a:pt x="13463" y="79899"/>
                          <a:pt x="6623" y="102131"/>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Freeform: Shape 116">
                    <a:extLst>
                      <a:ext uri="{FF2B5EF4-FFF2-40B4-BE49-F238E27FC236}">
                        <a16:creationId xmlns:a16="http://schemas.microsoft.com/office/drawing/2014/main" id="{97795051-1EC1-4497-BDF0-2F3A658C6925}"/>
                      </a:ext>
                    </a:extLst>
                  </p:cNvPr>
                  <p:cNvSpPr/>
                  <p:nvPr/>
                </p:nvSpPr>
                <p:spPr>
                  <a:xfrm>
                    <a:off x="-1065308" y="4190876"/>
                    <a:ext cx="291137" cy="291137"/>
                  </a:xfrm>
                  <a:custGeom>
                    <a:avLst/>
                    <a:gdLst>
                      <a:gd name="connsiteX0" fmla="*/ 6623 w 291137"/>
                      <a:gd name="connsiteY0" fmla="*/ 102388 h 291137"/>
                      <a:gd name="connsiteX1" fmla="*/ 102389 w 291137"/>
                      <a:gd name="connsiteY1" fmla="*/ 284515 h 291137"/>
                      <a:gd name="connsiteX2" fmla="*/ 284515 w 291137"/>
                      <a:gd name="connsiteY2" fmla="*/ 188749 h 291137"/>
                      <a:gd name="connsiteX3" fmla="*/ 188749 w 291137"/>
                      <a:gd name="connsiteY3" fmla="*/ 6623 h 291137"/>
                      <a:gd name="connsiteX4" fmla="*/ 6623 w 291137"/>
                      <a:gd name="connsiteY4" fmla="*/ 102388 h 29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7" h="291137">
                        <a:moveTo>
                          <a:pt x="6623" y="102388"/>
                        </a:moveTo>
                        <a:cubicBezTo>
                          <a:pt x="-17319" y="179058"/>
                          <a:pt x="25719" y="260573"/>
                          <a:pt x="102389" y="284515"/>
                        </a:cubicBezTo>
                        <a:cubicBezTo>
                          <a:pt x="179058" y="308456"/>
                          <a:pt x="260573" y="265418"/>
                          <a:pt x="284515" y="188749"/>
                        </a:cubicBezTo>
                        <a:cubicBezTo>
                          <a:pt x="308456" y="112079"/>
                          <a:pt x="265419" y="30564"/>
                          <a:pt x="188749" y="6623"/>
                        </a:cubicBezTo>
                        <a:cubicBezTo>
                          <a:pt x="111794" y="-17319"/>
                          <a:pt x="30279" y="25719"/>
                          <a:pt x="6623" y="102388"/>
                        </a:cubicBezTo>
                        <a:close/>
                      </a:path>
                    </a:pathLst>
                  </a:custGeom>
                  <a:solidFill>
                    <a:srgbClr val="F58E7C"/>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aphic 60">
                  <a:extLst>
                    <a:ext uri="{FF2B5EF4-FFF2-40B4-BE49-F238E27FC236}">
                      <a16:creationId xmlns:a16="http://schemas.microsoft.com/office/drawing/2014/main" id="{3256695D-A442-4066-8A23-3C1AD0369D11}"/>
                    </a:ext>
                  </a:extLst>
                </p:cNvPr>
                <p:cNvGrpSpPr/>
                <p:nvPr/>
              </p:nvGrpSpPr>
              <p:grpSpPr>
                <a:xfrm>
                  <a:off x="-795601" y="4204923"/>
                  <a:ext cx="612759" cy="355674"/>
                  <a:chOff x="-795601" y="4204923"/>
                  <a:chExt cx="612759" cy="355674"/>
                </a:xfrm>
              </p:grpSpPr>
              <p:grpSp>
                <p:nvGrpSpPr>
                  <p:cNvPr id="39" name="Graphic 60">
                    <a:extLst>
                      <a:ext uri="{FF2B5EF4-FFF2-40B4-BE49-F238E27FC236}">
                        <a16:creationId xmlns:a16="http://schemas.microsoft.com/office/drawing/2014/main" id="{FA8BE02E-AC53-4676-AA8A-5B6E04C71796}"/>
                      </a:ext>
                    </a:extLst>
                  </p:cNvPr>
                  <p:cNvGrpSpPr/>
                  <p:nvPr/>
                </p:nvGrpSpPr>
                <p:grpSpPr>
                  <a:xfrm>
                    <a:off x="-795601" y="4204923"/>
                    <a:ext cx="612759" cy="355674"/>
                    <a:chOff x="-795601" y="4204923"/>
                    <a:chExt cx="612759" cy="355674"/>
                  </a:xfrm>
                  <a:solidFill>
                    <a:srgbClr val="211E1F"/>
                  </a:solidFill>
                </p:grpSpPr>
                <p:sp>
                  <p:nvSpPr>
                    <p:cNvPr id="41" name="Freeform: Shape 113">
                      <a:extLst>
                        <a:ext uri="{FF2B5EF4-FFF2-40B4-BE49-F238E27FC236}">
                          <a16:creationId xmlns:a16="http://schemas.microsoft.com/office/drawing/2014/main" id="{057A14E9-3198-4D17-BFF4-DA5625E9E965}"/>
                        </a:ext>
                      </a:extLst>
                    </p:cNvPr>
                    <p:cNvSpPr/>
                    <p:nvPr/>
                  </p:nvSpPr>
                  <p:spPr>
                    <a:xfrm>
                      <a:off x="-345558" y="4397880"/>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Freeform: Shape 114">
                      <a:extLst>
                        <a:ext uri="{FF2B5EF4-FFF2-40B4-BE49-F238E27FC236}">
                          <a16:creationId xmlns:a16="http://schemas.microsoft.com/office/drawing/2014/main" id="{B85CA32C-4F20-43A9-80E5-4A8A9C61B330}"/>
                        </a:ext>
                      </a:extLst>
                    </p:cNvPr>
                    <p:cNvSpPr/>
                    <p:nvPr/>
                  </p:nvSpPr>
                  <p:spPr>
                    <a:xfrm>
                      <a:off x="-795601" y="4204923"/>
                      <a:ext cx="162717" cy="162717"/>
                    </a:xfrm>
                    <a:custGeom>
                      <a:avLst/>
                      <a:gdLst>
                        <a:gd name="connsiteX0" fmla="*/ 3406 w 162717"/>
                        <a:gd name="connsiteY0" fmla="*/ 58130 h 162717"/>
                        <a:gd name="connsiteX1" fmla="*/ 58130 w 162717"/>
                        <a:gd name="connsiteY1" fmla="*/ 159311 h 162717"/>
                        <a:gd name="connsiteX2" fmla="*/ 159311 w 162717"/>
                        <a:gd name="connsiteY2" fmla="*/ 104588 h 162717"/>
                        <a:gd name="connsiteX3" fmla="*/ 104588 w 162717"/>
                        <a:gd name="connsiteY3" fmla="*/ 3406 h 162717"/>
                        <a:gd name="connsiteX4" fmla="*/ 3406 w 162717"/>
                        <a:gd name="connsiteY4" fmla="*/ 58130 h 162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17" h="162717">
                          <a:moveTo>
                            <a:pt x="3406" y="58130"/>
                          </a:moveTo>
                          <a:cubicBezTo>
                            <a:pt x="-9419" y="101167"/>
                            <a:pt x="15092" y="146485"/>
                            <a:pt x="58130" y="159311"/>
                          </a:cubicBezTo>
                          <a:cubicBezTo>
                            <a:pt x="101167" y="172137"/>
                            <a:pt x="146485" y="147625"/>
                            <a:pt x="159311" y="104588"/>
                          </a:cubicBezTo>
                          <a:cubicBezTo>
                            <a:pt x="172137" y="61550"/>
                            <a:pt x="147625" y="16232"/>
                            <a:pt x="104588" y="3406"/>
                          </a:cubicBezTo>
                          <a:cubicBezTo>
                            <a:pt x="61550" y="-9419"/>
                            <a:pt x="16232" y="15092"/>
                            <a:pt x="3406" y="5813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0" name="Freeform: Shape 112">
                    <a:extLst>
                      <a:ext uri="{FF2B5EF4-FFF2-40B4-BE49-F238E27FC236}">
                        <a16:creationId xmlns:a16="http://schemas.microsoft.com/office/drawing/2014/main" id="{C123D593-CBE5-4E37-8828-30D71A30632F}"/>
                      </a:ext>
                    </a:extLst>
                  </p:cNvPr>
                  <p:cNvSpPr/>
                  <p:nvPr/>
                </p:nvSpPr>
                <p:spPr>
                  <a:xfrm>
                    <a:off x="-597594" y="4448013"/>
                    <a:ext cx="138342" cy="96331"/>
                  </a:xfrm>
                  <a:custGeom>
                    <a:avLst/>
                    <a:gdLst>
                      <a:gd name="connsiteX0" fmla="*/ 138016 w 138342"/>
                      <a:gd name="connsiteY0" fmla="*/ 56449 h 96331"/>
                      <a:gd name="connsiteX1" fmla="*/ 112934 w 138342"/>
                      <a:gd name="connsiteY1" fmla="*/ 86661 h 96331"/>
                      <a:gd name="connsiteX2" fmla="*/ 60491 w 138342"/>
                      <a:gd name="connsiteY2" fmla="*/ 94926 h 96331"/>
                      <a:gd name="connsiteX3" fmla="*/ 922 w 138342"/>
                      <a:gd name="connsiteY3" fmla="*/ 34788 h 96331"/>
                      <a:gd name="connsiteX4" fmla="*/ 19163 w 138342"/>
                      <a:gd name="connsiteY4" fmla="*/ 15 h 96331"/>
                      <a:gd name="connsiteX5" fmla="*/ 40825 w 138342"/>
                      <a:gd name="connsiteY5" fmla="*/ 8566 h 96331"/>
                      <a:gd name="connsiteX6" fmla="*/ 57356 w 138342"/>
                      <a:gd name="connsiteY6" fmla="*/ 25952 h 96331"/>
                      <a:gd name="connsiteX7" fmla="*/ 113789 w 138342"/>
                      <a:gd name="connsiteY7" fmla="*/ 46188 h 96331"/>
                      <a:gd name="connsiteX8" fmla="*/ 133455 w 138342"/>
                      <a:gd name="connsiteY8" fmla="*/ 50463 h 96331"/>
                      <a:gd name="connsiteX9" fmla="*/ 138016 w 138342"/>
                      <a:gd name="connsiteY9" fmla="*/ 56449 h 9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42" h="96331">
                        <a:moveTo>
                          <a:pt x="138016" y="56449"/>
                        </a:moveTo>
                        <a:cubicBezTo>
                          <a:pt x="141151" y="68135"/>
                          <a:pt x="120914" y="82100"/>
                          <a:pt x="112934" y="86661"/>
                        </a:cubicBezTo>
                        <a:cubicBezTo>
                          <a:pt x="96973" y="95496"/>
                          <a:pt x="78162" y="98346"/>
                          <a:pt x="60491" y="94926"/>
                        </a:cubicBezTo>
                        <a:cubicBezTo>
                          <a:pt x="30279" y="88941"/>
                          <a:pt x="6908" y="64714"/>
                          <a:pt x="922" y="34788"/>
                        </a:cubicBezTo>
                        <a:cubicBezTo>
                          <a:pt x="-1928" y="20537"/>
                          <a:pt x="1207" y="585"/>
                          <a:pt x="19163" y="15"/>
                        </a:cubicBezTo>
                        <a:cubicBezTo>
                          <a:pt x="27144" y="-270"/>
                          <a:pt x="34839" y="3436"/>
                          <a:pt x="40825" y="8566"/>
                        </a:cubicBezTo>
                        <a:cubicBezTo>
                          <a:pt x="47095" y="13696"/>
                          <a:pt x="51940" y="19967"/>
                          <a:pt x="57356" y="25952"/>
                        </a:cubicBezTo>
                        <a:cubicBezTo>
                          <a:pt x="72747" y="43053"/>
                          <a:pt x="91558" y="46473"/>
                          <a:pt x="113789" y="46188"/>
                        </a:cubicBezTo>
                        <a:cubicBezTo>
                          <a:pt x="120059" y="46188"/>
                          <a:pt x="128040" y="46188"/>
                          <a:pt x="133455" y="50463"/>
                        </a:cubicBezTo>
                        <a:cubicBezTo>
                          <a:pt x="136020" y="52174"/>
                          <a:pt x="137446" y="54169"/>
                          <a:pt x="138016" y="56449"/>
                        </a:cubicBezTo>
                        <a:close/>
                      </a:path>
                    </a:pathLst>
                  </a:custGeom>
                  <a:solidFill>
                    <a:srgbClr val="FFFFF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33" name="Graphic 60">
                <a:extLst>
                  <a:ext uri="{FF2B5EF4-FFF2-40B4-BE49-F238E27FC236}">
                    <a16:creationId xmlns:a16="http://schemas.microsoft.com/office/drawing/2014/main" id="{816F10BB-29F4-44A2-8884-B84D125E6B22}"/>
                  </a:ext>
                </a:extLst>
              </p:cNvPr>
              <p:cNvGrpSpPr/>
              <p:nvPr/>
            </p:nvGrpSpPr>
            <p:grpSpPr>
              <a:xfrm>
                <a:off x="-1420205" y="4237686"/>
                <a:ext cx="1250774" cy="1091046"/>
                <a:chOff x="-1420205" y="4237686"/>
                <a:chExt cx="1250774" cy="1091046"/>
              </a:xfrm>
              <a:solidFill>
                <a:srgbClr val="211E1F"/>
              </a:solidFill>
            </p:grpSpPr>
            <p:sp>
              <p:nvSpPr>
                <p:cNvPr id="34" name="Freeform: Shape 106">
                  <a:extLst>
                    <a:ext uri="{FF2B5EF4-FFF2-40B4-BE49-F238E27FC236}">
                      <a16:creationId xmlns:a16="http://schemas.microsoft.com/office/drawing/2014/main" id="{2307F920-DDAB-44EB-9BDF-9839275F9DE0}"/>
                    </a:ext>
                  </a:extLst>
                </p:cNvPr>
                <p:cNvSpPr/>
                <p:nvPr/>
              </p:nvSpPr>
              <p:spPr>
                <a:xfrm>
                  <a:off x="-1321756" y="4237686"/>
                  <a:ext cx="1152325" cy="710263"/>
                </a:xfrm>
                <a:custGeom>
                  <a:avLst/>
                  <a:gdLst>
                    <a:gd name="connsiteX0" fmla="*/ 0 w 1152325"/>
                    <a:gd name="connsiteY0" fmla="*/ 124553 h 710263"/>
                    <a:gd name="connsiteX1" fmla="*/ 175856 w 1152325"/>
                    <a:gd name="connsiteY1" fmla="*/ 319505 h 710263"/>
                    <a:gd name="connsiteX2" fmla="*/ 563764 w 1152325"/>
                    <a:gd name="connsiteY2" fmla="*/ 560914 h 710263"/>
                    <a:gd name="connsiteX3" fmla="*/ 712828 w 1152325"/>
                    <a:gd name="connsiteY3" fmla="*/ 623048 h 710263"/>
                    <a:gd name="connsiteX4" fmla="*/ 1106152 w 1152325"/>
                    <a:gd name="connsiteY4" fmla="*/ 710263 h 710263"/>
                    <a:gd name="connsiteX5" fmla="*/ 1149760 w 1152325"/>
                    <a:gd name="connsiteY5" fmla="*/ 594261 h 710263"/>
                    <a:gd name="connsiteX6" fmla="*/ 1152325 w 1152325"/>
                    <a:gd name="connsiteY6" fmla="*/ 586566 h 710263"/>
                    <a:gd name="connsiteX7" fmla="*/ 616208 w 1152325"/>
                    <a:gd name="connsiteY7" fmla="*/ 447192 h 710263"/>
                    <a:gd name="connsiteX8" fmla="*/ 257656 w 1152325"/>
                    <a:gd name="connsiteY8" fmla="*/ 224879 h 710263"/>
                    <a:gd name="connsiteX9" fmla="*/ 68974 w 1152325"/>
                    <a:gd name="connsiteY9" fmla="*/ 0 h 710263"/>
                    <a:gd name="connsiteX10" fmla="*/ 0 w 1152325"/>
                    <a:gd name="connsiteY10" fmla="*/ 124553 h 71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25" h="710263">
                      <a:moveTo>
                        <a:pt x="0" y="124553"/>
                      </a:moveTo>
                      <a:cubicBezTo>
                        <a:pt x="47883" y="194097"/>
                        <a:pt x="106882" y="259936"/>
                        <a:pt x="175856" y="319505"/>
                      </a:cubicBezTo>
                      <a:cubicBezTo>
                        <a:pt x="279032" y="409285"/>
                        <a:pt x="405865" y="488235"/>
                        <a:pt x="563764" y="560914"/>
                      </a:cubicBezTo>
                      <a:cubicBezTo>
                        <a:pt x="614782" y="584286"/>
                        <a:pt x="664090" y="605092"/>
                        <a:pt x="712828" y="623048"/>
                      </a:cubicBezTo>
                      <a:cubicBezTo>
                        <a:pt x="852202" y="674636"/>
                        <a:pt x="982455" y="703423"/>
                        <a:pt x="1106152" y="710263"/>
                      </a:cubicBezTo>
                      <a:cubicBezTo>
                        <a:pt x="1122968" y="672071"/>
                        <a:pt x="1137219" y="633024"/>
                        <a:pt x="1149760" y="594261"/>
                      </a:cubicBezTo>
                      <a:cubicBezTo>
                        <a:pt x="1150615" y="591696"/>
                        <a:pt x="1151470" y="589416"/>
                        <a:pt x="1152325" y="586566"/>
                      </a:cubicBezTo>
                      <a:cubicBezTo>
                        <a:pt x="990435" y="584571"/>
                        <a:pt x="814580" y="538398"/>
                        <a:pt x="616208" y="447192"/>
                      </a:cubicBezTo>
                      <a:cubicBezTo>
                        <a:pt x="469139" y="379643"/>
                        <a:pt x="352281" y="306964"/>
                        <a:pt x="257656" y="224879"/>
                      </a:cubicBezTo>
                      <a:cubicBezTo>
                        <a:pt x="179276" y="157045"/>
                        <a:pt x="115432" y="80375"/>
                        <a:pt x="68974" y="0"/>
                      </a:cubicBezTo>
                      <a:cubicBezTo>
                        <a:pt x="43038" y="40472"/>
                        <a:pt x="20236" y="82370"/>
                        <a:pt x="0" y="124553"/>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Shape 107">
                  <a:extLst>
                    <a:ext uri="{FF2B5EF4-FFF2-40B4-BE49-F238E27FC236}">
                      <a16:creationId xmlns:a16="http://schemas.microsoft.com/office/drawing/2014/main" id="{AB9ADA89-3824-4F55-87E6-2A897364B8B9}"/>
                    </a:ext>
                  </a:extLst>
                </p:cNvPr>
                <p:cNvSpPr/>
                <p:nvPr/>
              </p:nvSpPr>
              <p:spPr>
                <a:xfrm>
                  <a:off x="-1409257" y="4478811"/>
                  <a:ext cx="1140069" cy="691737"/>
                </a:xfrm>
                <a:custGeom>
                  <a:avLst/>
                  <a:gdLst>
                    <a:gd name="connsiteX0" fmla="*/ 39617 w 1140069"/>
                    <a:gd name="connsiteY0" fmla="*/ 0 h 691737"/>
                    <a:gd name="connsiteX1" fmla="*/ 38192 w 1140069"/>
                    <a:gd name="connsiteY1" fmla="*/ 3420 h 691737"/>
                    <a:gd name="connsiteX2" fmla="*/ 16816 w 1140069"/>
                    <a:gd name="connsiteY2" fmla="*/ 74959 h 691737"/>
                    <a:gd name="connsiteX3" fmla="*/ 0 w 1140069"/>
                    <a:gd name="connsiteY3" fmla="*/ 149919 h 691737"/>
                    <a:gd name="connsiteX4" fmla="*/ 342021 w 1140069"/>
                    <a:gd name="connsiteY4" fmla="*/ 421826 h 691737"/>
                    <a:gd name="connsiteX5" fmla="*/ 717959 w 1140069"/>
                    <a:gd name="connsiteY5" fmla="*/ 606802 h 691737"/>
                    <a:gd name="connsiteX6" fmla="*/ 1055134 w 1140069"/>
                    <a:gd name="connsiteY6" fmla="*/ 691737 h 691737"/>
                    <a:gd name="connsiteX7" fmla="*/ 1063685 w 1140069"/>
                    <a:gd name="connsiteY7" fmla="*/ 682047 h 691737"/>
                    <a:gd name="connsiteX8" fmla="*/ 1140070 w 1140069"/>
                    <a:gd name="connsiteY8" fmla="*/ 574595 h 691737"/>
                    <a:gd name="connsiteX9" fmla="*/ 407005 w 1140069"/>
                    <a:gd name="connsiteY9" fmla="*/ 315229 h 691737"/>
                    <a:gd name="connsiteX10" fmla="*/ 39617 w 1140069"/>
                    <a:gd name="connsiteY10" fmla="*/ 0 h 69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069" h="691737">
                      <a:moveTo>
                        <a:pt x="39617" y="0"/>
                      </a:moveTo>
                      <a:lnTo>
                        <a:pt x="38192" y="3420"/>
                      </a:lnTo>
                      <a:cubicBezTo>
                        <a:pt x="30212" y="27077"/>
                        <a:pt x="23086" y="50733"/>
                        <a:pt x="16816" y="74959"/>
                      </a:cubicBezTo>
                      <a:cubicBezTo>
                        <a:pt x="9976" y="99756"/>
                        <a:pt x="4560" y="124838"/>
                        <a:pt x="0" y="149919"/>
                      </a:cubicBezTo>
                      <a:cubicBezTo>
                        <a:pt x="85220" y="245115"/>
                        <a:pt x="197517" y="334040"/>
                        <a:pt x="342021" y="421826"/>
                      </a:cubicBezTo>
                      <a:cubicBezTo>
                        <a:pt x="469139" y="499635"/>
                        <a:pt x="594831" y="561199"/>
                        <a:pt x="717959" y="606802"/>
                      </a:cubicBezTo>
                      <a:cubicBezTo>
                        <a:pt x="832251" y="648985"/>
                        <a:pt x="945118" y="677486"/>
                        <a:pt x="1055134" y="691737"/>
                      </a:cubicBezTo>
                      <a:cubicBezTo>
                        <a:pt x="1058270" y="688602"/>
                        <a:pt x="1060835" y="685467"/>
                        <a:pt x="1063685" y="682047"/>
                      </a:cubicBezTo>
                      <a:cubicBezTo>
                        <a:pt x="1092472" y="648985"/>
                        <a:pt x="1117838" y="612787"/>
                        <a:pt x="1140070" y="574595"/>
                      </a:cubicBezTo>
                      <a:cubicBezTo>
                        <a:pt x="908920" y="558064"/>
                        <a:pt x="662665" y="471134"/>
                        <a:pt x="407005" y="315229"/>
                      </a:cubicBezTo>
                      <a:cubicBezTo>
                        <a:pt x="239700" y="213193"/>
                        <a:pt x="120277" y="110872"/>
                        <a:pt x="39617"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108">
                  <a:extLst>
                    <a:ext uri="{FF2B5EF4-FFF2-40B4-BE49-F238E27FC236}">
                      <a16:creationId xmlns:a16="http://schemas.microsoft.com/office/drawing/2014/main" id="{D3986A85-459D-4D21-A246-C045A9E788AE}"/>
                    </a:ext>
                  </a:extLst>
                </p:cNvPr>
                <p:cNvSpPr/>
                <p:nvPr/>
              </p:nvSpPr>
              <p:spPr>
                <a:xfrm>
                  <a:off x="-1420205" y="4729056"/>
                  <a:ext cx="974592" cy="599676"/>
                </a:xfrm>
                <a:custGeom>
                  <a:avLst/>
                  <a:gdLst>
                    <a:gd name="connsiteX0" fmla="*/ 403 w 974592"/>
                    <a:gd name="connsiteY0" fmla="*/ 0 h 599676"/>
                    <a:gd name="connsiteX1" fmla="*/ 118 w 974592"/>
                    <a:gd name="connsiteY1" fmla="*/ 22801 h 599676"/>
                    <a:gd name="connsiteX2" fmla="*/ 15509 w 974592"/>
                    <a:gd name="connsiteY2" fmla="*/ 140229 h 599676"/>
                    <a:gd name="connsiteX3" fmla="*/ 44581 w 974592"/>
                    <a:gd name="connsiteY3" fmla="*/ 220318 h 599676"/>
                    <a:gd name="connsiteX4" fmla="*/ 271455 w 974592"/>
                    <a:gd name="connsiteY4" fmla="*/ 381353 h 599676"/>
                    <a:gd name="connsiteX5" fmla="*/ 647107 w 974592"/>
                    <a:gd name="connsiteY5" fmla="*/ 566045 h 599676"/>
                    <a:gd name="connsiteX6" fmla="*/ 746009 w 974592"/>
                    <a:gd name="connsiteY6" fmla="*/ 599392 h 599676"/>
                    <a:gd name="connsiteX7" fmla="*/ 746578 w 974592"/>
                    <a:gd name="connsiteY7" fmla="*/ 599677 h 599676"/>
                    <a:gd name="connsiteX8" fmla="*/ 829234 w 974592"/>
                    <a:gd name="connsiteY8" fmla="*/ 587991 h 599676"/>
                    <a:gd name="connsiteX9" fmla="*/ 974592 w 974592"/>
                    <a:gd name="connsiteY9" fmla="*/ 523007 h 599676"/>
                    <a:gd name="connsiteX10" fmla="*/ 336724 w 974592"/>
                    <a:gd name="connsiteY10" fmla="*/ 274472 h 599676"/>
                    <a:gd name="connsiteX11" fmla="*/ 403 w 974592"/>
                    <a:gd name="connsiteY11" fmla="*/ 0 h 59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92" h="599676">
                      <a:moveTo>
                        <a:pt x="403" y="0"/>
                      </a:moveTo>
                      <a:cubicBezTo>
                        <a:pt x="118" y="7695"/>
                        <a:pt x="-167" y="15391"/>
                        <a:pt x="118" y="22801"/>
                      </a:cubicBezTo>
                      <a:cubicBezTo>
                        <a:pt x="118" y="63559"/>
                        <a:pt x="5533" y="102891"/>
                        <a:pt x="15509" y="140229"/>
                      </a:cubicBezTo>
                      <a:cubicBezTo>
                        <a:pt x="22919" y="168160"/>
                        <a:pt x="32610" y="194952"/>
                        <a:pt x="44581" y="220318"/>
                      </a:cubicBezTo>
                      <a:cubicBezTo>
                        <a:pt x="109280" y="275042"/>
                        <a:pt x="184524" y="328340"/>
                        <a:pt x="271455" y="381353"/>
                      </a:cubicBezTo>
                      <a:cubicBezTo>
                        <a:pt x="398572" y="459163"/>
                        <a:pt x="524265" y="520727"/>
                        <a:pt x="647107" y="566045"/>
                      </a:cubicBezTo>
                      <a:cubicBezTo>
                        <a:pt x="680170" y="578300"/>
                        <a:pt x="713232" y="589416"/>
                        <a:pt x="746009" y="599392"/>
                      </a:cubicBezTo>
                      <a:cubicBezTo>
                        <a:pt x="746294" y="599392"/>
                        <a:pt x="746294" y="599392"/>
                        <a:pt x="746578" y="599677"/>
                      </a:cubicBezTo>
                      <a:cubicBezTo>
                        <a:pt x="774795" y="598251"/>
                        <a:pt x="802157" y="594546"/>
                        <a:pt x="829234" y="587991"/>
                      </a:cubicBezTo>
                      <a:cubicBezTo>
                        <a:pt x="880822" y="575450"/>
                        <a:pt x="929845" y="553219"/>
                        <a:pt x="974592" y="523007"/>
                      </a:cubicBezTo>
                      <a:cubicBezTo>
                        <a:pt x="771375" y="492510"/>
                        <a:pt x="557612" y="409000"/>
                        <a:pt x="336724" y="274472"/>
                      </a:cubicBezTo>
                      <a:cubicBezTo>
                        <a:pt x="189370" y="184976"/>
                        <a:pt x="79353" y="95481"/>
                        <a:pt x="403" y="0"/>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29" name="Graphic 60">
              <a:extLst>
                <a:ext uri="{FF2B5EF4-FFF2-40B4-BE49-F238E27FC236}">
                  <a16:creationId xmlns:a16="http://schemas.microsoft.com/office/drawing/2014/main" id="{F39CF658-E800-49EE-9859-A1229A115AC7}"/>
                </a:ext>
              </a:extLst>
            </p:cNvPr>
            <p:cNvGrpSpPr/>
            <p:nvPr/>
          </p:nvGrpSpPr>
          <p:grpSpPr>
            <a:xfrm>
              <a:off x="1332674" y="3911961"/>
              <a:ext cx="170919" cy="425197"/>
              <a:chOff x="-696233" y="3475028"/>
              <a:chExt cx="170919" cy="425197"/>
            </a:xfrm>
          </p:grpSpPr>
          <p:sp>
            <p:nvSpPr>
              <p:cNvPr id="30" name="Freeform: Shape 118">
                <a:extLst>
                  <a:ext uri="{FF2B5EF4-FFF2-40B4-BE49-F238E27FC236}">
                    <a16:creationId xmlns:a16="http://schemas.microsoft.com/office/drawing/2014/main" id="{1DD9961A-0A70-4F95-BF74-D95A8D7450B6}"/>
                  </a:ext>
                </a:extLst>
              </p:cNvPr>
              <p:cNvSpPr/>
              <p:nvPr/>
            </p:nvSpPr>
            <p:spPr>
              <a:xfrm>
                <a:off x="-630019" y="3502911"/>
                <a:ext cx="104706" cy="397314"/>
              </a:xfrm>
              <a:custGeom>
                <a:avLst/>
                <a:gdLst>
                  <a:gd name="connsiteX0" fmla="*/ 94341 w 104706"/>
                  <a:gd name="connsiteY0" fmla="*/ 397314 h 397314"/>
                  <a:gd name="connsiteX1" fmla="*/ 0 w 104706"/>
                  <a:gd name="connsiteY1" fmla="*/ 0 h 397314"/>
                </a:gdLst>
                <a:ahLst/>
                <a:cxnLst>
                  <a:cxn ang="0">
                    <a:pos x="connsiteX0" y="connsiteY0"/>
                  </a:cxn>
                  <a:cxn ang="0">
                    <a:pos x="connsiteX1" y="connsiteY1"/>
                  </a:cxn>
                </a:cxnLst>
                <a:rect l="l" t="t" r="r" b="b"/>
                <a:pathLst>
                  <a:path w="104706" h="397314">
                    <a:moveTo>
                      <a:pt x="94341" y="397314"/>
                    </a:moveTo>
                    <a:cubicBezTo>
                      <a:pt x="124268" y="259651"/>
                      <a:pt x="88355" y="109447"/>
                      <a:pt x="0" y="0"/>
                    </a:cubicBezTo>
                  </a:path>
                </a:pathLst>
              </a:custGeom>
              <a:noFill/>
              <a:ln w="17505" cap="rnd">
                <a:solidFill>
                  <a:srgbClr val="211E1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Shape 119">
                <a:extLst>
                  <a:ext uri="{FF2B5EF4-FFF2-40B4-BE49-F238E27FC236}">
                    <a16:creationId xmlns:a16="http://schemas.microsoft.com/office/drawing/2014/main" id="{CE0C461D-337E-4836-B013-A3938B968619}"/>
                  </a:ext>
                </a:extLst>
              </p:cNvPr>
              <p:cNvSpPr/>
              <p:nvPr/>
            </p:nvSpPr>
            <p:spPr>
              <a:xfrm>
                <a:off x="-696233" y="3475028"/>
                <a:ext cx="113045" cy="113193"/>
              </a:xfrm>
              <a:custGeom>
                <a:avLst/>
                <a:gdLst>
                  <a:gd name="connsiteX0" fmla="*/ 3510 w 113045"/>
                  <a:gd name="connsiteY0" fmla="*/ 37004 h 113193"/>
                  <a:gd name="connsiteX1" fmla="*/ 36857 w 113045"/>
                  <a:gd name="connsiteY1" fmla="*/ 109684 h 113193"/>
                  <a:gd name="connsiteX2" fmla="*/ 109536 w 113045"/>
                  <a:gd name="connsiteY2" fmla="*/ 76337 h 113193"/>
                  <a:gd name="connsiteX3" fmla="*/ 76189 w 113045"/>
                  <a:gd name="connsiteY3" fmla="*/ 3657 h 113193"/>
                  <a:gd name="connsiteX4" fmla="*/ 3510 w 113045"/>
                  <a:gd name="connsiteY4" fmla="*/ 37004 h 11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45" h="113193">
                    <a:moveTo>
                      <a:pt x="3510" y="37004"/>
                    </a:moveTo>
                    <a:cubicBezTo>
                      <a:pt x="-7321" y="66361"/>
                      <a:pt x="7785" y="98853"/>
                      <a:pt x="36857" y="109684"/>
                    </a:cubicBezTo>
                    <a:cubicBezTo>
                      <a:pt x="66214" y="120514"/>
                      <a:pt x="98706" y="105408"/>
                      <a:pt x="109536" y="76337"/>
                    </a:cubicBezTo>
                    <a:cubicBezTo>
                      <a:pt x="120367" y="46980"/>
                      <a:pt x="105261" y="14488"/>
                      <a:pt x="76189" y="3657"/>
                    </a:cubicBezTo>
                    <a:cubicBezTo>
                      <a:pt x="46547" y="-7458"/>
                      <a:pt x="14055" y="7647"/>
                      <a:pt x="3510" y="37004"/>
                    </a:cubicBezTo>
                    <a:close/>
                  </a:path>
                </a:pathLst>
              </a:custGeom>
              <a:solidFill>
                <a:srgbClr val="211E1F"/>
              </a:solidFill>
              <a:ln w="284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64" name="TextBox 63">
            <a:extLst>
              <a:ext uri="{FF2B5EF4-FFF2-40B4-BE49-F238E27FC236}">
                <a16:creationId xmlns:a16="http://schemas.microsoft.com/office/drawing/2014/main" id="{DD4DC06B-EA4B-438C-A04D-6735C5378C83}"/>
              </a:ext>
            </a:extLst>
          </p:cNvPr>
          <p:cNvSpPr txBox="1"/>
          <p:nvPr/>
        </p:nvSpPr>
        <p:spPr>
          <a:xfrm>
            <a:off x="702800" y="2186715"/>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65" name="TextBox 64">
            <a:extLst>
              <a:ext uri="{FF2B5EF4-FFF2-40B4-BE49-F238E27FC236}">
                <a16:creationId xmlns:a16="http://schemas.microsoft.com/office/drawing/2014/main" id="{DD4DC06B-EA4B-438C-A04D-6735C5378C83}"/>
              </a:ext>
            </a:extLst>
          </p:cNvPr>
          <p:cNvSpPr txBox="1"/>
          <p:nvPr/>
        </p:nvSpPr>
        <p:spPr>
          <a:xfrm>
            <a:off x="677595" y="3760119"/>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66" name="TextBox 65">
            <a:extLst>
              <a:ext uri="{FF2B5EF4-FFF2-40B4-BE49-F238E27FC236}">
                <a16:creationId xmlns:a16="http://schemas.microsoft.com/office/drawing/2014/main" id="{DD4DC06B-EA4B-438C-A04D-6735C5378C83}"/>
              </a:ext>
            </a:extLst>
          </p:cNvPr>
          <p:cNvSpPr txBox="1"/>
          <p:nvPr/>
        </p:nvSpPr>
        <p:spPr>
          <a:xfrm>
            <a:off x="677594" y="5311774"/>
            <a:ext cx="1213773" cy="523220"/>
          </a:xfrm>
          <a:prstGeom prst="rect">
            <a:avLst/>
          </a:prstGeom>
          <a:solidFill>
            <a:srgbClr val="EA4D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Tree>
    <p:extLst>
      <p:ext uri="{BB962C8B-B14F-4D97-AF65-F5344CB8AC3E}">
        <p14:creationId xmlns:p14="http://schemas.microsoft.com/office/powerpoint/2010/main" val="258764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1000" fill="hold"/>
                                        <p:tgtEl>
                                          <p:spTgt spid="122"/>
                                        </p:tgtEl>
                                        <p:attrNameLst>
                                          <p:attrName>ppt_w</p:attrName>
                                        </p:attrNameLst>
                                      </p:cBhvr>
                                      <p:tavLst>
                                        <p:tav tm="0">
                                          <p:val>
                                            <p:strVal val="#ppt_w+.3"/>
                                          </p:val>
                                        </p:tav>
                                        <p:tav tm="100000">
                                          <p:val>
                                            <p:strVal val="#ppt_w"/>
                                          </p:val>
                                        </p:tav>
                                      </p:tavLst>
                                    </p:anim>
                                    <p:anim calcmode="lin" valueType="num">
                                      <p:cBhvr>
                                        <p:cTn id="14" dur="1000" fill="hold"/>
                                        <p:tgtEl>
                                          <p:spTgt spid="122"/>
                                        </p:tgtEl>
                                        <p:attrNameLst>
                                          <p:attrName>ppt_h</p:attrName>
                                        </p:attrNameLst>
                                      </p:cBhvr>
                                      <p:tavLst>
                                        <p:tav tm="0">
                                          <p:val>
                                            <p:strVal val="#ppt_h"/>
                                          </p:val>
                                        </p:tav>
                                        <p:tav tm="100000">
                                          <p:val>
                                            <p:strVal val="#ppt_h"/>
                                          </p:val>
                                        </p:tav>
                                      </p:tavLst>
                                    </p:anim>
                                    <p:animEffect transition="in" filter="fade">
                                      <p:cBhvr>
                                        <p:cTn id="15" dur="1000"/>
                                        <p:tgtEl>
                                          <p:spTgt spid="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anim calcmode="lin" valueType="num">
                                      <p:cBhvr>
                                        <p:cTn id="21" dur="500" fill="hold"/>
                                        <p:tgtEl>
                                          <p:spTgt spid="64"/>
                                        </p:tgtEl>
                                        <p:attrNameLst>
                                          <p:attrName>ppt_x</p:attrName>
                                        </p:attrNameLst>
                                      </p:cBhvr>
                                      <p:tavLst>
                                        <p:tav tm="0">
                                          <p:val>
                                            <p:strVal val="#ppt_x"/>
                                          </p:val>
                                        </p:tav>
                                        <p:tav tm="100000">
                                          <p:val>
                                            <p:strVal val="#ppt_x"/>
                                          </p:val>
                                        </p:tav>
                                      </p:tavLst>
                                    </p:anim>
                                    <p:anim calcmode="lin" valueType="num">
                                      <p:cBhvr>
                                        <p:cTn id="22" dur="500" fill="hold"/>
                                        <p:tgtEl>
                                          <p:spTgt spid="6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anim calcmode="lin" valueType="num">
                                      <p:cBhvr>
                                        <p:cTn id="32" dur="500" fill="hold"/>
                                        <p:tgtEl>
                                          <p:spTgt spid="65"/>
                                        </p:tgtEl>
                                        <p:attrNameLst>
                                          <p:attrName>ppt_x</p:attrName>
                                        </p:attrNameLst>
                                      </p:cBhvr>
                                      <p:tavLst>
                                        <p:tav tm="0">
                                          <p:val>
                                            <p:strVal val="#ppt_x"/>
                                          </p:val>
                                        </p:tav>
                                        <p:tav tm="100000">
                                          <p:val>
                                            <p:strVal val="#ppt_x"/>
                                          </p:val>
                                        </p:tav>
                                      </p:tavLst>
                                    </p:anim>
                                    <p:anim calcmode="lin" valueType="num">
                                      <p:cBhvr>
                                        <p:cTn id="33" dur="500" fill="hold"/>
                                        <p:tgtEl>
                                          <p:spTgt spid="65"/>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42"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repeatCount="2000" fill="hold" nodeType="clickEffect">
                                  <p:stCondLst>
                                    <p:cond delay="0"/>
                                  </p:stCondLst>
                                  <p:childTnLst>
                                    <p:animRot by="120000">
                                      <p:cBhvr>
                                        <p:cTn id="56" dur="125" fill="hold">
                                          <p:stCondLst>
                                            <p:cond delay="0"/>
                                          </p:stCondLst>
                                        </p:cTn>
                                        <p:tgtEl>
                                          <p:spTgt spid="16"/>
                                        </p:tgtEl>
                                        <p:attrNameLst>
                                          <p:attrName>r</p:attrName>
                                        </p:attrNameLst>
                                      </p:cBhvr>
                                    </p:animRot>
                                    <p:animRot by="-240000">
                                      <p:cBhvr>
                                        <p:cTn id="57" dur="250" fill="hold">
                                          <p:stCondLst>
                                            <p:cond delay="250"/>
                                          </p:stCondLst>
                                        </p:cTn>
                                        <p:tgtEl>
                                          <p:spTgt spid="16"/>
                                        </p:tgtEl>
                                        <p:attrNameLst>
                                          <p:attrName>r</p:attrName>
                                        </p:attrNameLst>
                                      </p:cBhvr>
                                    </p:animRot>
                                    <p:animRot by="240000">
                                      <p:cBhvr>
                                        <p:cTn id="58" dur="250" fill="hold">
                                          <p:stCondLst>
                                            <p:cond delay="500"/>
                                          </p:stCondLst>
                                        </p:cTn>
                                        <p:tgtEl>
                                          <p:spTgt spid="16"/>
                                        </p:tgtEl>
                                        <p:attrNameLst>
                                          <p:attrName>r</p:attrName>
                                        </p:attrNameLst>
                                      </p:cBhvr>
                                    </p:animRot>
                                    <p:animRot by="-240000">
                                      <p:cBhvr>
                                        <p:cTn id="59" dur="250" fill="hold">
                                          <p:stCondLst>
                                            <p:cond delay="750"/>
                                          </p:stCondLst>
                                        </p:cTn>
                                        <p:tgtEl>
                                          <p:spTgt spid="16"/>
                                        </p:tgtEl>
                                        <p:attrNameLst>
                                          <p:attrName>r</p:attrName>
                                        </p:attrNameLst>
                                      </p:cBhvr>
                                    </p:animRot>
                                    <p:animRot by="120000">
                                      <p:cBhvr>
                                        <p:cTn id="60" dur="250" fill="hold">
                                          <p:stCondLst>
                                            <p:cond delay="1000"/>
                                          </p:stCondLst>
                                        </p:cTn>
                                        <p:tgtEl>
                                          <p:spTgt spid="16"/>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2" name="Minion-Yahoo-Ringtone-_With-Free-Download-Link_.wav"/>
                                        </p:tgtEl>
                                      </p:cMediaNode>
                                    </p:audio>
                                  </p:subTnLst>
                                </p:cTn>
                              </p:par>
                              <p:par>
                                <p:cTn id="61" presetID="49" presetClass="entr" presetSubtype="0" decel="10000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360"/>
                                          </p:val>
                                        </p:tav>
                                        <p:tav tm="100000">
                                          <p:val>
                                            <p:fltVal val="0"/>
                                          </p:val>
                                        </p:tav>
                                      </p:tavLst>
                                    </p:anim>
                                    <p:animEffect transition="in" filter="fade">
                                      <p:cBhvr>
                                        <p:cTn id="66" dur="1000"/>
                                        <p:tgtEl>
                                          <p:spTgt spid="19"/>
                                        </p:tgtEl>
                                      </p:cBhvr>
                                    </p:animEffect>
                                  </p:childTnLst>
                                </p:cTn>
                              </p:par>
                              <p:par>
                                <p:cTn id="67" presetID="37" presetClass="entr" presetSubtype="0" fill="hold" nodeType="withEffect">
                                  <p:stCondLst>
                                    <p:cond delay="3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900" decel="100000" fill="hold"/>
                                        <p:tgtEl>
                                          <p:spTgt spid="2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9" presetClass="emph" presetSubtype="0" nodeType="clickEffect">
                                  <p:stCondLst>
                                    <p:cond delay="0"/>
                                  </p:stCondLst>
                                  <p:childTnLst>
                                    <p:set>
                                      <p:cBhvr rctx="PPT">
                                        <p:cTn id="77" dur="indefinite"/>
                                        <p:tgtEl>
                                          <p:spTgt spid="13"/>
                                        </p:tgtEl>
                                        <p:attrNameLst>
                                          <p:attrName>style.opacity</p:attrName>
                                        </p:attrNameLst>
                                      </p:cBhvr>
                                      <p:to>
                                        <p:strVal val="0.5"/>
                                      </p:to>
                                    </p:set>
                                    <p:animEffect filter="image" prLst="opacity: 0.5">
                                      <p:cBhvr rctx="IE">
                                        <p:cTn id="78" dur="indefinite"/>
                                        <p:tgtEl>
                                          <p:spTgt spid="13"/>
                                        </p:tgtEl>
                                      </p:cBhvr>
                                    </p:animEffect>
                                  </p:childTnLst>
                                  <p:subTnLst>
                                    <p:audio>
                                      <p:cMediaNode vol="15000">
                                        <p:cTn display="0" masterRel="sameClick">
                                          <p:stCondLst>
                                            <p:cond evt="begin" delay="0">
                                              <p:tn val="76"/>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0"/>
                    </p:tgtEl>
                  </p:cond>
                </p:stCondLst>
                <p:endSync evt="end" delay="0">
                  <p:rtn val="all"/>
                </p:endSync>
                <p:childTnLst>
                  <p:par>
                    <p:cTn id="80" fill="hold">
                      <p:stCondLst>
                        <p:cond delay="0"/>
                      </p:stCondLst>
                      <p:childTnLst>
                        <p:par>
                          <p:cTn id="81" fill="hold">
                            <p:stCondLst>
                              <p:cond delay="0"/>
                            </p:stCondLst>
                            <p:childTnLst>
                              <p:par>
                                <p:cTn id="82" presetID="9" presetClass="emph" presetSubtype="0" nodeType="clickEffect">
                                  <p:stCondLst>
                                    <p:cond delay="0"/>
                                  </p:stCondLst>
                                  <p:childTnLst>
                                    <p:set>
                                      <p:cBhvr rctx="PPT">
                                        <p:cTn id="83" dur="indefinite"/>
                                        <p:tgtEl>
                                          <p:spTgt spid="10"/>
                                        </p:tgtEl>
                                        <p:attrNameLst>
                                          <p:attrName>style.opacity</p:attrName>
                                        </p:attrNameLst>
                                      </p:cBhvr>
                                      <p:to>
                                        <p:strVal val="0.5"/>
                                      </p:to>
                                    </p:set>
                                    <p:animEffect filter="image" prLst="opacity: 0.5">
                                      <p:cBhvr rctx="IE">
                                        <p:cTn id="84" dur="indefinite"/>
                                        <p:tgtEl>
                                          <p:spTgt spid="10"/>
                                        </p:tgtEl>
                                      </p:cBhvr>
                                    </p:animEffect>
                                  </p:childTnLst>
                                  <p:subTnLst>
                                    <p:audio>
                                      <p:cMediaNode vol="20000">
                                        <p:cTn display="0" masterRel="sameClick">
                                          <p:stCondLst>
                                            <p:cond evt="begin" delay="0">
                                              <p:tn val="82"/>
                                            </p:cond>
                                          </p:stCondLst>
                                          <p:endCondLst>
                                            <p:cond evt="onStopAudio" delay="0">
                                              <p:tgtEl>
                                                <p:sldTgt/>
                                              </p:tgtEl>
                                            </p:cond>
                                          </p:endCondLst>
                                        </p:cTn>
                                        <p:tgtEl>
                                          <p:sndTgt r:embed="rId3" name="oh-no-sound-effect.wav"/>
                                        </p:tgtEl>
                                      </p:cMediaNode>
                                    </p:audio>
                                  </p:subTnLst>
                                </p:cTn>
                              </p:par>
                            </p:childTnLst>
                          </p:cTn>
                        </p:par>
                      </p:childTnLst>
                    </p:cTn>
                  </p:par>
                </p:childTnLst>
              </p:cTn>
              <p:nextCondLst>
                <p:cond evt="onClick" delay="0">
                  <p:tgtEl>
                    <p:spTgt spid="10"/>
                  </p:tgtEl>
                </p:cond>
              </p:nextCondLst>
            </p:seq>
          </p:childTnLst>
        </p:cTn>
      </p:par>
    </p:tnLst>
    <p:bldLst>
      <p:bldP spid="122" grpId="0"/>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17"/>
        </a:solidFill>
        <a:effectLst/>
      </p:bgPr>
    </p:bg>
    <p:spTree>
      <p:nvGrpSpPr>
        <p:cNvPr id="1" name=""/>
        <p:cNvGrpSpPr/>
        <p:nvPr/>
      </p:nvGrpSpPr>
      <p:grpSpPr>
        <a:xfrm>
          <a:off x="0" y="0"/>
          <a:ext cx="0" cy="0"/>
          <a:chOff x="0" y="0"/>
          <a:chExt cx="0" cy="0"/>
        </a:xfrm>
      </p:grpSpPr>
      <p:sp>
        <p:nvSpPr>
          <p:cNvPr id="10" name="12-Point Star 8"/>
          <p:cNvSpPr/>
          <p:nvPr/>
        </p:nvSpPr>
        <p:spPr>
          <a:xfrm>
            <a:off x="4889500" y="2349500"/>
            <a:ext cx="2413000" cy="2413000"/>
          </a:xfrm>
          <a:custGeom>
            <a:avLst/>
            <a:gdLst>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193968 w 2895600"/>
              <a:gd name="connsiteY22" fmla="*/ 2171700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27219 w 2895600"/>
              <a:gd name="connsiteY22" fmla="*/ 2160617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93968 w 2895600"/>
              <a:gd name="connsiteY2" fmla="*/ 723900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723900 w 2895600"/>
              <a:gd name="connsiteY4" fmla="*/ 193968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171700 w 2895600"/>
              <a:gd name="connsiteY8" fmla="*/ 193968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01632 w 2895600"/>
              <a:gd name="connsiteY10" fmla="*/ 723900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186534 w 2895600"/>
              <a:gd name="connsiteY2" fmla="*/ 738768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1447800 w 2895600"/>
              <a:gd name="connsiteY3" fmla="*/ 1447800 h 2895600"/>
              <a:gd name="connsiteX4" fmla="*/ 818029 w 2895600"/>
              <a:gd name="connsiteY4" fmla="*/ 362056 h 2895600"/>
              <a:gd name="connsiteX5" fmla="*/ 1447800 w 2895600"/>
              <a:gd name="connsiteY5" fmla="*/ 1447800 h 2895600"/>
              <a:gd name="connsiteX6" fmla="*/ 1447800 w 2895600"/>
              <a:gd name="connsiteY6" fmla="*/ 0 h 2895600"/>
              <a:gd name="connsiteX7" fmla="*/ 1447800 w 2895600"/>
              <a:gd name="connsiteY7" fmla="*/ 1447800 h 2895600"/>
              <a:gd name="connsiteX8" fmla="*/ 2057400 w 2895600"/>
              <a:gd name="connsiteY8" fmla="*/ 402397 h 2895600"/>
              <a:gd name="connsiteX9" fmla="*/ 1447800 w 2895600"/>
              <a:gd name="connsiteY9" fmla="*/ 1447800 h 2895600"/>
              <a:gd name="connsiteX10" fmla="*/ 2762143 w 2895600"/>
              <a:gd name="connsiteY10" fmla="*/ 683559 h 2895600"/>
              <a:gd name="connsiteX11" fmla="*/ 1447800 w 2895600"/>
              <a:gd name="connsiteY11" fmla="*/ 1447800 h 2895600"/>
              <a:gd name="connsiteX12" fmla="*/ 2895600 w 2895600"/>
              <a:gd name="connsiteY12" fmla="*/ 1447800 h 2895600"/>
              <a:gd name="connsiteX13" fmla="*/ 1447800 w 2895600"/>
              <a:gd name="connsiteY13" fmla="*/ 1447800 h 2895600"/>
              <a:gd name="connsiteX14" fmla="*/ 2701632 w 2895600"/>
              <a:gd name="connsiteY14" fmla="*/ 2171700 h 2895600"/>
              <a:gd name="connsiteX15" fmla="*/ 1447800 w 2895600"/>
              <a:gd name="connsiteY15" fmla="*/ 1447800 h 2895600"/>
              <a:gd name="connsiteX16" fmla="*/ 2171700 w 2895600"/>
              <a:gd name="connsiteY16" fmla="*/ 2701632 h 2895600"/>
              <a:gd name="connsiteX17" fmla="*/ 1447800 w 2895600"/>
              <a:gd name="connsiteY17" fmla="*/ 1447800 h 2895600"/>
              <a:gd name="connsiteX18" fmla="*/ 1447800 w 2895600"/>
              <a:gd name="connsiteY18" fmla="*/ 2895600 h 2895600"/>
              <a:gd name="connsiteX19" fmla="*/ 1447800 w 2895600"/>
              <a:gd name="connsiteY19" fmla="*/ 1447800 h 2895600"/>
              <a:gd name="connsiteX20" fmla="*/ 723900 w 2895600"/>
              <a:gd name="connsiteY20" fmla="*/ 2701632 h 2895600"/>
              <a:gd name="connsiteX21" fmla="*/ 1447800 w 2895600"/>
              <a:gd name="connsiteY21" fmla="*/ 1447800 h 2895600"/>
              <a:gd name="connsiteX22" fmla="*/ 210594 w 2895600"/>
              <a:gd name="connsiteY22" fmla="*/ 2182784 h 2895600"/>
              <a:gd name="connsiteX23" fmla="*/ 1447800 w 2895600"/>
              <a:gd name="connsiteY23" fmla="*/ 1447800 h 2895600"/>
              <a:gd name="connsiteX24" fmla="*/ 0 w 2895600"/>
              <a:gd name="connsiteY24"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62143 w 2895600"/>
              <a:gd name="connsiteY11" fmla="*/ 683559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 name="connsiteX0" fmla="*/ 0 w 2895600"/>
              <a:gd name="connsiteY0" fmla="*/ 1447800 h 2895600"/>
              <a:gd name="connsiteX1" fmla="*/ 1447800 w 2895600"/>
              <a:gd name="connsiteY1" fmla="*/ 1447800 h 2895600"/>
              <a:gd name="connsiteX2" fmla="*/ 368069 w 2895600"/>
              <a:gd name="connsiteY2" fmla="*/ 846345 h 2895600"/>
              <a:gd name="connsiteX3" fmla="*/ 398929 w 2895600"/>
              <a:gd name="connsiteY3" fmla="*/ 883024 h 2895600"/>
              <a:gd name="connsiteX4" fmla="*/ 1447800 w 2895600"/>
              <a:gd name="connsiteY4" fmla="*/ 1447800 h 2895600"/>
              <a:gd name="connsiteX5" fmla="*/ 818029 w 2895600"/>
              <a:gd name="connsiteY5" fmla="*/ 362056 h 2895600"/>
              <a:gd name="connsiteX6" fmla="*/ 1447800 w 2895600"/>
              <a:gd name="connsiteY6" fmla="*/ 1447800 h 2895600"/>
              <a:gd name="connsiteX7" fmla="*/ 1447800 w 2895600"/>
              <a:gd name="connsiteY7" fmla="*/ 0 h 2895600"/>
              <a:gd name="connsiteX8" fmla="*/ 1447800 w 2895600"/>
              <a:gd name="connsiteY8" fmla="*/ 1447800 h 2895600"/>
              <a:gd name="connsiteX9" fmla="*/ 2057400 w 2895600"/>
              <a:gd name="connsiteY9" fmla="*/ 402397 h 2895600"/>
              <a:gd name="connsiteX10" fmla="*/ 1447800 w 2895600"/>
              <a:gd name="connsiteY10" fmla="*/ 1447800 h 2895600"/>
              <a:gd name="connsiteX11" fmla="*/ 2712267 w 2895600"/>
              <a:gd name="connsiteY11" fmla="*/ 733436 h 2895600"/>
              <a:gd name="connsiteX12" fmla="*/ 1447800 w 2895600"/>
              <a:gd name="connsiteY12" fmla="*/ 1447800 h 2895600"/>
              <a:gd name="connsiteX13" fmla="*/ 2895600 w 2895600"/>
              <a:gd name="connsiteY13" fmla="*/ 1447800 h 2895600"/>
              <a:gd name="connsiteX14" fmla="*/ 1447800 w 2895600"/>
              <a:gd name="connsiteY14" fmla="*/ 1447800 h 2895600"/>
              <a:gd name="connsiteX15" fmla="*/ 2701632 w 2895600"/>
              <a:gd name="connsiteY15" fmla="*/ 2171700 h 2895600"/>
              <a:gd name="connsiteX16" fmla="*/ 1447800 w 2895600"/>
              <a:gd name="connsiteY16" fmla="*/ 1447800 h 2895600"/>
              <a:gd name="connsiteX17" fmla="*/ 2171700 w 2895600"/>
              <a:gd name="connsiteY17" fmla="*/ 2701632 h 2895600"/>
              <a:gd name="connsiteX18" fmla="*/ 1447800 w 2895600"/>
              <a:gd name="connsiteY18" fmla="*/ 1447800 h 2895600"/>
              <a:gd name="connsiteX19" fmla="*/ 1447800 w 2895600"/>
              <a:gd name="connsiteY19" fmla="*/ 2895600 h 2895600"/>
              <a:gd name="connsiteX20" fmla="*/ 1447800 w 2895600"/>
              <a:gd name="connsiteY20" fmla="*/ 1447800 h 2895600"/>
              <a:gd name="connsiteX21" fmla="*/ 723900 w 2895600"/>
              <a:gd name="connsiteY21" fmla="*/ 2701632 h 2895600"/>
              <a:gd name="connsiteX22" fmla="*/ 1447800 w 2895600"/>
              <a:gd name="connsiteY22" fmla="*/ 1447800 h 2895600"/>
              <a:gd name="connsiteX23" fmla="*/ 210594 w 2895600"/>
              <a:gd name="connsiteY23" fmla="*/ 2182784 h 2895600"/>
              <a:gd name="connsiteX24" fmla="*/ 1447800 w 2895600"/>
              <a:gd name="connsiteY24" fmla="*/ 1447800 h 2895600"/>
              <a:gd name="connsiteX25" fmla="*/ 0 w 2895600"/>
              <a:gd name="connsiteY25" fmla="*/ 144780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95600" h="2895600">
                <a:moveTo>
                  <a:pt x="0" y="1447800"/>
                </a:moveTo>
                <a:lnTo>
                  <a:pt x="1447800" y="1447800"/>
                </a:lnTo>
                <a:lnTo>
                  <a:pt x="368069" y="846345"/>
                </a:lnTo>
                <a:cubicBezTo>
                  <a:pt x="376115" y="851848"/>
                  <a:pt x="390883" y="877521"/>
                  <a:pt x="398929" y="883024"/>
                </a:cubicBezTo>
                <a:lnTo>
                  <a:pt x="1447800" y="1447800"/>
                </a:lnTo>
                <a:lnTo>
                  <a:pt x="818029" y="362056"/>
                </a:lnTo>
                <a:lnTo>
                  <a:pt x="1447800" y="1447800"/>
                </a:lnTo>
                <a:lnTo>
                  <a:pt x="1447800" y="0"/>
                </a:lnTo>
                <a:lnTo>
                  <a:pt x="1447800" y="1447800"/>
                </a:lnTo>
                <a:lnTo>
                  <a:pt x="2057400" y="402397"/>
                </a:lnTo>
                <a:lnTo>
                  <a:pt x="1447800" y="1447800"/>
                </a:lnTo>
                <a:lnTo>
                  <a:pt x="2712267" y="733436"/>
                </a:lnTo>
                <a:lnTo>
                  <a:pt x="1447800" y="1447800"/>
                </a:lnTo>
                <a:lnTo>
                  <a:pt x="2895600" y="1447800"/>
                </a:lnTo>
                <a:lnTo>
                  <a:pt x="1447800" y="1447800"/>
                </a:lnTo>
                <a:lnTo>
                  <a:pt x="2701632" y="2171700"/>
                </a:lnTo>
                <a:lnTo>
                  <a:pt x="1447800" y="1447800"/>
                </a:lnTo>
                <a:lnTo>
                  <a:pt x="2171700" y="2701632"/>
                </a:lnTo>
                <a:lnTo>
                  <a:pt x="1447800" y="1447800"/>
                </a:lnTo>
                <a:lnTo>
                  <a:pt x="1447800" y="2895600"/>
                </a:lnTo>
                <a:lnTo>
                  <a:pt x="1447800" y="1447800"/>
                </a:lnTo>
                <a:lnTo>
                  <a:pt x="723900" y="2701632"/>
                </a:lnTo>
                <a:lnTo>
                  <a:pt x="1447800" y="1447800"/>
                </a:lnTo>
                <a:lnTo>
                  <a:pt x="210594" y="2182784"/>
                </a:lnTo>
                <a:lnTo>
                  <a:pt x="1447800" y="1447800"/>
                </a:lnTo>
                <a:lnTo>
                  <a:pt x="0" y="144780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Oval 10"/>
          <p:cNvSpPr/>
          <p:nvPr/>
        </p:nvSpPr>
        <p:spPr>
          <a:xfrm>
            <a:off x="4889500" y="2041236"/>
            <a:ext cx="2721264" cy="2721264"/>
          </a:xfrm>
          <a:prstGeom prst="ellipse">
            <a:avLst/>
          </a:prstGeom>
          <a:solidFill>
            <a:srgbClr val="FFDE17"/>
          </a:solidFill>
          <a:ln>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9" name="Google Shape;380;p32" hidden="1">
            <a:extLst>
              <a:ext uri="{FF2B5EF4-FFF2-40B4-BE49-F238E27FC236}">
                <a16:creationId xmlns:a16="http://schemas.microsoft.com/office/drawing/2014/main" id="{AFC67C88-0432-4BC1-835C-6B12BA6CF784}"/>
              </a:ext>
            </a:extLst>
          </p:cNvPr>
          <p:cNvPicPr preferRelativeResize="0"/>
          <p:nvPr/>
        </p:nvPicPr>
        <p:blipFill>
          <a:blip r:embed="rId2">
            <a:alphaModFix amt="70000"/>
          </a:blip>
          <a:stretch>
            <a:fillRect/>
          </a:stretch>
        </p:blipFill>
        <p:spPr>
          <a:xfrm>
            <a:off x="1" y="4467"/>
            <a:ext cx="12205252" cy="6853535"/>
          </a:xfrm>
          <a:prstGeom prst="rect">
            <a:avLst/>
          </a:prstGeom>
          <a:noFill/>
          <a:ln>
            <a:noFill/>
          </a:ln>
        </p:spPr>
      </p:pic>
      <p:sp>
        <p:nvSpPr>
          <p:cNvPr id="13" name="12-Point Star 4"/>
          <p:cNvSpPr/>
          <p:nvPr/>
        </p:nvSpPr>
        <p:spPr>
          <a:xfrm>
            <a:off x="5651500" y="3111500"/>
            <a:ext cx="889000" cy="889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Oval 13"/>
          <p:cNvSpPr/>
          <p:nvPr/>
        </p:nvSpPr>
        <p:spPr>
          <a:xfrm>
            <a:off x="5651500" y="3111500"/>
            <a:ext cx="889000" cy="889000"/>
          </a:xfrm>
          <a:prstGeom prst="ellipse">
            <a:avLst/>
          </a:prstGeom>
          <a:solidFill>
            <a:srgbClr val="FFDE17"/>
          </a:solidFill>
          <a:ln w="38100">
            <a:solidFill>
              <a:srgbClr val="FFDE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Oval 2"/>
          <p:cNvSpPr/>
          <p:nvPr/>
        </p:nvSpPr>
        <p:spPr>
          <a:xfrm>
            <a:off x="5461000" y="2921000"/>
            <a:ext cx="1270000" cy="1270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Oval 6"/>
          <p:cNvSpPr/>
          <p:nvPr/>
        </p:nvSpPr>
        <p:spPr>
          <a:xfrm>
            <a:off x="6478155" y="2730500"/>
            <a:ext cx="254000" cy="254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Oval 7"/>
          <p:cNvSpPr/>
          <p:nvPr/>
        </p:nvSpPr>
        <p:spPr>
          <a:xfrm>
            <a:off x="5046519" y="3190011"/>
            <a:ext cx="477983" cy="477983"/>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Oval 8"/>
          <p:cNvSpPr/>
          <p:nvPr/>
        </p:nvSpPr>
        <p:spPr>
          <a:xfrm>
            <a:off x="6731000" y="3365500"/>
            <a:ext cx="127000" cy="127000"/>
          </a:xfrm>
          <a:prstGeom prst="ellipse">
            <a:avLst/>
          </a:prstGeom>
          <a:solidFill>
            <a:srgbClr val="100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Oval 14"/>
          <p:cNvSpPr/>
          <p:nvPr/>
        </p:nvSpPr>
        <p:spPr>
          <a:xfrm>
            <a:off x="5405035" y="3492500"/>
            <a:ext cx="381000" cy="381000"/>
          </a:xfrm>
          <a:prstGeom prst="ellips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p:cNvSpPr/>
          <p:nvPr/>
        </p:nvSpPr>
        <p:spPr>
          <a:xfrm flipV="1">
            <a:off x="6250709" y="3703743"/>
            <a:ext cx="381000" cy="381000"/>
          </a:xfrm>
          <a:prstGeom prst="rect">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Isosceles Triangle 15"/>
          <p:cNvSpPr/>
          <p:nvPr/>
        </p:nvSpPr>
        <p:spPr>
          <a:xfrm flipV="1">
            <a:off x="5786037" y="1538404"/>
            <a:ext cx="206643" cy="206643"/>
          </a:xfrm>
          <a:prstGeom prst="triangle">
            <a:avLst/>
          </a:prstGeom>
          <a:noFill/>
          <a:ln>
            <a:solidFill>
              <a:srgbClr val="100C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Rectangle 1"/>
          <p:cNvSpPr/>
          <p:nvPr/>
        </p:nvSpPr>
        <p:spPr>
          <a:xfrm>
            <a:off x="3810000" y="3429000"/>
            <a:ext cx="4572000" cy="3429000"/>
          </a:xfrm>
          <a:prstGeom prst="rect">
            <a:avLst/>
          </a:prstGeom>
          <a:solidFill>
            <a:srgbClr val="FFD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TextBox 17"/>
          <p:cNvSpPr txBox="1"/>
          <p:nvPr/>
        </p:nvSpPr>
        <p:spPr>
          <a:xfrm>
            <a:off x="2461418" y="3232299"/>
            <a:ext cx="7269169" cy="1815753"/>
          </a:xfrm>
          <a:prstGeom prst="rect">
            <a:avLst/>
          </a:prstGeom>
          <a:noFill/>
        </p:spPr>
        <p:txBody>
          <a:bodyPr wrap="none" rtlCol="0">
            <a:spAutoFit/>
          </a:bodyPr>
          <a:lstStyle/>
          <a:p>
            <a:pPr algn="ctr">
              <a:lnSpc>
                <a:spcPct val="150000"/>
              </a:lnSpc>
            </a:pPr>
            <a:r>
              <a:rPr lang="en-US" sz="3733" b="1" spc="-251" dirty="0" err="1">
                <a:solidFill>
                  <a:srgbClr val="20124D"/>
                </a:solidFill>
                <a:latin typeface="Montserrat" panose="00000500000000000000" pitchFamily="50" charset="0"/>
              </a:rPr>
              <a:t>Chúc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các</a:t>
            </a:r>
            <a:r>
              <a:rPr lang="en-US" sz="3733" b="1" spc="-251" dirty="0">
                <a:solidFill>
                  <a:srgbClr val="20124D"/>
                </a:solidFill>
                <a:latin typeface="Montserrat" panose="00000500000000000000" pitchFamily="50" charset="0"/>
              </a:rPr>
              <a:t> con </a:t>
            </a:r>
            <a:r>
              <a:rPr lang="en-US" sz="3733" b="1" spc="-251" dirty="0" err="1">
                <a:solidFill>
                  <a:srgbClr val="20124D"/>
                </a:solidFill>
                <a:latin typeface="Montserrat" panose="00000500000000000000" pitchFamily="50" charset="0"/>
              </a:rPr>
              <a:t>chăm</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chỉ</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học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tập</a:t>
            </a:r>
            <a:r>
              <a:rPr lang="en-US" sz="3733" b="1" spc="-251" dirty="0">
                <a:solidFill>
                  <a:srgbClr val="20124D"/>
                </a:solidFill>
                <a:latin typeface="Montserrat" panose="00000500000000000000" pitchFamily="50" charset="0"/>
              </a:rPr>
              <a:t>, </a:t>
            </a:r>
          </a:p>
          <a:p>
            <a:pPr algn="ctr">
              <a:lnSpc>
                <a:spcPct val="150000"/>
              </a:lnSpc>
            </a:pPr>
            <a:r>
              <a:rPr lang="en-US" sz="3733" b="1" spc="-251" dirty="0" err="1">
                <a:solidFill>
                  <a:srgbClr val="20124D"/>
                </a:solidFill>
                <a:latin typeface="Montserrat" panose="00000500000000000000" pitchFamily="50" charset="0"/>
              </a:rPr>
              <a:t>và</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giữ</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gìn</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sức</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khỏe</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thật</a:t>
            </a:r>
            <a:r>
              <a:rPr lang="en-US" sz="3733" b="1" spc="-251" dirty="0">
                <a:solidFill>
                  <a:srgbClr val="20124D"/>
                </a:solidFill>
                <a:latin typeface="Montserrat" panose="00000500000000000000" pitchFamily="50" charset="0"/>
              </a:rPr>
              <a:t> </a:t>
            </a:r>
            <a:r>
              <a:rPr lang="en-US" sz="3733" b="1" spc="-251" dirty="0" err="1">
                <a:solidFill>
                  <a:srgbClr val="20124D"/>
                </a:solidFill>
                <a:latin typeface="Montserrat" panose="00000500000000000000" pitchFamily="50" charset="0"/>
              </a:rPr>
              <a:t>tốt</a:t>
            </a:r>
            <a:r>
              <a:rPr lang="en-US" sz="3733" b="1" spc="-251" dirty="0">
                <a:solidFill>
                  <a:srgbClr val="20124D"/>
                </a:solidFill>
                <a:latin typeface="Montserrat" panose="00000500000000000000" pitchFamily="50" charset="0"/>
              </a:rPr>
              <a:t>!</a:t>
            </a:r>
          </a:p>
        </p:txBody>
      </p:sp>
    </p:spTree>
    <p:extLst>
      <p:ext uri="{BB962C8B-B14F-4D97-AF65-F5344CB8AC3E}">
        <p14:creationId xmlns:p14="http://schemas.microsoft.com/office/powerpoint/2010/main" val="130507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 fill="hold"/>
                                        <p:tgtEl>
                                          <p:spTgt spid="10"/>
                                        </p:tgtEl>
                                        <p:attrNameLst>
                                          <p:attrName>ppt_w</p:attrName>
                                        </p:attrNameLst>
                                      </p:cBhvr>
                                      <p:tavLst>
                                        <p:tav tm="0">
                                          <p:val>
                                            <p:fltVal val="0"/>
                                          </p:val>
                                        </p:tav>
                                        <p:tav tm="100000">
                                          <p:val>
                                            <p:strVal val="#ppt_w"/>
                                          </p:val>
                                        </p:tav>
                                      </p:tavLst>
                                    </p:anim>
                                    <p:anim calcmode="lin" valueType="num">
                                      <p:cBhvr>
                                        <p:cTn id="8" dur="200" fill="hold"/>
                                        <p:tgtEl>
                                          <p:spTgt spid="10"/>
                                        </p:tgtEl>
                                        <p:attrNameLst>
                                          <p:attrName>ppt_h</p:attrName>
                                        </p:attrNameLst>
                                      </p:cBhvr>
                                      <p:tavLst>
                                        <p:tav tm="0">
                                          <p:val>
                                            <p:fltVal val="0"/>
                                          </p:val>
                                        </p:tav>
                                        <p:tav tm="100000">
                                          <p:val>
                                            <p:strVal val="#ppt_h"/>
                                          </p:val>
                                        </p:tav>
                                      </p:tavLst>
                                    </p:anim>
                                  </p:childTnLst>
                                </p:cTn>
                              </p:par>
                              <p:par>
                                <p:cTn id="9" presetID="6" presetClass="emph" presetSubtype="0" decel="100000" fill="hold" grpId="1" nodeType="withEffect">
                                  <p:stCondLst>
                                    <p:cond delay="0"/>
                                  </p:stCondLst>
                                  <p:childTnLst>
                                    <p:animScale>
                                      <p:cBhvr>
                                        <p:cTn id="10" dur="1000" fill="hold"/>
                                        <p:tgtEl>
                                          <p:spTgt spid="10"/>
                                        </p:tgtEl>
                                      </p:cBhvr>
                                      <p:by x="150000" y="150000"/>
                                    </p:animScale>
                                  </p:childTnLst>
                                </p:cTn>
                              </p:par>
                              <p:par>
                                <p:cTn id="11" presetID="23"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400" fill="hold"/>
                                        <p:tgtEl>
                                          <p:spTgt spid="11"/>
                                        </p:tgtEl>
                                        <p:attrNameLst>
                                          <p:attrName>ppt_w</p:attrName>
                                        </p:attrNameLst>
                                      </p:cBhvr>
                                      <p:tavLst>
                                        <p:tav tm="0">
                                          <p:val>
                                            <p:fltVal val="0"/>
                                          </p:val>
                                        </p:tav>
                                        <p:tav tm="100000">
                                          <p:val>
                                            <p:strVal val="#ppt_w"/>
                                          </p:val>
                                        </p:tav>
                                      </p:tavLst>
                                    </p:anim>
                                    <p:anim calcmode="lin" valueType="num">
                                      <p:cBhvr>
                                        <p:cTn id="14" dur="400" fill="hold"/>
                                        <p:tgtEl>
                                          <p:spTgt spid="11"/>
                                        </p:tgtEl>
                                        <p:attrNameLst>
                                          <p:attrName>ppt_h</p:attrName>
                                        </p:attrNameLst>
                                      </p:cBhvr>
                                      <p:tavLst>
                                        <p:tav tm="0">
                                          <p:val>
                                            <p:fltVal val="0"/>
                                          </p:val>
                                        </p:tav>
                                        <p:tav tm="100000">
                                          <p:val>
                                            <p:strVal val="#ppt_h"/>
                                          </p:val>
                                        </p:tav>
                                      </p:tavLst>
                                    </p:anim>
                                  </p:childTnLst>
                                </p:cTn>
                              </p:par>
                              <p:par>
                                <p:cTn id="15" presetID="6" presetClass="emph" presetSubtype="0" decel="100000" fill="hold" grpId="1" nodeType="withEffect">
                                  <p:stCondLst>
                                    <p:cond delay="200"/>
                                  </p:stCondLst>
                                  <p:childTnLst>
                                    <p:animScale>
                                      <p:cBhvr>
                                        <p:cTn id="16" dur="1000" fill="hold"/>
                                        <p:tgtEl>
                                          <p:spTgt spid="11"/>
                                        </p:tgtEl>
                                      </p:cBhvr>
                                      <p:by x="150000" y="150000"/>
                                    </p:animScale>
                                  </p:childTnLst>
                                </p:cTn>
                              </p:par>
                              <p:par>
                                <p:cTn id="17" presetID="2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 fill="hold"/>
                                        <p:tgtEl>
                                          <p:spTgt spid="3"/>
                                        </p:tgtEl>
                                        <p:attrNameLst>
                                          <p:attrName>ppt_w</p:attrName>
                                        </p:attrNameLst>
                                      </p:cBhvr>
                                      <p:tavLst>
                                        <p:tav tm="0">
                                          <p:val>
                                            <p:fltVal val="0"/>
                                          </p:val>
                                        </p:tav>
                                        <p:tav tm="100000">
                                          <p:val>
                                            <p:strVal val="#ppt_w"/>
                                          </p:val>
                                        </p:tav>
                                      </p:tavLst>
                                    </p:anim>
                                    <p:anim calcmode="lin" valueType="num">
                                      <p:cBhvr>
                                        <p:cTn id="20" dur="400" fill="hold"/>
                                        <p:tgtEl>
                                          <p:spTgt spid="3"/>
                                        </p:tgtEl>
                                        <p:attrNameLst>
                                          <p:attrName>ppt_h</p:attrName>
                                        </p:attrNameLst>
                                      </p:cBhvr>
                                      <p:tavLst>
                                        <p:tav tm="0">
                                          <p:val>
                                            <p:fltVal val="0"/>
                                          </p:val>
                                        </p:tav>
                                        <p:tav tm="100000">
                                          <p:val>
                                            <p:strVal val="#ppt_h"/>
                                          </p:val>
                                        </p:tav>
                                      </p:tavLst>
                                    </p:anim>
                                  </p:childTnLst>
                                </p:cTn>
                              </p:par>
                              <p:par>
                                <p:cTn id="21" presetID="6" presetClass="emph" presetSubtype="0" decel="100000" fill="hold" grpId="1" nodeType="withEffect">
                                  <p:stCondLst>
                                    <p:cond delay="200"/>
                                  </p:stCondLst>
                                  <p:childTnLst>
                                    <p:animScale>
                                      <p:cBhvr>
                                        <p:cTn id="22" dur="700" fill="hold"/>
                                        <p:tgtEl>
                                          <p:spTgt spid="3"/>
                                        </p:tgtEl>
                                      </p:cBhvr>
                                      <p:by x="150000" y="150000"/>
                                    </p:animScale>
                                  </p:childTnLst>
                                </p:cTn>
                              </p:par>
                              <p:par>
                                <p:cTn id="23" presetID="10" presetClass="exit" presetSubtype="0" fill="hold" grpId="2" nodeType="withEffect">
                                  <p:stCondLst>
                                    <p:cond delay="200"/>
                                  </p:stCondLst>
                                  <p:childTnLst>
                                    <p:animEffect transition="out" filter="fade">
                                      <p:cBhvr>
                                        <p:cTn id="24" dur="700"/>
                                        <p:tgtEl>
                                          <p:spTgt spid="3"/>
                                        </p:tgtEl>
                                      </p:cBhvr>
                                    </p:animEffect>
                                    <p:set>
                                      <p:cBhvr>
                                        <p:cTn id="25" dur="1" fill="hold">
                                          <p:stCondLst>
                                            <p:cond delay="699"/>
                                          </p:stCondLst>
                                        </p:cTn>
                                        <p:tgtEl>
                                          <p:spTgt spid="3"/>
                                        </p:tgtEl>
                                        <p:attrNameLst>
                                          <p:attrName>style.visibility</p:attrName>
                                        </p:attrNameLst>
                                      </p:cBhvr>
                                      <p:to>
                                        <p:strVal val="hidden"/>
                                      </p:to>
                                    </p:set>
                                  </p:childTnLst>
                                </p:cTn>
                              </p:par>
                              <p:par>
                                <p:cTn id="26" presetID="23" presetClass="entr" presetSubtype="16" fill="hold" grpId="0" nodeType="withEffect">
                                  <p:stCondLst>
                                    <p:cond delay="100"/>
                                  </p:stCondLst>
                                  <p:childTnLst>
                                    <p:set>
                                      <p:cBhvr>
                                        <p:cTn id="27" dur="1" fill="hold">
                                          <p:stCondLst>
                                            <p:cond delay="0"/>
                                          </p:stCondLst>
                                        </p:cTn>
                                        <p:tgtEl>
                                          <p:spTgt spid="7"/>
                                        </p:tgtEl>
                                        <p:attrNameLst>
                                          <p:attrName>style.visibility</p:attrName>
                                        </p:attrNameLst>
                                      </p:cBhvr>
                                      <p:to>
                                        <p:strVal val="visible"/>
                                      </p:to>
                                    </p:set>
                                    <p:anim calcmode="lin" valueType="num">
                                      <p:cBhvr>
                                        <p:cTn id="28" dur="400" fill="hold"/>
                                        <p:tgtEl>
                                          <p:spTgt spid="7"/>
                                        </p:tgtEl>
                                        <p:attrNameLst>
                                          <p:attrName>ppt_w</p:attrName>
                                        </p:attrNameLst>
                                      </p:cBhvr>
                                      <p:tavLst>
                                        <p:tav tm="0">
                                          <p:val>
                                            <p:fltVal val="0"/>
                                          </p:val>
                                        </p:tav>
                                        <p:tav tm="100000">
                                          <p:val>
                                            <p:strVal val="#ppt_w"/>
                                          </p:val>
                                        </p:tav>
                                      </p:tavLst>
                                    </p:anim>
                                    <p:anim calcmode="lin" valueType="num">
                                      <p:cBhvr>
                                        <p:cTn id="29" dur="400" fill="hold"/>
                                        <p:tgtEl>
                                          <p:spTgt spid="7"/>
                                        </p:tgtEl>
                                        <p:attrNameLst>
                                          <p:attrName>ppt_h</p:attrName>
                                        </p:attrNameLst>
                                      </p:cBhvr>
                                      <p:tavLst>
                                        <p:tav tm="0">
                                          <p:val>
                                            <p:fltVal val="0"/>
                                          </p:val>
                                        </p:tav>
                                        <p:tav tm="100000">
                                          <p:val>
                                            <p:strVal val="#ppt_h"/>
                                          </p:val>
                                        </p:tav>
                                      </p:tavLst>
                                    </p:anim>
                                  </p:childTnLst>
                                </p:cTn>
                              </p:par>
                              <p:par>
                                <p:cTn id="30" presetID="6" presetClass="emph" presetSubtype="0" decel="100000" fill="hold" grpId="1" nodeType="withEffect">
                                  <p:stCondLst>
                                    <p:cond delay="300"/>
                                  </p:stCondLst>
                                  <p:childTnLst>
                                    <p:animScale>
                                      <p:cBhvr>
                                        <p:cTn id="31" dur="700" fill="hold"/>
                                        <p:tgtEl>
                                          <p:spTgt spid="7"/>
                                        </p:tgtEl>
                                      </p:cBhvr>
                                      <p:by x="150000" y="150000"/>
                                    </p:animScale>
                                  </p:childTnLst>
                                </p:cTn>
                              </p:par>
                              <p:par>
                                <p:cTn id="32" presetID="10" presetClass="exit" presetSubtype="0" fill="hold" grpId="2" nodeType="withEffect">
                                  <p:stCondLst>
                                    <p:cond delay="400"/>
                                  </p:stCondLst>
                                  <p:childTnLst>
                                    <p:animEffect transition="out" filter="fade">
                                      <p:cBhvr>
                                        <p:cTn id="33" dur="700"/>
                                        <p:tgtEl>
                                          <p:spTgt spid="7"/>
                                        </p:tgtEl>
                                      </p:cBhvr>
                                    </p:animEffect>
                                    <p:set>
                                      <p:cBhvr>
                                        <p:cTn id="34" dur="1" fill="hold">
                                          <p:stCondLst>
                                            <p:cond delay="699"/>
                                          </p:stCondLst>
                                        </p:cTn>
                                        <p:tgtEl>
                                          <p:spTgt spid="7"/>
                                        </p:tgtEl>
                                        <p:attrNameLst>
                                          <p:attrName>style.visibility</p:attrName>
                                        </p:attrNameLst>
                                      </p:cBhvr>
                                      <p:to>
                                        <p:strVal val="hidden"/>
                                      </p:to>
                                    </p:set>
                                  </p:childTnLst>
                                </p:cTn>
                              </p:par>
                              <p:par>
                                <p:cTn id="35" presetID="23" presetClass="entr" presetSubtype="16" fill="hold" grpId="0" nodeType="withEffect">
                                  <p:stCondLst>
                                    <p:cond delay="300"/>
                                  </p:stCondLst>
                                  <p:childTnLst>
                                    <p:set>
                                      <p:cBhvr>
                                        <p:cTn id="36" dur="1" fill="hold">
                                          <p:stCondLst>
                                            <p:cond delay="0"/>
                                          </p:stCondLst>
                                        </p:cTn>
                                        <p:tgtEl>
                                          <p:spTgt spid="8"/>
                                        </p:tgtEl>
                                        <p:attrNameLst>
                                          <p:attrName>style.visibility</p:attrName>
                                        </p:attrNameLst>
                                      </p:cBhvr>
                                      <p:to>
                                        <p:strVal val="visible"/>
                                      </p:to>
                                    </p:set>
                                    <p:anim calcmode="lin" valueType="num">
                                      <p:cBhvr>
                                        <p:cTn id="37" dur="400" fill="hold"/>
                                        <p:tgtEl>
                                          <p:spTgt spid="8"/>
                                        </p:tgtEl>
                                        <p:attrNameLst>
                                          <p:attrName>ppt_w</p:attrName>
                                        </p:attrNameLst>
                                      </p:cBhvr>
                                      <p:tavLst>
                                        <p:tav tm="0">
                                          <p:val>
                                            <p:fltVal val="0"/>
                                          </p:val>
                                        </p:tav>
                                        <p:tav tm="100000">
                                          <p:val>
                                            <p:strVal val="#ppt_w"/>
                                          </p:val>
                                        </p:tav>
                                      </p:tavLst>
                                    </p:anim>
                                    <p:anim calcmode="lin" valueType="num">
                                      <p:cBhvr>
                                        <p:cTn id="38" dur="400" fill="hold"/>
                                        <p:tgtEl>
                                          <p:spTgt spid="8"/>
                                        </p:tgtEl>
                                        <p:attrNameLst>
                                          <p:attrName>ppt_h</p:attrName>
                                        </p:attrNameLst>
                                      </p:cBhvr>
                                      <p:tavLst>
                                        <p:tav tm="0">
                                          <p:val>
                                            <p:fltVal val="0"/>
                                          </p:val>
                                        </p:tav>
                                        <p:tav tm="100000">
                                          <p:val>
                                            <p:strVal val="#ppt_h"/>
                                          </p:val>
                                        </p:tav>
                                      </p:tavLst>
                                    </p:anim>
                                  </p:childTnLst>
                                </p:cTn>
                              </p:par>
                              <p:par>
                                <p:cTn id="39" presetID="6" presetClass="emph" presetSubtype="0" decel="100000" fill="hold" grpId="1" nodeType="withEffect">
                                  <p:stCondLst>
                                    <p:cond delay="500"/>
                                  </p:stCondLst>
                                  <p:childTnLst>
                                    <p:animScale>
                                      <p:cBhvr>
                                        <p:cTn id="40" dur="700" fill="hold"/>
                                        <p:tgtEl>
                                          <p:spTgt spid="8"/>
                                        </p:tgtEl>
                                      </p:cBhvr>
                                      <p:by x="150000" y="150000"/>
                                    </p:animScale>
                                  </p:childTnLst>
                                </p:cTn>
                              </p:par>
                              <p:par>
                                <p:cTn id="41" presetID="10" presetClass="exit" presetSubtype="0" fill="hold" grpId="2" nodeType="withEffect">
                                  <p:stCondLst>
                                    <p:cond delay="7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400" fill="hold"/>
                                        <p:tgtEl>
                                          <p:spTgt spid="9"/>
                                        </p:tgtEl>
                                        <p:attrNameLst>
                                          <p:attrName>ppt_w</p:attrName>
                                        </p:attrNameLst>
                                      </p:cBhvr>
                                      <p:tavLst>
                                        <p:tav tm="0">
                                          <p:val>
                                            <p:fltVal val="0"/>
                                          </p:val>
                                        </p:tav>
                                        <p:tav tm="100000">
                                          <p:val>
                                            <p:strVal val="#ppt_w"/>
                                          </p:val>
                                        </p:tav>
                                      </p:tavLst>
                                    </p:anim>
                                    <p:anim calcmode="lin" valueType="num">
                                      <p:cBhvr>
                                        <p:cTn id="47" dur="400" fill="hold"/>
                                        <p:tgtEl>
                                          <p:spTgt spid="9"/>
                                        </p:tgtEl>
                                        <p:attrNameLst>
                                          <p:attrName>ppt_h</p:attrName>
                                        </p:attrNameLst>
                                      </p:cBhvr>
                                      <p:tavLst>
                                        <p:tav tm="0">
                                          <p:val>
                                            <p:fltVal val="0"/>
                                          </p:val>
                                        </p:tav>
                                        <p:tav tm="100000">
                                          <p:val>
                                            <p:strVal val="#ppt_h"/>
                                          </p:val>
                                        </p:tav>
                                      </p:tavLst>
                                    </p:anim>
                                  </p:childTnLst>
                                </p:cTn>
                              </p:par>
                              <p:par>
                                <p:cTn id="48" presetID="6" presetClass="emph" presetSubtype="0" decel="100000" fill="hold" grpId="1" nodeType="withEffect">
                                  <p:stCondLst>
                                    <p:cond delay="200"/>
                                  </p:stCondLst>
                                  <p:childTnLst>
                                    <p:animScale>
                                      <p:cBhvr>
                                        <p:cTn id="49" dur="700" fill="hold"/>
                                        <p:tgtEl>
                                          <p:spTgt spid="9"/>
                                        </p:tgtEl>
                                      </p:cBhvr>
                                      <p:by x="150000" y="150000"/>
                                    </p:animScale>
                                  </p:childTnLst>
                                </p:cTn>
                              </p:par>
                              <p:par>
                                <p:cTn id="50" presetID="10" presetClass="exit" presetSubtype="0" fill="hold" grpId="2" nodeType="withEffect">
                                  <p:stCondLst>
                                    <p:cond delay="200"/>
                                  </p:stCondLst>
                                  <p:childTnLst>
                                    <p:animEffect transition="out" filter="fade">
                                      <p:cBhvr>
                                        <p:cTn id="51" dur="700"/>
                                        <p:tgtEl>
                                          <p:spTgt spid="9"/>
                                        </p:tgtEl>
                                      </p:cBhvr>
                                    </p:animEffect>
                                    <p:set>
                                      <p:cBhvr>
                                        <p:cTn id="52" dur="1" fill="hold">
                                          <p:stCondLst>
                                            <p:cond delay="699"/>
                                          </p:stCondLst>
                                        </p:cTn>
                                        <p:tgtEl>
                                          <p:spTgt spid="9"/>
                                        </p:tgtEl>
                                        <p:attrNameLst>
                                          <p:attrName>style.visibility</p:attrName>
                                        </p:attrNameLst>
                                      </p:cBhvr>
                                      <p:to>
                                        <p:strVal val="hidden"/>
                                      </p:to>
                                    </p:set>
                                  </p:childTnLst>
                                </p:cTn>
                              </p:par>
                              <p:par>
                                <p:cTn id="53" presetID="23" presetClass="entr" presetSubtype="16" fill="hold" grpId="0" nodeType="withEffect">
                                  <p:stCondLst>
                                    <p:cond delay="4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 fill="hold"/>
                                        <p:tgtEl>
                                          <p:spTgt spid="13"/>
                                        </p:tgtEl>
                                        <p:attrNameLst>
                                          <p:attrName>ppt_w</p:attrName>
                                        </p:attrNameLst>
                                      </p:cBhvr>
                                      <p:tavLst>
                                        <p:tav tm="0">
                                          <p:val>
                                            <p:fltVal val="0"/>
                                          </p:val>
                                        </p:tav>
                                        <p:tav tm="100000">
                                          <p:val>
                                            <p:strVal val="#ppt_w"/>
                                          </p:val>
                                        </p:tav>
                                      </p:tavLst>
                                    </p:anim>
                                    <p:anim calcmode="lin" valueType="num">
                                      <p:cBhvr>
                                        <p:cTn id="56" dur="200" fill="hold"/>
                                        <p:tgtEl>
                                          <p:spTgt spid="13"/>
                                        </p:tgtEl>
                                        <p:attrNameLst>
                                          <p:attrName>ppt_h</p:attrName>
                                        </p:attrNameLst>
                                      </p:cBhvr>
                                      <p:tavLst>
                                        <p:tav tm="0">
                                          <p:val>
                                            <p:fltVal val="0"/>
                                          </p:val>
                                        </p:tav>
                                        <p:tav tm="100000">
                                          <p:val>
                                            <p:strVal val="#ppt_h"/>
                                          </p:val>
                                        </p:tav>
                                      </p:tavLst>
                                    </p:anim>
                                  </p:childTnLst>
                                </p:cTn>
                              </p:par>
                              <p:par>
                                <p:cTn id="57" presetID="6" presetClass="emph" presetSubtype="0" decel="100000" fill="hold" grpId="1" nodeType="withEffect">
                                  <p:stCondLst>
                                    <p:cond delay="400"/>
                                  </p:stCondLst>
                                  <p:childTnLst>
                                    <p:animScale>
                                      <p:cBhvr>
                                        <p:cTn id="58" dur="600" fill="hold"/>
                                        <p:tgtEl>
                                          <p:spTgt spid="13"/>
                                        </p:tgtEl>
                                      </p:cBhvr>
                                      <p:by x="150000" y="150000"/>
                                    </p:animScale>
                                  </p:childTnLst>
                                </p:cTn>
                              </p:par>
                              <p:par>
                                <p:cTn id="59" presetID="23" presetClass="entr" presetSubtype="16" fill="hold" grpId="0" nodeType="withEffect">
                                  <p:stCondLst>
                                    <p:cond delay="60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decel="100000" fill="hold" grpId="1" nodeType="withEffect">
                                  <p:stCondLst>
                                    <p:cond delay="600"/>
                                  </p:stCondLst>
                                  <p:childTnLst>
                                    <p:animScale>
                                      <p:cBhvr>
                                        <p:cTn id="64" dur="600" fill="hold"/>
                                        <p:tgtEl>
                                          <p:spTgt spid="14"/>
                                        </p:tgtEl>
                                      </p:cBhvr>
                                      <p:by x="150000" y="150000"/>
                                    </p:animScale>
                                  </p:childTnLst>
                                </p:cTn>
                              </p:par>
                              <p:par>
                                <p:cTn id="65" presetID="2" presetClass="entr" presetSubtype="4" decel="10000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800" fill="hold"/>
                                        <p:tgtEl>
                                          <p:spTgt spid="16"/>
                                        </p:tgtEl>
                                        <p:attrNameLst>
                                          <p:attrName>ppt_x</p:attrName>
                                        </p:attrNameLst>
                                      </p:cBhvr>
                                      <p:tavLst>
                                        <p:tav tm="0">
                                          <p:val>
                                            <p:strVal val="#ppt_x"/>
                                          </p:val>
                                        </p:tav>
                                        <p:tav tm="100000">
                                          <p:val>
                                            <p:strVal val="#ppt_x"/>
                                          </p:val>
                                        </p:tav>
                                      </p:tavLst>
                                    </p:anim>
                                    <p:anim calcmode="lin" valueType="num">
                                      <p:cBhvr additive="base">
                                        <p:cTn id="68" dur="800" fill="hold"/>
                                        <p:tgtEl>
                                          <p:spTgt spid="16"/>
                                        </p:tgtEl>
                                        <p:attrNameLst>
                                          <p:attrName>ppt_y</p:attrName>
                                        </p:attrNameLst>
                                      </p:cBhvr>
                                      <p:tavLst>
                                        <p:tav tm="0">
                                          <p:val>
                                            <p:strVal val="1+#ppt_h/2"/>
                                          </p:val>
                                        </p:tav>
                                        <p:tav tm="100000">
                                          <p:val>
                                            <p:strVal val="#ppt_y"/>
                                          </p:val>
                                        </p:tav>
                                      </p:tavLst>
                                    </p:anim>
                                  </p:childTnLst>
                                </p:cTn>
                              </p:par>
                              <p:par>
                                <p:cTn id="69" presetID="10" presetClass="exit" presetSubtype="0" fill="hold" grpId="1" nodeType="withEffect">
                                  <p:stCondLst>
                                    <p:cond delay="700"/>
                                  </p:stCondLst>
                                  <p:childTnLst>
                                    <p:animEffect transition="out" filter="fade">
                                      <p:cBhvr>
                                        <p:cTn id="70" dur="400"/>
                                        <p:tgtEl>
                                          <p:spTgt spid="16"/>
                                        </p:tgtEl>
                                      </p:cBhvr>
                                    </p:animEffect>
                                    <p:set>
                                      <p:cBhvr>
                                        <p:cTn id="71" dur="1" fill="hold">
                                          <p:stCondLst>
                                            <p:cond delay="399"/>
                                          </p:stCondLst>
                                        </p:cTn>
                                        <p:tgtEl>
                                          <p:spTgt spid="16"/>
                                        </p:tgtEl>
                                        <p:attrNameLst>
                                          <p:attrName>style.visibility</p:attrName>
                                        </p:attrNameLst>
                                      </p:cBhvr>
                                      <p:to>
                                        <p:strVal val="hidden"/>
                                      </p:to>
                                    </p:set>
                                  </p:childTnLst>
                                </p:cTn>
                              </p:par>
                              <p:par>
                                <p:cTn id="72" presetID="0" presetClass="path" presetSubtype="0" decel="100000" fill="hold" grpId="0" nodeType="withEffect">
                                  <p:stCondLst>
                                    <p:cond delay="300"/>
                                  </p:stCondLst>
                                  <p:childTnLst>
                                    <p:animMotion origin="layout" path="M 1.49306E-6 -4.81481E-6 L -0.07953 -0.15355 " pathEditMode="relative" ptsTypes="AA">
                                      <p:cBhvr>
                                        <p:cTn id="73" dur="800" fill="hold"/>
                                        <p:tgtEl>
                                          <p:spTgt spid="15"/>
                                        </p:tgtEl>
                                        <p:attrNameLst>
                                          <p:attrName>ppt_x</p:attrName>
                                          <p:attrName>ppt_y</p:attrName>
                                        </p:attrNameLst>
                                      </p:cBhvr>
                                    </p:animMotion>
                                  </p:childTnLst>
                                </p:cTn>
                              </p:par>
                              <p:par>
                                <p:cTn id="74" presetID="10" presetClass="exit" presetSubtype="0" fill="hold" grpId="1" nodeType="withEffect">
                                  <p:stCondLst>
                                    <p:cond delay="800"/>
                                  </p:stCondLst>
                                  <p:childTnLst>
                                    <p:animEffect transition="out" filter="fade">
                                      <p:cBhvr>
                                        <p:cTn id="75" dur="300"/>
                                        <p:tgtEl>
                                          <p:spTgt spid="15"/>
                                        </p:tgtEl>
                                      </p:cBhvr>
                                    </p:animEffect>
                                    <p:set>
                                      <p:cBhvr>
                                        <p:cTn id="76" dur="1" fill="hold">
                                          <p:stCondLst>
                                            <p:cond delay="299"/>
                                          </p:stCondLst>
                                        </p:cTn>
                                        <p:tgtEl>
                                          <p:spTgt spid="15"/>
                                        </p:tgtEl>
                                        <p:attrNameLst>
                                          <p:attrName>style.visibility</p:attrName>
                                        </p:attrNameLst>
                                      </p:cBhvr>
                                      <p:to>
                                        <p:strVal val="hidden"/>
                                      </p:to>
                                    </p:set>
                                  </p:childTnLst>
                                </p:cTn>
                              </p:par>
                              <p:par>
                                <p:cTn id="77" presetID="0" presetClass="path" presetSubtype="0" decel="100000" fill="hold" grpId="0" nodeType="withEffect">
                                  <p:stCondLst>
                                    <p:cond delay="0"/>
                                  </p:stCondLst>
                                  <p:childTnLst>
                                    <p:animMotion origin="layout" path="M -3.125E-7 -1.23457E-6 L 0.07585 -0.2716 " pathEditMode="relative" rAng="0" ptsTypes="AA">
                                      <p:cBhvr>
                                        <p:cTn id="78" dur="700" fill="hold"/>
                                        <p:tgtEl>
                                          <p:spTgt spid="17"/>
                                        </p:tgtEl>
                                        <p:attrNameLst>
                                          <p:attrName>ppt_x</p:attrName>
                                          <p:attrName>ppt_y</p:attrName>
                                        </p:attrNameLst>
                                      </p:cBhvr>
                                      <p:rCtr x="3787" y="-13580"/>
                                    </p:animMotion>
                                  </p:childTnLst>
                                </p:cTn>
                              </p:par>
                              <p:par>
                                <p:cTn id="79" presetID="10" presetClass="exit" presetSubtype="0" fill="hold" grpId="1" nodeType="withEffect">
                                  <p:stCondLst>
                                    <p:cond delay="500"/>
                                  </p:stCondLst>
                                  <p:childTnLst>
                                    <p:animEffect transition="out" filter="fade">
                                      <p:cBhvr>
                                        <p:cTn id="80" dur="300"/>
                                        <p:tgtEl>
                                          <p:spTgt spid="17"/>
                                        </p:tgtEl>
                                      </p:cBhvr>
                                    </p:animEffect>
                                    <p:set>
                                      <p:cBhvr>
                                        <p:cTn id="81" dur="1" fill="hold">
                                          <p:stCondLst>
                                            <p:cond delay="299"/>
                                          </p:stCondLst>
                                        </p:cTn>
                                        <p:tgtEl>
                                          <p:spTgt spid="17"/>
                                        </p:tgtEl>
                                        <p:attrNameLst>
                                          <p:attrName>style.visibility</p:attrName>
                                        </p:attrNameLst>
                                      </p:cBhvr>
                                      <p:to>
                                        <p:strVal val="hidden"/>
                                      </p:to>
                                    </p:set>
                                  </p:childTnLst>
                                </p:cTn>
                              </p:par>
                              <p:par>
                                <p:cTn id="82" presetID="8" presetClass="emph" presetSubtype="0" decel="100000" fill="hold" grpId="2" nodeType="withEffect">
                                  <p:stCondLst>
                                    <p:cond delay="0"/>
                                  </p:stCondLst>
                                  <p:childTnLst>
                                    <p:animRot by="7200000">
                                      <p:cBhvr>
                                        <p:cTn id="83" dur="1100" fill="hold"/>
                                        <p:tgtEl>
                                          <p:spTgt spid="16"/>
                                        </p:tgtEl>
                                        <p:attrNameLst>
                                          <p:attrName>r</p:attrName>
                                        </p:attrNameLst>
                                      </p:cBhvr>
                                    </p:animRot>
                                  </p:childTnLst>
                                </p:cTn>
                              </p:par>
                              <p:par>
                                <p:cTn id="84" presetID="8" presetClass="emph" presetSubtype="0" decel="100000" fill="hold" grpId="2" nodeType="withEffect">
                                  <p:stCondLst>
                                    <p:cond delay="0"/>
                                  </p:stCondLst>
                                  <p:childTnLst>
                                    <p:animRot by="-7200000">
                                      <p:cBhvr>
                                        <p:cTn id="85" dur="1600" fill="hold"/>
                                        <p:tgtEl>
                                          <p:spTgt spid="17"/>
                                        </p:tgtEl>
                                        <p:attrNameLst>
                                          <p:attrName>r</p:attrName>
                                        </p:attrNameLst>
                                      </p:cBhvr>
                                    </p:animRot>
                                  </p:childTnLst>
                                </p:cTn>
                              </p:par>
                              <p:par>
                                <p:cTn id="86" presetID="1" presetClass="entr" presetSubtype="0" fill="hold" grpId="0" nodeType="withEffect">
                                  <p:stCondLst>
                                    <p:cond delay="1200"/>
                                  </p:stCondLst>
                                  <p:childTnLst>
                                    <p:set>
                                      <p:cBhvr>
                                        <p:cTn id="87" dur="1" fill="hold">
                                          <p:stCondLst>
                                            <p:cond delay="0"/>
                                          </p:stCondLst>
                                        </p:cTn>
                                        <p:tgtEl>
                                          <p:spTgt spid="18"/>
                                        </p:tgtEl>
                                        <p:attrNameLst>
                                          <p:attrName>style.visibility</p:attrName>
                                        </p:attrNameLst>
                                      </p:cBhvr>
                                      <p:to>
                                        <p:strVal val="visible"/>
                                      </p:to>
                                    </p:set>
                                  </p:childTnLst>
                                </p:cTn>
                              </p:par>
                              <p:par>
                                <p:cTn id="88" presetID="64" presetClass="path" presetSubtype="0" decel="100000" fill="hold" grpId="1" nodeType="withEffect">
                                  <p:stCondLst>
                                    <p:cond delay="1200"/>
                                  </p:stCondLst>
                                  <p:childTnLst>
                                    <p:animMotion origin="layout" path="M 0 -3.7037E-6 L 0 -0.02801 " pathEditMode="relative" rAng="0" ptsTypes="AA">
                                      <p:cBhvr>
                                        <p:cTn id="89" dur="1100" fill="hold"/>
                                        <p:tgtEl>
                                          <p:spTgt spid="1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5" grpId="0" animBg="1"/>
      <p:bldP spid="15" grpId="1" animBg="1"/>
      <p:bldP spid="17" grpId="0" animBg="1"/>
      <p:bldP spid="17" grpId="1" animBg="1"/>
      <p:bldP spid="17" grpId="2" animBg="1"/>
      <p:bldP spid="16" grpId="0" animBg="1"/>
      <p:bldP spid="16" grpId="1" animBg="1"/>
      <p:bldP spid="16" grpId="2" animBg="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t="6205" b="3808"/>
          <a:stretch>
            <a:fillRect/>
          </a:stretch>
        </p:blipFill>
        <p:spPr bwMode="auto">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5">
            <a:extLst>
              <a:ext uri="{96DAC541-7B7A-43D3-8B79-37D633B846F1}">
                <asvg:svgBlip xmlns:asvg="http://schemas.microsoft.com/office/drawing/2016/SVG/main" r:embed="rId6"/>
              </a:ext>
            </a:extLst>
          </a:blip>
          <a:srcRect t="17292" r="18351"/>
          <a:stretch>
            <a:fillRect/>
          </a:stretch>
        </p:blipFill>
        <p:spPr>
          <a:xfrm>
            <a:off x="4549141" y="-119269"/>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5" name="TextBox 4">
            <a:extLst>
              <a:ext uri="{FF2B5EF4-FFF2-40B4-BE49-F238E27FC236}">
                <a16:creationId xmlns:a16="http://schemas.microsoft.com/office/drawing/2014/main" id="{FAF57F11-C135-47DE-97C0-5242DDE7FD33}"/>
              </a:ext>
            </a:extLst>
          </p:cNvPr>
          <p:cNvSpPr txBox="1"/>
          <p:nvPr/>
        </p:nvSpPr>
        <p:spPr>
          <a:xfrm>
            <a:off x="250824" y="113884"/>
            <a:ext cx="8416097" cy="707886"/>
          </a:xfrm>
          <a:prstGeom prst="rect">
            <a:avLst/>
          </a:prstGeom>
          <a:noFill/>
        </p:spPr>
        <p:txBody>
          <a:bodyPr wrap="square" rtlCol="0">
            <a:spAutoFit/>
          </a:bodyPr>
          <a:lstStyle/>
          <a:p>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Hoạt</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0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khởi</a:t>
            </a:r>
            <a:r>
              <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2D7570"/>
                </a:solidFill>
                <a:latin typeface="Times New Roman" panose="02020603050405020304" pitchFamily="18" charset="0"/>
                <a:ea typeface="Tahoma" panose="020B0604030504040204" pitchFamily="34" charset="0"/>
                <a:cs typeface="Times New Roman" panose="02020603050405020304" pitchFamily="18" charset="0"/>
              </a:rPr>
              <a:t>động</a:t>
            </a:r>
            <a:endParaRPr lang="en-US" sz="4000" b="1" dirty="0">
              <a:solidFill>
                <a:srgbClr val="2D757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7F091EC-DACC-40ED-9842-385F5EF68B70}"/>
              </a:ext>
            </a:extLst>
          </p:cNvPr>
          <p:cNvSpPr txBox="1"/>
          <p:nvPr/>
        </p:nvSpPr>
        <p:spPr>
          <a:xfrm>
            <a:off x="6323208" y="190043"/>
            <a:ext cx="4094724" cy="523220"/>
          </a:xfrm>
          <a:prstGeom prst="rect">
            <a:avLst/>
          </a:prstGeom>
          <a:noFill/>
        </p:spPr>
        <p:txBody>
          <a:bodyPr wrap="square" rtlCol="0">
            <a:spAutoFit/>
          </a:bodyPr>
          <a:lstStyle/>
          <a:p>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Cùng</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hát</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ca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tôm</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EA4D5F"/>
                </a:solidFill>
                <a:latin typeface="Times New Roman" panose="02020603050405020304" pitchFamily="18" charset="0"/>
                <a:ea typeface="Tahoma" panose="020B0604030504040204" pitchFamily="34" charset="0"/>
                <a:cs typeface="Times New Roman" panose="02020603050405020304" pitchFamily="18" charset="0"/>
              </a:rPr>
              <a:t>cá</a:t>
            </a:r>
            <a:r>
              <a:rPr lang="en-US" sz="2800" b="1" dirty="0">
                <a:solidFill>
                  <a:srgbClr val="EA4D5F"/>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videoplayback">
            <a:hlinkClick r:id="" action="ppaction://media"/>
            <a:extLst>
              <a:ext uri="{FF2B5EF4-FFF2-40B4-BE49-F238E27FC236}">
                <a16:creationId xmlns:a16="http://schemas.microsoft.com/office/drawing/2014/main" id="{F669B53F-01BA-4330-AC82-0BF107F6AC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2720" y="1071810"/>
            <a:ext cx="10286559" cy="5786190"/>
          </a:xfrm>
          <a:prstGeom prst="rect">
            <a:avLst/>
          </a:prstGeom>
        </p:spPr>
      </p:pic>
    </p:spTree>
    <p:extLst>
      <p:ext uri="{BB962C8B-B14F-4D97-AF65-F5344CB8AC3E}">
        <p14:creationId xmlns:p14="http://schemas.microsoft.com/office/powerpoint/2010/main" val="3450810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209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242559" y="3909713"/>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513450" y="1769814"/>
            <a:ext cx="6325771" cy="1107996"/>
          </a:xfrm>
          <a:prstGeom prst="rect">
            <a:avLst/>
          </a:prstGeom>
          <a:noFill/>
        </p:spPr>
        <p:txBody>
          <a:bodyPr wrap="non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hệ</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bản</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thân</a:t>
            </a:r>
            <a:endParaRPr lang="en-US" sz="66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84AB7F2-4C21-4C2A-8B9F-7B3D5FE101A3}"/>
              </a:ext>
            </a:extLst>
          </p:cNvPr>
          <p:cNvSpPr txBox="1"/>
          <p:nvPr/>
        </p:nvSpPr>
        <p:spPr>
          <a:xfrm>
            <a:off x="5793187" y="3060206"/>
            <a:ext cx="6201570" cy="824005"/>
          </a:xfrm>
          <a:prstGeom prst="rect">
            <a:avLst/>
          </a:prstGeom>
          <a:noFill/>
        </p:spPr>
        <p:txBody>
          <a:bodyPr wrap="square" rtlCol="0">
            <a:spAutoFit/>
          </a:bodyPr>
          <a:lstStyle/>
          <a:p>
            <a:pPr algn="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Hãy</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liên</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hệ</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lấy</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mình</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bằng</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cách</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2400" b="1" i="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p>
        </p:txBody>
      </p:sp>
    </p:spTree>
    <p:extLst>
      <p:ext uri="{BB962C8B-B14F-4D97-AF65-F5344CB8AC3E}">
        <p14:creationId xmlns:p14="http://schemas.microsoft.com/office/powerpoint/2010/main" val="2949965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2" presetClass="entr" presetSubtype="2" decel="9400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1+#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3424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2" y="0"/>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6" name="TextBox 5">
            <a:extLst>
              <a:ext uri="{FF2B5EF4-FFF2-40B4-BE49-F238E27FC236}">
                <a16:creationId xmlns:a16="http://schemas.microsoft.com/office/drawing/2014/main" id="{7C708A50-B64C-423B-B474-2586DCE28479}"/>
              </a:ext>
            </a:extLst>
          </p:cNvPr>
          <p:cNvSpPr txBox="1"/>
          <p:nvPr/>
        </p:nvSpPr>
        <p:spPr>
          <a:xfrm>
            <a:off x="1313609" y="1079808"/>
            <a:ext cx="6778832" cy="579967"/>
          </a:xfrm>
          <a:prstGeom prst="rect">
            <a:avLst/>
          </a:prstGeom>
          <a:noFill/>
        </p:spPr>
        <p:txBody>
          <a:bodyPr wrap="square" rtlCol="0">
            <a:spAutoFit/>
          </a:bodyPr>
          <a:lstStyle/>
          <a:p>
            <a:pPr marL="42546">
              <a:lnSpc>
                <a:spcPct val="150000"/>
              </a:lnSpc>
            </a:pPr>
            <a:r>
              <a:rPr lang="pt-BR"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tự mình làm những việc gì?</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DC3E7B-7A27-4973-A103-D0226AC96ACB}"/>
              </a:ext>
            </a:extLst>
          </p:cNvPr>
          <p:cNvSpPr txBox="1"/>
          <p:nvPr/>
        </p:nvSpPr>
        <p:spPr>
          <a:xfrm>
            <a:off x="348959" y="1051910"/>
            <a:ext cx="964651"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01.</a:t>
            </a:r>
          </a:p>
        </p:txBody>
      </p:sp>
      <p:sp>
        <p:nvSpPr>
          <p:cNvPr id="8" name="TextBox 7">
            <a:extLst>
              <a:ext uri="{FF2B5EF4-FFF2-40B4-BE49-F238E27FC236}">
                <a16:creationId xmlns:a16="http://schemas.microsoft.com/office/drawing/2014/main" id="{7C708A50-B64C-423B-B474-2586DCE28479}"/>
              </a:ext>
            </a:extLst>
          </p:cNvPr>
          <p:cNvSpPr txBox="1"/>
          <p:nvPr/>
        </p:nvSpPr>
        <p:spPr>
          <a:xfrm>
            <a:off x="331838" y="1709677"/>
            <a:ext cx="11843042" cy="1133965"/>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Em tự vệ sinh cá nhân như đánh răng, rửa mặt, giặt quần áo, nấu cơm, rửa bát, lau nhà, học bài, ...</a:t>
            </a:r>
          </a:p>
        </p:txBody>
      </p:sp>
      <p:sp>
        <p:nvSpPr>
          <p:cNvPr id="10" name="TextBox 9">
            <a:extLst>
              <a:ext uri="{FF2B5EF4-FFF2-40B4-BE49-F238E27FC236}">
                <a16:creationId xmlns:a16="http://schemas.microsoft.com/office/drawing/2014/main" id="{77F091EC-DACC-40ED-9842-385F5EF68B70}"/>
              </a:ext>
            </a:extLst>
          </p:cNvPr>
          <p:cNvSpPr txBox="1"/>
          <p:nvPr/>
        </p:nvSpPr>
        <p:spPr>
          <a:xfrm>
            <a:off x="348958" y="241154"/>
            <a:ext cx="10552839" cy="584775"/>
          </a:xfrm>
          <a:prstGeom prst="rect">
            <a:avLst/>
          </a:prstGeom>
          <a:noFill/>
        </p:spPr>
        <p:txBody>
          <a:bodyPr wrap="square" rtlCol="0">
            <a:spAutoFit/>
          </a:bodyPr>
          <a:lstStyle/>
          <a:p>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sau</a:t>
            </a:r>
            <a:r>
              <a:rPr lang="en-US" sz="32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7C708A50-B64C-423B-B474-2586DCE28479}"/>
              </a:ext>
            </a:extLst>
          </p:cNvPr>
          <p:cNvSpPr txBox="1"/>
          <p:nvPr/>
        </p:nvSpPr>
        <p:spPr>
          <a:xfrm>
            <a:off x="1313608" y="3144191"/>
            <a:ext cx="6618811" cy="579967"/>
          </a:xfrm>
          <a:prstGeom prst="rect">
            <a:avLst/>
          </a:prstGeom>
          <a:noFill/>
        </p:spPr>
        <p:txBody>
          <a:bodyPr wrap="square" rtlCol="0">
            <a:spAutoFit/>
          </a:bodyPr>
          <a:lstStyle/>
          <a:p>
            <a:pPr marL="42546">
              <a:lnSpc>
                <a:spcPct val="150000"/>
              </a:lnSpc>
            </a:pP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việc</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nào</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7DC3E7B-7A27-4973-A103-D0226AC96ACB}"/>
              </a:ext>
            </a:extLst>
          </p:cNvPr>
          <p:cNvSpPr txBox="1"/>
          <p:nvPr/>
        </p:nvSpPr>
        <p:spPr>
          <a:xfrm>
            <a:off x="348959" y="3116293"/>
            <a:ext cx="1169757"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02.</a:t>
            </a:r>
          </a:p>
        </p:txBody>
      </p:sp>
      <p:sp>
        <p:nvSpPr>
          <p:cNvPr id="13" name="TextBox 12">
            <a:extLst>
              <a:ext uri="{FF2B5EF4-FFF2-40B4-BE49-F238E27FC236}">
                <a16:creationId xmlns:a16="http://schemas.microsoft.com/office/drawing/2014/main" id="{7C708A50-B64C-423B-B474-2586DCE28479}"/>
              </a:ext>
            </a:extLst>
          </p:cNvPr>
          <p:cNvSpPr txBox="1"/>
          <p:nvPr/>
        </p:nvSpPr>
        <p:spPr>
          <a:xfrm>
            <a:off x="484238" y="5415164"/>
            <a:ext cx="11538242" cy="1133965"/>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Em cảm thấy rất vui và tự hào khi tự làm lấy công việc của mình mà không cần nhờ ai làm hộ.</a:t>
            </a:r>
          </a:p>
        </p:txBody>
      </p:sp>
      <p:sp>
        <p:nvSpPr>
          <p:cNvPr id="14" name="TextBox 13">
            <a:extLst>
              <a:ext uri="{FF2B5EF4-FFF2-40B4-BE49-F238E27FC236}">
                <a16:creationId xmlns:a16="http://schemas.microsoft.com/office/drawing/2014/main" id="{7C708A50-B64C-423B-B474-2586DCE28479}"/>
              </a:ext>
            </a:extLst>
          </p:cNvPr>
          <p:cNvSpPr txBox="1"/>
          <p:nvPr/>
        </p:nvSpPr>
        <p:spPr>
          <a:xfrm>
            <a:off x="1276633" y="4835197"/>
            <a:ext cx="8744792" cy="579967"/>
          </a:xfrm>
          <a:prstGeom prst="rect">
            <a:avLst/>
          </a:prstGeom>
          <a:noFill/>
        </p:spPr>
        <p:txBody>
          <a:bodyPr wrap="square" rtlCol="0">
            <a:spAutoFit/>
          </a:bodyPr>
          <a:lstStyle/>
          <a:p>
            <a:pPr marL="42546">
              <a:lnSpc>
                <a:spcPct val="150000"/>
              </a:lnSpc>
            </a:pP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Em cảm thấy thế nào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sau</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việc</a:t>
            </a:r>
            <a:r>
              <a:rPr lang="vi-VN" sz="2400" b="1"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rPr>
              <a:t>?</a:t>
            </a:r>
            <a:endParaRPr lang="pt-BR" sz="2400" dirty="0">
              <a:solidFill>
                <a:schemeClr val="bg2">
                  <a:lumMod val="2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C708A50-B64C-423B-B474-2586DCE28479}"/>
              </a:ext>
            </a:extLst>
          </p:cNvPr>
          <p:cNvSpPr txBox="1"/>
          <p:nvPr/>
        </p:nvSpPr>
        <p:spPr>
          <a:xfrm>
            <a:off x="484238" y="3915560"/>
            <a:ext cx="11538242" cy="579967"/>
          </a:xfrm>
          <a:prstGeom prst="rect">
            <a:avLst/>
          </a:prstGeom>
          <a:noFill/>
        </p:spPr>
        <p:txBody>
          <a:bodyPr wrap="square" rtlCol="0">
            <a:spAutoFit/>
          </a:bodyPr>
          <a:lstStyle/>
          <a:p>
            <a:pPr marL="42546">
              <a:lnSpc>
                <a:spcPct val="150000"/>
              </a:lnSpc>
            </a:pPr>
            <a:r>
              <a:rPr lang="vi-VN" sz="2400" b="1" dirty="0">
                <a:solidFill>
                  <a:srgbClr val="706AAC"/>
                </a:solidFill>
                <a:latin typeface="Times New Roman" panose="02020603050405020304" pitchFamily="18" charset="0"/>
                <a:ea typeface="Tahoma" panose="020B0604030504040204" pitchFamily="34" charset="0"/>
                <a:cs typeface="Times New Roman" panose="02020603050405020304" pitchFamily="18" charset="0"/>
              </a:rPr>
              <a:t>- Đầu tiên là có cha mẹ hướng dẫn em, sau đó là em tự làm một mình đến tận bây giờ.</a:t>
            </a:r>
          </a:p>
        </p:txBody>
      </p:sp>
      <p:sp>
        <p:nvSpPr>
          <p:cNvPr id="16" name="TextBox 15">
            <a:extLst>
              <a:ext uri="{FF2B5EF4-FFF2-40B4-BE49-F238E27FC236}">
                <a16:creationId xmlns:a16="http://schemas.microsoft.com/office/drawing/2014/main" id="{87DC3E7B-7A27-4973-A103-D0226AC96ACB}"/>
              </a:ext>
            </a:extLst>
          </p:cNvPr>
          <p:cNvSpPr txBox="1"/>
          <p:nvPr/>
        </p:nvSpPr>
        <p:spPr>
          <a:xfrm>
            <a:off x="331838" y="4835197"/>
            <a:ext cx="1169757" cy="646331"/>
          </a:xfrm>
          <a:prstGeom prst="rect">
            <a:avLst/>
          </a:prstGeom>
          <a:noFill/>
        </p:spPr>
        <p:txBody>
          <a:bodyPr wrap="square" rtlCol="0">
            <a:spAutoFit/>
          </a:bodyPr>
          <a:lstStyle/>
          <a:p>
            <a:r>
              <a:rPr lang="en-US" sz="3600" b="1" dirty="0">
                <a:solidFill>
                  <a:srgbClr val="EA4D5F"/>
                </a:solidFill>
                <a:latin typeface="Times New Roman" panose="02020603050405020304" pitchFamily="18" charset="0"/>
                <a:ea typeface="Segoe UI Black" panose="020B0A02040204020203" pitchFamily="34" charset="0"/>
                <a:cs typeface="Times New Roman" panose="02020603050405020304" pitchFamily="18" charset="0"/>
              </a:rPr>
              <a:t>03.</a:t>
            </a:r>
          </a:p>
        </p:txBody>
      </p:sp>
    </p:spTree>
    <p:extLst>
      <p:ext uri="{BB962C8B-B14F-4D97-AF65-F5344CB8AC3E}">
        <p14:creationId xmlns:p14="http://schemas.microsoft.com/office/powerpoint/2010/main" val="13590488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94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9" presetClass="entr" presetSubtype="0" decel="100000"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1800"/>
                            </p:stCondLst>
                            <p:childTnLst>
                              <p:par>
                                <p:cTn id="17" presetID="2" presetClass="entr" presetSubtype="2" decel="86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2800"/>
                            </p:stCondLst>
                            <p:childTnLst>
                              <p:par>
                                <p:cTn id="22" presetID="49" presetClass="entr" presetSubtype="0" decel="100000" fill="hold" grpId="0" nodeType="afterEffect">
                                  <p:stCondLst>
                                    <p:cond delay="0"/>
                                  </p:stCondLst>
                                  <p:iterate type="lt">
                                    <p:tmPct val="30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 calcmode="lin" valueType="num">
                                      <p:cBhvr>
                                        <p:cTn id="26" dur="500" fill="hold"/>
                                        <p:tgtEl>
                                          <p:spTgt spid="12"/>
                                        </p:tgtEl>
                                        <p:attrNameLst>
                                          <p:attrName>style.rotation</p:attrName>
                                        </p:attrNameLst>
                                      </p:cBhvr>
                                      <p:tavLst>
                                        <p:tav tm="0">
                                          <p:val>
                                            <p:fltVal val="360"/>
                                          </p:val>
                                        </p:tav>
                                        <p:tav tm="100000">
                                          <p:val>
                                            <p:fltVal val="0"/>
                                          </p:val>
                                        </p:tav>
                                      </p:tavLst>
                                    </p:anim>
                                    <p:animEffect transition="in" filter="fade">
                                      <p:cBhvr>
                                        <p:cTn id="27" dur="500"/>
                                        <p:tgtEl>
                                          <p:spTgt spid="12"/>
                                        </p:tgtEl>
                                      </p:cBhvr>
                                    </p:animEffect>
                                  </p:childTnLst>
                                </p:cTn>
                              </p:par>
                            </p:childTnLst>
                          </p:cTn>
                        </p:par>
                        <p:par>
                          <p:cTn id="28" fill="hold">
                            <p:stCondLst>
                              <p:cond delay="3600"/>
                            </p:stCondLst>
                            <p:childTnLst>
                              <p:par>
                                <p:cTn id="29" presetID="2" presetClass="entr" presetSubtype="2" decel="86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4600"/>
                            </p:stCondLst>
                            <p:childTnLst>
                              <p:par>
                                <p:cTn id="34" presetID="49" presetClass="entr" presetSubtype="0" decel="100000" fill="hold" grpId="0" nodeType="afterEffect">
                                  <p:stCondLst>
                                    <p:cond delay="0"/>
                                  </p:stCondLst>
                                  <p:iterate type="lt">
                                    <p:tmPct val="30000"/>
                                  </p:iterate>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400"/>
                            </p:stCondLst>
                            <p:childTnLst>
                              <p:par>
                                <p:cTn id="41" presetID="2" presetClass="entr" presetSubtype="2" decel="8600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1+#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8600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decel="8600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000" fill="hold"/>
                                        <p:tgtEl>
                                          <p:spTgt spid="15"/>
                                        </p:tgtEl>
                                        <p:attrNameLst>
                                          <p:attrName>ppt_x</p:attrName>
                                        </p:attrNameLst>
                                      </p:cBhvr>
                                      <p:tavLst>
                                        <p:tav tm="0">
                                          <p:val>
                                            <p:strVal val="#ppt_x"/>
                                          </p:val>
                                        </p:tav>
                                        <p:tav tm="100000">
                                          <p:val>
                                            <p:strVal val="#ppt_x"/>
                                          </p:val>
                                        </p:tav>
                                      </p:tavLst>
                                    </p:anim>
                                    <p:anim calcmode="lin" valueType="num">
                                      <p:cBhvr additive="base">
                                        <p:cTn id="5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decel="8600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1000" fill="hold"/>
                                        <p:tgtEl>
                                          <p:spTgt spid="13"/>
                                        </p:tgtEl>
                                        <p:attrNameLst>
                                          <p:attrName>ppt_x</p:attrName>
                                        </p:attrNameLst>
                                      </p:cBhvr>
                                      <p:tavLst>
                                        <p:tav tm="0">
                                          <p:val>
                                            <p:strVal val="#ppt_x"/>
                                          </p:val>
                                        </p:tav>
                                        <p:tav tm="100000">
                                          <p:val>
                                            <p:strVal val="#ppt_x"/>
                                          </p:val>
                                        </p:tav>
                                      </p:tavLst>
                                    </p:anim>
                                    <p:anim calcmode="lin" valueType="num">
                                      <p:cBhvr additive="base">
                                        <p:cTn id="6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6BA6551-BA65-45B9-A009-E4EBBFAFBA6B}"/>
              </a:ext>
            </a:extLst>
          </p:cNvPr>
          <p:cNvSpPr/>
          <p:nvPr/>
        </p:nvSpPr>
        <p:spPr>
          <a:xfrm>
            <a:off x="1219200" y="115549"/>
            <a:ext cx="10051837" cy="769356"/>
          </a:xfrm>
          <a:prstGeom prst="roundRect">
            <a:avLst>
              <a:gd name="adj" fmla="val 21495"/>
            </a:avLst>
          </a:prstGeom>
          <a:solidFill>
            <a:srgbClr val="3F9B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D67BDCAF-2844-4776-9E55-868003FAC222}"/>
              </a:ext>
            </a:extLst>
          </p:cNvPr>
          <p:cNvSpPr txBox="1"/>
          <p:nvPr/>
        </p:nvSpPr>
        <p:spPr>
          <a:xfrm>
            <a:off x="4594003" y="225299"/>
            <a:ext cx="3004029" cy="523220"/>
          </a:xfrm>
          <a:prstGeom prst="rect">
            <a:avLst/>
          </a:prstGeom>
          <a:noFill/>
        </p:spPr>
        <p:txBody>
          <a:bodyPr wrap="none" rtlCol="0">
            <a:spAutoFit/>
          </a:bodyPr>
          <a:lstStyle/>
          <a:p>
            <a:pPr algn="ctr"/>
            <a:r>
              <a:rPr lang="en-US" sz="2800" b="1" dirty="0">
                <a:solidFill>
                  <a:schemeClr val="bg1"/>
                </a:solidFill>
              </a:rPr>
              <a:t>LIÊN HỆ BẢN THÂN</a:t>
            </a:r>
          </a:p>
        </p:txBody>
      </p:sp>
      <p:grpSp>
        <p:nvGrpSpPr>
          <p:cNvPr id="30" name="Group 29">
            <a:extLst>
              <a:ext uri="{FF2B5EF4-FFF2-40B4-BE49-F238E27FC236}">
                <a16:creationId xmlns:a16="http://schemas.microsoft.com/office/drawing/2014/main" id="{30B36D08-4EEC-46C8-AA73-D72FEC5EB7F1}"/>
              </a:ext>
            </a:extLst>
          </p:cNvPr>
          <p:cNvGrpSpPr/>
          <p:nvPr/>
        </p:nvGrpSpPr>
        <p:grpSpPr>
          <a:xfrm>
            <a:off x="473155" y="2080430"/>
            <a:ext cx="3336819" cy="523220"/>
            <a:chOff x="473154" y="1885950"/>
            <a:chExt cx="3336819" cy="523219"/>
          </a:xfrm>
        </p:grpSpPr>
        <p:sp>
          <p:nvSpPr>
            <p:cNvPr id="4" name="TextBox 3">
              <a:extLst>
                <a:ext uri="{FF2B5EF4-FFF2-40B4-BE49-F238E27FC236}">
                  <a16:creationId xmlns:a16="http://schemas.microsoft.com/office/drawing/2014/main" id="{D02DA0A8-3C36-48A0-BABC-0B87D675D59C}"/>
                </a:ext>
              </a:extLst>
            </p:cNvPr>
            <p:cNvSpPr txBox="1"/>
            <p:nvPr/>
          </p:nvSpPr>
          <p:spPr>
            <a:xfrm>
              <a:off x="1219199" y="1885950"/>
              <a:ext cx="2590774" cy="461664"/>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B2B83C1-0F38-4CE6-AFEB-5D9B881483E3}"/>
                </a:ext>
              </a:extLst>
            </p:cNvPr>
            <p:cNvSpPr txBox="1"/>
            <p:nvPr/>
          </p:nvSpPr>
          <p:spPr>
            <a:xfrm>
              <a:off x="473154" y="1885950"/>
              <a:ext cx="393056" cy="523219"/>
            </a:xfrm>
            <a:prstGeom prst="rect">
              <a:avLst/>
            </a:prstGeom>
            <a:noFill/>
          </p:spPr>
          <p:txBody>
            <a:bodyPr wrap="none" rtlCol="0">
              <a:spAutoFit/>
            </a:bodyPr>
            <a:lstStyle/>
            <a:p>
              <a:r>
                <a:rPr lang="en-US" sz="2800">
                  <a:latin typeface="Matahari 700 Bold" panose="02000503000000020004" pitchFamily="2" charset="0"/>
                  <a:cs typeface="Matahari 700 Bold" panose="02000503000000020004" pitchFamily="2" charset="0"/>
                </a:rPr>
                <a:t>A</a:t>
              </a:r>
            </a:p>
          </p:txBody>
        </p:sp>
      </p:grpSp>
      <p:grpSp>
        <p:nvGrpSpPr>
          <p:cNvPr id="31" name="Group 30">
            <a:extLst>
              <a:ext uri="{FF2B5EF4-FFF2-40B4-BE49-F238E27FC236}">
                <a16:creationId xmlns:a16="http://schemas.microsoft.com/office/drawing/2014/main" id="{41D0A3A5-B465-475F-B84F-FA29CD96320A}"/>
              </a:ext>
            </a:extLst>
          </p:cNvPr>
          <p:cNvGrpSpPr/>
          <p:nvPr/>
        </p:nvGrpSpPr>
        <p:grpSpPr>
          <a:xfrm>
            <a:off x="473155" y="2722368"/>
            <a:ext cx="5622846" cy="830997"/>
            <a:chOff x="473154" y="2595890"/>
            <a:chExt cx="5622846" cy="830997"/>
          </a:xfrm>
        </p:grpSpPr>
        <p:sp>
          <p:nvSpPr>
            <p:cNvPr id="8" name="TextBox 7">
              <a:extLst>
                <a:ext uri="{FF2B5EF4-FFF2-40B4-BE49-F238E27FC236}">
                  <a16:creationId xmlns:a16="http://schemas.microsoft.com/office/drawing/2014/main" id="{93009BC3-D440-4F89-9C70-AA86E467248E}"/>
                </a:ext>
              </a:extLst>
            </p:cNvPr>
            <p:cNvSpPr txBox="1"/>
            <p:nvPr/>
          </p:nvSpPr>
          <p:spPr>
            <a:xfrm>
              <a:off x="1219202" y="2595890"/>
              <a:ext cx="487679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64EDBBAE-1A7D-402F-BE63-62E87A3948AD}"/>
                </a:ext>
              </a:extLst>
            </p:cNvPr>
            <p:cNvSpPr txBox="1"/>
            <p:nvPr/>
          </p:nvSpPr>
          <p:spPr>
            <a:xfrm>
              <a:off x="473154" y="2624051"/>
              <a:ext cx="380232" cy="523220"/>
            </a:xfrm>
            <a:prstGeom prst="rect">
              <a:avLst/>
            </a:prstGeom>
            <a:noFill/>
          </p:spPr>
          <p:txBody>
            <a:bodyPr wrap="none" rtlCol="0">
              <a:spAutoFit/>
            </a:bodyPr>
            <a:lstStyle/>
            <a:p>
              <a:r>
                <a:rPr lang="en-US" sz="2800">
                  <a:latin typeface="Matahari 700 Bold" panose="02000503000000020004" pitchFamily="2" charset="0"/>
                  <a:cs typeface="Matahari 700 Bold" panose="02000503000000020004" pitchFamily="2" charset="0"/>
                </a:rPr>
                <a:t>B</a:t>
              </a:r>
            </a:p>
          </p:txBody>
        </p:sp>
      </p:grpSp>
      <p:grpSp>
        <p:nvGrpSpPr>
          <p:cNvPr id="32" name="Group 31">
            <a:extLst>
              <a:ext uri="{FF2B5EF4-FFF2-40B4-BE49-F238E27FC236}">
                <a16:creationId xmlns:a16="http://schemas.microsoft.com/office/drawing/2014/main" id="{D95E13E4-6310-4451-A1FB-F7D558F22117}"/>
              </a:ext>
            </a:extLst>
          </p:cNvPr>
          <p:cNvGrpSpPr/>
          <p:nvPr/>
        </p:nvGrpSpPr>
        <p:grpSpPr>
          <a:xfrm>
            <a:off x="473155" y="3737615"/>
            <a:ext cx="4632045" cy="523220"/>
            <a:chOff x="473154" y="3305829"/>
            <a:chExt cx="4632045" cy="523220"/>
          </a:xfrm>
        </p:grpSpPr>
        <p:sp>
          <p:nvSpPr>
            <p:cNvPr id="9" name="TextBox 8">
              <a:extLst>
                <a:ext uri="{FF2B5EF4-FFF2-40B4-BE49-F238E27FC236}">
                  <a16:creationId xmlns:a16="http://schemas.microsoft.com/office/drawing/2014/main" id="{0EB1048F-4B5E-4879-BDBF-A33919C23DED}"/>
                </a:ext>
              </a:extLst>
            </p:cNvPr>
            <p:cNvSpPr txBox="1"/>
            <p:nvPr/>
          </p:nvSpPr>
          <p:spPr>
            <a:xfrm>
              <a:off x="1219199" y="3305830"/>
              <a:ext cx="3886000" cy="461665"/>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8B720EB-664F-4A48-8F9C-1C2E9FB16161}"/>
                </a:ext>
              </a:extLst>
            </p:cNvPr>
            <p:cNvSpPr txBox="1"/>
            <p:nvPr/>
          </p:nvSpPr>
          <p:spPr>
            <a:xfrm>
              <a:off x="473154" y="3305829"/>
              <a:ext cx="375424" cy="523220"/>
            </a:xfrm>
            <a:prstGeom prst="rect">
              <a:avLst/>
            </a:prstGeom>
            <a:noFill/>
          </p:spPr>
          <p:txBody>
            <a:bodyPr wrap="none" rtlCol="0">
              <a:spAutoFit/>
            </a:bodyPr>
            <a:lstStyle/>
            <a:p>
              <a:r>
                <a:rPr lang="en-US" sz="2800" dirty="0">
                  <a:latin typeface="Matahari 700 Bold" panose="02000503000000020004" pitchFamily="2" charset="0"/>
                  <a:cs typeface="Matahari 700 Bold" panose="02000503000000020004" pitchFamily="2" charset="0"/>
                </a:rPr>
                <a:t>C</a:t>
              </a:r>
            </a:p>
          </p:txBody>
        </p:sp>
      </p:grpSp>
      <p:grpSp>
        <p:nvGrpSpPr>
          <p:cNvPr id="33" name="Group 32">
            <a:extLst>
              <a:ext uri="{FF2B5EF4-FFF2-40B4-BE49-F238E27FC236}">
                <a16:creationId xmlns:a16="http://schemas.microsoft.com/office/drawing/2014/main" id="{EB9B8310-0505-40C9-AB33-4FCB889A9BD0}"/>
              </a:ext>
            </a:extLst>
          </p:cNvPr>
          <p:cNvGrpSpPr/>
          <p:nvPr/>
        </p:nvGrpSpPr>
        <p:grpSpPr>
          <a:xfrm>
            <a:off x="473155" y="4445086"/>
            <a:ext cx="2980952" cy="523220"/>
            <a:chOff x="473154" y="4015770"/>
            <a:chExt cx="2980952" cy="523220"/>
          </a:xfrm>
        </p:grpSpPr>
        <p:sp>
          <p:nvSpPr>
            <p:cNvPr id="10" name="TextBox 9">
              <a:extLst>
                <a:ext uri="{FF2B5EF4-FFF2-40B4-BE49-F238E27FC236}">
                  <a16:creationId xmlns:a16="http://schemas.microsoft.com/office/drawing/2014/main" id="{F08AF730-4673-49DC-B8FF-F899D72168ED}"/>
                </a:ext>
              </a:extLst>
            </p:cNvPr>
            <p:cNvSpPr txBox="1"/>
            <p:nvPr/>
          </p:nvSpPr>
          <p:spPr>
            <a:xfrm>
              <a:off x="1219199" y="4015770"/>
              <a:ext cx="2234907"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2C8CD23D-AE9F-448A-BDB1-998CE517F921}"/>
                </a:ext>
              </a:extLst>
            </p:cNvPr>
            <p:cNvSpPr txBox="1"/>
            <p:nvPr/>
          </p:nvSpPr>
          <p:spPr>
            <a:xfrm>
              <a:off x="473154" y="4015770"/>
              <a:ext cx="405880" cy="523220"/>
            </a:xfrm>
            <a:prstGeom prst="rect">
              <a:avLst/>
            </a:prstGeom>
            <a:noFill/>
          </p:spPr>
          <p:txBody>
            <a:bodyPr wrap="none" rtlCol="0">
              <a:spAutoFit/>
            </a:bodyPr>
            <a:lstStyle/>
            <a:p>
              <a:pPr algn="ctr"/>
              <a:r>
                <a:rPr lang="en-US" sz="2800">
                  <a:latin typeface="Matahari 700 Bold" panose="02000503000000020004" pitchFamily="2" charset="0"/>
                  <a:cs typeface="Matahari 700 Bold" panose="02000503000000020004" pitchFamily="2" charset="0"/>
                </a:rPr>
                <a:t>D</a:t>
              </a:r>
            </a:p>
          </p:txBody>
        </p:sp>
      </p:grpSp>
      <p:sp>
        <p:nvSpPr>
          <p:cNvPr id="18" name="TextBox 17">
            <a:extLst>
              <a:ext uri="{FF2B5EF4-FFF2-40B4-BE49-F238E27FC236}">
                <a16:creationId xmlns:a16="http://schemas.microsoft.com/office/drawing/2014/main" id="{EAC28386-B659-44AD-A8DA-4237B85741C6}"/>
              </a:ext>
            </a:extLst>
          </p:cNvPr>
          <p:cNvSpPr txBox="1"/>
          <p:nvPr/>
        </p:nvSpPr>
        <p:spPr>
          <a:xfrm>
            <a:off x="473155" y="1190092"/>
            <a:ext cx="18757635" cy="523220"/>
          </a:xfrm>
          <a:prstGeom prst="rect">
            <a:avLst/>
          </a:prstGeom>
          <a:noFill/>
        </p:spPr>
        <p:txBody>
          <a:bodyPr wrap="square" rtlCol="0">
            <a:spAutoFit/>
          </a:bodyPr>
          <a:lstStyle/>
          <a:p>
            <a:r>
              <a:rPr lang="vi-VN" sz="2800" i="1" dirty="0">
                <a:solidFill>
                  <a:srgbClr val="CC3300"/>
                </a:solidFill>
              </a:rPr>
              <a:t>Hãy khoanh vào chữ cái trước những việc em có thể tự làm lấy:</a:t>
            </a:r>
          </a:p>
        </p:txBody>
      </p:sp>
      <p:sp>
        <p:nvSpPr>
          <p:cNvPr id="26" name="Oval 25">
            <a:extLst>
              <a:ext uri="{FF2B5EF4-FFF2-40B4-BE49-F238E27FC236}">
                <a16:creationId xmlns:a16="http://schemas.microsoft.com/office/drawing/2014/main" id="{C1FB4743-1731-400B-A0EC-5BE88ED4A2D2}"/>
              </a:ext>
            </a:extLst>
          </p:cNvPr>
          <p:cNvSpPr/>
          <p:nvPr/>
        </p:nvSpPr>
        <p:spPr>
          <a:xfrm>
            <a:off x="403507" y="2037697"/>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Oval 26">
            <a:extLst>
              <a:ext uri="{FF2B5EF4-FFF2-40B4-BE49-F238E27FC236}">
                <a16:creationId xmlns:a16="http://schemas.microsoft.com/office/drawing/2014/main" id="{3811826C-FE66-45B2-B190-E65CFBC8B4EA}"/>
              </a:ext>
            </a:extLst>
          </p:cNvPr>
          <p:cNvSpPr/>
          <p:nvPr/>
        </p:nvSpPr>
        <p:spPr>
          <a:xfrm>
            <a:off x="387476" y="279193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Oval 27">
            <a:extLst>
              <a:ext uri="{FF2B5EF4-FFF2-40B4-BE49-F238E27FC236}">
                <a16:creationId xmlns:a16="http://schemas.microsoft.com/office/drawing/2014/main" id="{E70DAD95-8FC4-4C0E-B292-35600E00D407}"/>
              </a:ext>
            </a:extLst>
          </p:cNvPr>
          <p:cNvSpPr/>
          <p:nvPr/>
        </p:nvSpPr>
        <p:spPr>
          <a:xfrm>
            <a:off x="387477" y="366499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4" name="Group 23">
            <a:extLst>
              <a:ext uri="{FF2B5EF4-FFF2-40B4-BE49-F238E27FC236}">
                <a16:creationId xmlns:a16="http://schemas.microsoft.com/office/drawing/2014/main" id="{3014FFE6-BE32-42E5-AB83-932CB087E357}"/>
              </a:ext>
            </a:extLst>
          </p:cNvPr>
          <p:cNvGrpSpPr/>
          <p:nvPr/>
        </p:nvGrpSpPr>
        <p:grpSpPr>
          <a:xfrm>
            <a:off x="471551" y="5134677"/>
            <a:ext cx="3724747" cy="523220"/>
            <a:chOff x="471550" y="4015770"/>
            <a:chExt cx="3724747" cy="523220"/>
          </a:xfrm>
        </p:grpSpPr>
        <p:sp>
          <p:nvSpPr>
            <p:cNvPr id="29" name="TextBox 28">
              <a:extLst>
                <a:ext uri="{FF2B5EF4-FFF2-40B4-BE49-F238E27FC236}">
                  <a16:creationId xmlns:a16="http://schemas.microsoft.com/office/drawing/2014/main" id="{4A547683-A0AC-4D77-96A3-D747628A4024}"/>
                </a:ext>
              </a:extLst>
            </p:cNvPr>
            <p:cNvSpPr txBox="1"/>
            <p:nvPr/>
          </p:nvSpPr>
          <p:spPr>
            <a:xfrm>
              <a:off x="1219199" y="4015770"/>
              <a:ext cx="2977098"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EEBED585-3EFE-4DD9-B5FD-A42EFC7C478C}"/>
                </a:ext>
              </a:extLst>
            </p:cNvPr>
            <p:cNvSpPr txBox="1"/>
            <p:nvPr/>
          </p:nvSpPr>
          <p:spPr>
            <a:xfrm>
              <a:off x="471550" y="4015770"/>
              <a:ext cx="409087"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Đ</a:t>
              </a:r>
            </a:p>
          </p:txBody>
        </p:sp>
      </p:grpSp>
      <p:grpSp>
        <p:nvGrpSpPr>
          <p:cNvPr id="35" name="Group 34">
            <a:extLst>
              <a:ext uri="{FF2B5EF4-FFF2-40B4-BE49-F238E27FC236}">
                <a16:creationId xmlns:a16="http://schemas.microsoft.com/office/drawing/2014/main" id="{78D356E9-B61D-45E9-BE6E-E7815DFB6317}"/>
              </a:ext>
            </a:extLst>
          </p:cNvPr>
          <p:cNvGrpSpPr/>
          <p:nvPr/>
        </p:nvGrpSpPr>
        <p:grpSpPr>
          <a:xfrm>
            <a:off x="496398" y="5851440"/>
            <a:ext cx="2820653" cy="523220"/>
            <a:chOff x="496397" y="4015770"/>
            <a:chExt cx="2820653" cy="523220"/>
          </a:xfrm>
        </p:grpSpPr>
        <p:sp>
          <p:nvSpPr>
            <p:cNvPr id="36" name="TextBox 35">
              <a:extLst>
                <a:ext uri="{FF2B5EF4-FFF2-40B4-BE49-F238E27FC236}">
                  <a16:creationId xmlns:a16="http://schemas.microsoft.com/office/drawing/2014/main" id="{B92500D3-2C4E-4DEB-B77A-604168A050F6}"/>
                </a:ext>
              </a:extLst>
            </p:cNvPr>
            <p:cNvSpPr txBox="1"/>
            <p:nvPr/>
          </p:nvSpPr>
          <p:spPr>
            <a:xfrm>
              <a:off x="1356257" y="4015770"/>
              <a:ext cx="1960793"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màn</a:t>
              </a:r>
              <a:endParaRPr lang="en-US" sz="24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B9710523-BE90-45AB-8B3B-1CC43190A7AC}"/>
                </a:ext>
              </a:extLst>
            </p:cNvPr>
            <p:cNvSpPr txBox="1"/>
            <p:nvPr/>
          </p:nvSpPr>
          <p:spPr>
            <a:xfrm>
              <a:off x="496397" y="4015770"/>
              <a:ext cx="35939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E</a:t>
              </a:r>
            </a:p>
          </p:txBody>
        </p:sp>
      </p:grpSp>
      <p:grpSp>
        <p:nvGrpSpPr>
          <p:cNvPr id="38" name="Group 37">
            <a:extLst>
              <a:ext uri="{FF2B5EF4-FFF2-40B4-BE49-F238E27FC236}">
                <a16:creationId xmlns:a16="http://schemas.microsoft.com/office/drawing/2014/main" id="{BBB9C96C-4CF8-4EE1-A577-093390B03B50}"/>
              </a:ext>
            </a:extLst>
          </p:cNvPr>
          <p:cNvGrpSpPr/>
          <p:nvPr/>
        </p:nvGrpSpPr>
        <p:grpSpPr>
          <a:xfrm>
            <a:off x="7314485" y="2080430"/>
            <a:ext cx="2774168" cy="523220"/>
            <a:chOff x="470749" y="4015770"/>
            <a:chExt cx="2774168" cy="523220"/>
          </a:xfrm>
        </p:grpSpPr>
        <p:sp>
          <p:nvSpPr>
            <p:cNvPr id="39" name="TextBox 38">
              <a:extLst>
                <a:ext uri="{FF2B5EF4-FFF2-40B4-BE49-F238E27FC236}">
                  <a16:creationId xmlns:a16="http://schemas.microsoft.com/office/drawing/2014/main" id="{36F300CF-41D6-4DD9-B1D3-E4BF45DF069C}"/>
                </a:ext>
              </a:extLst>
            </p:cNvPr>
            <p:cNvSpPr txBox="1"/>
            <p:nvPr/>
          </p:nvSpPr>
          <p:spPr>
            <a:xfrm>
              <a:off x="1428393" y="4015770"/>
              <a:ext cx="1816524"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Gấp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p:txBody>
        </p:sp>
        <p:sp>
          <p:nvSpPr>
            <p:cNvPr id="40" name="TextBox 39">
              <a:extLst>
                <a:ext uri="{FF2B5EF4-FFF2-40B4-BE49-F238E27FC236}">
                  <a16:creationId xmlns:a16="http://schemas.microsoft.com/office/drawing/2014/main" id="{3ED7F35B-4C5C-4C2A-A9AE-F12C8FF2C01C}"/>
                </a:ext>
              </a:extLst>
            </p:cNvPr>
            <p:cNvSpPr txBox="1"/>
            <p:nvPr/>
          </p:nvSpPr>
          <p:spPr>
            <a:xfrm>
              <a:off x="470749" y="4015770"/>
              <a:ext cx="410690"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G</a:t>
              </a:r>
            </a:p>
          </p:txBody>
        </p:sp>
      </p:grpSp>
      <p:grpSp>
        <p:nvGrpSpPr>
          <p:cNvPr id="41" name="Group 40">
            <a:extLst>
              <a:ext uri="{FF2B5EF4-FFF2-40B4-BE49-F238E27FC236}">
                <a16:creationId xmlns:a16="http://schemas.microsoft.com/office/drawing/2014/main" id="{177A3925-E8B5-4587-BDF4-DBE2B9F12668}"/>
              </a:ext>
            </a:extLst>
          </p:cNvPr>
          <p:cNvGrpSpPr/>
          <p:nvPr/>
        </p:nvGrpSpPr>
        <p:grpSpPr>
          <a:xfrm>
            <a:off x="7315286" y="2876256"/>
            <a:ext cx="2717261" cy="523220"/>
            <a:chOff x="471550" y="4015770"/>
            <a:chExt cx="2717261" cy="523220"/>
          </a:xfrm>
        </p:grpSpPr>
        <p:sp>
          <p:nvSpPr>
            <p:cNvPr id="42" name="TextBox 41">
              <a:extLst>
                <a:ext uri="{FF2B5EF4-FFF2-40B4-BE49-F238E27FC236}">
                  <a16:creationId xmlns:a16="http://schemas.microsoft.com/office/drawing/2014/main" id="{96503F3D-7F2D-496A-8883-B6E187DB5116}"/>
                </a:ext>
              </a:extLst>
            </p:cNvPr>
            <p:cNvSpPr txBox="1"/>
            <p:nvPr/>
          </p:nvSpPr>
          <p:spPr>
            <a:xfrm>
              <a:off x="1484498" y="4015770"/>
              <a:ext cx="1704313"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Lau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ghế</a:t>
              </a:r>
              <a:endParaRPr lang="en-US" sz="2400" dirty="0">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8E63E127-808C-4594-8289-066C54E77A38}"/>
                </a:ext>
              </a:extLst>
            </p:cNvPr>
            <p:cNvSpPr txBox="1"/>
            <p:nvPr/>
          </p:nvSpPr>
          <p:spPr>
            <a:xfrm>
              <a:off x="471550" y="4015770"/>
              <a:ext cx="409087"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H</a:t>
              </a:r>
            </a:p>
          </p:txBody>
        </p:sp>
      </p:grpSp>
      <p:grpSp>
        <p:nvGrpSpPr>
          <p:cNvPr id="44" name="Group 43">
            <a:extLst>
              <a:ext uri="{FF2B5EF4-FFF2-40B4-BE49-F238E27FC236}">
                <a16:creationId xmlns:a16="http://schemas.microsoft.com/office/drawing/2014/main" id="{CF5F6AE8-4E93-49F6-A665-7C0BE8D69985}"/>
              </a:ext>
            </a:extLst>
          </p:cNvPr>
          <p:cNvGrpSpPr/>
          <p:nvPr/>
        </p:nvGrpSpPr>
        <p:grpSpPr>
          <a:xfrm>
            <a:off x="7382612" y="3672082"/>
            <a:ext cx="4586219" cy="523220"/>
            <a:chOff x="538876" y="4015770"/>
            <a:chExt cx="4586219" cy="523220"/>
          </a:xfrm>
        </p:grpSpPr>
        <p:sp>
          <p:nvSpPr>
            <p:cNvPr id="45" name="TextBox 44">
              <a:extLst>
                <a:ext uri="{FF2B5EF4-FFF2-40B4-BE49-F238E27FC236}">
                  <a16:creationId xmlns:a16="http://schemas.microsoft.com/office/drawing/2014/main" id="{96DDBB63-AECE-4B9D-A9FC-9692D527166D}"/>
                </a:ext>
              </a:extLst>
            </p:cNvPr>
            <p:cNvSpPr txBox="1"/>
            <p:nvPr/>
          </p:nvSpPr>
          <p:spPr>
            <a:xfrm>
              <a:off x="1056352" y="4046547"/>
              <a:ext cx="4068743"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67FCBAB4-0D1A-41CE-91A6-A0CF06DC782F}"/>
                </a:ext>
              </a:extLst>
            </p:cNvPr>
            <p:cNvSpPr txBox="1"/>
            <p:nvPr/>
          </p:nvSpPr>
          <p:spPr>
            <a:xfrm>
              <a:off x="538876" y="4015770"/>
              <a:ext cx="274435"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I</a:t>
              </a:r>
            </a:p>
          </p:txBody>
        </p:sp>
      </p:grpSp>
      <p:grpSp>
        <p:nvGrpSpPr>
          <p:cNvPr id="51" name="Group 50">
            <a:extLst>
              <a:ext uri="{FF2B5EF4-FFF2-40B4-BE49-F238E27FC236}">
                <a16:creationId xmlns:a16="http://schemas.microsoft.com/office/drawing/2014/main" id="{17DADF5A-9748-451C-BB33-F91E876E05C5}"/>
              </a:ext>
            </a:extLst>
          </p:cNvPr>
          <p:cNvGrpSpPr/>
          <p:nvPr/>
        </p:nvGrpSpPr>
        <p:grpSpPr>
          <a:xfrm>
            <a:off x="7334522" y="4467908"/>
            <a:ext cx="3082748" cy="523220"/>
            <a:chOff x="490786" y="4015770"/>
            <a:chExt cx="3082748" cy="523220"/>
          </a:xfrm>
        </p:grpSpPr>
        <p:sp>
          <p:nvSpPr>
            <p:cNvPr id="52" name="TextBox 51">
              <a:extLst>
                <a:ext uri="{FF2B5EF4-FFF2-40B4-BE49-F238E27FC236}">
                  <a16:creationId xmlns:a16="http://schemas.microsoft.com/office/drawing/2014/main" id="{D067C050-DC4D-4058-A92A-58DE7F4CECD3}"/>
                </a:ext>
              </a:extLst>
            </p:cNvPr>
            <p:cNvSpPr txBox="1"/>
            <p:nvPr/>
          </p:nvSpPr>
          <p:spPr>
            <a:xfrm>
              <a:off x="1099779" y="4015770"/>
              <a:ext cx="2473755"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Quét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endParaRPr lang="en-US" sz="24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BD0E2275-A7D7-455F-9465-1A011F875BD4}"/>
                </a:ext>
              </a:extLst>
            </p:cNvPr>
            <p:cNvSpPr txBox="1"/>
            <p:nvPr/>
          </p:nvSpPr>
          <p:spPr>
            <a:xfrm>
              <a:off x="490786" y="4015770"/>
              <a:ext cx="370615"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K</a:t>
              </a:r>
            </a:p>
          </p:txBody>
        </p:sp>
      </p:grpSp>
      <p:grpSp>
        <p:nvGrpSpPr>
          <p:cNvPr id="54" name="Group 53">
            <a:extLst>
              <a:ext uri="{FF2B5EF4-FFF2-40B4-BE49-F238E27FC236}">
                <a16:creationId xmlns:a16="http://schemas.microsoft.com/office/drawing/2014/main" id="{6AABF1F2-96D7-4B3B-97F9-520E89215A79}"/>
              </a:ext>
            </a:extLst>
          </p:cNvPr>
          <p:cNvGrpSpPr/>
          <p:nvPr/>
        </p:nvGrpSpPr>
        <p:grpSpPr>
          <a:xfrm>
            <a:off x="7349751" y="5263734"/>
            <a:ext cx="2977746" cy="523220"/>
            <a:chOff x="508420" y="4015770"/>
            <a:chExt cx="2977746" cy="523220"/>
          </a:xfrm>
        </p:grpSpPr>
        <p:sp>
          <p:nvSpPr>
            <p:cNvPr id="55" name="TextBox 54">
              <a:extLst>
                <a:ext uri="{FF2B5EF4-FFF2-40B4-BE49-F238E27FC236}">
                  <a16:creationId xmlns:a16="http://schemas.microsoft.com/office/drawing/2014/main" id="{8DF6D88B-8C04-4555-99BF-3703DCE8F97B}"/>
                </a:ext>
              </a:extLst>
            </p:cNvPr>
            <p:cNvSpPr txBox="1"/>
            <p:nvPr/>
          </p:nvSpPr>
          <p:spPr>
            <a:xfrm>
              <a:off x="1187139" y="4015770"/>
              <a:ext cx="2299027" cy="461665"/>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a16="http://schemas.microsoft.com/office/drawing/2014/main" id="{0BD2FEA4-F13C-4DD3-B93A-61E1AE1B4E2D}"/>
                </a:ext>
              </a:extLst>
            </p:cNvPr>
            <p:cNvSpPr txBox="1"/>
            <p:nvPr/>
          </p:nvSpPr>
          <p:spPr>
            <a:xfrm>
              <a:off x="508420" y="4015770"/>
              <a:ext cx="335348"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L</a:t>
              </a:r>
            </a:p>
          </p:txBody>
        </p:sp>
      </p:grpSp>
      <p:grpSp>
        <p:nvGrpSpPr>
          <p:cNvPr id="57" name="Group 56">
            <a:extLst>
              <a:ext uri="{FF2B5EF4-FFF2-40B4-BE49-F238E27FC236}">
                <a16:creationId xmlns:a16="http://schemas.microsoft.com/office/drawing/2014/main" id="{4109D3F9-87D3-474B-A83D-9C387AB5353C}"/>
              </a:ext>
            </a:extLst>
          </p:cNvPr>
          <p:cNvGrpSpPr/>
          <p:nvPr/>
        </p:nvGrpSpPr>
        <p:grpSpPr>
          <a:xfrm>
            <a:off x="7273608" y="6059560"/>
            <a:ext cx="2807827" cy="523220"/>
            <a:chOff x="429872" y="4015770"/>
            <a:chExt cx="2807827" cy="523220"/>
          </a:xfrm>
        </p:grpSpPr>
        <p:sp>
          <p:nvSpPr>
            <p:cNvPr id="58" name="TextBox 57">
              <a:extLst>
                <a:ext uri="{FF2B5EF4-FFF2-40B4-BE49-F238E27FC236}">
                  <a16:creationId xmlns:a16="http://schemas.microsoft.com/office/drawing/2014/main" id="{0E6CEDD6-7BCB-451B-9D4B-2BA5F8E02462}"/>
                </a:ext>
              </a:extLst>
            </p:cNvPr>
            <p:cNvSpPr txBox="1"/>
            <p:nvPr/>
          </p:nvSpPr>
          <p:spPr>
            <a:xfrm>
              <a:off x="1435603" y="4015770"/>
              <a:ext cx="1802096" cy="461665"/>
            </a:xfrm>
            <a:prstGeom prst="rect">
              <a:avLst/>
            </a:prstGeom>
            <a:noFill/>
          </p:spPr>
          <p:txBody>
            <a:bodyPr wrap="none" rtlCol="0">
              <a:spAutoFit/>
            </a:bodyPr>
            <a:lstStyle/>
            <a:p>
              <a:pPr algn="ct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chén</a:t>
              </a:r>
              <a:endParaRPr lang="en-US" sz="24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57A83712-4F05-4B0E-80CB-069EDC8A4DE1}"/>
                </a:ext>
              </a:extLst>
            </p:cNvPr>
            <p:cNvSpPr txBox="1"/>
            <p:nvPr/>
          </p:nvSpPr>
          <p:spPr>
            <a:xfrm>
              <a:off x="429872" y="4015770"/>
              <a:ext cx="492444" cy="523220"/>
            </a:xfrm>
            <a:prstGeom prst="rect">
              <a:avLst/>
            </a:prstGeom>
            <a:noFill/>
          </p:spPr>
          <p:txBody>
            <a:bodyPr wrap="none" rtlCol="0">
              <a:spAutoFit/>
            </a:bodyPr>
            <a:lstStyle/>
            <a:p>
              <a:pPr algn="ctr"/>
              <a:r>
                <a:rPr lang="en-US" sz="2800" dirty="0">
                  <a:latin typeface="Matahari 700 Bold" panose="02000503000000020004" pitchFamily="2" charset="0"/>
                  <a:cs typeface="Matahari 700 Bold" panose="02000503000000020004" pitchFamily="2" charset="0"/>
                </a:rPr>
                <a:t>M</a:t>
              </a:r>
            </a:p>
          </p:txBody>
        </p:sp>
      </p:grpSp>
      <p:sp>
        <p:nvSpPr>
          <p:cNvPr id="60" name="Oval 59">
            <a:extLst>
              <a:ext uri="{FF2B5EF4-FFF2-40B4-BE49-F238E27FC236}">
                <a16:creationId xmlns:a16="http://schemas.microsoft.com/office/drawing/2014/main" id="{90ADF9B2-9A62-47CF-8DD6-A968E3DE6E83}"/>
              </a:ext>
            </a:extLst>
          </p:cNvPr>
          <p:cNvSpPr/>
          <p:nvPr/>
        </p:nvSpPr>
        <p:spPr>
          <a:xfrm>
            <a:off x="347503" y="4467908"/>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490513AB-0DB8-44D7-8F51-2A2EC34A2FD2}"/>
              </a:ext>
            </a:extLst>
          </p:cNvPr>
          <p:cNvSpPr/>
          <p:nvPr/>
        </p:nvSpPr>
        <p:spPr>
          <a:xfrm>
            <a:off x="7214156" y="3686242"/>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120B7E2D-B77B-4EF0-9624-24C328BD9F3A}"/>
              </a:ext>
            </a:extLst>
          </p:cNvPr>
          <p:cNvSpPr/>
          <p:nvPr/>
        </p:nvSpPr>
        <p:spPr>
          <a:xfrm>
            <a:off x="7273608" y="4429808"/>
            <a:ext cx="564411" cy="564411"/>
          </a:xfrm>
          <a:prstGeom prst="ellipse">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54492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750"/>
                                        <p:tgtEl>
                                          <p:spTgt spid="26"/>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750"/>
                                        <p:tgtEl>
                                          <p:spTgt spid="27"/>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750"/>
                                        <p:tgtEl>
                                          <p:spTgt spid="28"/>
                                        </p:tgtEl>
                                      </p:cBhvr>
                                    </p:animEffect>
                                  </p:childTnLst>
                                </p:cTn>
                              </p:par>
                            </p:childTnLst>
                          </p:cTn>
                        </p:par>
                        <p:par>
                          <p:cTn id="16" fill="hold">
                            <p:stCondLst>
                              <p:cond delay="2250"/>
                            </p:stCondLst>
                            <p:childTnLst>
                              <p:par>
                                <p:cTn id="17" presetID="21" presetClass="entr" presetSubtype="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heel(1)">
                                      <p:cBhvr>
                                        <p:cTn id="19" dur="750"/>
                                        <p:tgtEl>
                                          <p:spTgt spid="60"/>
                                        </p:tgtEl>
                                      </p:cBhvr>
                                    </p:animEffect>
                                  </p:childTnLst>
                                </p:cTn>
                              </p:par>
                            </p:childTnLst>
                          </p:cTn>
                        </p:par>
                        <p:par>
                          <p:cTn id="20" fill="hold">
                            <p:stCondLst>
                              <p:cond delay="3000"/>
                            </p:stCondLst>
                            <p:childTnLst>
                              <p:par>
                                <p:cTn id="21" presetID="21" presetClass="entr" presetSubtype="1"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heel(1)">
                                      <p:cBhvr>
                                        <p:cTn id="23" dur="750"/>
                                        <p:tgtEl>
                                          <p:spTgt spid="61"/>
                                        </p:tgtEl>
                                      </p:cBhvr>
                                    </p:animEffect>
                                  </p:childTnLst>
                                </p:cTn>
                              </p:par>
                            </p:childTnLst>
                          </p:cTn>
                        </p:par>
                        <p:par>
                          <p:cTn id="24" fill="hold">
                            <p:stCondLst>
                              <p:cond delay="3750"/>
                            </p:stCondLst>
                            <p:childTnLst>
                              <p:par>
                                <p:cTn id="25" presetID="21" presetClass="entr" presetSubtype="1"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heel(1)">
                                      <p:cBhvr>
                                        <p:cTn id="27" dur="7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60" grpId="0" animBg="1"/>
      <p:bldP spid="61"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t="6205" b="3808"/>
          <a:stretch>
            <a:fillRect/>
          </a:stretch>
        </p:blipFill>
        <p:spPr bwMode="auto">
          <a:xfrm>
            <a:off x="-1254" y="-54874"/>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92471EB9-7E1B-4C80-A09B-E3C2733569F8}"/>
              </a:ext>
            </a:extLst>
          </p:cNvPr>
          <p:cNvPicPr>
            <a:picLocks noChangeAspect="1"/>
          </p:cNvPicPr>
          <p:nvPr/>
        </p:nvPicPr>
        <p:blipFill>
          <a:blip r:embed="rId3">
            <a:extLst>
              <a:ext uri="{96DAC541-7B7A-43D3-8B79-37D633B846F1}">
                <asvg:svgBlip xmlns:asvg="http://schemas.microsoft.com/office/drawing/2016/SVG/main" r:embed="rId4"/>
              </a:ext>
            </a:extLst>
          </a:blip>
          <a:srcRect t="17292" r="18351"/>
          <a:stretch>
            <a:fillRect/>
          </a:stretch>
        </p:blipFill>
        <p:spPr>
          <a:xfrm>
            <a:off x="4549141" y="54874"/>
            <a:ext cx="7642859" cy="58293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grpSp>
        <p:nvGrpSpPr>
          <p:cNvPr id="19" name="Group 18"/>
          <p:cNvGrpSpPr/>
          <p:nvPr/>
        </p:nvGrpSpPr>
        <p:grpSpPr>
          <a:xfrm>
            <a:off x="540983" y="1252709"/>
            <a:ext cx="11376626" cy="2287540"/>
            <a:chOff x="285287" y="889696"/>
            <a:chExt cx="5219681" cy="5360244"/>
          </a:xfrm>
        </p:grpSpPr>
        <p:sp>
          <p:nvSpPr>
            <p:cNvPr id="20" name="Rectangle: Rounded Corners 12">
              <a:extLst>
                <a:ext uri="{FF2B5EF4-FFF2-40B4-BE49-F238E27FC236}">
                  <a16:creationId xmlns:a16="http://schemas.microsoft.com/office/drawing/2014/main" id="{B6939EA9-428F-4F65-B344-81ED54945B59}"/>
                </a:ext>
              </a:extLst>
            </p:cNvPr>
            <p:cNvSpPr/>
            <p:nvPr/>
          </p:nvSpPr>
          <p:spPr>
            <a:xfrm>
              <a:off x="285287" y="889696"/>
              <a:ext cx="5219681" cy="5360244"/>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2EF2B9B-ADF1-4D1F-BA9B-C9C55E2CCF4F}"/>
                </a:ext>
              </a:extLst>
            </p:cNvPr>
            <p:cNvSpPr txBox="1"/>
            <p:nvPr/>
          </p:nvSpPr>
          <p:spPr>
            <a:xfrm>
              <a:off x="491110" y="1736529"/>
              <a:ext cx="4808034" cy="1168485"/>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1. Thế nào là tự làm lấy việc của mình?</a:t>
              </a:r>
            </a:p>
          </p:txBody>
        </p:sp>
        <p:sp>
          <p:nvSpPr>
            <p:cNvPr id="13" name="TextBox 12">
              <a:extLst>
                <a:ext uri="{FF2B5EF4-FFF2-40B4-BE49-F238E27FC236}">
                  <a16:creationId xmlns:a16="http://schemas.microsoft.com/office/drawing/2014/main" id="{D1891934-B14F-4CA2-8135-6EBBD5B30B1D}"/>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6B88CF3-6352-41C7-BA1F-BBD868F0AABB}"/>
                </a:ext>
              </a:extLst>
            </p:cNvPr>
            <p:cNvSpPr txBox="1"/>
            <p:nvPr/>
          </p:nvSpPr>
          <p:spPr>
            <a:xfrm>
              <a:off x="491110" y="2867335"/>
              <a:ext cx="4808034" cy="2250274"/>
            </a:xfrm>
            <a:prstGeom prst="rect">
              <a:avLst/>
            </a:prstGeom>
            <a:noFill/>
          </p:spPr>
          <p:txBody>
            <a:bodyPr wrap="square" rtlCol="0">
              <a:spAutoFit/>
            </a:bodyPr>
            <a:lstStyle/>
            <a:p>
              <a:pPr>
                <a:lnSpc>
                  <a:spcPct val="150000"/>
                </a:lnSpc>
              </a:pP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 làm lấy việc của mình là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luôn</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cố gắng làm lấy công việc của bản thân mà không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phải</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nhờ</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cậy</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trông</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chờ</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dựa dẫm vào người khác.</a:t>
              </a:r>
            </a:p>
          </p:txBody>
        </p:sp>
      </p:grpSp>
      <p:sp>
        <p:nvSpPr>
          <p:cNvPr id="22" name="TextBox 21">
            <a:extLst>
              <a:ext uri="{FF2B5EF4-FFF2-40B4-BE49-F238E27FC236}">
                <a16:creationId xmlns:a16="http://schemas.microsoft.com/office/drawing/2014/main" id="{FAF57F11-C135-47DE-97C0-5242DDE7FD33}"/>
              </a:ext>
            </a:extLst>
          </p:cNvPr>
          <p:cNvSpPr txBox="1"/>
          <p:nvPr/>
        </p:nvSpPr>
        <p:spPr>
          <a:xfrm>
            <a:off x="540983" y="278815"/>
            <a:ext cx="2708602" cy="584775"/>
          </a:xfrm>
          <a:prstGeom prst="rect">
            <a:avLst/>
          </a:prstGeom>
          <a:solidFill>
            <a:srgbClr val="2D7570"/>
          </a:solidFill>
        </p:spPr>
        <p:txBody>
          <a:bodyPr wrap="square" rtlCol="0">
            <a:spAutoFit/>
          </a:bodyPr>
          <a:lstStyle/>
          <a:p>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Kết</a:t>
            </a:r>
            <a:r>
              <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FFFF"/>
                </a:solidFill>
                <a:latin typeface="Tahoma" panose="020B0604030504040204" pitchFamily="34" charset="0"/>
                <a:ea typeface="Tahoma" panose="020B0604030504040204" pitchFamily="34" charset="0"/>
                <a:cs typeface="Tahoma" panose="020B0604030504040204" pitchFamily="34" charset="0"/>
              </a:rPr>
              <a:t>luận</a:t>
            </a:r>
            <a:endParaRPr lang="en-US" sz="3200" b="1"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2664AE4-D1FD-4B1C-A48F-47CFCB255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4487734"/>
            <a:ext cx="4212937" cy="2370265"/>
          </a:xfrm>
          <a:prstGeom prst="rect">
            <a:avLst/>
          </a:prstGeom>
        </p:spPr>
      </p:pic>
      <p:grpSp>
        <p:nvGrpSpPr>
          <p:cNvPr id="15" name="Group 14">
            <a:extLst>
              <a:ext uri="{FF2B5EF4-FFF2-40B4-BE49-F238E27FC236}">
                <a16:creationId xmlns:a16="http://schemas.microsoft.com/office/drawing/2014/main" id="{3AE20D4C-6497-4F9E-87D0-ADE4E53D4BFF}"/>
              </a:ext>
            </a:extLst>
          </p:cNvPr>
          <p:cNvGrpSpPr/>
          <p:nvPr/>
        </p:nvGrpSpPr>
        <p:grpSpPr>
          <a:xfrm>
            <a:off x="4004272" y="3929197"/>
            <a:ext cx="7947078" cy="1925263"/>
            <a:chOff x="285287" y="889696"/>
            <a:chExt cx="5219681" cy="3256520"/>
          </a:xfrm>
        </p:grpSpPr>
        <p:sp>
          <p:nvSpPr>
            <p:cNvPr id="16" name="Rectangle: Rounded Corners 12">
              <a:extLst>
                <a:ext uri="{FF2B5EF4-FFF2-40B4-BE49-F238E27FC236}">
                  <a16:creationId xmlns:a16="http://schemas.microsoft.com/office/drawing/2014/main" id="{53E7E329-F13E-4072-BFB3-10F988B587C1}"/>
                </a:ext>
              </a:extLst>
            </p:cNvPr>
            <p:cNvSpPr/>
            <p:nvPr/>
          </p:nvSpPr>
          <p:spPr>
            <a:xfrm>
              <a:off x="285287" y="889696"/>
              <a:ext cx="5219681" cy="3256520"/>
            </a:xfrm>
            <a:prstGeom prst="roundRect">
              <a:avLst/>
            </a:prstGeom>
            <a:solidFill>
              <a:srgbClr val="EA4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B826BB-AE6A-4A7F-AFEF-011545C2464A}"/>
                </a:ext>
              </a:extLst>
            </p:cNvPr>
            <p:cNvSpPr txBox="1"/>
            <p:nvPr/>
          </p:nvSpPr>
          <p:spPr>
            <a:xfrm>
              <a:off x="413668" y="1201782"/>
              <a:ext cx="4808034" cy="1168485"/>
            </a:xfrm>
            <a:prstGeom prst="rect">
              <a:avLst/>
            </a:prstGeom>
            <a:noFill/>
          </p:spPr>
          <p:txBody>
            <a:bodyPr wrap="square" rtlCol="0">
              <a:spAutoFit/>
            </a:bodyPr>
            <a:lstStyle/>
            <a:p>
              <a:pPr>
                <a:lnSpc>
                  <a:spcPct val="150000"/>
                </a:lnSpc>
              </a:pPr>
              <a:r>
                <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 Tự làm lấy việc của mình sẽ giúp em điều gì?</a:t>
              </a:r>
            </a:p>
          </p:txBody>
        </p:sp>
        <p:sp>
          <p:nvSpPr>
            <p:cNvPr id="18" name="TextBox 17">
              <a:extLst>
                <a:ext uri="{FF2B5EF4-FFF2-40B4-BE49-F238E27FC236}">
                  <a16:creationId xmlns:a16="http://schemas.microsoft.com/office/drawing/2014/main" id="{3F203E54-7EE4-4C6F-AEC0-37F8B82ACD4B}"/>
                </a:ext>
              </a:extLst>
            </p:cNvPr>
            <p:cNvSpPr txBox="1"/>
            <p:nvPr/>
          </p:nvSpPr>
          <p:spPr>
            <a:xfrm>
              <a:off x="498965" y="2829653"/>
              <a:ext cx="4808034" cy="1168485"/>
            </a:xfrm>
            <a:prstGeom prst="rect">
              <a:avLst/>
            </a:prstGeom>
            <a:noFill/>
          </p:spPr>
          <p:txBody>
            <a:bodyPr wrap="square" rtlCol="0">
              <a:spAutoFit/>
            </a:bodyPr>
            <a:lstStyle/>
            <a:p>
              <a:pPr>
                <a:lnSpc>
                  <a:spcPct val="150000"/>
                </a:lnSpc>
              </a:pPr>
              <a:endParaRPr lang="nl-NL"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8E363AB-62E6-465D-BD0B-C1280330A0AF}"/>
                </a:ext>
              </a:extLst>
            </p:cNvPr>
            <p:cNvSpPr txBox="1"/>
            <p:nvPr/>
          </p:nvSpPr>
          <p:spPr>
            <a:xfrm>
              <a:off x="424913" y="2088865"/>
              <a:ext cx="4808034" cy="1168485"/>
            </a:xfrm>
            <a:prstGeom prst="rect">
              <a:avLst/>
            </a:prstGeom>
            <a:noFill/>
          </p:spPr>
          <p:txBody>
            <a:bodyPr wrap="square" rtlCol="0">
              <a:spAutoFit/>
            </a:bodyPr>
            <a:lstStyle/>
            <a:p>
              <a:pPr>
                <a:lnSpc>
                  <a:spcPct val="150000"/>
                </a:lnSpc>
              </a:pPr>
              <a:r>
                <a:rPr lang="vi-VN" sz="2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 làm lấy việc của mình giúp bản thân chúng ta mau tiến bộ và không làm phiền người khác.</a:t>
              </a:r>
            </a:p>
          </p:txBody>
        </p:sp>
      </p:grpSp>
    </p:spTree>
    <p:extLst>
      <p:ext uri="{BB962C8B-B14F-4D97-AF65-F5344CB8AC3E}">
        <p14:creationId xmlns:p14="http://schemas.microsoft.com/office/powerpoint/2010/main" val="2495002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1+#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94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250" fill="hold"/>
                                        <p:tgtEl>
                                          <p:spTgt spid="15"/>
                                        </p:tgtEl>
                                        <p:attrNameLst>
                                          <p:attrName>ppt_x</p:attrName>
                                        </p:attrNameLst>
                                      </p:cBhvr>
                                      <p:tavLst>
                                        <p:tav tm="0">
                                          <p:val>
                                            <p:strVal val="1+#ppt_w/2"/>
                                          </p:val>
                                        </p:tav>
                                        <p:tav tm="100000">
                                          <p:val>
                                            <p:strVal val="#ppt_x"/>
                                          </p:val>
                                        </p:tav>
                                      </p:tavLst>
                                    </p:anim>
                                    <p:anim calcmode="lin" valueType="num">
                                      <p:cBhvr additive="base">
                                        <p:cTn id="18"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ÁC HỒ VỚI THIẾU NHI - KHU DI TÍCH KIM LIÊN">
            <a:extLst>
              <a:ext uri="{FF2B5EF4-FFF2-40B4-BE49-F238E27FC236}">
                <a16:creationId xmlns:a16="http://schemas.microsoft.com/office/drawing/2014/main" id="{D038F279-A721-40AC-9039-9007173707E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637856" y="5853721"/>
            <a:ext cx="296350" cy="40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Kỷ niệm Ngày quốc tế Thiếu nhi 1-6 và 50 năm thực hiện Di chúc Chủ tịch Hồ  Chí Minh: Tình cảm của Bác Hồ với thiếu nhi Việt Nam và quốc">
            <a:extLst>
              <a:ext uri="{FF2B5EF4-FFF2-40B4-BE49-F238E27FC236}">
                <a16:creationId xmlns:a16="http://schemas.microsoft.com/office/drawing/2014/main" id="{D36AD80E-2D2D-4A30-9F5B-94F07A48BF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8053" y="5846040"/>
            <a:ext cx="328048" cy="4098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ột số hình ảnh Bác Hồ với các cháu thiếu nhi - học sinh">
            <a:extLst>
              <a:ext uri="{FF2B5EF4-FFF2-40B4-BE49-F238E27FC236}">
                <a16:creationId xmlns:a16="http://schemas.microsoft.com/office/drawing/2014/main" id="{371B4E3A-3B57-4A5D-965F-F6BCD54DAF67}"/>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1481" t="13502"/>
          <a:stretch/>
        </p:blipFill>
        <p:spPr bwMode="auto">
          <a:xfrm>
            <a:off x="4495507" y="5846800"/>
            <a:ext cx="337444" cy="4070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ủ tịch Hồ Chí Minh với sự nghiệp giáo dục thiếu nhi">
            <a:extLst>
              <a:ext uri="{FF2B5EF4-FFF2-40B4-BE49-F238E27FC236}">
                <a16:creationId xmlns:a16="http://schemas.microsoft.com/office/drawing/2014/main" id="{01B778D1-C8A4-4282-ABEC-0471B5DA1D22}"/>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0682"/>
          <a:stretch/>
        </p:blipFill>
        <p:spPr bwMode="auto">
          <a:xfrm>
            <a:off x="4528053" y="5830435"/>
            <a:ext cx="328048" cy="40373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2C1E45E3-526B-407B-8933-9A8FC7CA3BC6}"/>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t="6205" b="3808"/>
          <a:stretch>
            <a:fillRect/>
          </a:stretch>
        </p:blipFill>
        <p:spPr bwMode="auto">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6E7D29D7-04C5-4F55-88FF-2D460E578405}"/>
              </a:ext>
            </a:extLst>
          </p:cNvPr>
          <p:cNvPicPr>
            <a:picLocks noChangeAspect="1"/>
          </p:cNvPicPr>
          <p:nvPr/>
        </p:nvPicPr>
        <p:blipFill>
          <a:blip r:embed="rId7">
            <a:extLst>
              <a:ext uri="{96DAC541-7B7A-43D3-8B79-37D633B846F1}">
                <asvg:svgBlip xmlns:asvg="http://schemas.microsoft.com/office/drawing/2016/SVG/main" r:embed="rId8"/>
              </a:ext>
            </a:extLst>
          </a:blip>
          <a:srcRect t="17292" r="18351"/>
          <a:stretch>
            <a:fillRect/>
          </a:stretch>
        </p:blipFill>
        <p:spPr>
          <a:xfrm>
            <a:off x="3200400" y="0"/>
            <a:ext cx="8991600" cy="6858000"/>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pic>
        <p:nvPicPr>
          <p:cNvPr id="125" name="Graphic 124">
            <a:extLst>
              <a:ext uri="{FF2B5EF4-FFF2-40B4-BE49-F238E27FC236}">
                <a16:creationId xmlns:a16="http://schemas.microsoft.com/office/drawing/2014/main" id="{69762128-67B9-42B1-9564-631B9D4EB06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2762"/>
          <a:stretch/>
        </p:blipFill>
        <p:spPr>
          <a:xfrm>
            <a:off x="195600" y="3489499"/>
            <a:ext cx="11101257" cy="3368501"/>
          </a:xfrm>
          <a:prstGeom prst="rect">
            <a:avLst/>
          </a:prstGeom>
        </p:spPr>
      </p:pic>
      <p:pic>
        <p:nvPicPr>
          <p:cNvPr id="13" name="Graphic 12">
            <a:extLst>
              <a:ext uri="{FF2B5EF4-FFF2-40B4-BE49-F238E27FC236}">
                <a16:creationId xmlns:a16="http://schemas.microsoft.com/office/drawing/2014/main" id="{5CD06166-933E-4B45-8A82-A5D7F48970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9851967">
            <a:off x="4118221" y="5403549"/>
            <a:ext cx="1002513" cy="1227567"/>
          </a:xfrm>
          <a:prstGeom prst="rect">
            <a:avLst/>
          </a:prstGeom>
        </p:spPr>
      </p:pic>
      <p:pic>
        <p:nvPicPr>
          <p:cNvPr id="19" name="Graphic 18">
            <a:extLst>
              <a:ext uri="{FF2B5EF4-FFF2-40B4-BE49-F238E27FC236}">
                <a16:creationId xmlns:a16="http://schemas.microsoft.com/office/drawing/2014/main" id="{7BD5F8F7-1F3B-499F-A089-66DDA8334B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4192" y="996088"/>
            <a:ext cx="524185" cy="832529"/>
          </a:xfrm>
          <a:prstGeom prst="rect">
            <a:avLst/>
          </a:prstGeom>
        </p:spPr>
      </p:pic>
      <p:pic>
        <p:nvPicPr>
          <p:cNvPr id="7" name="Graphic 6">
            <a:extLst>
              <a:ext uri="{FF2B5EF4-FFF2-40B4-BE49-F238E27FC236}">
                <a16:creationId xmlns:a16="http://schemas.microsoft.com/office/drawing/2014/main" id="{F70A4743-7C31-4B8F-A2FB-89A6DC3592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5397" y="2266121"/>
            <a:ext cx="4070704" cy="5130533"/>
          </a:xfrm>
          <a:prstGeom prst="rect">
            <a:avLst/>
          </a:prstGeom>
        </p:spPr>
      </p:pic>
      <p:pic>
        <p:nvPicPr>
          <p:cNvPr id="118" name="Graphic 117">
            <a:extLst>
              <a:ext uri="{FF2B5EF4-FFF2-40B4-BE49-F238E27FC236}">
                <a16:creationId xmlns:a16="http://schemas.microsoft.com/office/drawing/2014/main" id="{13CDCB68-75EF-4827-9410-A1C5DD1156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85358" y="1968863"/>
            <a:ext cx="657225" cy="476250"/>
          </a:xfrm>
          <a:prstGeom prst="rect">
            <a:avLst/>
          </a:prstGeom>
        </p:spPr>
      </p:pic>
      <p:sp>
        <p:nvSpPr>
          <p:cNvPr id="119" name="TextBox 118">
            <a:extLst>
              <a:ext uri="{FF2B5EF4-FFF2-40B4-BE49-F238E27FC236}">
                <a16:creationId xmlns:a16="http://schemas.microsoft.com/office/drawing/2014/main" id="{FF134C4C-938F-4C59-93EC-B8AC6B9DAEE1}"/>
              </a:ext>
            </a:extLst>
          </p:cNvPr>
          <p:cNvSpPr txBox="1"/>
          <p:nvPr/>
        </p:nvSpPr>
        <p:spPr>
          <a:xfrm>
            <a:off x="5445898" y="1327741"/>
            <a:ext cx="6316055" cy="2123658"/>
          </a:xfrm>
          <a:prstGeom prst="rect">
            <a:avLst/>
          </a:prstGeom>
          <a:noFill/>
        </p:spPr>
        <p:txBody>
          <a:bodyPr wrap="square" rtlCol="0">
            <a:spAutoFit/>
          </a:bodyPr>
          <a:lstStyle/>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XỬ</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LÝ</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p>
          <a:p>
            <a:pPr algn="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TÌNH</a:t>
            </a:r>
            <a:r>
              <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rPr>
              <a:t> </a:t>
            </a:r>
            <a:r>
              <a:rPr lang="en-US" sz="6600" b="1" dirty="0" err="1">
                <a:solidFill>
                  <a:srgbClr val="368B85"/>
                </a:solidFill>
                <a:latin typeface="Times New Roman" panose="02020603050405020304" pitchFamily="18" charset="0"/>
                <a:ea typeface="Tahoma" panose="020B0604030504040204" pitchFamily="34" charset="0"/>
                <a:cs typeface="Times New Roman" panose="02020603050405020304" pitchFamily="18" charset="0"/>
              </a:rPr>
              <a:t>HUỐNG</a:t>
            </a:r>
            <a:endParaRPr lang="en-US" sz="6600" b="1" dirty="0">
              <a:solidFill>
                <a:srgbClr val="368B85"/>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490925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1000" fill="hold"/>
                                        <p:tgtEl>
                                          <p:spTgt spid="119"/>
                                        </p:tgtEl>
                                        <p:attrNameLst>
                                          <p:attrName>ppt_x</p:attrName>
                                        </p:attrNameLst>
                                      </p:cBhvr>
                                      <p:tavLst>
                                        <p:tav tm="0">
                                          <p:val>
                                            <p:strVal val="1+#ppt_w/2"/>
                                          </p:val>
                                        </p:tav>
                                        <p:tav tm="100000">
                                          <p:val>
                                            <p:strVal val="#ppt_x"/>
                                          </p:val>
                                        </p:tav>
                                      </p:tavLst>
                                    </p:anim>
                                    <p:anim calcmode="lin" valueType="num">
                                      <p:cBhvr additive="base">
                                        <p:cTn id="8" dur="1000" fill="hold"/>
                                        <p:tgtEl>
                                          <p:spTgt spid="1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a:t>
            </a:r>
          </a:p>
        </p:txBody>
      </p:sp>
      <p:sp>
        <p:nvSpPr>
          <p:cNvPr id="15" name="TextBox 14">
            <a:extLst>
              <a:ext uri="{FF2B5EF4-FFF2-40B4-BE49-F238E27FC236}">
                <a16:creationId xmlns:a16="http://schemas.microsoft.com/office/drawing/2014/main" id="{E6451341-D80B-4914-9DF2-EC99C78AF70D}"/>
              </a:ext>
            </a:extLst>
          </p:cNvPr>
          <p:cNvSpPr txBox="1"/>
          <p:nvPr/>
        </p:nvSpPr>
        <p:spPr>
          <a:xfrm>
            <a:off x="5133410" y="2921603"/>
            <a:ext cx="6257925" cy="830997"/>
          </a:xfrm>
          <a:prstGeom prst="rect">
            <a:avLst/>
          </a:prstGeom>
          <a:noFill/>
        </p:spPr>
        <p:txBody>
          <a:bodyPr wrap="square" rtlCol="0">
            <a:spAutoFit/>
          </a:bodyPr>
          <a:lstStyle/>
          <a:p>
            <a:r>
              <a:rPr lang="vi-VN" sz="2400" dirty="0">
                <a:solidFill>
                  <a:srgbClr val="000000"/>
                </a:solidFill>
                <a:latin typeface="+mj-lt"/>
              </a:rPr>
              <a:t>Ở nhà, Hạnh được phân công quét nhà. Hôm nay Hạnh thấy ngại nên nhờ mẹ làm hộ.</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41832" y="4106126"/>
            <a:ext cx="6049503" cy="830997"/>
          </a:xfrm>
          <a:prstGeom prst="rect">
            <a:avLst/>
          </a:prstGeom>
          <a:noFill/>
        </p:spPr>
        <p:txBody>
          <a:bodyPr wrap="square" rtlCol="0">
            <a:spAutoFit/>
          </a:bodyPr>
          <a:lstStyle/>
          <a:p>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mặt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Hạnh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lúc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đó</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sẽ</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khuyên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026" name="Picture 2">
            <a:extLst>
              <a:ext uri="{FF2B5EF4-FFF2-40B4-BE49-F238E27FC236}">
                <a16:creationId xmlns:a16="http://schemas.microsoft.com/office/drawing/2014/main" id="{6CF79B14-7888-437F-8A86-FA2EA6171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3" y="2228889"/>
            <a:ext cx="4309352" cy="315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8436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ppt_x"/>
                                          </p:val>
                                        </p:tav>
                                        <p:tav tm="100000">
                                          <p:val>
                                            <p:strVal val="#ppt_x"/>
                                          </p:val>
                                        </p:tav>
                                      </p:tavLst>
                                    </p:anim>
                                    <p:anim calcmode="lin" valueType="num">
                                      <p:cBhvr additive="base">
                                        <p:cTn id="17" dur="75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decel="78667"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ppt_x"/>
                                          </p:val>
                                        </p:tav>
                                        <p:tav tm="100000">
                                          <p:val>
                                            <p:strVal val="#ppt_x"/>
                                          </p:val>
                                        </p:tav>
                                      </p:tavLst>
                                    </p:anim>
                                    <p:anim calcmode="lin" valueType="num">
                                      <p:cBhvr additive="base">
                                        <p:cTn id="21"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55A34A2-6AD4-4E10-B05E-BD19F5016D49}"/>
              </a:ext>
            </a:extLst>
          </p:cNvPr>
          <p:cNvPicPr>
            <a:picLocks noChangeAspect="1"/>
          </p:cNvPicPr>
          <p:nvPr/>
        </p:nvPicPr>
        <p:blipFill>
          <a:blip r:embed="rId2">
            <a:extLst>
              <a:ext uri="{96DAC541-7B7A-43D3-8B79-37D633B846F1}">
                <asvg:svgBlip xmlns:asvg="http://schemas.microsoft.com/office/drawing/2016/SVG/main" r:embed="rId3"/>
              </a:ext>
            </a:extLst>
          </a:blip>
          <a:srcRect t="17292" r="18351"/>
          <a:stretch>
            <a:fillRect/>
          </a:stretch>
        </p:blipFill>
        <p:spPr>
          <a:xfrm flipH="1">
            <a:off x="-2" y="0"/>
            <a:ext cx="5356142" cy="2643809"/>
          </a:xfrm>
          <a:custGeom>
            <a:avLst/>
            <a:gdLst>
              <a:gd name="connsiteX0" fmla="*/ 0 w 8991600"/>
              <a:gd name="connsiteY0" fmla="*/ 0 h 6858000"/>
              <a:gd name="connsiteX1" fmla="*/ 8991600 w 8991600"/>
              <a:gd name="connsiteY1" fmla="*/ 0 h 6858000"/>
              <a:gd name="connsiteX2" fmla="*/ 8991600 w 8991600"/>
              <a:gd name="connsiteY2" fmla="*/ 6858000 h 6858000"/>
              <a:gd name="connsiteX3" fmla="*/ 0 w 899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991600" h="6858000">
                <a:moveTo>
                  <a:pt x="0" y="0"/>
                </a:moveTo>
                <a:lnTo>
                  <a:pt x="8991600" y="0"/>
                </a:lnTo>
                <a:lnTo>
                  <a:pt x="8991600" y="6858000"/>
                </a:lnTo>
                <a:lnTo>
                  <a:pt x="0" y="6858000"/>
                </a:lnTo>
                <a:close/>
              </a:path>
            </a:pathLst>
          </a:custGeom>
        </p:spPr>
      </p:pic>
      <p:sp>
        <p:nvSpPr>
          <p:cNvPr id="4" name="TextBox 3"/>
          <p:cNvSpPr txBox="1"/>
          <p:nvPr/>
        </p:nvSpPr>
        <p:spPr>
          <a:xfrm>
            <a:off x="6622251" y="1136915"/>
            <a:ext cx="5043491" cy="1015663"/>
          </a:xfrm>
          <a:prstGeom prst="rect">
            <a:avLst/>
          </a:prstGeom>
          <a:noFill/>
        </p:spPr>
        <p:txBody>
          <a:bodyPr wrap="square" rtlCol="0">
            <a:spAutoFit/>
          </a:bodyPr>
          <a:lstStyle/>
          <a:p>
            <a:br>
              <a:rPr lang="vi-VN" sz="2000" dirty="0">
                <a:latin typeface="+mj-lt"/>
              </a:rPr>
            </a:br>
            <a:br>
              <a:rPr lang="vi-VN" sz="2000" dirty="0">
                <a:latin typeface="+mj-lt"/>
              </a:rPr>
            </a:br>
            <a:endParaRPr lang="en-US" sz="2000" dirty="0">
              <a:latin typeface="+mj-lt"/>
            </a:endParaRPr>
          </a:p>
        </p:txBody>
      </p:sp>
      <p:sp>
        <p:nvSpPr>
          <p:cNvPr id="13" name="TextBox 12">
            <a:extLst>
              <a:ext uri="{FF2B5EF4-FFF2-40B4-BE49-F238E27FC236}">
                <a16:creationId xmlns:a16="http://schemas.microsoft.com/office/drawing/2014/main" id="{FF134C4C-938F-4C59-93EC-B8AC6B9DAEE1}"/>
              </a:ext>
            </a:extLst>
          </p:cNvPr>
          <p:cNvSpPr txBox="1"/>
          <p:nvPr/>
        </p:nvSpPr>
        <p:spPr>
          <a:xfrm>
            <a:off x="585771" y="556028"/>
            <a:ext cx="2719014" cy="553998"/>
          </a:xfrm>
          <a:prstGeom prst="rect">
            <a:avLst/>
          </a:prstGeom>
          <a:noFill/>
        </p:spPr>
        <p:txBody>
          <a:bodyPr wrap="none" rtlCol="0">
            <a:spAutoFit/>
          </a:bodyPr>
          <a:lstStyle/>
          <a:p>
            <a:pPr algn="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Tình</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368B85"/>
                </a:solidFill>
                <a:latin typeface="Tahoma" panose="020B0604030504040204" pitchFamily="34" charset="0"/>
                <a:ea typeface="Tahoma" panose="020B0604030504040204" pitchFamily="34" charset="0"/>
                <a:cs typeface="Tahoma" panose="020B0604030504040204" pitchFamily="34" charset="0"/>
              </a:rPr>
              <a:t>huống</a:t>
            </a:r>
            <a:r>
              <a:rPr lang="en-US" sz="3000" b="1" dirty="0">
                <a:solidFill>
                  <a:srgbClr val="368B85"/>
                </a:solidFill>
                <a:latin typeface="Tahoma" panose="020B0604030504040204" pitchFamily="34" charset="0"/>
                <a:ea typeface="Tahoma" panose="020B0604030504040204" pitchFamily="34" charset="0"/>
                <a:cs typeface="Tahoma" panose="020B0604030504040204" pitchFamily="34" charset="0"/>
              </a:rPr>
              <a:t> 1</a:t>
            </a:r>
          </a:p>
        </p:txBody>
      </p:sp>
      <p:sp>
        <p:nvSpPr>
          <p:cNvPr id="16" name="TextBox 15">
            <a:extLst>
              <a:ext uri="{FF2B5EF4-FFF2-40B4-BE49-F238E27FC236}">
                <a16:creationId xmlns:a16="http://schemas.microsoft.com/office/drawing/2014/main" id="{E6451341-D80B-4914-9DF2-EC99C78AF70D}"/>
              </a:ext>
            </a:extLst>
          </p:cNvPr>
          <p:cNvSpPr txBox="1"/>
          <p:nvPr/>
        </p:nvSpPr>
        <p:spPr>
          <a:xfrm>
            <a:off x="5356140" y="3228017"/>
            <a:ext cx="6049503" cy="1569660"/>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sẽ xung phong quét nhà cùng với Hạnh, đôi khi hành động lại là minh chứng thực tế nhất. Hạnh sẽ hiểu ra điều đó hơn là em khuyên bởi lời khuyên rất dễ bị phản ngược.</a:t>
            </a:r>
          </a:p>
        </p:txBody>
      </p:sp>
      <p:pic>
        <p:nvPicPr>
          <p:cNvPr id="1026" name="Picture 2">
            <a:extLst>
              <a:ext uri="{FF2B5EF4-FFF2-40B4-BE49-F238E27FC236}">
                <a16:creationId xmlns:a16="http://schemas.microsoft.com/office/drawing/2014/main" id="{6CF79B14-7888-437F-8A86-FA2EA6171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3" y="2228889"/>
            <a:ext cx="4309352" cy="315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858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94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decel="78667"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ffic Lights Infographics by Slidesgo">
  <a:themeElements>
    <a:clrScheme name="Simple Light">
      <a:dk1>
        <a:srgbClr val="000000"/>
      </a:dk1>
      <a:lt1>
        <a:srgbClr val="FFFFFF"/>
      </a:lt1>
      <a:dk2>
        <a:srgbClr val="000000"/>
      </a:dk2>
      <a:lt2>
        <a:srgbClr val="E66353"/>
      </a:lt2>
      <a:accent1>
        <a:srgbClr val="FFCE56"/>
      </a:accent1>
      <a:accent2>
        <a:srgbClr val="A9BA5A"/>
      </a:accent2>
      <a:accent3>
        <a:srgbClr val="F0A198"/>
      </a:accent3>
      <a:accent4>
        <a:srgbClr val="CBD69C"/>
      </a:accent4>
      <a:accent5>
        <a:srgbClr val="FFEAB5"/>
      </a:accent5>
      <a:accent6>
        <a:srgbClr val="D8D0B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2458</TotalTime>
  <Words>903</Words>
  <Application>Microsoft Office PowerPoint</Application>
  <PresentationFormat>Widescreen</PresentationFormat>
  <Paragraphs>104</Paragraphs>
  <Slides>18</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Calibri</vt:lpstr>
      <vt:lpstr>Calibri Light</vt:lpstr>
      <vt:lpstr>Fira Sans</vt:lpstr>
      <vt:lpstr>Matahari 700 Bold</vt:lpstr>
      <vt:lpstr>Montserrat</vt:lpstr>
      <vt:lpstr>Roboto</vt:lpstr>
      <vt:lpstr>Tahoma</vt:lpstr>
      <vt:lpstr>Times New Roman</vt:lpstr>
      <vt:lpstr>Office Theme</vt:lpstr>
      <vt:lpstr>Traffic Lights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Don't Touch</dc:creator>
  <cp:lastModifiedBy>OS</cp:lastModifiedBy>
  <cp:revision>112</cp:revision>
  <dcterms:created xsi:type="dcterms:W3CDTF">2021-08-27T13:53:17Z</dcterms:created>
  <dcterms:modified xsi:type="dcterms:W3CDTF">2021-10-11T00:52:08Z</dcterms:modified>
</cp:coreProperties>
</file>