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729" r:id="rId4"/>
  </p:sldMasterIdLst>
  <p:notesMasterIdLst>
    <p:notesMasterId r:id="rId24"/>
  </p:notesMasterIdLst>
  <p:sldIdLst>
    <p:sldId id="339" r:id="rId5"/>
    <p:sldId id="365" r:id="rId6"/>
    <p:sldId id="318" r:id="rId7"/>
    <p:sldId id="343" r:id="rId8"/>
    <p:sldId id="369" r:id="rId9"/>
    <p:sldId id="379" r:id="rId10"/>
    <p:sldId id="328" r:id="rId11"/>
    <p:sldId id="329" r:id="rId12"/>
    <p:sldId id="373" r:id="rId13"/>
    <p:sldId id="270" r:id="rId14"/>
    <p:sldId id="380" r:id="rId15"/>
    <p:sldId id="381" r:id="rId16"/>
    <p:sldId id="271" r:id="rId17"/>
    <p:sldId id="382" r:id="rId18"/>
    <p:sldId id="269" r:id="rId19"/>
    <p:sldId id="383" r:id="rId20"/>
    <p:sldId id="384" r:id="rId21"/>
    <p:sldId id="337" r:id="rId22"/>
    <p:sldId id="348" r:id="rId23"/>
  </p:sldIdLst>
  <p:sldSz cx="12192000" cy="6858000"/>
  <p:notesSz cx="6858000" cy="9144000"/>
  <p:embeddedFontLst>
    <p:embeddedFont>
      <p:font typeface="HP001 5 hàng" panose="020B0603050302020204" pitchFamily="34" charset="0"/>
      <p:regular r:id="rId25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Montserrat" panose="02000505000000020004" pitchFamily="2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宋体" panose="02010600030101010101" pitchFamily="2" charset="-122"/>
      <p:regular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宋体" panose="02010600030101010101" pitchFamily="2" charset="-122"/>
      <p:regular r:id="rId41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Segoe UI Black" panose="020B0A02040204020203" pitchFamily="34" charset="0"/>
      <p:bold r:id="rId50"/>
      <p:boldItalic r:id="rId51"/>
    </p:embeddedFont>
    <p:embeddedFont>
      <p:font typeface="HP001 4 hàng" panose="020B0603050302020204" pitchFamily="34" charset="0"/>
      <p:regular r:id="rId52"/>
      <p:bold r:id="rId53"/>
    </p:embeddedFont>
    <p:embeddedFont>
      <p:font typeface="HP001 5 hàng 1 ô ly" panose="020B0603050302020204" pitchFamily="34" charset="0"/>
      <p:bold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339"/>
          </p14:sldIdLst>
        </p14:section>
        <p14:section name="Hoạt động khởi động" id="{ACE75654-AEAB-471F-BB19-8859A9A7A302}">
          <p14:sldIdLst>
            <p14:sldId id="365"/>
            <p14:sldId id="318"/>
          </p14:sldIdLst>
        </p14:section>
        <p14:section name="Viết CT" id="{ECD83A58-E948-41EE-9481-20D841790872}">
          <p14:sldIdLst>
            <p14:sldId id="343"/>
            <p14:sldId id="369"/>
            <p14:sldId id="379"/>
            <p14:sldId id="328"/>
            <p14:sldId id="329"/>
            <p14:sldId id="373"/>
            <p14:sldId id="270"/>
          </p14:sldIdLst>
        </p14:section>
        <p14:section name="HĐ chấm và nhận xét bài" id="{6AF5AF7A-8264-4034-9151-106191F39552}">
          <p14:sldIdLst>
            <p14:sldId id="380"/>
            <p14:sldId id="381"/>
          </p14:sldIdLst>
        </p14:section>
        <p14:section name="Hoạt động làm bài tập" id="{918E7CBC-F4CD-4C8B-B99A-2EFDDE16790E}">
          <p14:sldIdLst>
            <p14:sldId id="271"/>
            <p14:sldId id="382"/>
            <p14:sldId id="269"/>
            <p14:sldId id="383"/>
            <p14:sldId id="384"/>
          </p14:sldIdLst>
        </p14:section>
        <p14:section name="vận dụng" id="{3298BD3A-2E2D-4622-B899-2DEA8F4CE757}">
          <p14:sldIdLst>
            <p14:sldId id="33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3300"/>
    <a:srgbClr val="44546A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8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1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4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04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06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0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1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2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7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21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0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7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5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0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9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1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4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8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94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41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46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22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89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36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31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23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300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37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98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130D9-9973-4D5F-A1C1-F38EC8D2D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6675BE-9610-4E55-A7A3-2B1E8D5A4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54D87-68B1-4486-B5FA-92EF9342E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E0127-088C-46F4-9E48-6FBA6EF7C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BF62F-ABD2-4E03-855F-A831679E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521062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BD6CB-BF17-47EA-98C4-88FC80CDA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9604D-3CA9-4DE9-8AF7-B92D3EC88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3EDD-CBAA-477A-B6D2-4162108F6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E348A-5342-49CD-933B-E91794D3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71C32-6F28-4416-BBF3-796B827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1951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0174-9AC4-427F-9927-80FB77FC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DC241-BEB4-46AD-9CA1-A9125BEDA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EA0A-7410-4811-B6C9-14831052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3045E-7AF5-42E8-91EC-5E7A847D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F43E-E6CA-47A4-88E4-EEDD16A7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75483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AE178-E086-4128-A054-703A04B14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2B45-255E-4429-B5FE-EA85A6E00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1C134-B634-4DDD-AEA1-8A4F6D55C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78F27-B867-48A2-B349-9068C174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57742-66DB-4137-A5D9-7A654D14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683A3-7B30-4686-A111-0144E70E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34127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3477-1F5B-4A07-AC43-DF08FD1D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DE0C3-7582-4848-8319-A46033105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36F31-0225-45A8-B218-AB8435636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1891D-AC92-4D05-8410-45FC82D9B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2F85D-8411-4828-92EB-F44322552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FC5F7-5492-4903-B5E8-ACAF1722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15DC65-777B-4B25-96E6-1F8B3F6B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470B5-8EA6-4191-83A2-C83AEC59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54199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5E0F-79B3-4575-8907-281A89D9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159B2-CD1C-4071-A4A3-F23DA616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BA1EF-CC89-4430-9DC8-C3AF35F3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07287-5C2E-40A9-BB30-DBF4DBA8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660783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ECA80-4233-4A0D-A824-28A33382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22CA2-B82D-4056-B901-D9F3B56C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FA08A-CAEE-43A0-B8E9-630E5934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91693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3B40-5DBD-468F-AF1F-001BE241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6865D-4235-4863-955F-6A9C291A8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F0375-53C7-4706-9CCF-97F00C7CB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B25C-9DF6-4CFB-9FDE-3F17A7CA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5A122-1A33-4DB5-AE05-67149679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A6366-3D35-494A-993F-B968FBFD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887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9E5C-9EBA-4164-B2E8-5680451B6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FF53B6-AEEA-4A49-A272-E41FE3E8D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94175-F24B-46B1-A04C-2E32F53AB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4E375-69D0-4A7B-BA6C-DA4F76D8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237C4-4C3B-4223-913A-612CE31E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7B40D-D07B-48CF-9AA7-5302FBE8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28796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ADF0-9B16-43DA-B1A4-4FBED285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2677E-CF89-406B-BB76-C451B90A8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62108-E88D-4E10-88F9-6FCCDB2DD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9A9C1-E3B9-4EF8-B4CD-AA8B79B9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12E05-7816-4938-AFD1-6CDEC5C1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1304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0ECC76-ABE4-4D28-A481-831B0C2F1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21BC0-D709-47BC-BECC-1549EFAFF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05036-561E-4188-9A48-41CBF14D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AD2D4-B93E-402B-8C95-36D5B82A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8630-BDF5-4C88-A072-46D4B91B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92869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7" r:id="rId8"/>
    <p:sldLayoutId id="2147483726" r:id="rId9"/>
    <p:sldLayoutId id="2147483725" r:id="rId10"/>
    <p:sldLayoutId id="2147483724" r:id="rId11"/>
    <p:sldLayoutId id="2147483723" r:id="rId12"/>
    <p:sldLayoutId id="2147483722" r:id="rId13"/>
    <p:sldLayoutId id="2147483721" r:id="rId14"/>
    <p:sldLayoutId id="2147483720" r:id="rId15"/>
    <p:sldLayoutId id="2147483719" r:id="rId16"/>
    <p:sldLayoutId id="2147483718" r:id="rId17"/>
    <p:sldLayoutId id="2147483717" r:id="rId18"/>
    <p:sldLayoutId id="2147483716" r:id="rId19"/>
    <p:sldLayoutId id="2147483715" r:id="rId20"/>
    <p:sldLayoutId id="2147483714" r:id="rId21"/>
    <p:sldLayoutId id="2147483713" r:id="rId22"/>
    <p:sldLayoutId id="2147483712" r:id="rId23"/>
    <p:sldLayoutId id="2147483711" r:id="rId24"/>
    <p:sldLayoutId id="2147483710" r:id="rId25"/>
    <p:sldLayoutId id="2147483709" r:id="rId26"/>
    <p:sldLayoutId id="2147483708" r:id="rId27"/>
    <p:sldLayoutId id="2147483707" r:id="rId28"/>
    <p:sldLayoutId id="2147483706" r:id="rId29"/>
    <p:sldLayoutId id="2147483705" r:id="rId30"/>
    <p:sldLayoutId id="2147483704" r:id="rId31"/>
    <p:sldLayoutId id="2147483703" r:id="rId32"/>
    <p:sldLayoutId id="2147483702" r:id="rId33"/>
    <p:sldLayoutId id="2147483701" r:id="rId34"/>
    <p:sldLayoutId id="2147483700" r:id="rId35"/>
    <p:sldLayoutId id="2147483699" r:id="rId36"/>
    <p:sldLayoutId id="2147483656" r:id="rId37"/>
    <p:sldLayoutId id="2147483657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8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28" r:id="rId14"/>
    <p:sldLayoutId id="2147483698" r:id="rId15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95897-3DEC-4D71-9DB4-430354EF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0EAFE-906F-49A6-9CA1-92D2F6C45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523D0-E500-4F44-BEA5-E3B7CB56A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C977C-5E41-464F-A222-13D83D8CF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2F1B1-F7C3-49E8-A5A4-4BAC1C292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zh-CN" b="1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b="1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4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>
    <p:zoom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217466DF-DCFD-4D1B-A2AF-93A854F5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-1"/>
            <a:ext cx="12181174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8154" y="1864896"/>
            <a:ext cx="8195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CON HỌC SINH ĐÃ ĐẾN VỚI TIẾT CHÍNH TẢ TUẦN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Montserrat" panose="00000500000000000000" pitchFamily="50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587028" y="168473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077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-li-a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50612"/>
            <a:ext cx="1140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chưa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giặt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65634" y="3408301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hôm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bỗng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giặt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25293" y="3969966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vẻ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709120" y="1134249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533A8A-6B53-4E06-A2E7-92447F055723}"/>
              </a:ext>
            </a:extLst>
          </p:cNvPr>
          <p:cNvSpPr txBox="1"/>
          <p:nvPr/>
        </p:nvSpPr>
        <p:spPr>
          <a:xfrm>
            <a:off x="968103" y="450618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515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229347" y="2279785"/>
            <a:ext cx="117492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ghe-viết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oeo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(s/x;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).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227372" y="2184468"/>
            <a:ext cx="11855770" cy="13962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227372" y="3868603"/>
            <a:ext cx="11855770" cy="13962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705" y="2038809"/>
            <a:ext cx="1443295" cy="144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1567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 txBox="1"/>
          <p:nvPr/>
        </p:nvSpPr>
        <p:spPr>
          <a:xfrm>
            <a:off x="759822" y="358342"/>
            <a:ext cx="8915400" cy="1371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4546A"/>
              </a:buClr>
              <a:buSzPct val="70000"/>
            </a:pPr>
            <a:r>
              <a:rPr lang="en-US" altLang="zh-CN" sz="3600" b="1" dirty="0" smtClean="0">
                <a:solidFill>
                  <a:srgbClr val="ED7D3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(2) </a:t>
            </a:r>
            <a:r>
              <a:rPr lang="en-US" altLang="zh-CN" sz="3600" b="1" dirty="0">
                <a:solidFill>
                  <a:srgbClr val="ED7D3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chọn chữ nào trong ngoặc đơn để điền vào chỗ trống:</a:t>
            </a:r>
            <a:endParaRPr lang="en-US" altLang="zh-CN" sz="3600" dirty="0">
              <a:solidFill>
                <a:srgbClr val="ED7D3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1509" name="Rectangle 5"/>
          <p:cNvSpPr>
            <a:spLocks noRot="1"/>
          </p:cNvSpPr>
          <p:nvPr/>
        </p:nvSpPr>
        <p:spPr>
          <a:xfrm>
            <a:off x="988422" y="2079171"/>
            <a:ext cx="8458200" cy="2971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9525" y="2015989"/>
            <a:ext cx="1600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khoeo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8622" y="2992936"/>
            <a:ext cx="1524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khoẻo</a:t>
            </a:r>
          </a:p>
        </p:txBody>
      </p:sp>
      <p:sp>
        <p:nvSpPr>
          <p:cNvPr id="21512" name="Rectangle 3"/>
          <p:cNvSpPr txBox="1"/>
          <p:nvPr/>
        </p:nvSpPr>
        <p:spPr>
          <a:xfrm>
            <a:off x="835705" y="2917054"/>
            <a:ext cx="8839200" cy="838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4546A"/>
              </a:buClr>
              <a:buSzPct val="70000"/>
            </a:pPr>
            <a:r>
              <a:rPr lang="en-US" altLang="zh-CN" sz="43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b. (khỏe, khoẻo): người lẻo………</a:t>
            </a:r>
          </a:p>
        </p:txBody>
      </p:sp>
      <p:sp>
        <p:nvSpPr>
          <p:cNvPr id="21513" name="Rectangle 3"/>
          <p:cNvSpPr txBox="1"/>
          <p:nvPr/>
        </p:nvSpPr>
        <p:spPr>
          <a:xfrm>
            <a:off x="797922" y="1926771"/>
            <a:ext cx="8915400" cy="1066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4546A"/>
              </a:buClr>
              <a:buSzPct val="70000"/>
            </a:pPr>
            <a:r>
              <a:rPr lang="en-US" altLang="zh-CN" sz="43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a. (kheo, khoeo): ………....chân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2422" y="3907336"/>
            <a:ext cx="1524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ngoéo</a:t>
            </a:r>
          </a:p>
        </p:txBody>
      </p:sp>
      <p:sp>
        <p:nvSpPr>
          <p:cNvPr id="21515" name="Rectangle 3"/>
          <p:cNvSpPr txBox="1"/>
          <p:nvPr/>
        </p:nvSpPr>
        <p:spPr>
          <a:xfrm>
            <a:off x="607422" y="3831771"/>
            <a:ext cx="8839200" cy="838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4546A"/>
              </a:buClr>
              <a:buSzPct val="70000"/>
            </a:pPr>
            <a:r>
              <a:rPr lang="en-US" altLang="zh-CN" sz="43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c. (nghéo, ngoéo): ……...…tay</a:t>
            </a:r>
          </a:p>
        </p:txBody>
      </p:sp>
      <p:pic>
        <p:nvPicPr>
          <p:cNvPr id="1026" name="Picture 2" descr="Bệnh u nang baker là gì? Các kỹ thuật chẩn đoán bệnh? | Medlatec">
            <a:extLst>
              <a:ext uri="{FF2B5EF4-FFF2-40B4-BE49-F238E27FC236}">
                <a16:creationId xmlns:a16="http://schemas.microsoft.com/office/drawing/2014/main" id="{E75167E4-C606-49C0-A536-520AA18E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67" y="3893995"/>
            <a:ext cx="3700887" cy="246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âu còn thân hình gầy gò ốm yếu, các người mẫu Việt đã lột xác nóng bỏng  hơn bao giờ hết">
            <a:extLst>
              <a:ext uri="{FF2B5EF4-FFF2-40B4-BE49-F238E27FC236}">
                <a16:creationId xmlns:a16="http://schemas.microsoft.com/office/drawing/2014/main" id="{1A13FC0B-184A-408F-9478-4E868B779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21" y="3472495"/>
            <a:ext cx="2095333" cy="30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BC7862-B85E-40F2-984F-8A798463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2" y="4154617"/>
            <a:ext cx="3594799" cy="232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780798"/>
      </p:ext>
    </p:extLst>
  </p:cSld>
  <p:clrMapOvr>
    <a:masterClrMapping/>
  </p:clrMapOvr>
  <p:transition spd="slow" advTm="1079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1CE280-7693-4D57-AB32-12E59398B792}"/>
              </a:ext>
            </a:extLst>
          </p:cNvPr>
          <p:cNvSpPr txBox="1">
            <a:spLocks/>
          </p:cNvSpPr>
          <p:nvPr/>
        </p:nvSpPr>
        <p:spPr>
          <a:xfrm>
            <a:off x="2141574" y="824029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68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 smtClean="0">
                <a:solidFill>
                  <a:srgbClr val="ED7D31"/>
                </a:solidFill>
              </a:rPr>
              <a:t>(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r>
              <a:rPr lang="vi-VN" sz="3600" b="1" dirty="0" smtClean="0">
                <a:solidFill>
                  <a:srgbClr val="ED7D31"/>
                </a:solidFill>
              </a:rPr>
              <a:t>)</a:t>
            </a:r>
            <a:r>
              <a:rPr lang="en-US" sz="3600" b="1" dirty="0" smtClean="0">
                <a:solidFill>
                  <a:srgbClr val="ED7D31"/>
                </a:solidFill>
              </a:rPr>
              <a:t> </a:t>
            </a:r>
            <a:r>
              <a:rPr lang="vi-VN" sz="3600" b="1" dirty="0" smtClean="0">
                <a:solidFill>
                  <a:srgbClr val="ED7D31"/>
                </a:solidFill>
              </a:rPr>
              <a:t>Điền vào chỗ trống</a:t>
            </a:r>
            <a:r>
              <a:rPr lang="en-US" sz="3600" b="1" dirty="0" smtClean="0">
                <a:solidFill>
                  <a:srgbClr val="ED7D31"/>
                </a:solidFill>
              </a:rPr>
              <a:t> 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hay x?</a:t>
            </a:r>
            <a:endParaRPr lang="vi-VN" sz="3600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Rot="1"/>
          </p:cNvSpPr>
          <p:nvPr/>
        </p:nvSpPr>
        <p:spPr>
          <a:xfrm>
            <a:off x="2082050" y="2667000"/>
            <a:ext cx="8458200" cy="2971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r>
              <a:rPr lang="en-US" altLang="zh-CN" sz="4000" b="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3393" y="2704795"/>
            <a:ext cx="4432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altLang="zh-CN" sz="3600" b="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</a:t>
            </a:r>
          </a:p>
        </p:txBody>
      </p:sp>
      <p:sp>
        <p:nvSpPr>
          <p:cNvPr id="18" name="Rectangle 3"/>
          <p:cNvSpPr txBox="1"/>
          <p:nvPr/>
        </p:nvSpPr>
        <p:spPr>
          <a:xfrm>
            <a:off x="2371479" y="1954305"/>
            <a:ext cx="8382000" cy="3429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</a:pPr>
            <a:r>
              <a:rPr lang="en-US" altLang="zh-CN" sz="4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Giàu đôi con mắt, đôi tay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</a:pP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Tay…</a:t>
            </a:r>
            <a:r>
              <a:rPr lang="en-US" altLang="zh-CN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iêng</a:t>
            </a: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làm lụng, mắt hay kiếm tìm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</a:pP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Hai con </a:t>
            </a:r>
            <a:r>
              <a:rPr lang="en-US" altLang="zh-CN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mắt</a:t>
            </a: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altLang="zh-CN" sz="36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ta nhìn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</a:pP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 </a:t>
            </a:r>
            <a:r>
              <a:rPr lang="en-US" altLang="zh-CN" sz="3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sâu</a:t>
            </a:r>
            <a:r>
              <a:rPr lang="en-US" altLang="zh-CN" sz="3600" b="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cho…áng mà tin cuộc đời.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</a:pPr>
            <a:endParaRPr lang="en-US" altLang="zh-CN" sz="3600" b="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15768" y="405447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None/>
            </a:pPr>
            <a:r>
              <a:rPr lang="en-US" altLang="zh-CN" sz="3600" b="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</a:t>
            </a:r>
          </a:p>
        </p:txBody>
      </p:sp>
      <p:sp>
        <p:nvSpPr>
          <p:cNvPr id="20" name="Text Box 9"/>
          <p:cNvSpPr txBox="1"/>
          <p:nvPr/>
        </p:nvSpPr>
        <p:spPr>
          <a:xfrm>
            <a:off x="7552079" y="4820490"/>
            <a:ext cx="2844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DIỆU</a:t>
            </a:r>
          </a:p>
        </p:txBody>
      </p:sp>
    </p:spTree>
    <p:extLst>
      <p:ext uri="{BB962C8B-B14F-4D97-AF65-F5344CB8AC3E}">
        <p14:creationId xmlns:p14="http://schemas.microsoft.com/office/powerpoint/2010/main" val="2990260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1CE280-7693-4D57-AB32-12E59398B792}"/>
              </a:ext>
            </a:extLst>
          </p:cNvPr>
          <p:cNvSpPr txBox="1">
            <a:spLocks/>
          </p:cNvSpPr>
          <p:nvPr/>
        </p:nvSpPr>
        <p:spPr>
          <a:xfrm>
            <a:off x="1552637" y="872544"/>
            <a:ext cx="9517026" cy="6397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68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668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(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3b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) </a:t>
            </a:r>
            <a:r>
              <a:rPr lang="en-US" sz="3600" b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Đặt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in </a:t>
            </a:r>
            <a:r>
              <a:rPr lang="en-US" sz="3600" b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đậm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dấu</a:t>
            </a:r>
            <a:r>
              <a:rPr lang="en-US" sz="3600" b="1" i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hỏi</a:t>
            </a:r>
            <a:r>
              <a:rPr lang="en-US" sz="3600" b="1" i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hay </a:t>
            </a:r>
            <a:r>
              <a:rPr lang="en-US" sz="3600" b="1" i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dấu</a:t>
            </a:r>
            <a:r>
              <a:rPr lang="en-US" sz="3600" b="1" i="1" dirty="0" smtClean="0">
                <a:solidFill>
                  <a:srgbClr val="ED7D3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ED7D31"/>
                </a:solidFill>
                <a:latin typeface="Times New Roman" panose="02020603050405020304" pitchFamily="18" charset="0"/>
              </a:rPr>
              <a:t>ngã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Rot="1"/>
          </p:cNvSpPr>
          <p:nvPr/>
        </p:nvSpPr>
        <p:spPr>
          <a:xfrm>
            <a:off x="2082050" y="2667000"/>
            <a:ext cx="8458200" cy="2971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     </a:t>
            </a:r>
          </a:p>
        </p:txBody>
      </p:sp>
      <p:sp>
        <p:nvSpPr>
          <p:cNvPr id="18" name="Rectangle 3"/>
          <p:cNvSpPr txBox="1"/>
          <p:nvPr/>
        </p:nvSpPr>
        <p:spPr>
          <a:xfrm>
            <a:off x="1909497" y="2209800"/>
            <a:ext cx="8382000" cy="3429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nhìn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mắt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tre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endParaRPr lang="en-US" altLang="zh-CN" sz="3600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Tô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quốc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tôi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bao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núi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biên</a:t>
            </a:r>
            <a:endParaRPr lang="en-US" altLang="zh-CN" sz="36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trời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xanh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cua</a:t>
            </a:r>
            <a:r>
              <a:rPr lang="en-US" altLang="zh-C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altLang="zh-CN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ước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mơ</a:t>
            </a:r>
            <a:r>
              <a:rPr lang="en-US" altLang="zh-CN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7868638" y="4935583"/>
            <a:ext cx="2844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</a:t>
            </a:r>
            <a:r>
              <a:rPr kumimoji="0" lang="en-US" alt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HỮU</a:t>
            </a:r>
            <a:endParaRPr kumimoji="0" lang="vi-V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Ngã ngũ - Hình ảnh mã số 82 - Đuổi hình bắt chữ | Lazi.vn - Cộng đồng Tri  thức &amp;amp; Giáo dục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94">
            <a:off x="5925206" y="4251230"/>
            <a:ext cx="771888" cy="51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Hiệu Màu Đỏ - dấu chấm hỏi png png tải về - Miễn phí trong suốt Khu  Vự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718">
            <a:off x="7040096" y="2346532"/>
            <a:ext cx="196979" cy="2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ogo Hiệu Màu Đỏ - dấu chấm hỏi png png tải về - Miễn phí trong suốt Khu  Vự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718">
            <a:off x="5259194" y="4266607"/>
            <a:ext cx="196979" cy="2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Logo Hiệu Màu Đỏ - dấu chấm hỏi png png tải về - Miễn phí trong suốt Khu  Vự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849">
            <a:off x="2462001" y="2970114"/>
            <a:ext cx="196987" cy="2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Logo Hiệu Màu Đỏ - dấu chấm hỏi png png tải về - Miễn phí trong suốt Khu  Vực png Tải về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718">
            <a:off x="9665729" y="3579959"/>
            <a:ext cx="196979" cy="22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022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229347" y="2279785"/>
            <a:ext cx="117492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ghe-viết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tóm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oeo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(s/x;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).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227372" y="2184468"/>
            <a:ext cx="11855770" cy="13962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227372" y="3868603"/>
            <a:ext cx="11855770" cy="13962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705" y="2038809"/>
            <a:ext cx="1443295" cy="144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129" y="3746457"/>
            <a:ext cx="1443295" cy="144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088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88" y="3793971"/>
            <a:ext cx="3132953" cy="31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8938" y="2058511"/>
            <a:ext cx="108065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b="1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i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1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229347" y="2279785"/>
            <a:ext cx="117492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ghe-viết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tóm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3200" b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  <a:defRPr/>
            </a:pPr>
            <a:r>
              <a:rPr kumimoji="0" lang="en-US" sz="320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eo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oeo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3200" b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s/x;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hỏi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ngã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).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227372" y="2184468"/>
            <a:ext cx="11855770" cy="13962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227372" y="3868603"/>
            <a:ext cx="11855770" cy="13962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611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7636" y="2661314"/>
            <a:ext cx="66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7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587028" y="168473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077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-li-a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50612"/>
            <a:ext cx="1140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túng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chưa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giặt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65634" y="3408301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áo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Mấy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hôm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mẹ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bỗng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bảo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giặt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quần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áo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Lúc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đầu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25293" y="3969966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nhiên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nhưng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rồi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vui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vẻ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vì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đó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việc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đã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nói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văn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13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709120" y="1134249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1772892" y="5029401"/>
            <a:ext cx="7171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tả</a:t>
            </a:r>
            <a:r>
              <a:rPr lang="en-US" sz="25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CE4E37-C0AF-494B-842D-C23BA20C8693}"/>
              </a:ext>
            </a:extLst>
          </p:cNvPr>
          <p:cNvSpPr txBox="1"/>
          <p:nvPr/>
        </p:nvSpPr>
        <p:spPr>
          <a:xfrm>
            <a:off x="-185775" y="5592878"/>
            <a:ext cx="9968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2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-li-a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39986" y="2712829"/>
            <a:ext cx="1057955" cy="2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6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587028" y="1684730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282039"/>
            <a:ext cx="10773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-li-a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64059"/>
            <a:ext cx="11402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túng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chưa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giặt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65634" y="3394854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hôm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mẹ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bỗng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giặt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đầu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25293" y="3969966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vẻ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709120" y="1134249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1772892" y="5029401"/>
            <a:ext cx="71711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CE4E37-C0AF-494B-842D-C23BA20C8693}"/>
              </a:ext>
            </a:extLst>
          </p:cNvPr>
          <p:cNvSpPr txBox="1"/>
          <p:nvPr/>
        </p:nvSpPr>
        <p:spPr>
          <a:xfrm>
            <a:off x="374347" y="5565616"/>
            <a:ext cx="99682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gạch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639986" y="2712829"/>
            <a:ext cx="1057955" cy="2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87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5090087" y="3372095"/>
            <a:ext cx="2265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Cô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-li-a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8447155" y="3372095"/>
            <a:ext cx="32159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l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úng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túng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6881602" y="4776639"/>
            <a:ext cx="356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n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gạc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nhiên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1042949" y="1689183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9120" y="530203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1042949" y="1125082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82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353418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1|3.7|3.1|3.3|3.1|4.1|1.8|2.6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737</Words>
  <Application>Microsoft Office PowerPoint</Application>
  <PresentationFormat>Widescreen</PresentationFormat>
  <Paragraphs>93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HP001 5 hàng</vt:lpstr>
      <vt:lpstr>等线</vt:lpstr>
      <vt:lpstr>Cambria</vt:lpstr>
      <vt:lpstr>Times New Roman</vt:lpstr>
      <vt:lpstr>.VnTime</vt:lpstr>
      <vt:lpstr>Montserrat</vt:lpstr>
      <vt:lpstr>Tahoma</vt:lpstr>
      <vt:lpstr>宋体</vt:lpstr>
      <vt:lpstr>微软雅黑</vt:lpstr>
      <vt:lpstr>宋体</vt:lpstr>
      <vt:lpstr>Calibri Light</vt:lpstr>
      <vt:lpstr>Calibri</vt:lpstr>
      <vt:lpstr>Segoe UI Black</vt:lpstr>
      <vt:lpstr>HP001 4 hàng</vt:lpstr>
      <vt:lpstr>Wingdings</vt:lpstr>
      <vt:lpstr>HP001 5 hàng 1 ô ly</vt:lpstr>
      <vt:lpstr>Arial</vt:lpstr>
      <vt:lpstr>Office Theme</vt:lpstr>
      <vt:lpstr>1_Office Theme</vt:lpstr>
      <vt:lpstr>3_默认设计模板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Admin</cp:lastModifiedBy>
  <cp:revision>58</cp:revision>
  <dcterms:created xsi:type="dcterms:W3CDTF">2021-08-28T14:45:05Z</dcterms:created>
  <dcterms:modified xsi:type="dcterms:W3CDTF">2021-10-10T10:53:12Z</dcterms:modified>
</cp:coreProperties>
</file>