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374" r:id="rId3"/>
    <p:sldId id="376" r:id="rId4"/>
    <p:sldId id="375" r:id="rId5"/>
    <p:sldId id="370" r:id="rId6"/>
    <p:sldId id="371" r:id="rId7"/>
    <p:sldId id="372" r:id="rId8"/>
    <p:sldId id="373" r:id="rId9"/>
    <p:sldId id="377" r:id="rId10"/>
    <p:sldId id="345" r:id="rId11"/>
    <p:sldId id="379" r:id="rId12"/>
    <p:sldId id="380" r:id="rId13"/>
    <p:sldId id="381" r:id="rId14"/>
    <p:sldId id="382" r:id="rId15"/>
    <p:sldId id="383" r:id="rId16"/>
    <p:sldId id="384" r:id="rId17"/>
    <p:sldId id="271" r:id="rId18"/>
    <p:sldId id="272" r:id="rId19"/>
    <p:sldId id="273" r:id="rId20"/>
    <p:sldId id="274" r:id="rId21"/>
    <p:sldId id="388" r:id="rId22"/>
    <p:sldId id="390" r:id="rId23"/>
    <p:sldId id="389" r:id="rId24"/>
  </p:sldIdLst>
  <p:sldSz cx="9144000" cy="5486400"/>
  <p:notesSz cx="6858000" cy="9144000"/>
  <p:custDataLst>
    <p:tags r:id="rId2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CD4D4"/>
    <a:srgbClr val="00FF00"/>
    <a:srgbClr val="FF0000"/>
    <a:srgbClr val="FFFF9B"/>
    <a:srgbClr val="FFFFCC"/>
    <a:srgbClr val="FFCC00"/>
    <a:srgbClr val="FF993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79" d="100"/>
          <a:sy n="79" d="100"/>
        </p:scale>
        <p:origin x="944" y="52"/>
      </p:cViewPr>
      <p:guideLst>
        <p:guide orient="horz" pos="172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71500" y="685800"/>
            <a:ext cx="5715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E616BFFE-DCA7-419D-AF06-EA8B1CB527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94455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</a:rPr>
              <a:t>Click </a:t>
            </a:r>
            <a:r>
              <a:rPr lang="en-US" dirty="0" err="1">
                <a:latin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quả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khế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đến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hỏi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</a:rPr>
              <a:t>Tại</a:t>
            </a:r>
            <a:r>
              <a:rPr lang="en-US" dirty="0">
                <a:latin typeface="Arial" panose="020B0604020202020204" pitchFamily="34" charset="0"/>
              </a:rPr>
              <a:t> slide </a:t>
            </a:r>
            <a:r>
              <a:rPr lang="en-US" dirty="0" err="1">
                <a:latin typeface="Arial" panose="020B0604020202020204" pitchFamily="34" charset="0"/>
              </a:rPr>
              <a:t>câu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hỏi</a:t>
            </a:r>
            <a:r>
              <a:rPr lang="en-US" dirty="0">
                <a:latin typeface="Arial" panose="020B0604020202020204" pitchFamily="34" charset="0"/>
              </a:rPr>
              <a:t>, click </a:t>
            </a:r>
            <a:r>
              <a:rPr lang="en-US" dirty="0" err="1">
                <a:latin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</a:rPr>
              <a:t> con </a:t>
            </a:r>
            <a:r>
              <a:rPr lang="en-US" dirty="0" err="1">
                <a:latin typeface="Arial" panose="020B0604020202020204" pitchFamily="34" charset="0"/>
              </a:rPr>
              <a:t>chim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</a:rPr>
              <a:t> quay </a:t>
            </a:r>
            <a:r>
              <a:rPr lang="en-US" dirty="0" err="1">
                <a:latin typeface="Arial" panose="020B0604020202020204" pitchFamily="34" charset="0"/>
              </a:rPr>
              <a:t>về</a:t>
            </a:r>
            <a:r>
              <a:rPr lang="en-US" dirty="0">
                <a:latin typeface="Arial" panose="020B0604020202020204" pitchFamily="34" charset="0"/>
              </a:rPr>
              <a:t> slide </a:t>
            </a:r>
            <a:r>
              <a:rPr lang="en-US" dirty="0" err="1">
                <a:latin typeface="Arial" panose="020B0604020202020204" pitchFamily="34" charset="0"/>
              </a:rPr>
              <a:t>này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</a:rPr>
              <a:t>Chơi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xong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thì</a:t>
            </a:r>
            <a:r>
              <a:rPr lang="en-US" dirty="0">
                <a:latin typeface="Arial" panose="020B0604020202020204" pitchFamily="34" charset="0"/>
              </a:rPr>
              <a:t> enter </a:t>
            </a:r>
            <a:r>
              <a:rPr lang="en-US" dirty="0" err="1">
                <a:latin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xuất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hiên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người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nông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dân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hạnh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</a:rPr>
              <a:t>phúc</a:t>
            </a:r>
            <a:endParaRPr lang="en-US" dirty="0">
              <a:latin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</a:rPr>
              <a:t>Click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vào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chữ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Ăn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khế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trả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vàng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để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đến</a:t>
            </a:r>
            <a:r>
              <a:rPr lang="en-US" baseline="0" dirty="0">
                <a:latin typeface="Arial" panose="020B0604020202020204" pitchFamily="34" charset="0"/>
              </a:rPr>
              <a:t> slide </a:t>
            </a:r>
            <a:r>
              <a:rPr lang="en-US" baseline="0" dirty="0" err="1">
                <a:latin typeface="Arial" panose="020B0604020202020204" pitchFamily="34" charset="0"/>
              </a:rPr>
              <a:t>Vận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dụng</a:t>
            </a:r>
            <a:r>
              <a:rPr lang="en-US" baseline="0" dirty="0">
                <a:latin typeface="Arial" panose="020B0604020202020204" pitchFamily="34" charset="0"/>
              </a:rPr>
              <a:t>, </a:t>
            </a:r>
            <a:r>
              <a:rPr lang="en-US" baseline="0" dirty="0" err="1">
                <a:latin typeface="Arial" panose="020B0604020202020204" pitchFamily="34" charset="0"/>
              </a:rPr>
              <a:t>trải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nghiệm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cuối</a:t>
            </a:r>
            <a:r>
              <a:rPr lang="en-US" baseline="0" dirty="0">
                <a:latin typeface="Arial" panose="020B0604020202020204" pitchFamily="34" charset="0"/>
              </a:rPr>
              <a:t> </a:t>
            </a:r>
            <a:r>
              <a:rPr lang="en-US" baseline="0" dirty="0" err="1">
                <a:latin typeface="Arial" panose="020B0604020202020204" pitchFamily="34" charset="0"/>
              </a:rPr>
              <a:t>cùng</a:t>
            </a:r>
            <a:r>
              <a:rPr lang="en-US" baseline="0" dirty="0">
                <a:latin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99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chim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16 ban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3A54F-8D70-4303-BBA6-71A6663B22CC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8219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chim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16 ban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3A54F-8D70-4303-BBA6-71A6663B22CC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6563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chim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quay </a:t>
            </a:r>
            <a:r>
              <a:rPr lang="en-US" baseline="0" dirty="0" err="1"/>
              <a:t>lại</a:t>
            </a:r>
            <a:r>
              <a:rPr lang="en-US" baseline="0" dirty="0"/>
              <a:t> Slide 16 ban </a:t>
            </a:r>
            <a:r>
              <a:rPr lang="en-US" baseline="0" dirty="0" err="1"/>
              <a:t>đầu</a:t>
            </a:r>
            <a:r>
              <a:rPr lang="en-US" baseline="0" dirty="0"/>
              <a:t>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r>
              <a:rPr lang="en-US" baseline="0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E3A54F-8D70-4303-BBA6-71A6663B22CC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7282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97890"/>
            <a:ext cx="6858000" cy="191008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881630"/>
            <a:ext cx="6858000" cy="132461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AF13F-AFCE-4530-9DAC-6EB9AFB29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994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3CF0A-E85D-49D8-B451-F08DBC925E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83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19711"/>
            <a:ext cx="2057400" cy="46812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9711"/>
            <a:ext cx="6019800" cy="46812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81E78-4710-4B5D-81CC-BFA0005A8B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3829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FA3B8-97AB-8246-A9C8-F4C22C62F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97890"/>
            <a:ext cx="6858000" cy="191008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629ED6-A98C-D14E-99F7-0345234BE7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881630"/>
            <a:ext cx="6858000" cy="132461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72D99-901D-314E-8498-1EE10924B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7E01-7517-EE45-A648-5306A53CD808}" type="datetimeFigureOut">
              <a:rPr lang="en-VN" smtClean="0"/>
              <a:t>10/17/2021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6CCB7-D60A-3445-908D-CFB8182DF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7E5E9-83C0-FA4F-BD1F-2D568324B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2B86-A125-064B-8EFB-9FE738BC4EC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83842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9F884-33EB-424C-9997-739BB0D51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EB26E-2D42-2046-B848-C16C34FE33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2129B-2BB4-AE44-9324-B5882579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7E01-7517-EE45-A648-5306A53CD808}" type="datetimeFigureOut">
              <a:rPr lang="en-VN" smtClean="0"/>
              <a:t>10/17/2021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1712D-7527-2349-B87F-759B6CA81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43E3D-BEA7-D644-B65A-6E8058EF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2B86-A125-064B-8EFB-9FE738BC4EC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96806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7C4B0-D5C0-E34B-8AD6-E94978D68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367791"/>
            <a:ext cx="7886700" cy="228219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0D7CF-2E55-0D47-8A8D-03DE7BD5D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671571"/>
            <a:ext cx="7886700" cy="120015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C7492-64BF-314C-9DEE-83448920A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7E01-7517-EE45-A648-5306A53CD808}" type="datetimeFigureOut">
              <a:rPr lang="en-VN" smtClean="0"/>
              <a:t>10/17/2021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B7EA3-AAE3-5D4D-9B40-CC03348A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C0740-B603-C741-AA3D-0DE388CF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2B86-A125-064B-8EFB-9FE738BC4EC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33281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D8BC6-3396-C840-9508-018133809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8FEF9-6A83-0A4A-8C13-633224D485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460500"/>
            <a:ext cx="3886200" cy="3481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E0D9E-0DD5-5B4D-9AE1-11AB9D8C18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460500"/>
            <a:ext cx="3886200" cy="3481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D8A28C-9B6E-ED40-8FC6-B4A6E0B9F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7E01-7517-EE45-A648-5306A53CD808}" type="datetimeFigureOut">
              <a:rPr lang="en-VN" smtClean="0"/>
              <a:t>10/17/2021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09993-B452-B54A-BA9C-DD70B9A9D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0EC68-943F-6344-8FBF-2CC770675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2B86-A125-064B-8EFB-9FE738BC4EC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93527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3ECD5-9108-FB4E-95CB-A6D518F90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92101"/>
            <a:ext cx="7886700" cy="106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81164-11DC-D547-A50B-90E700F7C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344930"/>
            <a:ext cx="3868340" cy="65913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BA979F-E063-CD4A-8868-A4E2E42A3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004060"/>
            <a:ext cx="3868340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FB958B-C01F-684D-98DD-2DEF52BBCA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344930"/>
            <a:ext cx="3887391" cy="65913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8146B-8353-0543-9C56-D406B82A2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04060"/>
            <a:ext cx="3887391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63E0BF-99A0-6A40-A197-00F2E568F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7E01-7517-EE45-A648-5306A53CD808}" type="datetimeFigureOut">
              <a:rPr lang="en-VN" smtClean="0"/>
              <a:t>10/17/2021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4091E61-F8CA-664F-AD98-283557513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5FC7CC-AC3B-4643-BCFC-3853675CD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2B86-A125-064B-8EFB-9FE738BC4EC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06623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37996-D163-AD47-9188-687C711E1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14458-F6D1-CA4B-9481-D229F81A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7E01-7517-EE45-A648-5306A53CD808}" type="datetimeFigureOut">
              <a:rPr lang="en-VN" smtClean="0"/>
              <a:t>10/17/2021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48290-AE9E-E149-BD89-86E37595C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8089A0-C0F3-8441-8BA9-5FB23B7FF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2B86-A125-064B-8EFB-9FE738BC4EC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15254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006C6D-08BC-E94A-A26D-0A20B0403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7E01-7517-EE45-A648-5306A53CD808}" type="datetimeFigureOut">
              <a:rPr lang="en-VN" smtClean="0"/>
              <a:t>10/17/2021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F8F7EE-7526-2D41-B06A-F10D7818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D006FD-0499-424C-9F4F-33EE0B9F9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2B86-A125-064B-8EFB-9FE738BC4EC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38796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F7607-9A39-694C-B9D0-2F165D09A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760"/>
            <a:ext cx="2949178" cy="12801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56759-3D5B-F041-9377-C19C63A5B0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89940"/>
            <a:ext cx="4629150" cy="38989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FB2E2F-44BB-134B-9AA7-32A250EE06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645920"/>
            <a:ext cx="2949178" cy="304927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7800F4-0F90-0840-9576-B51D79854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7E01-7517-EE45-A648-5306A53CD808}" type="datetimeFigureOut">
              <a:rPr lang="en-VN" smtClean="0"/>
              <a:t>10/17/2021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E2A347-4B28-8D44-ACA4-AB600FEAF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C9BB0-B5F5-3A4A-A6F2-3E7040872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2B86-A125-064B-8EFB-9FE738BC4EC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274074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56F2E-5AC5-4EE4-8B9C-5525C83328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3490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D25A-993C-3649-8BC2-6D38CAD19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760"/>
            <a:ext cx="2949178" cy="12801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595B50-8047-2C40-90B8-EA812E7E52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89940"/>
            <a:ext cx="4629150" cy="38989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4FFB79-4E04-DE49-96E6-CD415FAA6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645920"/>
            <a:ext cx="2949178" cy="304927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33935-9247-7249-BAE8-78BC5F04E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7E01-7517-EE45-A648-5306A53CD808}" type="datetimeFigureOut">
              <a:rPr lang="en-VN" smtClean="0"/>
              <a:t>10/17/2021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45689-CC54-374F-886A-6E4179245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CAE84-B6D8-9A49-8A37-BC2BC75CC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2B86-A125-064B-8EFB-9FE738BC4EC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93254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EBA13-C590-C24F-8153-92EE5313A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A34718-27D7-A944-A0AA-0952F19BA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8721D-E00E-6943-9EFF-D8A9EF8F8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7E01-7517-EE45-A648-5306A53CD808}" type="datetimeFigureOut">
              <a:rPr lang="en-VN" smtClean="0"/>
              <a:t>10/17/2021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2F84B-3A77-764B-BB4B-5FDE03271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BFF19-3923-854C-BA6F-C6C6A79F4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2B86-A125-064B-8EFB-9FE738BC4EC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048382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DF6F87-E284-7E49-9C96-24ACA953CA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92100"/>
            <a:ext cx="1971675" cy="46494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4D362D-D345-4A46-926C-82691083F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92100"/>
            <a:ext cx="5800725" cy="46494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D9E02-F407-7A48-B7D9-460750E49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7E01-7517-EE45-A648-5306A53CD808}" type="datetimeFigureOut">
              <a:rPr lang="en-VN" smtClean="0"/>
              <a:t>10/17/2021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A028B8-F537-5F45-95C5-2BD28ACD2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FBDA1-F071-7C4B-B51A-3E93EB39D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92B86-A125-064B-8EFB-9FE738BC4EC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92630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67791"/>
            <a:ext cx="7886700" cy="228219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671571"/>
            <a:ext cx="7886700" cy="12001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B39A0-D188-43BB-BD59-8F5E387318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797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0161"/>
            <a:ext cx="4038600" cy="36207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0161"/>
            <a:ext cx="4038600" cy="36207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179C1-0EDA-44F4-8E5E-A4A0830467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924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92101"/>
            <a:ext cx="7886700" cy="106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344930"/>
            <a:ext cx="3868737" cy="6591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2004060"/>
            <a:ext cx="3868737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344930"/>
            <a:ext cx="3887788" cy="65913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04060"/>
            <a:ext cx="3887788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9BB1D-6363-49AF-BB53-D4A7B354CE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178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DBF6A-757A-4AA4-9E9B-E9D9064FEA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14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7DC6E-864B-49A4-932B-1DDEF371F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38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760"/>
            <a:ext cx="2949575" cy="12801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89940"/>
            <a:ext cx="4629150" cy="3898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645920"/>
            <a:ext cx="2949575" cy="30492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6F751-47D7-4A66-B5ED-12FAC03099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400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65760"/>
            <a:ext cx="2949575" cy="128016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89940"/>
            <a:ext cx="4629150" cy="3898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645920"/>
            <a:ext cx="2949575" cy="30492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5516-7D09-48C7-A14D-D331D596B7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50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19710"/>
            <a:ext cx="8229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0161"/>
            <a:ext cx="8229600" cy="362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996180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99618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996180"/>
            <a:ext cx="2133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99005181-8123-4BBF-8B4F-C96095DC89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8DFEA2-C1B1-B447-B5B6-064CAA432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2101"/>
            <a:ext cx="7886700" cy="106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363FC-58A9-D849-84F2-DA270BA07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60500"/>
            <a:ext cx="7886700" cy="3481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99382-556B-BC4B-A743-DF09A5710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5085080"/>
            <a:ext cx="20574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07E01-7517-EE45-A648-5306A53CD808}" type="datetimeFigureOut">
              <a:rPr lang="en-VN" smtClean="0"/>
              <a:t>10/17/2021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57052-55EC-5041-8DB5-E7361E4AA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085080"/>
            <a:ext cx="30861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D446D-409E-9D4D-B619-1BA24DB91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5085080"/>
            <a:ext cx="205740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92B86-A125-064B-8EFB-9FE738BC4ECC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15596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image" Target="../media/image2.jpeg"/><Relationship Id="rId21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slide" Target="slide5.xml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slide" Target="slide7.xm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11" Type="http://schemas.openxmlformats.org/officeDocument/2006/relationships/image" Target="../media/image10.png"/><Relationship Id="rId5" Type="http://schemas.openxmlformats.org/officeDocument/2006/relationships/image" Target="../media/image4.gif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8.gif"/><Relationship Id="rId1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slide" Target="slide4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8.gif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1447800" y="1066800"/>
            <a:ext cx="6553200" cy="27432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1219200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CHÀO MỪNG CÁC CON ĐẾN VỚI TIẾT HỌC HÔM NAY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4790" y="2448818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7030A0"/>
                </a:solidFill>
              </a:rPr>
              <a:t>PHÉP CHIA HẾT VÀ PHÉP CHIA CÓ DƯ </a:t>
            </a:r>
          </a:p>
          <a:p>
            <a:pPr algn="ctr"/>
            <a:r>
              <a:rPr lang="en-US" dirty="0">
                <a:solidFill>
                  <a:srgbClr val="7030A0"/>
                </a:solidFill>
              </a:rPr>
              <a:t>+ LUYỆN TẬP (30)</a:t>
            </a:r>
          </a:p>
        </p:txBody>
      </p:sp>
    </p:spTree>
    <p:extLst>
      <p:ext uri="{BB962C8B-B14F-4D97-AF65-F5344CB8AC3E}">
        <p14:creationId xmlns:p14="http://schemas.microsoft.com/office/powerpoint/2010/main" val="468388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1427480" y="505460"/>
            <a:ext cx="1645920" cy="7315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92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 Box 8"/>
          <p:cNvSpPr txBox="1">
            <a:spLocks noChangeArrowheads="1"/>
          </p:cNvSpPr>
          <p:nvPr/>
        </p:nvSpPr>
        <p:spPr bwMode="auto">
          <a:xfrm>
            <a:off x="4447540" y="1711960"/>
            <a:ext cx="3291840" cy="3877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2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viết:  8 : 2 = 4</a:t>
            </a: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5011420" y="212091"/>
            <a:ext cx="2705100" cy="3877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20" b="1">
                <a:latin typeface="Times New Roman" panose="02020603050405020304" pitchFamily="18" charset="0"/>
                <a:cs typeface="Times New Roman" panose="02020603050405020304" pitchFamily="18" charset="0"/>
              </a:rPr>
              <a:t>*8 chia 2 được 4, viết 4.</a:t>
            </a:r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5036820" y="581660"/>
            <a:ext cx="2133600" cy="3877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20" b="1">
                <a:latin typeface="Times New Roman" panose="02020603050405020304" pitchFamily="18" charset="0"/>
                <a:cs typeface="Times New Roman" panose="02020603050405020304" pitchFamily="18" charset="0"/>
              </a:rPr>
              <a:t>* 4 nhân 2 bằng 8, </a:t>
            </a:r>
          </a:p>
        </p:txBody>
      </p:sp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4697730" y="2861311"/>
            <a:ext cx="2915920" cy="3877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20" b="1">
                <a:latin typeface="Times New Roman" panose="02020603050405020304" pitchFamily="18" charset="0"/>
                <a:cs typeface="Times New Roman" panose="02020603050405020304" pitchFamily="18" charset="0"/>
              </a:rPr>
              <a:t>*9 chia 2 được 4, viết 4.</a:t>
            </a: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5067300" y="915671"/>
            <a:ext cx="2053590" cy="3877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20" b="1">
                <a:latin typeface="Times New Roman" panose="02020603050405020304" pitchFamily="18" charset="0"/>
                <a:cs typeface="Times New Roman" panose="02020603050405020304" pitchFamily="18" charset="0"/>
              </a:rPr>
              <a:t>   8 trừ 8 bằng 0.</a:t>
            </a:r>
          </a:p>
        </p:txBody>
      </p:sp>
      <p:sp>
        <p:nvSpPr>
          <p:cNvPr id="53" name="TextBox 50"/>
          <p:cNvSpPr txBox="1">
            <a:spLocks noChangeArrowheads="1"/>
          </p:cNvSpPr>
          <p:nvPr/>
        </p:nvSpPr>
        <p:spPr bwMode="auto">
          <a:xfrm>
            <a:off x="943610" y="2595881"/>
            <a:ext cx="48768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4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604260" y="3436620"/>
            <a:ext cx="3302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451860" y="1085850"/>
            <a:ext cx="36576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78" name="TextBox 43"/>
          <p:cNvSpPr txBox="1">
            <a:spLocks noChangeArrowheads="1"/>
          </p:cNvSpPr>
          <p:nvPr/>
        </p:nvSpPr>
        <p:spPr bwMode="auto">
          <a:xfrm>
            <a:off x="3997960" y="346711"/>
            <a:ext cx="30480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4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79" name="TextBox 49"/>
          <p:cNvSpPr txBox="1">
            <a:spLocks noChangeArrowheads="1"/>
          </p:cNvSpPr>
          <p:nvPr/>
        </p:nvSpPr>
        <p:spPr bwMode="auto">
          <a:xfrm>
            <a:off x="3451860" y="335281"/>
            <a:ext cx="30480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4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grpSp>
        <p:nvGrpSpPr>
          <p:cNvPr id="2" name="Group 66"/>
          <p:cNvGrpSpPr>
            <a:grpSpLocks/>
          </p:cNvGrpSpPr>
          <p:nvPr/>
        </p:nvGrpSpPr>
        <p:grpSpPr bwMode="auto">
          <a:xfrm>
            <a:off x="3917950" y="389890"/>
            <a:ext cx="548640" cy="914400"/>
            <a:chOff x="2304" y="1152"/>
            <a:chExt cx="432" cy="720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2304" y="1440"/>
              <a:ext cx="432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1945" y="1511"/>
              <a:ext cx="720" cy="1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33"/>
          <p:cNvSpPr txBox="1">
            <a:spLocks noChangeArrowheads="1"/>
          </p:cNvSpPr>
          <p:nvPr/>
        </p:nvSpPr>
        <p:spPr bwMode="auto">
          <a:xfrm>
            <a:off x="4112260" y="3158491"/>
            <a:ext cx="30480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4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2" name="TextBox 36"/>
          <p:cNvSpPr txBox="1">
            <a:spLocks noChangeArrowheads="1"/>
          </p:cNvSpPr>
          <p:nvPr/>
        </p:nvSpPr>
        <p:spPr bwMode="auto">
          <a:xfrm>
            <a:off x="3973830" y="782321"/>
            <a:ext cx="30480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4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3" name="TextBox 37"/>
          <p:cNvSpPr txBox="1">
            <a:spLocks noChangeArrowheads="1"/>
          </p:cNvSpPr>
          <p:nvPr/>
        </p:nvSpPr>
        <p:spPr bwMode="auto">
          <a:xfrm>
            <a:off x="988060" y="626111"/>
            <a:ext cx="42672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4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64" name="TextBox 38"/>
          <p:cNvSpPr txBox="1">
            <a:spLocks noChangeArrowheads="1"/>
          </p:cNvSpPr>
          <p:nvPr/>
        </p:nvSpPr>
        <p:spPr bwMode="auto">
          <a:xfrm>
            <a:off x="3478530" y="1090931"/>
            <a:ext cx="22860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4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5" name="TextBox 39"/>
          <p:cNvSpPr txBox="1">
            <a:spLocks noChangeArrowheads="1"/>
          </p:cNvSpPr>
          <p:nvPr/>
        </p:nvSpPr>
        <p:spPr bwMode="auto">
          <a:xfrm>
            <a:off x="3464560" y="687071"/>
            <a:ext cx="30480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4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6" name="TextBox 40"/>
          <p:cNvSpPr txBox="1">
            <a:spLocks noChangeArrowheads="1"/>
          </p:cNvSpPr>
          <p:nvPr/>
        </p:nvSpPr>
        <p:spPr bwMode="auto">
          <a:xfrm>
            <a:off x="3615690" y="3091181"/>
            <a:ext cx="30480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4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174" name="TextBox 43"/>
          <p:cNvSpPr txBox="1">
            <a:spLocks noChangeArrowheads="1"/>
          </p:cNvSpPr>
          <p:nvPr/>
        </p:nvSpPr>
        <p:spPr bwMode="auto">
          <a:xfrm>
            <a:off x="4090670" y="2654301"/>
            <a:ext cx="30480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4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75" name="TextBox 49"/>
          <p:cNvSpPr txBox="1">
            <a:spLocks noChangeArrowheads="1"/>
          </p:cNvSpPr>
          <p:nvPr/>
        </p:nvSpPr>
        <p:spPr bwMode="auto">
          <a:xfrm>
            <a:off x="3623310" y="2670811"/>
            <a:ext cx="30480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4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4028440" y="2778760"/>
            <a:ext cx="449580" cy="853440"/>
            <a:chOff x="2478" y="2573"/>
            <a:chExt cx="354" cy="672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2496" y="2880"/>
              <a:ext cx="336" cy="0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cxnSpLocks/>
            </p:cNvCxnSpPr>
            <p:nvPr/>
          </p:nvCxnSpPr>
          <p:spPr>
            <a:xfrm rot="5400000">
              <a:off x="2143" y="2908"/>
              <a:ext cx="672" cy="1"/>
            </a:xfrm>
            <a:prstGeom prst="line">
              <a:avLst/>
            </a:pr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Rectangle 71"/>
          <p:cNvSpPr/>
          <p:nvPr/>
        </p:nvSpPr>
        <p:spPr>
          <a:xfrm>
            <a:off x="1337310" y="2413000"/>
            <a:ext cx="2072640" cy="853440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92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Oval 72"/>
          <p:cNvSpPr>
            <a:spLocks noChangeArrowheads="1"/>
          </p:cNvSpPr>
          <p:nvPr/>
        </p:nvSpPr>
        <p:spPr bwMode="auto">
          <a:xfrm>
            <a:off x="1888490" y="247396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56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Oval 73"/>
          <p:cNvSpPr>
            <a:spLocks noChangeArrowheads="1"/>
          </p:cNvSpPr>
          <p:nvPr/>
        </p:nvSpPr>
        <p:spPr bwMode="auto">
          <a:xfrm>
            <a:off x="1414780" y="247142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56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Oval 74"/>
          <p:cNvSpPr>
            <a:spLocks noChangeArrowheads="1"/>
          </p:cNvSpPr>
          <p:nvPr/>
        </p:nvSpPr>
        <p:spPr bwMode="auto">
          <a:xfrm>
            <a:off x="2649220" y="246126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56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Oval 75"/>
          <p:cNvSpPr>
            <a:spLocks noChangeArrowheads="1"/>
          </p:cNvSpPr>
          <p:nvPr/>
        </p:nvSpPr>
        <p:spPr bwMode="auto">
          <a:xfrm>
            <a:off x="2713990" y="49657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56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Oval 76"/>
          <p:cNvSpPr>
            <a:spLocks noChangeArrowheads="1"/>
          </p:cNvSpPr>
          <p:nvPr/>
        </p:nvSpPr>
        <p:spPr bwMode="auto">
          <a:xfrm>
            <a:off x="2250440" y="50419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56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Oval 77"/>
          <p:cNvSpPr>
            <a:spLocks noChangeArrowheads="1"/>
          </p:cNvSpPr>
          <p:nvPr/>
        </p:nvSpPr>
        <p:spPr bwMode="auto">
          <a:xfrm>
            <a:off x="1888490" y="52324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56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Oval 78"/>
          <p:cNvSpPr>
            <a:spLocks noChangeArrowheads="1"/>
          </p:cNvSpPr>
          <p:nvPr/>
        </p:nvSpPr>
        <p:spPr bwMode="auto">
          <a:xfrm>
            <a:off x="1460500" y="52578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56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427480" y="889000"/>
            <a:ext cx="1645920" cy="365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92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Oval 80"/>
          <p:cNvSpPr>
            <a:spLocks noChangeArrowheads="1"/>
          </p:cNvSpPr>
          <p:nvPr/>
        </p:nvSpPr>
        <p:spPr bwMode="auto">
          <a:xfrm>
            <a:off x="1459230" y="92583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56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Oval 82"/>
          <p:cNvSpPr>
            <a:spLocks noChangeArrowheads="1"/>
          </p:cNvSpPr>
          <p:nvPr/>
        </p:nvSpPr>
        <p:spPr bwMode="auto">
          <a:xfrm>
            <a:off x="2288540" y="247396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56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Oval 83"/>
          <p:cNvSpPr>
            <a:spLocks noChangeArrowheads="1"/>
          </p:cNvSpPr>
          <p:nvPr/>
        </p:nvSpPr>
        <p:spPr bwMode="auto">
          <a:xfrm>
            <a:off x="2237740" y="291592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56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Oval 84"/>
          <p:cNvSpPr>
            <a:spLocks noChangeArrowheads="1"/>
          </p:cNvSpPr>
          <p:nvPr/>
        </p:nvSpPr>
        <p:spPr bwMode="auto">
          <a:xfrm>
            <a:off x="1844040" y="290957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56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Oval 85"/>
          <p:cNvSpPr>
            <a:spLocks noChangeArrowheads="1"/>
          </p:cNvSpPr>
          <p:nvPr/>
        </p:nvSpPr>
        <p:spPr bwMode="auto">
          <a:xfrm>
            <a:off x="1398270" y="289052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56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Oval 87"/>
          <p:cNvSpPr>
            <a:spLocks noChangeArrowheads="1"/>
          </p:cNvSpPr>
          <p:nvPr/>
        </p:nvSpPr>
        <p:spPr bwMode="auto">
          <a:xfrm>
            <a:off x="1888490" y="92075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56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Oval 88"/>
          <p:cNvSpPr>
            <a:spLocks noChangeArrowheads="1"/>
          </p:cNvSpPr>
          <p:nvPr/>
        </p:nvSpPr>
        <p:spPr bwMode="auto">
          <a:xfrm>
            <a:off x="2250440" y="93345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56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2673350" y="94996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56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Oval 91"/>
          <p:cNvSpPr>
            <a:spLocks noChangeArrowheads="1"/>
          </p:cNvSpPr>
          <p:nvPr/>
        </p:nvSpPr>
        <p:spPr bwMode="auto">
          <a:xfrm>
            <a:off x="2649220" y="292862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56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Oval 92"/>
          <p:cNvSpPr>
            <a:spLocks noChangeArrowheads="1"/>
          </p:cNvSpPr>
          <p:nvPr/>
        </p:nvSpPr>
        <p:spPr bwMode="auto">
          <a:xfrm>
            <a:off x="3032760" y="290957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56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5" name="Straight Connector 94"/>
          <p:cNvCxnSpPr/>
          <p:nvPr/>
        </p:nvCxnSpPr>
        <p:spPr>
          <a:xfrm>
            <a:off x="1427480" y="871220"/>
            <a:ext cx="164592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 Box 8"/>
          <p:cNvSpPr txBox="1">
            <a:spLocks noChangeArrowheads="1"/>
          </p:cNvSpPr>
          <p:nvPr/>
        </p:nvSpPr>
        <p:spPr bwMode="auto">
          <a:xfrm>
            <a:off x="4419600" y="1355091"/>
            <a:ext cx="3350260" cy="3877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2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nói: 8 : 2 là phép chia hết.</a:t>
            </a:r>
          </a:p>
        </p:txBody>
      </p:sp>
      <p:sp>
        <p:nvSpPr>
          <p:cNvPr id="97" name="Text Box 8"/>
          <p:cNvSpPr txBox="1">
            <a:spLocks noChangeArrowheads="1"/>
          </p:cNvSpPr>
          <p:nvPr/>
        </p:nvSpPr>
        <p:spPr bwMode="auto">
          <a:xfrm>
            <a:off x="4447540" y="2070100"/>
            <a:ext cx="3629660" cy="3877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2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192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2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92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92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altLang="en-US" sz="192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192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192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2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192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2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altLang="en-US" sz="192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 Box 8"/>
          <p:cNvSpPr txBox="1">
            <a:spLocks noChangeArrowheads="1"/>
          </p:cNvSpPr>
          <p:nvPr/>
        </p:nvSpPr>
        <p:spPr bwMode="auto">
          <a:xfrm>
            <a:off x="4629151" y="3872231"/>
            <a:ext cx="3448050" cy="6832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2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en-US" sz="192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192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 : 2 </a:t>
            </a:r>
            <a:r>
              <a:rPr lang="en-US" altLang="en-US" sz="192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92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2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192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192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92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2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en-US" sz="192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eaLnBrk="1" hangingPunct="1"/>
            <a:r>
              <a:rPr lang="en-US" altLang="en-US" sz="192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1 </a:t>
            </a:r>
            <a:r>
              <a:rPr lang="en-US" altLang="en-US" sz="192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192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2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192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2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en-US" sz="192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9" name="Text Box 8"/>
          <p:cNvSpPr txBox="1">
            <a:spLocks noChangeArrowheads="1"/>
          </p:cNvSpPr>
          <p:nvPr/>
        </p:nvSpPr>
        <p:spPr bwMode="auto">
          <a:xfrm>
            <a:off x="4723130" y="4475480"/>
            <a:ext cx="2865120" cy="3877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2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viết: 9 : 2 = 4 (dư 1)</a:t>
            </a:r>
          </a:p>
        </p:txBody>
      </p:sp>
      <p:sp>
        <p:nvSpPr>
          <p:cNvPr id="100" name="Text Box 8"/>
          <p:cNvSpPr txBox="1">
            <a:spLocks noChangeArrowheads="1"/>
          </p:cNvSpPr>
          <p:nvPr/>
        </p:nvSpPr>
        <p:spPr bwMode="auto">
          <a:xfrm>
            <a:off x="4490720" y="4845051"/>
            <a:ext cx="3738879" cy="3877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2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192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92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là:chín</a:t>
            </a:r>
            <a:r>
              <a:rPr lang="en-US" altLang="en-US" sz="192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2 </a:t>
            </a:r>
            <a:r>
              <a:rPr lang="en-US" altLang="en-US" sz="192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192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4, </a:t>
            </a:r>
            <a:r>
              <a:rPr lang="en-US" altLang="en-US" sz="192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altLang="en-US" sz="192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101" name="Text Box 8"/>
          <p:cNvSpPr txBox="1">
            <a:spLocks noChangeArrowheads="1"/>
          </p:cNvSpPr>
          <p:nvPr/>
        </p:nvSpPr>
        <p:spPr bwMode="auto">
          <a:xfrm>
            <a:off x="914400" y="4752341"/>
            <a:ext cx="140208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4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</a:t>
            </a:r>
            <a:endParaRPr lang="en-US" altLang="en-US" sz="2240" b="1" i="1" u="sng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 Box 8"/>
          <p:cNvSpPr txBox="1">
            <a:spLocks noChangeArrowheads="1"/>
          </p:cNvSpPr>
          <p:nvPr/>
        </p:nvSpPr>
        <p:spPr bwMode="auto">
          <a:xfrm>
            <a:off x="4690110" y="3227071"/>
            <a:ext cx="2606040" cy="3877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20" b="1">
                <a:latin typeface="Times New Roman" panose="02020603050405020304" pitchFamily="18" charset="0"/>
                <a:cs typeface="Times New Roman" panose="02020603050405020304" pitchFamily="18" charset="0"/>
              </a:rPr>
              <a:t>*4 nhân 2 bằng 8, </a:t>
            </a:r>
          </a:p>
        </p:txBody>
      </p:sp>
      <p:sp>
        <p:nvSpPr>
          <p:cNvPr id="103" name="Text Box 8"/>
          <p:cNvSpPr txBox="1">
            <a:spLocks noChangeArrowheads="1"/>
          </p:cNvSpPr>
          <p:nvPr/>
        </p:nvSpPr>
        <p:spPr bwMode="auto">
          <a:xfrm>
            <a:off x="4690110" y="3585211"/>
            <a:ext cx="2606040" cy="3877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920" b="1">
                <a:latin typeface="Times New Roman" panose="02020603050405020304" pitchFamily="18" charset="0"/>
                <a:cs typeface="Times New Roman" panose="02020603050405020304" pitchFamily="18" charset="0"/>
              </a:rPr>
              <a:t>9 trừ 8 bằng 1. </a:t>
            </a:r>
          </a:p>
        </p:txBody>
      </p:sp>
      <p:sp>
        <p:nvSpPr>
          <p:cNvPr id="104" name="TextBox 40"/>
          <p:cNvSpPr txBox="1">
            <a:spLocks noChangeArrowheads="1"/>
          </p:cNvSpPr>
          <p:nvPr/>
        </p:nvSpPr>
        <p:spPr bwMode="auto">
          <a:xfrm>
            <a:off x="3629660" y="3483611"/>
            <a:ext cx="30480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4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5" name="Text Box 8"/>
          <p:cNvSpPr txBox="1">
            <a:spLocks noChangeArrowheads="1"/>
          </p:cNvSpPr>
          <p:nvPr/>
        </p:nvSpPr>
        <p:spPr bwMode="auto">
          <a:xfrm>
            <a:off x="1767840" y="4752341"/>
            <a:ext cx="280416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40" b="1" i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dư bé hơn số chia.</a:t>
            </a:r>
          </a:p>
        </p:txBody>
      </p:sp>
      <p:cxnSp>
        <p:nvCxnSpPr>
          <p:cNvPr id="106" name="Straight Connector 105"/>
          <p:cNvCxnSpPr>
            <a:cxnSpLocks noChangeShapeType="1"/>
          </p:cNvCxnSpPr>
          <p:nvPr/>
        </p:nvCxnSpPr>
        <p:spPr bwMode="auto">
          <a:xfrm rot="5400000">
            <a:off x="2607310" y="2838450"/>
            <a:ext cx="853440" cy="2540"/>
          </a:xfrm>
          <a:prstGeom prst="line">
            <a:avLst/>
          </a:prstGeom>
          <a:noFill/>
          <a:ln w="38100" algn="ctr">
            <a:solidFill>
              <a:srgbClr val="B6DCDF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8" name="Straight Connector 107"/>
          <p:cNvCxnSpPr>
            <a:stCxn id="72" idx="1"/>
            <a:endCxn id="72" idx="3"/>
          </p:cNvCxnSpPr>
          <p:nvPr/>
        </p:nvCxnSpPr>
        <p:spPr>
          <a:xfrm>
            <a:off x="1337310" y="2839720"/>
            <a:ext cx="207264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43" name="Text Box 63"/>
          <p:cNvSpPr txBox="1">
            <a:spLocks noChangeArrowheads="1"/>
          </p:cNvSpPr>
          <p:nvPr/>
        </p:nvSpPr>
        <p:spPr bwMode="auto">
          <a:xfrm>
            <a:off x="914400" y="1"/>
            <a:ext cx="731520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24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89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3" grpId="0"/>
      <p:bldP spid="5178" grpId="0"/>
      <p:bldP spid="5179" grpId="0"/>
      <p:bldP spid="61" grpId="0"/>
      <p:bldP spid="62" grpId="0"/>
      <p:bldP spid="63" grpId="0"/>
      <p:bldP spid="64" grpId="0"/>
      <p:bldP spid="65" grpId="0"/>
      <p:bldP spid="5174" grpId="0"/>
      <p:bldP spid="5175" grpId="0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3" grpId="0" animBg="1"/>
      <p:bldP spid="84" grpId="0" animBg="1"/>
      <p:bldP spid="85" grpId="0" animBg="1"/>
      <p:bldP spid="86" grpId="0" animBg="1"/>
      <p:bldP spid="88" grpId="0" animBg="1"/>
      <p:bldP spid="89" grpId="0" animBg="1"/>
      <p:bldP spid="90" grpId="0" animBg="1"/>
      <p:bldP spid="92" grpId="0" animBg="1"/>
      <p:bldP spid="93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/>
      <p:bldP spid="101" grpId="1"/>
      <p:bldP spid="103" grpId="0" animBg="1"/>
      <p:bldP spid="104" grpId="0"/>
      <p:bldP spid="105" grpId="0"/>
      <p:bldP spid="10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7-Point Star 6"/>
          <p:cNvSpPr/>
          <p:nvPr/>
        </p:nvSpPr>
        <p:spPr>
          <a:xfrm>
            <a:off x="914400" y="182880"/>
            <a:ext cx="1828800" cy="731520"/>
          </a:xfrm>
          <a:prstGeom prst="star7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24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sz="224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317" name="Text Box 15"/>
          <p:cNvSpPr txBox="1">
            <a:spLocks noChangeArrowheads="1"/>
          </p:cNvSpPr>
          <p:nvPr/>
        </p:nvSpPr>
        <p:spPr bwMode="auto">
          <a:xfrm>
            <a:off x="2682240" y="365761"/>
            <a:ext cx="4267200" cy="437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4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rồi viết theo mẫu:</a:t>
            </a:r>
          </a:p>
        </p:txBody>
      </p:sp>
      <p:sp>
        <p:nvSpPr>
          <p:cNvPr id="37" name="Text Box 15"/>
          <p:cNvSpPr txBox="1">
            <a:spLocks noChangeArrowheads="1"/>
          </p:cNvSpPr>
          <p:nvPr/>
        </p:nvSpPr>
        <p:spPr bwMode="auto">
          <a:xfrm>
            <a:off x="4648200" y="4299574"/>
            <a:ext cx="591439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28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: 6 = 2</a:t>
            </a:r>
          </a:p>
        </p:txBody>
      </p:sp>
      <p:grpSp>
        <p:nvGrpSpPr>
          <p:cNvPr id="13319" name="Group 19"/>
          <p:cNvGrpSpPr>
            <a:grpSpLocks/>
          </p:cNvGrpSpPr>
          <p:nvPr/>
        </p:nvGrpSpPr>
        <p:grpSpPr bwMode="auto">
          <a:xfrm>
            <a:off x="4838700" y="1363980"/>
            <a:ext cx="2540000" cy="2026920"/>
            <a:chOff x="1905000" y="1715779"/>
            <a:chExt cx="3176425" cy="2533344"/>
          </a:xfrm>
        </p:grpSpPr>
        <p:sp>
          <p:nvSpPr>
            <p:cNvPr id="13325" name="TextBox 20"/>
            <p:cNvSpPr txBox="1">
              <a:spLocks noChangeArrowheads="1"/>
            </p:cNvSpPr>
            <p:nvPr/>
          </p:nvSpPr>
          <p:spPr bwMode="auto">
            <a:xfrm>
              <a:off x="3759836" y="1734523"/>
              <a:ext cx="381000" cy="1130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528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13326" name="TextBox 21"/>
            <p:cNvSpPr txBox="1">
              <a:spLocks noChangeArrowheads="1"/>
            </p:cNvSpPr>
            <p:nvPr/>
          </p:nvSpPr>
          <p:spPr bwMode="auto">
            <a:xfrm>
              <a:off x="1905000" y="1888173"/>
              <a:ext cx="2235836" cy="1130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528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12</a:t>
              </a: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3302627" y="2877689"/>
              <a:ext cx="177879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302627" y="1715779"/>
              <a:ext cx="0" cy="253334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20" name="Text Box 15"/>
          <p:cNvSpPr txBox="1">
            <a:spLocks noChangeArrowheads="1"/>
          </p:cNvSpPr>
          <p:nvPr/>
        </p:nvSpPr>
        <p:spPr bwMode="auto">
          <a:xfrm>
            <a:off x="914400" y="1051561"/>
            <a:ext cx="396240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5280" b="1">
                <a:latin typeface="Times New Roman" panose="02020603050405020304" pitchFamily="18" charset="0"/>
                <a:cs typeface="Times New Roman" panose="02020603050405020304" pitchFamily="18" charset="0"/>
              </a:rPr>
              <a:t>a) Mẫu:</a:t>
            </a:r>
          </a:p>
        </p:txBody>
      </p:sp>
      <p:sp>
        <p:nvSpPr>
          <p:cNvPr id="46" name="TextBox 60"/>
          <p:cNvSpPr txBox="1">
            <a:spLocks noChangeArrowheads="1"/>
          </p:cNvSpPr>
          <p:nvPr/>
        </p:nvSpPr>
        <p:spPr bwMode="auto">
          <a:xfrm>
            <a:off x="5243830" y="3451861"/>
            <a:ext cx="30480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280" b="1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7" name="TextBox 60"/>
          <p:cNvSpPr txBox="1">
            <a:spLocks noChangeArrowheads="1"/>
          </p:cNvSpPr>
          <p:nvPr/>
        </p:nvSpPr>
        <p:spPr bwMode="auto">
          <a:xfrm>
            <a:off x="4838700" y="2439671"/>
            <a:ext cx="152400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280" b="1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48" name="TextBox 60"/>
          <p:cNvSpPr txBox="1">
            <a:spLocks noChangeArrowheads="1"/>
          </p:cNvSpPr>
          <p:nvPr/>
        </p:nvSpPr>
        <p:spPr bwMode="auto">
          <a:xfrm>
            <a:off x="6352540" y="2482851"/>
            <a:ext cx="304800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528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9" name="Straight Connector 48"/>
          <p:cNvCxnSpPr/>
          <p:nvPr/>
        </p:nvCxnSpPr>
        <p:spPr bwMode="auto">
          <a:xfrm>
            <a:off x="4838700" y="3566160"/>
            <a:ext cx="104267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250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6" grpId="0"/>
      <p:bldP spid="47" grpId="0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5"/>
          <p:cNvSpPr txBox="1">
            <a:spLocks noChangeArrowheads="1"/>
          </p:cNvSpPr>
          <p:nvPr/>
        </p:nvSpPr>
        <p:spPr bwMode="auto">
          <a:xfrm>
            <a:off x="2486660" y="3442971"/>
            <a:ext cx="184731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920">
              <a:latin typeface="Arial Narrow" panose="020B0606020202030204" pitchFamily="34" charset="0"/>
            </a:endParaRPr>
          </a:p>
        </p:txBody>
      </p:sp>
      <p:sp>
        <p:nvSpPr>
          <p:cNvPr id="14339" name="Text Box 170"/>
          <p:cNvSpPr txBox="1">
            <a:spLocks noChangeArrowheads="1"/>
          </p:cNvSpPr>
          <p:nvPr/>
        </p:nvSpPr>
        <p:spPr bwMode="auto">
          <a:xfrm>
            <a:off x="2682240" y="2255520"/>
            <a:ext cx="184731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920">
              <a:latin typeface="Arial Narrow" panose="020B0606020202030204" pitchFamily="34" charset="0"/>
            </a:endParaRPr>
          </a:p>
        </p:txBody>
      </p:sp>
      <p:sp>
        <p:nvSpPr>
          <p:cNvPr id="14340" name="Rectangle 199"/>
          <p:cNvSpPr>
            <a:spLocks noChangeArrowheads="1"/>
          </p:cNvSpPr>
          <p:nvPr/>
        </p:nvSpPr>
        <p:spPr bwMode="auto">
          <a:xfrm>
            <a:off x="5181600" y="1463040"/>
            <a:ext cx="3048000" cy="140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920">
              <a:latin typeface="Times New Roman" panose="02020603050405020304" pitchFamily="18" charset="0"/>
            </a:endParaRPr>
          </a:p>
        </p:txBody>
      </p:sp>
      <p:sp>
        <p:nvSpPr>
          <p:cNvPr id="14341" name="Text Box 205"/>
          <p:cNvSpPr txBox="1">
            <a:spLocks noChangeArrowheads="1"/>
          </p:cNvSpPr>
          <p:nvPr/>
        </p:nvSpPr>
        <p:spPr bwMode="auto">
          <a:xfrm>
            <a:off x="2072640" y="792480"/>
            <a:ext cx="46329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Tính rồi viết theo mẫu:</a:t>
            </a:r>
          </a:p>
        </p:txBody>
      </p:sp>
      <p:sp>
        <p:nvSpPr>
          <p:cNvPr id="14342" name="Oval 206"/>
          <p:cNvSpPr>
            <a:spLocks noChangeArrowheads="1"/>
          </p:cNvSpPr>
          <p:nvPr/>
        </p:nvSpPr>
        <p:spPr bwMode="auto">
          <a:xfrm>
            <a:off x="1524000" y="792480"/>
            <a:ext cx="609600" cy="54864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14343" name="Text Box 208"/>
          <p:cNvSpPr txBox="1">
            <a:spLocks noChangeArrowheads="1"/>
          </p:cNvSpPr>
          <p:nvPr/>
        </p:nvSpPr>
        <p:spPr bwMode="auto">
          <a:xfrm>
            <a:off x="1341120" y="1584960"/>
            <a:ext cx="48768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80"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14344" name="Text Box 210"/>
          <p:cNvSpPr txBox="1">
            <a:spLocks noChangeArrowheads="1"/>
          </p:cNvSpPr>
          <p:nvPr/>
        </p:nvSpPr>
        <p:spPr bwMode="auto">
          <a:xfrm>
            <a:off x="4267200" y="2364740"/>
            <a:ext cx="9753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</a:rPr>
              <a:t>15  </a:t>
            </a:r>
          </a:p>
        </p:txBody>
      </p:sp>
      <p:sp>
        <p:nvSpPr>
          <p:cNvPr id="14345" name="Line 225"/>
          <p:cNvSpPr>
            <a:spLocks noChangeShapeType="1"/>
          </p:cNvSpPr>
          <p:nvPr/>
        </p:nvSpPr>
        <p:spPr bwMode="auto">
          <a:xfrm>
            <a:off x="7071360" y="2438400"/>
            <a:ext cx="0" cy="85344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4346" name="Line 226"/>
          <p:cNvSpPr>
            <a:spLocks noChangeShapeType="1"/>
          </p:cNvSpPr>
          <p:nvPr/>
        </p:nvSpPr>
        <p:spPr bwMode="auto">
          <a:xfrm>
            <a:off x="7071360" y="2865120"/>
            <a:ext cx="48768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4347" name="Line 227"/>
          <p:cNvSpPr>
            <a:spLocks noChangeShapeType="1"/>
          </p:cNvSpPr>
          <p:nvPr/>
        </p:nvSpPr>
        <p:spPr bwMode="auto">
          <a:xfrm>
            <a:off x="4815840" y="2499360"/>
            <a:ext cx="0" cy="73152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4348" name="Line 228"/>
          <p:cNvSpPr>
            <a:spLocks noChangeShapeType="1"/>
          </p:cNvSpPr>
          <p:nvPr/>
        </p:nvSpPr>
        <p:spPr bwMode="auto">
          <a:xfrm>
            <a:off x="4815840" y="2865120"/>
            <a:ext cx="4267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4349" name="Rectangle 229"/>
          <p:cNvSpPr>
            <a:spLocks noChangeArrowheads="1"/>
          </p:cNvSpPr>
          <p:nvPr/>
        </p:nvSpPr>
        <p:spPr bwMode="auto">
          <a:xfrm>
            <a:off x="1158240" y="2255520"/>
            <a:ext cx="2377440" cy="219456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920">
              <a:latin typeface="Times New Roman" panose="02020603050405020304" pitchFamily="18" charset="0"/>
            </a:endParaRPr>
          </a:p>
        </p:txBody>
      </p:sp>
      <p:sp>
        <p:nvSpPr>
          <p:cNvPr id="14350" name="Text Box 230"/>
          <p:cNvSpPr txBox="1">
            <a:spLocks noChangeArrowheads="1"/>
          </p:cNvSpPr>
          <p:nvPr/>
        </p:nvSpPr>
        <p:spPr bwMode="auto">
          <a:xfrm>
            <a:off x="1767840" y="2377440"/>
            <a:ext cx="121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20  5</a:t>
            </a:r>
          </a:p>
        </p:txBody>
      </p:sp>
      <p:sp>
        <p:nvSpPr>
          <p:cNvPr id="14351" name="Line 234"/>
          <p:cNvSpPr>
            <a:spLocks noChangeShapeType="1"/>
          </p:cNvSpPr>
          <p:nvPr/>
        </p:nvSpPr>
        <p:spPr bwMode="auto">
          <a:xfrm>
            <a:off x="2377440" y="2486660"/>
            <a:ext cx="0" cy="79248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0475" name="Line 235"/>
          <p:cNvSpPr>
            <a:spLocks noChangeShapeType="1"/>
          </p:cNvSpPr>
          <p:nvPr/>
        </p:nvSpPr>
        <p:spPr bwMode="auto">
          <a:xfrm>
            <a:off x="1889760" y="3291840"/>
            <a:ext cx="4267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0477" name="Text Box 237"/>
          <p:cNvSpPr txBox="1">
            <a:spLocks noChangeArrowheads="1"/>
          </p:cNvSpPr>
          <p:nvPr/>
        </p:nvSpPr>
        <p:spPr bwMode="auto">
          <a:xfrm>
            <a:off x="2438400" y="2791460"/>
            <a:ext cx="426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478" name="Text Box 238"/>
          <p:cNvSpPr txBox="1">
            <a:spLocks noChangeArrowheads="1"/>
          </p:cNvSpPr>
          <p:nvPr/>
        </p:nvSpPr>
        <p:spPr bwMode="auto">
          <a:xfrm>
            <a:off x="4267199" y="2809350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10479" name="Text Box 239"/>
          <p:cNvSpPr txBox="1">
            <a:spLocks noChangeArrowheads="1"/>
          </p:cNvSpPr>
          <p:nvPr/>
        </p:nvSpPr>
        <p:spPr bwMode="auto">
          <a:xfrm>
            <a:off x="6461760" y="2791460"/>
            <a:ext cx="7315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10480" name="Text Box 240"/>
          <p:cNvSpPr txBox="1">
            <a:spLocks noChangeArrowheads="1"/>
          </p:cNvSpPr>
          <p:nvPr/>
        </p:nvSpPr>
        <p:spPr bwMode="auto">
          <a:xfrm>
            <a:off x="7132320" y="2791460"/>
            <a:ext cx="4876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0481" name="Text Box 241"/>
          <p:cNvSpPr txBox="1">
            <a:spLocks noChangeArrowheads="1"/>
          </p:cNvSpPr>
          <p:nvPr/>
        </p:nvSpPr>
        <p:spPr bwMode="auto">
          <a:xfrm>
            <a:off x="6644640" y="3218180"/>
            <a:ext cx="426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0483" name="Text Box 243"/>
          <p:cNvSpPr txBox="1">
            <a:spLocks noChangeArrowheads="1"/>
          </p:cNvSpPr>
          <p:nvPr/>
        </p:nvSpPr>
        <p:spPr bwMode="auto">
          <a:xfrm>
            <a:off x="4450080" y="3218180"/>
            <a:ext cx="3657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0484" name="Text Box 244"/>
          <p:cNvSpPr txBox="1">
            <a:spLocks noChangeArrowheads="1"/>
          </p:cNvSpPr>
          <p:nvPr/>
        </p:nvSpPr>
        <p:spPr bwMode="auto">
          <a:xfrm>
            <a:off x="4876800" y="2791460"/>
            <a:ext cx="426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0485" name="Text Box 245"/>
          <p:cNvSpPr txBox="1">
            <a:spLocks noChangeArrowheads="1"/>
          </p:cNvSpPr>
          <p:nvPr/>
        </p:nvSpPr>
        <p:spPr bwMode="auto">
          <a:xfrm>
            <a:off x="1950720" y="3230880"/>
            <a:ext cx="426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4361" name="Line 246"/>
          <p:cNvSpPr>
            <a:spLocks noChangeShapeType="1"/>
          </p:cNvSpPr>
          <p:nvPr/>
        </p:nvSpPr>
        <p:spPr bwMode="auto">
          <a:xfrm>
            <a:off x="2377440" y="2865120"/>
            <a:ext cx="36576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0487" name="Line 247"/>
          <p:cNvSpPr>
            <a:spLocks noChangeShapeType="1"/>
          </p:cNvSpPr>
          <p:nvPr/>
        </p:nvSpPr>
        <p:spPr bwMode="auto">
          <a:xfrm>
            <a:off x="6522720" y="3291840"/>
            <a:ext cx="4267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0495" name="Line 255"/>
          <p:cNvSpPr>
            <a:spLocks noChangeShapeType="1"/>
          </p:cNvSpPr>
          <p:nvPr/>
        </p:nvSpPr>
        <p:spPr bwMode="auto">
          <a:xfrm>
            <a:off x="4267200" y="3291840"/>
            <a:ext cx="48768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4364" name="Text Box 256"/>
          <p:cNvSpPr txBox="1">
            <a:spLocks noChangeArrowheads="1"/>
          </p:cNvSpPr>
          <p:nvPr/>
        </p:nvSpPr>
        <p:spPr bwMode="auto">
          <a:xfrm>
            <a:off x="6461760" y="2364740"/>
            <a:ext cx="121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24   4</a:t>
            </a:r>
          </a:p>
        </p:txBody>
      </p:sp>
      <p:sp>
        <p:nvSpPr>
          <p:cNvPr id="10502" name="Text Box 262"/>
          <p:cNvSpPr txBox="1">
            <a:spLocks noChangeArrowheads="1"/>
          </p:cNvSpPr>
          <p:nvPr/>
        </p:nvSpPr>
        <p:spPr bwMode="auto">
          <a:xfrm>
            <a:off x="1767840" y="2791460"/>
            <a:ext cx="6705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20</a:t>
            </a:r>
          </a:p>
        </p:txBody>
      </p:sp>
      <p:sp>
        <p:nvSpPr>
          <p:cNvPr id="10531" name="Rectangle 291"/>
          <p:cNvSpPr>
            <a:spLocks noChangeArrowheads="1"/>
          </p:cNvSpPr>
          <p:nvPr/>
        </p:nvSpPr>
        <p:spPr bwMode="auto">
          <a:xfrm>
            <a:off x="1280160" y="3779520"/>
            <a:ext cx="21336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80">
                <a:latin typeface="Times New Roman" panose="02020603050405020304" pitchFamily="18" charset="0"/>
              </a:rPr>
              <a:t>20 : 5 = 4</a:t>
            </a:r>
          </a:p>
        </p:txBody>
      </p:sp>
      <p:sp>
        <p:nvSpPr>
          <p:cNvPr id="10534" name="Rectangle 294"/>
          <p:cNvSpPr>
            <a:spLocks noChangeArrowheads="1"/>
          </p:cNvSpPr>
          <p:nvPr/>
        </p:nvSpPr>
        <p:spPr bwMode="auto">
          <a:xfrm>
            <a:off x="3596640" y="3779520"/>
            <a:ext cx="21336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80">
                <a:latin typeface="Times New Roman" panose="02020603050405020304" pitchFamily="18" charset="0"/>
              </a:rPr>
              <a:t>15 : 3 = 5</a:t>
            </a:r>
          </a:p>
        </p:txBody>
      </p:sp>
      <p:sp>
        <p:nvSpPr>
          <p:cNvPr id="10535" name="Rectangle 295"/>
          <p:cNvSpPr>
            <a:spLocks noChangeArrowheads="1"/>
          </p:cNvSpPr>
          <p:nvPr/>
        </p:nvSpPr>
        <p:spPr bwMode="auto">
          <a:xfrm>
            <a:off x="5974080" y="3779520"/>
            <a:ext cx="21336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80">
                <a:latin typeface="Times New Roman" panose="02020603050405020304" pitchFamily="18" charset="0"/>
              </a:rPr>
              <a:t>24 : 4 = 6</a:t>
            </a:r>
          </a:p>
        </p:txBody>
      </p:sp>
      <p:sp>
        <p:nvSpPr>
          <p:cNvPr id="33" name="Text Box 244"/>
          <p:cNvSpPr txBox="1">
            <a:spLocks noChangeArrowheads="1"/>
          </p:cNvSpPr>
          <p:nvPr/>
        </p:nvSpPr>
        <p:spPr bwMode="auto">
          <a:xfrm>
            <a:off x="4876800" y="2388174"/>
            <a:ext cx="426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3557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77" grpId="0" autoUpdateAnimBg="0"/>
      <p:bldP spid="10478" grpId="0" autoUpdateAnimBg="0"/>
      <p:bldP spid="10479" grpId="0" autoUpdateAnimBg="0"/>
      <p:bldP spid="10480" grpId="0" autoUpdateAnimBg="0"/>
      <p:bldP spid="10481" grpId="0" autoUpdateAnimBg="0"/>
      <p:bldP spid="10483" grpId="0" autoUpdateAnimBg="0"/>
      <p:bldP spid="10484" grpId="0" autoUpdateAnimBg="0"/>
      <p:bldP spid="10485" grpId="0" autoUpdateAnimBg="0"/>
      <p:bldP spid="10502" grpId="0" autoUpdateAnimBg="0"/>
      <p:bldP spid="10531" grpId="0" build="p" autoUpdateAnimBg="0"/>
      <p:bldP spid="10534" grpId="0" autoUpdateAnimBg="0"/>
      <p:bldP spid="1053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645920" y="2528571"/>
            <a:ext cx="184731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920">
              <a:latin typeface="Arial Narrow" panose="020B0606020202030204" pitchFamily="34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377440" y="2255520"/>
            <a:ext cx="184731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920">
              <a:latin typeface="Arial Narrow" panose="020B0606020202030204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181600" y="1463040"/>
            <a:ext cx="3048000" cy="140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920">
              <a:latin typeface="Times New Roman" panose="02020603050405020304" pitchFamily="18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072640" y="792480"/>
            <a:ext cx="46329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latin typeface="Times New Roman" panose="02020603050405020304" pitchFamily="18" charset="0"/>
              </a:rPr>
              <a:t>Tính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rồi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viết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theo</a:t>
            </a:r>
            <a:r>
              <a:rPr lang="en-US" altLang="en-US" sz="3200" b="1" dirty="0"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latin typeface="Times New Roman" panose="02020603050405020304" pitchFamily="18" charset="0"/>
              </a:rPr>
              <a:t>mẫu</a:t>
            </a:r>
            <a:r>
              <a:rPr lang="en-US" altLang="en-US" sz="3200" b="1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1524000" y="792480"/>
            <a:ext cx="609600" cy="54864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280160" y="1584960"/>
            <a:ext cx="48768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80">
                <a:latin typeface="Times New Roman" panose="02020603050405020304" pitchFamily="18" charset="0"/>
              </a:rPr>
              <a:t>b)</a:t>
            </a:r>
          </a:p>
        </p:txBody>
      </p:sp>
      <p:sp>
        <p:nvSpPr>
          <p:cNvPr id="15368" name="Line 10"/>
          <p:cNvSpPr>
            <a:spLocks noChangeShapeType="1"/>
          </p:cNvSpPr>
          <p:nvPr/>
        </p:nvSpPr>
        <p:spPr bwMode="auto">
          <a:xfrm>
            <a:off x="4754880" y="2451100"/>
            <a:ext cx="0" cy="85344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5369" name="Line 11"/>
          <p:cNvSpPr>
            <a:spLocks noChangeShapeType="1"/>
          </p:cNvSpPr>
          <p:nvPr/>
        </p:nvSpPr>
        <p:spPr bwMode="auto">
          <a:xfrm>
            <a:off x="4754880" y="2877820"/>
            <a:ext cx="48768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5370" name="Line 13"/>
          <p:cNvSpPr>
            <a:spLocks noChangeShapeType="1"/>
          </p:cNvSpPr>
          <p:nvPr/>
        </p:nvSpPr>
        <p:spPr bwMode="auto">
          <a:xfrm>
            <a:off x="7513320" y="2451100"/>
            <a:ext cx="0" cy="85344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5371" name="Line 14"/>
          <p:cNvSpPr>
            <a:spLocks noChangeShapeType="1"/>
          </p:cNvSpPr>
          <p:nvPr/>
        </p:nvSpPr>
        <p:spPr bwMode="auto">
          <a:xfrm>
            <a:off x="7513320" y="2877820"/>
            <a:ext cx="48768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5372" name="Line 15"/>
          <p:cNvSpPr>
            <a:spLocks noChangeShapeType="1"/>
          </p:cNvSpPr>
          <p:nvPr/>
        </p:nvSpPr>
        <p:spPr bwMode="auto">
          <a:xfrm>
            <a:off x="2390140" y="3048000"/>
            <a:ext cx="48768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8466" name="Line 34"/>
          <p:cNvSpPr>
            <a:spLocks noChangeShapeType="1"/>
          </p:cNvSpPr>
          <p:nvPr/>
        </p:nvSpPr>
        <p:spPr bwMode="auto">
          <a:xfrm>
            <a:off x="7025640" y="3365500"/>
            <a:ext cx="48768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5374" name="Line 35"/>
          <p:cNvSpPr>
            <a:spLocks noChangeShapeType="1"/>
          </p:cNvSpPr>
          <p:nvPr/>
        </p:nvSpPr>
        <p:spPr bwMode="auto">
          <a:xfrm>
            <a:off x="1780540" y="3413760"/>
            <a:ext cx="48768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5375" name="Line 36"/>
          <p:cNvSpPr>
            <a:spLocks noChangeShapeType="1"/>
          </p:cNvSpPr>
          <p:nvPr/>
        </p:nvSpPr>
        <p:spPr bwMode="auto">
          <a:xfrm>
            <a:off x="2390140" y="3108960"/>
            <a:ext cx="48768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8469" name="Line 37"/>
          <p:cNvSpPr>
            <a:spLocks noChangeShapeType="1"/>
          </p:cNvSpPr>
          <p:nvPr/>
        </p:nvSpPr>
        <p:spPr bwMode="auto">
          <a:xfrm>
            <a:off x="4267200" y="3365500"/>
            <a:ext cx="48768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5377" name="Text Box 40"/>
          <p:cNvSpPr txBox="1">
            <a:spLocks noChangeArrowheads="1"/>
          </p:cNvSpPr>
          <p:nvPr/>
        </p:nvSpPr>
        <p:spPr bwMode="auto">
          <a:xfrm>
            <a:off x="6964680" y="2377440"/>
            <a:ext cx="10363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19  4</a:t>
            </a:r>
          </a:p>
        </p:txBody>
      </p:sp>
      <p:sp>
        <p:nvSpPr>
          <p:cNvPr id="15378" name="Text Box 41"/>
          <p:cNvSpPr txBox="1">
            <a:spLocks noChangeArrowheads="1"/>
          </p:cNvSpPr>
          <p:nvPr/>
        </p:nvSpPr>
        <p:spPr bwMode="auto">
          <a:xfrm>
            <a:off x="4264233" y="2385394"/>
            <a:ext cx="12330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</a:rPr>
              <a:t>29 6</a:t>
            </a:r>
          </a:p>
        </p:txBody>
      </p:sp>
      <p:sp>
        <p:nvSpPr>
          <p:cNvPr id="18475" name="Text Box 43"/>
          <p:cNvSpPr txBox="1">
            <a:spLocks noChangeArrowheads="1"/>
          </p:cNvSpPr>
          <p:nvPr/>
        </p:nvSpPr>
        <p:spPr bwMode="auto">
          <a:xfrm>
            <a:off x="6964680" y="2804160"/>
            <a:ext cx="7315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18476" name="Text Box 44"/>
          <p:cNvSpPr txBox="1">
            <a:spLocks noChangeArrowheads="1"/>
          </p:cNvSpPr>
          <p:nvPr/>
        </p:nvSpPr>
        <p:spPr bwMode="auto">
          <a:xfrm>
            <a:off x="4264232" y="2844967"/>
            <a:ext cx="6705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18477" name="Text Box 45"/>
          <p:cNvSpPr txBox="1">
            <a:spLocks noChangeArrowheads="1"/>
          </p:cNvSpPr>
          <p:nvPr/>
        </p:nvSpPr>
        <p:spPr bwMode="auto">
          <a:xfrm>
            <a:off x="7499939" y="2804160"/>
            <a:ext cx="6705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</a:rPr>
              <a:t> 4</a:t>
            </a:r>
          </a:p>
        </p:txBody>
      </p:sp>
      <p:sp>
        <p:nvSpPr>
          <p:cNvPr id="18478" name="Text Box 46"/>
          <p:cNvSpPr txBox="1">
            <a:spLocks noChangeArrowheads="1"/>
          </p:cNvSpPr>
          <p:nvPr/>
        </p:nvSpPr>
        <p:spPr bwMode="auto">
          <a:xfrm>
            <a:off x="4815840" y="2816860"/>
            <a:ext cx="4876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8479" name="Text Box 47"/>
          <p:cNvSpPr txBox="1">
            <a:spLocks noChangeArrowheads="1"/>
          </p:cNvSpPr>
          <p:nvPr/>
        </p:nvSpPr>
        <p:spPr bwMode="auto">
          <a:xfrm>
            <a:off x="6949440" y="3291840"/>
            <a:ext cx="6705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8480" name="Text Box 48"/>
          <p:cNvSpPr txBox="1">
            <a:spLocks noChangeArrowheads="1"/>
          </p:cNvSpPr>
          <p:nvPr/>
        </p:nvSpPr>
        <p:spPr bwMode="auto">
          <a:xfrm>
            <a:off x="4450080" y="3304540"/>
            <a:ext cx="426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5385" name="Rectangle 49"/>
          <p:cNvSpPr>
            <a:spLocks noChangeArrowheads="1"/>
          </p:cNvSpPr>
          <p:nvPr/>
        </p:nvSpPr>
        <p:spPr bwMode="auto">
          <a:xfrm>
            <a:off x="1036320" y="2316480"/>
            <a:ext cx="2438400" cy="249936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920">
              <a:latin typeface="Times New Roman" panose="02020603050405020304" pitchFamily="18" charset="0"/>
            </a:endParaRPr>
          </a:p>
        </p:txBody>
      </p:sp>
      <p:sp>
        <p:nvSpPr>
          <p:cNvPr id="15386" name="Rectangle 50"/>
          <p:cNvSpPr>
            <a:spLocks noChangeArrowheads="1"/>
          </p:cNvSpPr>
          <p:nvPr/>
        </p:nvSpPr>
        <p:spPr bwMode="auto">
          <a:xfrm>
            <a:off x="1706880" y="2438400"/>
            <a:ext cx="914400" cy="48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latin typeface="Times New Roman" panose="02020603050405020304" pitchFamily="18" charset="0"/>
              </a:rPr>
              <a:t>19  3</a:t>
            </a:r>
          </a:p>
        </p:txBody>
      </p:sp>
      <p:sp>
        <p:nvSpPr>
          <p:cNvPr id="15387" name="Line 51"/>
          <p:cNvSpPr>
            <a:spLocks noChangeShapeType="1"/>
          </p:cNvSpPr>
          <p:nvPr/>
        </p:nvSpPr>
        <p:spPr bwMode="auto">
          <a:xfrm>
            <a:off x="2268220" y="2560320"/>
            <a:ext cx="0" cy="79248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5388" name="Line 52"/>
          <p:cNvSpPr>
            <a:spLocks noChangeShapeType="1"/>
          </p:cNvSpPr>
          <p:nvPr/>
        </p:nvSpPr>
        <p:spPr bwMode="auto">
          <a:xfrm>
            <a:off x="2268220" y="2926080"/>
            <a:ext cx="4267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8485" name="Text Box 53"/>
          <p:cNvSpPr txBox="1">
            <a:spLocks noChangeArrowheads="1"/>
          </p:cNvSpPr>
          <p:nvPr/>
        </p:nvSpPr>
        <p:spPr bwMode="auto">
          <a:xfrm>
            <a:off x="2329180" y="2865120"/>
            <a:ext cx="426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8486" name="Text Box 54"/>
          <p:cNvSpPr txBox="1">
            <a:spLocks noChangeArrowheads="1"/>
          </p:cNvSpPr>
          <p:nvPr/>
        </p:nvSpPr>
        <p:spPr bwMode="auto">
          <a:xfrm>
            <a:off x="1706880" y="2865120"/>
            <a:ext cx="792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18487" name="Line 55"/>
          <p:cNvSpPr>
            <a:spLocks noChangeShapeType="1"/>
          </p:cNvSpPr>
          <p:nvPr/>
        </p:nvSpPr>
        <p:spPr bwMode="auto">
          <a:xfrm>
            <a:off x="1780540" y="3413760"/>
            <a:ext cx="4267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8488" name="Text Box 56"/>
          <p:cNvSpPr txBox="1">
            <a:spLocks noChangeArrowheads="1"/>
          </p:cNvSpPr>
          <p:nvPr/>
        </p:nvSpPr>
        <p:spPr bwMode="auto">
          <a:xfrm>
            <a:off x="1889760" y="3352800"/>
            <a:ext cx="5486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8495" name="Text Box 63"/>
          <p:cNvSpPr txBox="1">
            <a:spLocks noChangeArrowheads="1"/>
          </p:cNvSpPr>
          <p:nvPr/>
        </p:nvSpPr>
        <p:spPr bwMode="auto">
          <a:xfrm>
            <a:off x="944880" y="3973514"/>
            <a:ext cx="262128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80" dirty="0">
                <a:latin typeface="Times New Roman" panose="02020603050405020304" pitchFamily="18" charset="0"/>
              </a:rPr>
              <a:t>19 : 3 = 6(</a:t>
            </a:r>
            <a:r>
              <a:rPr lang="en-US" altLang="en-US" sz="2880" dirty="0" err="1">
                <a:latin typeface="Times New Roman" panose="02020603050405020304" pitchFamily="18" charset="0"/>
              </a:rPr>
              <a:t>dư</a:t>
            </a:r>
            <a:r>
              <a:rPr lang="en-US" altLang="en-US" sz="2880" dirty="0">
                <a:latin typeface="Times New Roman" panose="02020603050405020304" pitchFamily="18" charset="0"/>
              </a:rPr>
              <a:t> 1)</a:t>
            </a:r>
          </a:p>
        </p:txBody>
      </p:sp>
      <p:sp>
        <p:nvSpPr>
          <p:cNvPr id="18498" name="Text Box 66"/>
          <p:cNvSpPr txBox="1">
            <a:spLocks noChangeArrowheads="1"/>
          </p:cNvSpPr>
          <p:nvPr/>
        </p:nvSpPr>
        <p:spPr bwMode="auto">
          <a:xfrm>
            <a:off x="3454648" y="4023248"/>
            <a:ext cx="262128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80" dirty="0">
                <a:latin typeface="Times New Roman" panose="02020603050405020304" pitchFamily="18" charset="0"/>
              </a:rPr>
              <a:t>29 : 6 = 4(</a:t>
            </a:r>
            <a:r>
              <a:rPr lang="en-US" altLang="en-US" sz="2880" dirty="0" err="1">
                <a:latin typeface="Times New Roman" panose="02020603050405020304" pitchFamily="18" charset="0"/>
              </a:rPr>
              <a:t>dư</a:t>
            </a:r>
            <a:r>
              <a:rPr lang="en-US" altLang="en-US" sz="2880" dirty="0">
                <a:latin typeface="Times New Roman" panose="02020603050405020304" pitchFamily="18" charset="0"/>
              </a:rPr>
              <a:t> 5)</a:t>
            </a:r>
          </a:p>
        </p:txBody>
      </p:sp>
      <p:sp>
        <p:nvSpPr>
          <p:cNvPr id="18499" name="Text Box 67"/>
          <p:cNvSpPr txBox="1">
            <a:spLocks noChangeArrowheads="1"/>
          </p:cNvSpPr>
          <p:nvPr/>
        </p:nvSpPr>
        <p:spPr bwMode="auto">
          <a:xfrm>
            <a:off x="6385560" y="3973514"/>
            <a:ext cx="274320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80" dirty="0">
                <a:latin typeface="Times New Roman" panose="02020603050405020304" pitchFamily="18" charset="0"/>
              </a:rPr>
              <a:t>19 : 4 = 4(dư3)</a:t>
            </a:r>
          </a:p>
        </p:txBody>
      </p:sp>
    </p:spTree>
    <p:extLst>
      <p:ext uri="{BB962C8B-B14F-4D97-AF65-F5344CB8AC3E}">
        <p14:creationId xmlns:p14="http://schemas.microsoft.com/office/powerpoint/2010/main" val="157432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5" grpId="0" autoUpdateAnimBg="0"/>
      <p:bldP spid="18476" grpId="0" autoUpdateAnimBg="0"/>
      <p:bldP spid="18477" grpId="0" autoUpdateAnimBg="0"/>
      <p:bldP spid="18478" grpId="0" autoUpdateAnimBg="0"/>
      <p:bldP spid="18479" grpId="0" autoUpdateAnimBg="0"/>
      <p:bldP spid="18480" grpId="0" autoUpdateAnimBg="0"/>
      <p:bldP spid="18485" grpId="0" autoUpdateAnimBg="0"/>
      <p:bldP spid="18486" grpId="0" autoUpdateAnimBg="0"/>
      <p:bldP spid="18488" grpId="0" autoUpdateAnimBg="0"/>
      <p:bldP spid="18495" grpId="0" autoUpdateAnimBg="0"/>
      <p:bldP spid="18498" grpId="0" autoUpdateAnimBg="0"/>
      <p:bldP spid="1849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2743200" y="2194560"/>
            <a:ext cx="184731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920">
              <a:latin typeface="Arial Narrow" panose="020B0606020202030204" pitchFamily="34" charset="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5120640" y="1463040"/>
            <a:ext cx="3048000" cy="1402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920">
              <a:latin typeface="Times New Roman" panose="02020603050405020304" pitchFamily="18" charset="0"/>
            </a:endParaRP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072640" y="792480"/>
            <a:ext cx="46329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latin typeface="Times New Roman" panose="02020603050405020304" pitchFamily="18" charset="0"/>
              </a:rPr>
              <a:t>Tính rồi viết theo mẫu:</a:t>
            </a:r>
          </a:p>
        </p:txBody>
      </p:sp>
      <p:sp>
        <p:nvSpPr>
          <p:cNvPr id="16389" name="Oval 6"/>
          <p:cNvSpPr>
            <a:spLocks noChangeArrowheads="1"/>
          </p:cNvSpPr>
          <p:nvPr/>
        </p:nvSpPr>
        <p:spPr bwMode="auto">
          <a:xfrm>
            <a:off x="1524000" y="792480"/>
            <a:ext cx="609600" cy="54864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 1</a:t>
            </a:r>
          </a:p>
        </p:txBody>
      </p:sp>
      <p:sp>
        <p:nvSpPr>
          <p:cNvPr id="16390" name="Text Box 7"/>
          <p:cNvSpPr txBox="1">
            <a:spLocks noChangeArrowheads="1"/>
          </p:cNvSpPr>
          <p:nvPr/>
        </p:nvSpPr>
        <p:spPr bwMode="auto">
          <a:xfrm>
            <a:off x="1341120" y="1584960"/>
            <a:ext cx="48768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80">
                <a:latin typeface="Times New Roman" panose="02020603050405020304" pitchFamily="18" charset="0"/>
              </a:rPr>
              <a:t>c)</a:t>
            </a: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5913120" y="1584960"/>
            <a:ext cx="11734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</a:rPr>
              <a:t>28  4</a:t>
            </a:r>
          </a:p>
        </p:txBody>
      </p:sp>
      <p:sp>
        <p:nvSpPr>
          <p:cNvPr id="16392" name="Line 10"/>
          <p:cNvSpPr>
            <a:spLocks noChangeShapeType="1"/>
          </p:cNvSpPr>
          <p:nvPr/>
        </p:nvSpPr>
        <p:spPr bwMode="auto">
          <a:xfrm>
            <a:off x="3230880" y="3462020"/>
            <a:ext cx="0" cy="85344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6393" name="Line 11"/>
          <p:cNvSpPr>
            <a:spLocks noChangeShapeType="1"/>
          </p:cNvSpPr>
          <p:nvPr/>
        </p:nvSpPr>
        <p:spPr bwMode="auto">
          <a:xfrm>
            <a:off x="3230880" y="3888740"/>
            <a:ext cx="48768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6394" name="Line 13"/>
          <p:cNvSpPr>
            <a:spLocks noChangeShapeType="1"/>
          </p:cNvSpPr>
          <p:nvPr/>
        </p:nvSpPr>
        <p:spPr bwMode="auto">
          <a:xfrm>
            <a:off x="6461760" y="3462020"/>
            <a:ext cx="0" cy="85344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6395" name="Line 14"/>
          <p:cNvSpPr>
            <a:spLocks noChangeShapeType="1"/>
          </p:cNvSpPr>
          <p:nvPr/>
        </p:nvSpPr>
        <p:spPr bwMode="auto">
          <a:xfrm>
            <a:off x="6461760" y="3888740"/>
            <a:ext cx="48768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6396" name="Line 18"/>
          <p:cNvSpPr>
            <a:spLocks noChangeShapeType="1"/>
          </p:cNvSpPr>
          <p:nvPr/>
        </p:nvSpPr>
        <p:spPr bwMode="auto">
          <a:xfrm>
            <a:off x="6461760" y="1706880"/>
            <a:ext cx="0" cy="73152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6397" name="Line 19"/>
          <p:cNvSpPr>
            <a:spLocks noChangeShapeType="1"/>
          </p:cNvSpPr>
          <p:nvPr/>
        </p:nvSpPr>
        <p:spPr bwMode="auto">
          <a:xfrm>
            <a:off x="6461760" y="2072640"/>
            <a:ext cx="4267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6398" name="Text Box 21"/>
          <p:cNvSpPr txBox="1">
            <a:spLocks noChangeArrowheads="1"/>
          </p:cNvSpPr>
          <p:nvPr/>
        </p:nvSpPr>
        <p:spPr bwMode="auto">
          <a:xfrm>
            <a:off x="2682240" y="1524000"/>
            <a:ext cx="121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20  3</a:t>
            </a:r>
          </a:p>
        </p:txBody>
      </p:sp>
      <p:sp>
        <p:nvSpPr>
          <p:cNvPr id="16399" name="Line 22"/>
          <p:cNvSpPr>
            <a:spLocks noChangeShapeType="1"/>
          </p:cNvSpPr>
          <p:nvPr/>
        </p:nvSpPr>
        <p:spPr bwMode="auto">
          <a:xfrm>
            <a:off x="3230880" y="1645920"/>
            <a:ext cx="0" cy="79248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6400" name="Line 23"/>
          <p:cNvSpPr>
            <a:spLocks noChangeShapeType="1"/>
          </p:cNvSpPr>
          <p:nvPr/>
        </p:nvSpPr>
        <p:spPr bwMode="auto">
          <a:xfrm>
            <a:off x="3230880" y="2011680"/>
            <a:ext cx="4267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3291840" y="1950720"/>
            <a:ext cx="426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5913120" y="2011680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28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6096000" y="2499360"/>
            <a:ext cx="3657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6522720" y="2011680"/>
            <a:ext cx="426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7439" name="Text Box 31"/>
          <p:cNvSpPr txBox="1">
            <a:spLocks noChangeArrowheads="1"/>
          </p:cNvSpPr>
          <p:nvPr/>
        </p:nvSpPr>
        <p:spPr bwMode="auto">
          <a:xfrm>
            <a:off x="2865120" y="2438400"/>
            <a:ext cx="426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7440" name="Line 32"/>
          <p:cNvSpPr>
            <a:spLocks noChangeShapeType="1"/>
          </p:cNvSpPr>
          <p:nvPr/>
        </p:nvSpPr>
        <p:spPr bwMode="auto">
          <a:xfrm>
            <a:off x="2804160" y="2499360"/>
            <a:ext cx="36576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7442" name="Line 34"/>
          <p:cNvSpPr>
            <a:spLocks noChangeShapeType="1"/>
          </p:cNvSpPr>
          <p:nvPr/>
        </p:nvSpPr>
        <p:spPr bwMode="auto">
          <a:xfrm>
            <a:off x="5974080" y="4376420"/>
            <a:ext cx="48768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7445" name="Line 37"/>
          <p:cNvSpPr>
            <a:spLocks noChangeShapeType="1"/>
          </p:cNvSpPr>
          <p:nvPr/>
        </p:nvSpPr>
        <p:spPr bwMode="auto">
          <a:xfrm>
            <a:off x="2743200" y="4376420"/>
            <a:ext cx="48768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7446" name="Line 38"/>
          <p:cNvSpPr>
            <a:spLocks noChangeShapeType="1"/>
          </p:cNvSpPr>
          <p:nvPr/>
        </p:nvSpPr>
        <p:spPr bwMode="auto">
          <a:xfrm>
            <a:off x="5913120" y="2560320"/>
            <a:ext cx="48768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6410" name="Text Box 40"/>
          <p:cNvSpPr txBox="1">
            <a:spLocks noChangeArrowheads="1"/>
          </p:cNvSpPr>
          <p:nvPr/>
        </p:nvSpPr>
        <p:spPr bwMode="auto">
          <a:xfrm>
            <a:off x="5913120" y="3388360"/>
            <a:ext cx="10363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42  6</a:t>
            </a:r>
          </a:p>
        </p:txBody>
      </p:sp>
      <p:sp>
        <p:nvSpPr>
          <p:cNvPr id="16411" name="Text Box 41"/>
          <p:cNvSpPr txBox="1">
            <a:spLocks noChangeArrowheads="1"/>
          </p:cNvSpPr>
          <p:nvPr/>
        </p:nvSpPr>
        <p:spPr bwMode="auto">
          <a:xfrm>
            <a:off x="2682240" y="3388360"/>
            <a:ext cx="13563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latin typeface="Times New Roman" panose="02020603050405020304" pitchFamily="18" charset="0"/>
              </a:rPr>
              <a:t>46  5</a:t>
            </a:r>
          </a:p>
        </p:txBody>
      </p:sp>
      <p:sp>
        <p:nvSpPr>
          <p:cNvPr id="17450" name="Text Box 42"/>
          <p:cNvSpPr txBox="1">
            <a:spLocks noChangeArrowheads="1"/>
          </p:cNvSpPr>
          <p:nvPr/>
        </p:nvSpPr>
        <p:spPr bwMode="auto">
          <a:xfrm>
            <a:off x="2682240" y="1938020"/>
            <a:ext cx="6705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17451" name="Text Box 43"/>
          <p:cNvSpPr txBox="1">
            <a:spLocks noChangeArrowheads="1"/>
          </p:cNvSpPr>
          <p:nvPr/>
        </p:nvSpPr>
        <p:spPr bwMode="auto">
          <a:xfrm>
            <a:off x="5913120" y="3815080"/>
            <a:ext cx="7315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42</a:t>
            </a:r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2682240" y="3827780"/>
            <a:ext cx="6705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45</a:t>
            </a:r>
          </a:p>
        </p:txBody>
      </p:sp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6461760" y="3815080"/>
            <a:ext cx="6705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 7</a:t>
            </a:r>
          </a:p>
        </p:txBody>
      </p:sp>
      <p:sp>
        <p:nvSpPr>
          <p:cNvPr id="17454" name="Text Box 46"/>
          <p:cNvSpPr txBox="1">
            <a:spLocks noChangeArrowheads="1"/>
          </p:cNvSpPr>
          <p:nvPr/>
        </p:nvSpPr>
        <p:spPr bwMode="auto">
          <a:xfrm>
            <a:off x="3291840" y="3827780"/>
            <a:ext cx="4876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17455" name="Text Box 47"/>
          <p:cNvSpPr txBox="1">
            <a:spLocks noChangeArrowheads="1"/>
          </p:cNvSpPr>
          <p:nvPr/>
        </p:nvSpPr>
        <p:spPr bwMode="auto">
          <a:xfrm>
            <a:off x="6096000" y="4315460"/>
            <a:ext cx="6705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7456" name="Text Box 48"/>
          <p:cNvSpPr txBox="1">
            <a:spLocks noChangeArrowheads="1"/>
          </p:cNvSpPr>
          <p:nvPr/>
        </p:nvSpPr>
        <p:spPr bwMode="auto">
          <a:xfrm>
            <a:off x="2865120" y="4315460"/>
            <a:ext cx="426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7467" name="Text Box 59"/>
          <p:cNvSpPr txBox="1">
            <a:spLocks noChangeArrowheads="1"/>
          </p:cNvSpPr>
          <p:nvPr/>
        </p:nvSpPr>
        <p:spPr bwMode="auto">
          <a:xfrm>
            <a:off x="1645920" y="2926080"/>
            <a:ext cx="298704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60" dirty="0">
                <a:latin typeface="Times New Roman" panose="02020603050405020304" pitchFamily="18" charset="0"/>
              </a:rPr>
              <a:t>    20 : 3 = 6 (dư2)</a:t>
            </a:r>
          </a:p>
        </p:txBody>
      </p:sp>
      <p:sp>
        <p:nvSpPr>
          <p:cNvPr id="17468" name="Text Box 60"/>
          <p:cNvSpPr txBox="1">
            <a:spLocks noChangeArrowheads="1"/>
          </p:cNvSpPr>
          <p:nvPr/>
        </p:nvSpPr>
        <p:spPr bwMode="auto">
          <a:xfrm>
            <a:off x="5303520" y="2950211"/>
            <a:ext cx="243840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60" dirty="0">
                <a:latin typeface="Times New Roman" panose="02020603050405020304" pitchFamily="18" charset="0"/>
              </a:rPr>
              <a:t>     28 : 4 = 7</a:t>
            </a:r>
          </a:p>
        </p:txBody>
      </p:sp>
      <p:sp>
        <p:nvSpPr>
          <p:cNvPr id="17469" name="Text Box 61"/>
          <p:cNvSpPr txBox="1">
            <a:spLocks noChangeArrowheads="1"/>
          </p:cNvSpPr>
          <p:nvPr/>
        </p:nvSpPr>
        <p:spPr bwMode="auto">
          <a:xfrm>
            <a:off x="1645920" y="4815840"/>
            <a:ext cx="298704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60" dirty="0">
                <a:latin typeface="Times New Roman" panose="02020603050405020304" pitchFamily="18" charset="0"/>
              </a:rPr>
              <a:t>     46 : 5 = 9 (dư1)</a:t>
            </a:r>
          </a:p>
        </p:txBody>
      </p:sp>
      <p:sp>
        <p:nvSpPr>
          <p:cNvPr id="17470" name="Text Box 62"/>
          <p:cNvSpPr txBox="1">
            <a:spLocks noChangeArrowheads="1"/>
          </p:cNvSpPr>
          <p:nvPr/>
        </p:nvSpPr>
        <p:spPr bwMode="auto">
          <a:xfrm>
            <a:off x="5364480" y="4815840"/>
            <a:ext cx="237744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60" dirty="0">
                <a:latin typeface="Times New Roman" panose="02020603050405020304" pitchFamily="18" charset="0"/>
              </a:rPr>
              <a:t>     42 : 6 = 7</a:t>
            </a:r>
          </a:p>
        </p:txBody>
      </p:sp>
      <p:sp>
        <p:nvSpPr>
          <p:cNvPr id="16423" name="Text Box 63"/>
          <p:cNvSpPr txBox="1">
            <a:spLocks noChangeArrowheads="1"/>
          </p:cNvSpPr>
          <p:nvPr/>
        </p:nvSpPr>
        <p:spPr bwMode="auto">
          <a:xfrm>
            <a:off x="2743200" y="2194560"/>
            <a:ext cx="184731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920">
              <a:latin typeface="Arial Narrow" panose="020B0606020202030204" pitchFamily="34" charset="0"/>
            </a:endParaRPr>
          </a:p>
        </p:txBody>
      </p:sp>
      <p:sp>
        <p:nvSpPr>
          <p:cNvPr id="16424" name="Text Box 64"/>
          <p:cNvSpPr txBox="1">
            <a:spLocks noChangeArrowheads="1"/>
          </p:cNvSpPr>
          <p:nvPr/>
        </p:nvSpPr>
        <p:spPr bwMode="auto">
          <a:xfrm>
            <a:off x="2682240" y="1524000"/>
            <a:ext cx="121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20  3</a:t>
            </a:r>
          </a:p>
        </p:txBody>
      </p:sp>
      <p:sp>
        <p:nvSpPr>
          <p:cNvPr id="16425" name="Line 65"/>
          <p:cNvSpPr>
            <a:spLocks noChangeShapeType="1"/>
          </p:cNvSpPr>
          <p:nvPr/>
        </p:nvSpPr>
        <p:spPr bwMode="auto">
          <a:xfrm>
            <a:off x="3230880" y="1645920"/>
            <a:ext cx="0" cy="79248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6426" name="Line 66"/>
          <p:cNvSpPr>
            <a:spLocks noChangeShapeType="1"/>
          </p:cNvSpPr>
          <p:nvPr/>
        </p:nvSpPr>
        <p:spPr bwMode="auto">
          <a:xfrm>
            <a:off x="3230880" y="2011680"/>
            <a:ext cx="4267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7477" name="Line 69"/>
          <p:cNvSpPr>
            <a:spLocks noChangeShapeType="1"/>
          </p:cNvSpPr>
          <p:nvPr/>
        </p:nvSpPr>
        <p:spPr bwMode="auto">
          <a:xfrm>
            <a:off x="2804160" y="2499360"/>
            <a:ext cx="36576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</p:spTree>
    <p:extLst>
      <p:ext uri="{BB962C8B-B14F-4D97-AF65-F5344CB8AC3E}">
        <p14:creationId xmlns:p14="http://schemas.microsoft.com/office/powerpoint/2010/main" val="174685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1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2" grpId="0" autoUpdateAnimBg="0"/>
      <p:bldP spid="17433" grpId="0" autoUpdateAnimBg="0"/>
      <p:bldP spid="17437" grpId="0" autoUpdateAnimBg="0"/>
      <p:bldP spid="17438" grpId="0" autoUpdateAnimBg="0"/>
      <p:bldP spid="17439" grpId="0" autoUpdateAnimBg="0"/>
      <p:bldP spid="17450" grpId="0" autoUpdateAnimBg="0"/>
      <p:bldP spid="17451" grpId="0" autoUpdateAnimBg="0"/>
      <p:bldP spid="17452" grpId="0" autoUpdateAnimBg="0"/>
      <p:bldP spid="17453" grpId="0" autoUpdateAnimBg="0"/>
      <p:bldP spid="17454" grpId="0" autoUpdateAnimBg="0"/>
      <p:bldP spid="17455" grpId="0" autoUpdateAnimBg="0"/>
      <p:bldP spid="17456" grpId="0" autoUpdateAnimBg="0"/>
      <p:bldP spid="17467" grpId="0" autoUpdateAnimBg="0"/>
      <p:bldP spid="17468" grpId="0" autoUpdateAnimBg="0"/>
      <p:bldP spid="17469" grpId="0" autoUpdateAnimBg="0"/>
      <p:bldP spid="1747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54"/>
          <p:cNvSpPr>
            <a:spLocks noChangeArrowheads="1"/>
          </p:cNvSpPr>
          <p:nvPr/>
        </p:nvSpPr>
        <p:spPr bwMode="auto">
          <a:xfrm>
            <a:off x="1524000" y="731520"/>
            <a:ext cx="67056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 </a:t>
            </a:r>
            <a:r>
              <a:rPr lang="en-US" altLang="en-US" sz="3520" b="1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7411" name="Rectangle 56"/>
          <p:cNvSpPr>
            <a:spLocks noChangeArrowheads="1"/>
          </p:cNvSpPr>
          <p:nvPr/>
        </p:nvSpPr>
        <p:spPr bwMode="auto">
          <a:xfrm>
            <a:off x="1584960" y="1706880"/>
            <a:ext cx="426720" cy="1219200"/>
          </a:xfrm>
          <a:prstGeom prst="rect">
            <a:avLst/>
          </a:prstGeom>
          <a:solidFill>
            <a:srgbClr val="85FFD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Đ</a:t>
            </a:r>
          </a:p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7412" name="Text Box 58"/>
          <p:cNvSpPr txBox="1">
            <a:spLocks noChangeArrowheads="1"/>
          </p:cNvSpPr>
          <p:nvPr/>
        </p:nvSpPr>
        <p:spPr bwMode="auto">
          <a:xfrm>
            <a:off x="2072640" y="2011680"/>
            <a:ext cx="304800" cy="7571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320" b="1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7413" name="Text Box 59"/>
          <p:cNvSpPr txBox="1">
            <a:spLocks noChangeArrowheads="1"/>
          </p:cNvSpPr>
          <p:nvPr/>
        </p:nvSpPr>
        <p:spPr bwMode="auto">
          <a:xfrm>
            <a:off x="2926080" y="914400"/>
            <a:ext cx="5486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a)</a:t>
            </a:r>
          </a:p>
        </p:txBody>
      </p:sp>
      <p:sp>
        <p:nvSpPr>
          <p:cNvPr id="17414" name="Line 62"/>
          <p:cNvSpPr>
            <a:spLocks noChangeShapeType="1"/>
          </p:cNvSpPr>
          <p:nvPr/>
        </p:nvSpPr>
        <p:spPr bwMode="auto">
          <a:xfrm>
            <a:off x="4145280" y="1084580"/>
            <a:ext cx="0" cy="79248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7415" name="Line 63"/>
          <p:cNvSpPr>
            <a:spLocks noChangeShapeType="1"/>
          </p:cNvSpPr>
          <p:nvPr/>
        </p:nvSpPr>
        <p:spPr bwMode="auto">
          <a:xfrm>
            <a:off x="4145280" y="1450340"/>
            <a:ext cx="4267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7416" name="Text Box 65"/>
          <p:cNvSpPr txBox="1">
            <a:spLocks noChangeArrowheads="1"/>
          </p:cNvSpPr>
          <p:nvPr/>
        </p:nvSpPr>
        <p:spPr bwMode="auto">
          <a:xfrm>
            <a:off x="3779520" y="1828800"/>
            <a:ext cx="426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7417" name="Line 66"/>
          <p:cNvSpPr>
            <a:spLocks noChangeShapeType="1"/>
          </p:cNvSpPr>
          <p:nvPr/>
        </p:nvSpPr>
        <p:spPr bwMode="auto">
          <a:xfrm>
            <a:off x="3718560" y="1889760"/>
            <a:ext cx="36576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7418" name="Text Box 68"/>
          <p:cNvSpPr txBox="1">
            <a:spLocks noChangeArrowheads="1"/>
          </p:cNvSpPr>
          <p:nvPr/>
        </p:nvSpPr>
        <p:spPr bwMode="auto">
          <a:xfrm>
            <a:off x="3657600" y="1463040"/>
            <a:ext cx="48768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920">
              <a:latin typeface="Arial Narrow" panose="020B0606020202030204" pitchFamily="34" charset="0"/>
            </a:endParaRPr>
          </a:p>
        </p:txBody>
      </p:sp>
      <p:sp>
        <p:nvSpPr>
          <p:cNvPr id="17419" name="Line 69"/>
          <p:cNvSpPr>
            <a:spLocks noChangeShapeType="1"/>
          </p:cNvSpPr>
          <p:nvPr/>
        </p:nvSpPr>
        <p:spPr bwMode="auto">
          <a:xfrm>
            <a:off x="4145280" y="1084580"/>
            <a:ext cx="0" cy="79248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7420" name="Line 70"/>
          <p:cNvSpPr>
            <a:spLocks noChangeShapeType="1"/>
          </p:cNvSpPr>
          <p:nvPr/>
        </p:nvSpPr>
        <p:spPr bwMode="auto">
          <a:xfrm>
            <a:off x="4145280" y="1450340"/>
            <a:ext cx="4267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7421" name="Text Box 75"/>
          <p:cNvSpPr txBox="1">
            <a:spLocks noChangeArrowheads="1"/>
          </p:cNvSpPr>
          <p:nvPr/>
        </p:nvSpPr>
        <p:spPr bwMode="auto">
          <a:xfrm>
            <a:off x="6217920" y="1584960"/>
            <a:ext cx="184731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920">
              <a:latin typeface="Arial Narrow" panose="020B0606020202030204" pitchFamily="34" charset="0"/>
            </a:endParaRPr>
          </a:p>
        </p:txBody>
      </p:sp>
      <p:sp>
        <p:nvSpPr>
          <p:cNvPr id="17422" name="Line 76"/>
          <p:cNvSpPr>
            <a:spLocks noChangeShapeType="1"/>
          </p:cNvSpPr>
          <p:nvPr/>
        </p:nvSpPr>
        <p:spPr bwMode="auto">
          <a:xfrm>
            <a:off x="6705600" y="1036320"/>
            <a:ext cx="0" cy="79248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7423" name="Line 77"/>
          <p:cNvSpPr>
            <a:spLocks noChangeShapeType="1"/>
          </p:cNvSpPr>
          <p:nvPr/>
        </p:nvSpPr>
        <p:spPr bwMode="auto">
          <a:xfrm>
            <a:off x="6705600" y="1402080"/>
            <a:ext cx="4267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7424" name="Text Box 78"/>
          <p:cNvSpPr txBox="1">
            <a:spLocks noChangeArrowheads="1"/>
          </p:cNvSpPr>
          <p:nvPr/>
        </p:nvSpPr>
        <p:spPr bwMode="auto">
          <a:xfrm>
            <a:off x="6766560" y="1341120"/>
            <a:ext cx="426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7425" name="Text Box 79"/>
          <p:cNvSpPr txBox="1">
            <a:spLocks noChangeArrowheads="1"/>
          </p:cNvSpPr>
          <p:nvPr/>
        </p:nvSpPr>
        <p:spPr bwMode="auto">
          <a:xfrm>
            <a:off x="6339840" y="1828800"/>
            <a:ext cx="426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7426" name="Line 80"/>
          <p:cNvSpPr>
            <a:spLocks noChangeShapeType="1"/>
          </p:cNvSpPr>
          <p:nvPr/>
        </p:nvSpPr>
        <p:spPr bwMode="auto">
          <a:xfrm>
            <a:off x="6278880" y="1889760"/>
            <a:ext cx="36576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7427" name="Text Box 81"/>
          <p:cNvSpPr txBox="1">
            <a:spLocks noChangeArrowheads="1"/>
          </p:cNvSpPr>
          <p:nvPr/>
        </p:nvSpPr>
        <p:spPr bwMode="auto">
          <a:xfrm>
            <a:off x="6156960" y="1328420"/>
            <a:ext cx="6705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17428" name="Line 83"/>
          <p:cNvSpPr>
            <a:spLocks noChangeShapeType="1"/>
          </p:cNvSpPr>
          <p:nvPr/>
        </p:nvSpPr>
        <p:spPr bwMode="auto">
          <a:xfrm>
            <a:off x="6705600" y="1036320"/>
            <a:ext cx="0" cy="79248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7429" name="Line 84"/>
          <p:cNvSpPr>
            <a:spLocks noChangeShapeType="1"/>
          </p:cNvSpPr>
          <p:nvPr/>
        </p:nvSpPr>
        <p:spPr bwMode="auto">
          <a:xfrm>
            <a:off x="6705600" y="1402080"/>
            <a:ext cx="4267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7430" name="Line 87"/>
          <p:cNvSpPr>
            <a:spLocks noChangeShapeType="1"/>
          </p:cNvSpPr>
          <p:nvPr/>
        </p:nvSpPr>
        <p:spPr bwMode="auto">
          <a:xfrm>
            <a:off x="6278880" y="1889760"/>
            <a:ext cx="36576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7431" name="Text Box 90"/>
          <p:cNvSpPr txBox="1">
            <a:spLocks noChangeArrowheads="1"/>
          </p:cNvSpPr>
          <p:nvPr/>
        </p:nvSpPr>
        <p:spPr bwMode="auto">
          <a:xfrm>
            <a:off x="6217920" y="3766820"/>
            <a:ext cx="184731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920">
              <a:latin typeface="Arial Narrow" panose="020B0606020202030204" pitchFamily="34" charset="0"/>
            </a:endParaRPr>
          </a:p>
        </p:txBody>
      </p:sp>
      <p:sp>
        <p:nvSpPr>
          <p:cNvPr id="17432" name="Line 91"/>
          <p:cNvSpPr>
            <a:spLocks noChangeShapeType="1"/>
          </p:cNvSpPr>
          <p:nvPr/>
        </p:nvSpPr>
        <p:spPr bwMode="auto">
          <a:xfrm>
            <a:off x="6705600" y="3218180"/>
            <a:ext cx="0" cy="79248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7433" name="Line 92"/>
          <p:cNvSpPr>
            <a:spLocks noChangeShapeType="1"/>
          </p:cNvSpPr>
          <p:nvPr/>
        </p:nvSpPr>
        <p:spPr bwMode="auto">
          <a:xfrm>
            <a:off x="6705600" y="3583940"/>
            <a:ext cx="4267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7434" name="Text Box 93"/>
          <p:cNvSpPr txBox="1">
            <a:spLocks noChangeArrowheads="1"/>
          </p:cNvSpPr>
          <p:nvPr/>
        </p:nvSpPr>
        <p:spPr bwMode="auto">
          <a:xfrm>
            <a:off x="6766560" y="3522980"/>
            <a:ext cx="426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7435" name="Text Box 94"/>
          <p:cNvSpPr txBox="1">
            <a:spLocks noChangeArrowheads="1"/>
          </p:cNvSpPr>
          <p:nvPr/>
        </p:nvSpPr>
        <p:spPr bwMode="auto">
          <a:xfrm>
            <a:off x="6339840" y="4010660"/>
            <a:ext cx="426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7436" name="Line 95"/>
          <p:cNvSpPr>
            <a:spLocks noChangeShapeType="1"/>
          </p:cNvSpPr>
          <p:nvPr/>
        </p:nvSpPr>
        <p:spPr bwMode="auto">
          <a:xfrm>
            <a:off x="6278880" y="4071620"/>
            <a:ext cx="36576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7437" name="Text Box 96"/>
          <p:cNvSpPr txBox="1">
            <a:spLocks noChangeArrowheads="1"/>
          </p:cNvSpPr>
          <p:nvPr/>
        </p:nvSpPr>
        <p:spPr bwMode="auto">
          <a:xfrm>
            <a:off x="6156960" y="3510280"/>
            <a:ext cx="6705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17438" name="Text Box 97"/>
          <p:cNvSpPr txBox="1">
            <a:spLocks noChangeArrowheads="1"/>
          </p:cNvSpPr>
          <p:nvPr/>
        </p:nvSpPr>
        <p:spPr bwMode="auto">
          <a:xfrm>
            <a:off x="6217920" y="3766820"/>
            <a:ext cx="184731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920">
              <a:latin typeface="Arial Narrow" panose="020B0606020202030204" pitchFamily="34" charset="0"/>
            </a:endParaRPr>
          </a:p>
        </p:txBody>
      </p:sp>
      <p:sp>
        <p:nvSpPr>
          <p:cNvPr id="17439" name="Line 98"/>
          <p:cNvSpPr>
            <a:spLocks noChangeShapeType="1"/>
          </p:cNvSpPr>
          <p:nvPr/>
        </p:nvSpPr>
        <p:spPr bwMode="auto">
          <a:xfrm>
            <a:off x="6705600" y="3218180"/>
            <a:ext cx="0" cy="79248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7440" name="Line 99"/>
          <p:cNvSpPr>
            <a:spLocks noChangeShapeType="1"/>
          </p:cNvSpPr>
          <p:nvPr/>
        </p:nvSpPr>
        <p:spPr bwMode="auto">
          <a:xfrm>
            <a:off x="6705600" y="3583940"/>
            <a:ext cx="4267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7441" name="Line 102"/>
          <p:cNvSpPr>
            <a:spLocks noChangeShapeType="1"/>
          </p:cNvSpPr>
          <p:nvPr/>
        </p:nvSpPr>
        <p:spPr bwMode="auto">
          <a:xfrm>
            <a:off x="6278880" y="4071620"/>
            <a:ext cx="36576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7442" name="Text Box 103"/>
          <p:cNvSpPr txBox="1">
            <a:spLocks noChangeArrowheads="1"/>
          </p:cNvSpPr>
          <p:nvPr/>
        </p:nvSpPr>
        <p:spPr bwMode="auto">
          <a:xfrm>
            <a:off x="6156960" y="3510280"/>
            <a:ext cx="6705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200">
              <a:latin typeface="Times New Roman" panose="02020603050405020304" pitchFamily="18" charset="0"/>
            </a:endParaRPr>
          </a:p>
        </p:txBody>
      </p:sp>
      <p:sp>
        <p:nvSpPr>
          <p:cNvPr id="17443" name="Text Box 105"/>
          <p:cNvSpPr txBox="1">
            <a:spLocks noChangeArrowheads="1"/>
          </p:cNvSpPr>
          <p:nvPr/>
        </p:nvSpPr>
        <p:spPr bwMode="auto">
          <a:xfrm>
            <a:off x="3596640" y="3792220"/>
            <a:ext cx="184731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920">
              <a:latin typeface="Arial Narrow" panose="020B0606020202030204" pitchFamily="34" charset="0"/>
            </a:endParaRPr>
          </a:p>
        </p:txBody>
      </p:sp>
      <p:sp>
        <p:nvSpPr>
          <p:cNvPr id="17444" name="Line 106"/>
          <p:cNvSpPr>
            <a:spLocks noChangeShapeType="1"/>
          </p:cNvSpPr>
          <p:nvPr/>
        </p:nvSpPr>
        <p:spPr bwMode="auto">
          <a:xfrm>
            <a:off x="4084320" y="3243580"/>
            <a:ext cx="0" cy="79248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7445" name="Line 107"/>
          <p:cNvSpPr>
            <a:spLocks noChangeShapeType="1"/>
          </p:cNvSpPr>
          <p:nvPr/>
        </p:nvSpPr>
        <p:spPr bwMode="auto">
          <a:xfrm>
            <a:off x="4084320" y="3609340"/>
            <a:ext cx="4267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7446" name="Text Box 108"/>
          <p:cNvSpPr txBox="1">
            <a:spLocks noChangeArrowheads="1"/>
          </p:cNvSpPr>
          <p:nvPr/>
        </p:nvSpPr>
        <p:spPr bwMode="auto">
          <a:xfrm>
            <a:off x="4145280" y="3548380"/>
            <a:ext cx="426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7447" name="Text Box 109"/>
          <p:cNvSpPr txBox="1">
            <a:spLocks noChangeArrowheads="1"/>
          </p:cNvSpPr>
          <p:nvPr/>
        </p:nvSpPr>
        <p:spPr bwMode="auto">
          <a:xfrm>
            <a:off x="3718560" y="4036060"/>
            <a:ext cx="4267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17448" name="Line 110"/>
          <p:cNvSpPr>
            <a:spLocks noChangeShapeType="1"/>
          </p:cNvSpPr>
          <p:nvPr/>
        </p:nvSpPr>
        <p:spPr bwMode="auto">
          <a:xfrm>
            <a:off x="3657600" y="4097020"/>
            <a:ext cx="36576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7449" name="Text Box 111"/>
          <p:cNvSpPr txBox="1">
            <a:spLocks noChangeArrowheads="1"/>
          </p:cNvSpPr>
          <p:nvPr/>
        </p:nvSpPr>
        <p:spPr bwMode="auto">
          <a:xfrm>
            <a:off x="3535680" y="3535680"/>
            <a:ext cx="6705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48</a:t>
            </a:r>
          </a:p>
        </p:txBody>
      </p:sp>
      <p:sp>
        <p:nvSpPr>
          <p:cNvPr id="17450" name="Text Box 112"/>
          <p:cNvSpPr txBox="1">
            <a:spLocks noChangeArrowheads="1"/>
          </p:cNvSpPr>
          <p:nvPr/>
        </p:nvSpPr>
        <p:spPr bwMode="auto">
          <a:xfrm>
            <a:off x="3596640" y="3792220"/>
            <a:ext cx="184731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920">
              <a:latin typeface="Arial Narrow" panose="020B0606020202030204" pitchFamily="34" charset="0"/>
            </a:endParaRPr>
          </a:p>
        </p:txBody>
      </p:sp>
      <p:sp>
        <p:nvSpPr>
          <p:cNvPr id="17451" name="Line 113"/>
          <p:cNvSpPr>
            <a:spLocks noChangeShapeType="1"/>
          </p:cNvSpPr>
          <p:nvPr/>
        </p:nvSpPr>
        <p:spPr bwMode="auto">
          <a:xfrm>
            <a:off x="4084320" y="3243580"/>
            <a:ext cx="0" cy="79248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7452" name="Line 114"/>
          <p:cNvSpPr>
            <a:spLocks noChangeShapeType="1"/>
          </p:cNvSpPr>
          <p:nvPr/>
        </p:nvSpPr>
        <p:spPr bwMode="auto">
          <a:xfrm>
            <a:off x="4084320" y="3609340"/>
            <a:ext cx="42672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7453" name="Line 117"/>
          <p:cNvSpPr>
            <a:spLocks noChangeShapeType="1"/>
          </p:cNvSpPr>
          <p:nvPr/>
        </p:nvSpPr>
        <p:spPr bwMode="auto">
          <a:xfrm>
            <a:off x="3657600" y="4097020"/>
            <a:ext cx="36576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 sz="1920"/>
          </a:p>
        </p:txBody>
      </p:sp>
      <p:sp>
        <p:nvSpPr>
          <p:cNvPr id="17454" name="Text Box 120"/>
          <p:cNvSpPr txBox="1">
            <a:spLocks noChangeArrowheads="1"/>
          </p:cNvSpPr>
          <p:nvPr/>
        </p:nvSpPr>
        <p:spPr bwMode="auto">
          <a:xfrm>
            <a:off x="3596640" y="914400"/>
            <a:ext cx="134112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32  4</a:t>
            </a:r>
          </a:p>
        </p:txBody>
      </p:sp>
      <p:sp>
        <p:nvSpPr>
          <p:cNvPr id="17455" name="Text Box 121"/>
          <p:cNvSpPr txBox="1">
            <a:spLocks noChangeArrowheads="1"/>
          </p:cNvSpPr>
          <p:nvPr/>
        </p:nvSpPr>
        <p:spPr bwMode="auto">
          <a:xfrm>
            <a:off x="4206240" y="1341120"/>
            <a:ext cx="60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17456" name="Text Box 122"/>
          <p:cNvSpPr txBox="1">
            <a:spLocks noChangeArrowheads="1"/>
          </p:cNvSpPr>
          <p:nvPr/>
        </p:nvSpPr>
        <p:spPr bwMode="auto">
          <a:xfrm>
            <a:off x="3596640" y="1341120"/>
            <a:ext cx="6705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32</a:t>
            </a:r>
          </a:p>
        </p:txBody>
      </p:sp>
      <p:sp>
        <p:nvSpPr>
          <p:cNvPr id="17457" name="Rectangle 124"/>
          <p:cNvSpPr>
            <a:spLocks noChangeArrowheads="1"/>
          </p:cNvSpPr>
          <p:nvPr/>
        </p:nvSpPr>
        <p:spPr bwMode="auto">
          <a:xfrm>
            <a:off x="4632960" y="1584960"/>
            <a:ext cx="487680" cy="487680"/>
          </a:xfrm>
          <a:prstGeom prst="rect">
            <a:avLst/>
          </a:prstGeom>
          <a:solidFill>
            <a:srgbClr val="85FFD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920">
              <a:latin typeface="Times New Roman" panose="02020603050405020304" pitchFamily="18" charset="0"/>
            </a:endParaRPr>
          </a:p>
        </p:txBody>
      </p:sp>
      <p:sp>
        <p:nvSpPr>
          <p:cNvPr id="9341" name="Text Box 125"/>
          <p:cNvSpPr txBox="1">
            <a:spLocks noChangeArrowheads="1"/>
          </p:cNvSpPr>
          <p:nvPr/>
        </p:nvSpPr>
        <p:spPr bwMode="auto">
          <a:xfrm>
            <a:off x="4693920" y="1584960"/>
            <a:ext cx="48768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80" b="1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17459" name="Text Box 126"/>
          <p:cNvSpPr txBox="1">
            <a:spLocks noChangeArrowheads="1"/>
          </p:cNvSpPr>
          <p:nvPr/>
        </p:nvSpPr>
        <p:spPr bwMode="auto">
          <a:xfrm>
            <a:off x="6156960" y="901700"/>
            <a:ext cx="121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30  6</a:t>
            </a:r>
          </a:p>
        </p:txBody>
      </p:sp>
      <p:sp>
        <p:nvSpPr>
          <p:cNvPr id="17460" name="Rectangle 128"/>
          <p:cNvSpPr>
            <a:spLocks noChangeArrowheads="1"/>
          </p:cNvSpPr>
          <p:nvPr/>
        </p:nvSpPr>
        <p:spPr bwMode="auto">
          <a:xfrm>
            <a:off x="7193280" y="1584960"/>
            <a:ext cx="487680" cy="487680"/>
          </a:xfrm>
          <a:prstGeom prst="rect">
            <a:avLst/>
          </a:prstGeom>
          <a:solidFill>
            <a:srgbClr val="85FFD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920">
              <a:latin typeface="Times New Roman" panose="02020603050405020304" pitchFamily="18" charset="0"/>
            </a:endParaRPr>
          </a:p>
        </p:txBody>
      </p:sp>
      <p:sp>
        <p:nvSpPr>
          <p:cNvPr id="17461" name="Rectangle 129"/>
          <p:cNvSpPr>
            <a:spLocks noChangeArrowheads="1"/>
          </p:cNvSpPr>
          <p:nvPr/>
        </p:nvSpPr>
        <p:spPr bwMode="auto">
          <a:xfrm>
            <a:off x="4572000" y="3779520"/>
            <a:ext cx="487680" cy="487680"/>
          </a:xfrm>
          <a:prstGeom prst="rect">
            <a:avLst/>
          </a:prstGeom>
          <a:solidFill>
            <a:srgbClr val="85FFD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920">
              <a:latin typeface="Times New Roman" panose="02020603050405020304" pitchFamily="18" charset="0"/>
            </a:endParaRPr>
          </a:p>
        </p:txBody>
      </p:sp>
      <p:sp>
        <p:nvSpPr>
          <p:cNvPr id="17462" name="Rectangle 130"/>
          <p:cNvSpPr>
            <a:spLocks noChangeArrowheads="1"/>
          </p:cNvSpPr>
          <p:nvPr/>
        </p:nvSpPr>
        <p:spPr bwMode="auto">
          <a:xfrm>
            <a:off x="7193280" y="3766820"/>
            <a:ext cx="487680" cy="487680"/>
          </a:xfrm>
          <a:prstGeom prst="rect">
            <a:avLst/>
          </a:prstGeom>
          <a:solidFill>
            <a:srgbClr val="85FFD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920">
              <a:latin typeface="Times New Roman" panose="02020603050405020304" pitchFamily="18" charset="0"/>
            </a:endParaRPr>
          </a:p>
        </p:txBody>
      </p:sp>
      <p:sp>
        <p:nvSpPr>
          <p:cNvPr id="9347" name="Text Box 131"/>
          <p:cNvSpPr txBox="1">
            <a:spLocks noChangeArrowheads="1"/>
          </p:cNvSpPr>
          <p:nvPr/>
        </p:nvSpPr>
        <p:spPr bwMode="auto">
          <a:xfrm>
            <a:off x="7254240" y="3766820"/>
            <a:ext cx="48768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80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9348" name="Text Box 132"/>
          <p:cNvSpPr txBox="1">
            <a:spLocks noChangeArrowheads="1"/>
          </p:cNvSpPr>
          <p:nvPr/>
        </p:nvSpPr>
        <p:spPr bwMode="auto">
          <a:xfrm>
            <a:off x="4632960" y="3779520"/>
            <a:ext cx="48768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80" b="1">
                <a:solidFill>
                  <a:srgbClr val="FF00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9349" name="Text Box 133"/>
          <p:cNvSpPr txBox="1">
            <a:spLocks noChangeArrowheads="1"/>
          </p:cNvSpPr>
          <p:nvPr/>
        </p:nvSpPr>
        <p:spPr bwMode="auto">
          <a:xfrm>
            <a:off x="7254240" y="1584960"/>
            <a:ext cx="548640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80" b="1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17466" name="Text Box 134"/>
          <p:cNvSpPr txBox="1">
            <a:spLocks noChangeArrowheads="1"/>
          </p:cNvSpPr>
          <p:nvPr/>
        </p:nvSpPr>
        <p:spPr bwMode="auto">
          <a:xfrm>
            <a:off x="3535680" y="3108960"/>
            <a:ext cx="12801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48  6</a:t>
            </a:r>
          </a:p>
        </p:txBody>
      </p:sp>
      <p:sp>
        <p:nvSpPr>
          <p:cNvPr id="17467" name="Text Box 135"/>
          <p:cNvSpPr txBox="1">
            <a:spLocks noChangeArrowheads="1"/>
          </p:cNvSpPr>
          <p:nvPr/>
        </p:nvSpPr>
        <p:spPr bwMode="auto">
          <a:xfrm>
            <a:off x="6156960" y="3096260"/>
            <a:ext cx="14020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20  3</a:t>
            </a:r>
          </a:p>
        </p:txBody>
      </p:sp>
      <p:sp>
        <p:nvSpPr>
          <p:cNvPr id="17468" name="Text Box 136"/>
          <p:cNvSpPr txBox="1">
            <a:spLocks noChangeArrowheads="1"/>
          </p:cNvSpPr>
          <p:nvPr/>
        </p:nvSpPr>
        <p:spPr bwMode="auto">
          <a:xfrm>
            <a:off x="2926080" y="2987040"/>
            <a:ext cx="5486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c)</a:t>
            </a:r>
          </a:p>
        </p:txBody>
      </p:sp>
      <p:sp>
        <p:nvSpPr>
          <p:cNvPr id="17469" name="Text Box 138"/>
          <p:cNvSpPr txBox="1">
            <a:spLocks noChangeArrowheads="1"/>
          </p:cNvSpPr>
          <p:nvPr/>
        </p:nvSpPr>
        <p:spPr bwMode="auto">
          <a:xfrm>
            <a:off x="5547360" y="901700"/>
            <a:ext cx="5486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b)</a:t>
            </a:r>
          </a:p>
        </p:txBody>
      </p:sp>
      <p:sp>
        <p:nvSpPr>
          <p:cNvPr id="17470" name="Text Box 139"/>
          <p:cNvSpPr txBox="1">
            <a:spLocks noChangeArrowheads="1"/>
          </p:cNvSpPr>
          <p:nvPr/>
        </p:nvSpPr>
        <p:spPr bwMode="auto">
          <a:xfrm>
            <a:off x="5547360" y="3048000"/>
            <a:ext cx="5486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latin typeface="Times New Roman" panose="02020603050405020304" pitchFamily="18" charset="0"/>
              </a:rPr>
              <a:t>d)</a:t>
            </a:r>
          </a:p>
        </p:txBody>
      </p:sp>
      <p:sp>
        <p:nvSpPr>
          <p:cNvPr id="17471" name="Oval 140"/>
          <p:cNvSpPr>
            <a:spLocks noChangeArrowheads="1"/>
          </p:cNvSpPr>
          <p:nvPr/>
        </p:nvSpPr>
        <p:spPr bwMode="auto">
          <a:xfrm>
            <a:off x="1524000" y="731520"/>
            <a:ext cx="67056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>
                <a:latin typeface="Times New Roman" panose="02020603050405020304" pitchFamily="18" charset="0"/>
              </a:rPr>
              <a:t> </a:t>
            </a:r>
            <a:r>
              <a:rPr lang="en-US" altLang="en-US" sz="3520" b="1">
                <a:latin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5825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1" grpId="0" autoUpdateAnimBg="0"/>
      <p:bldP spid="9347" grpId="0" autoUpdateAnimBg="0"/>
      <p:bldP spid="9348" grpId="0" autoUpdateAnimBg="0"/>
      <p:bldP spid="934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E59025-89AD-2D41-9754-4AE5922B3C8B}"/>
              </a:ext>
            </a:extLst>
          </p:cNvPr>
          <p:cNvSpPr txBox="1"/>
          <p:nvPr/>
        </p:nvSpPr>
        <p:spPr>
          <a:xfrm>
            <a:off x="558185" y="131835"/>
            <a:ext cx="4414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HP001 5 hàng" panose="020B0603050302020204" pitchFamily="34" charset="77"/>
              </a:rPr>
              <a:t>B</a:t>
            </a:r>
            <a:r>
              <a:rPr lang="en-VN" sz="3600" dirty="0">
                <a:solidFill>
                  <a:prstClr val="black"/>
                </a:solidFill>
                <a:latin typeface="HP001 5 hàng" panose="020B0603050302020204" pitchFamily="34" charset="77"/>
              </a:rPr>
              <a:t>ài 1. Tính: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59561A-5F8F-0F41-A31C-578F56A272AC}"/>
              </a:ext>
            </a:extLst>
          </p:cNvPr>
          <p:cNvSpPr txBox="1"/>
          <p:nvPr/>
        </p:nvSpPr>
        <p:spPr>
          <a:xfrm>
            <a:off x="661794" y="686228"/>
            <a:ext cx="24860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prstClr val="black"/>
                </a:solidFill>
                <a:latin typeface="Calibri" panose="020F0502020204030204"/>
              </a:rPr>
              <a:t>1 7	 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77DA5F-3398-EB41-B875-DF57A53CDD03}"/>
              </a:ext>
            </a:extLst>
          </p:cNvPr>
          <p:cNvSpPr txBox="1"/>
          <p:nvPr/>
        </p:nvSpPr>
        <p:spPr>
          <a:xfrm>
            <a:off x="2441607" y="686020"/>
            <a:ext cx="24860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prstClr val="black"/>
                </a:solidFill>
                <a:latin typeface="Calibri" panose="020F0502020204030204"/>
              </a:rPr>
              <a:t>3 5	 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9B2E8F-DB2C-7546-B374-F9EB7F6D5D93}"/>
              </a:ext>
            </a:extLst>
          </p:cNvPr>
          <p:cNvSpPr txBox="1"/>
          <p:nvPr/>
        </p:nvSpPr>
        <p:spPr>
          <a:xfrm>
            <a:off x="4853646" y="681085"/>
            <a:ext cx="16644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prstClr val="black"/>
                </a:solidFill>
                <a:latin typeface="Calibri" panose="020F0502020204030204"/>
              </a:rPr>
              <a:t>4 2	 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7E0B44-5523-5545-8CFD-8E1345ACA5A4}"/>
              </a:ext>
            </a:extLst>
          </p:cNvPr>
          <p:cNvSpPr txBox="1"/>
          <p:nvPr/>
        </p:nvSpPr>
        <p:spPr>
          <a:xfrm>
            <a:off x="6664366" y="690946"/>
            <a:ext cx="24860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prstClr val="black"/>
                </a:solidFill>
                <a:latin typeface="Calibri" panose="020F0502020204030204"/>
              </a:rPr>
              <a:t>5 8	  6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5C40452-B14B-054B-B0CE-A682CC69F29C}"/>
              </a:ext>
            </a:extLst>
          </p:cNvPr>
          <p:cNvCxnSpPr>
            <a:cxnSpLocks/>
          </p:cNvCxnSpPr>
          <p:nvPr/>
        </p:nvCxnSpPr>
        <p:spPr>
          <a:xfrm>
            <a:off x="1384820" y="842037"/>
            <a:ext cx="0" cy="830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14A6B10-AA5B-1847-9984-398F0988D028}"/>
              </a:ext>
            </a:extLst>
          </p:cNvPr>
          <p:cNvCxnSpPr>
            <a:cxnSpLocks/>
          </p:cNvCxnSpPr>
          <p:nvPr/>
        </p:nvCxnSpPr>
        <p:spPr>
          <a:xfrm>
            <a:off x="1384820" y="1268027"/>
            <a:ext cx="6138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B7D42B-FCAF-6042-A405-07173F1A8CB0}"/>
              </a:ext>
            </a:extLst>
          </p:cNvPr>
          <p:cNvCxnSpPr/>
          <p:nvPr/>
        </p:nvCxnSpPr>
        <p:spPr>
          <a:xfrm>
            <a:off x="3197264" y="686228"/>
            <a:ext cx="0" cy="10164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12C99DC-3165-2E40-9121-9F32A130701A}"/>
              </a:ext>
            </a:extLst>
          </p:cNvPr>
          <p:cNvCxnSpPr>
            <a:cxnSpLocks/>
          </p:cNvCxnSpPr>
          <p:nvPr/>
        </p:nvCxnSpPr>
        <p:spPr>
          <a:xfrm>
            <a:off x="3209050" y="1261155"/>
            <a:ext cx="60571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3DECE9B-B4D3-B74A-A510-B82450035B0E}"/>
              </a:ext>
            </a:extLst>
          </p:cNvPr>
          <p:cNvCxnSpPr>
            <a:cxnSpLocks/>
          </p:cNvCxnSpPr>
          <p:nvPr/>
        </p:nvCxnSpPr>
        <p:spPr>
          <a:xfrm>
            <a:off x="5631797" y="842037"/>
            <a:ext cx="0" cy="8653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9E43A7-CC75-4F43-9669-4ED1A622B11A}"/>
              </a:ext>
            </a:extLst>
          </p:cNvPr>
          <p:cNvCxnSpPr>
            <a:cxnSpLocks/>
          </p:cNvCxnSpPr>
          <p:nvPr/>
        </p:nvCxnSpPr>
        <p:spPr>
          <a:xfrm>
            <a:off x="5631797" y="1268028"/>
            <a:ext cx="6072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3D770B-CDD0-1443-B5C4-87BCBD8AF050}"/>
              </a:ext>
            </a:extLst>
          </p:cNvPr>
          <p:cNvCxnSpPr>
            <a:cxnSpLocks/>
          </p:cNvCxnSpPr>
          <p:nvPr/>
        </p:nvCxnSpPr>
        <p:spPr>
          <a:xfrm>
            <a:off x="7431851" y="842037"/>
            <a:ext cx="0" cy="8300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2A99C60-0FF3-3047-B952-6F7B867F11AF}"/>
              </a:ext>
            </a:extLst>
          </p:cNvPr>
          <p:cNvCxnSpPr>
            <a:cxnSpLocks/>
          </p:cNvCxnSpPr>
          <p:nvPr/>
        </p:nvCxnSpPr>
        <p:spPr>
          <a:xfrm>
            <a:off x="7434575" y="1264002"/>
            <a:ext cx="60466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4060E85-BEA3-E14A-BD23-ECF66BBEE184}"/>
              </a:ext>
            </a:extLst>
          </p:cNvPr>
          <p:cNvSpPr txBox="1"/>
          <p:nvPr/>
        </p:nvSpPr>
        <p:spPr>
          <a:xfrm>
            <a:off x="1544083" y="1268027"/>
            <a:ext cx="5510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srgbClr val="C00000"/>
                </a:solidFill>
                <a:latin typeface="Calibri" panose="020F0502020204030204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0B7912-AADA-394D-96A8-DD146E9DD956}"/>
              </a:ext>
            </a:extLst>
          </p:cNvPr>
          <p:cNvSpPr txBox="1"/>
          <p:nvPr/>
        </p:nvSpPr>
        <p:spPr>
          <a:xfrm>
            <a:off x="646797" y="1264804"/>
            <a:ext cx="7942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srgbClr val="C00000"/>
                </a:solidFill>
                <a:latin typeface="Calibri" panose="020F0502020204030204"/>
              </a:rPr>
              <a:t>1 6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61D8FF-F035-1243-8EEB-C4876254E2F7}"/>
              </a:ext>
            </a:extLst>
          </p:cNvPr>
          <p:cNvCxnSpPr>
            <a:cxnSpLocks/>
          </p:cNvCxnSpPr>
          <p:nvPr/>
        </p:nvCxnSpPr>
        <p:spPr>
          <a:xfrm>
            <a:off x="625365" y="1845108"/>
            <a:ext cx="64906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10FB441-00FB-834E-BF71-4EECE6D06B09}"/>
              </a:ext>
            </a:extLst>
          </p:cNvPr>
          <p:cNvSpPr txBox="1"/>
          <p:nvPr/>
        </p:nvSpPr>
        <p:spPr>
          <a:xfrm>
            <a:off x="953187" y="1838236"/>
            <a:ext cx="5510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srgbClr val="C00000"/>
                </a:solidFill>
                <a:latin typeface="Calibri" panose="020F0502020204030204"/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4EE973B-4BC9-2540-BB78-0BF6616562A3}"/>
              </a:ext>
            </a:extLst>
          </p:cNvPr>
          <p:cNvSpPr txBox="1"/>
          <p:nvPr/>
        </p:nvSpPr>
        <p:spPr>
          <a:xfrm>
            <a:off x="3296798" y="1261155"/>
            <a:ext cx="5510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srgbClr val="C00000"/>
                </a:solidFill>
                <a:latin typeface="Calibri" panose="020F0502020204030204"/>
              </a:rPr>
              <a:t>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BFF4AB-20C4-D94C-BE44-366C73302059}"/>
              </a:ext>
            </a:extLst>
          </p:cNvPr>
          <p:cNvSpPr txBox="1"/>
          <p:nvPr/>
        </p:nvSpPr>
        <p:spPr>
          <a:xfrm>
            <a:off x="2443111" y="1261155"/>
            <a:ext cx="7113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srgbClr val="C00000"/>
                </a:solidFill>
                <a:latin typeface="Calibri" panose="020F0502020204030204"/>
              </a:rPr>
              <a:t>3 2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148D52B-2926-BC43-8851-1AF494895CE5}"/>
              </a:ext>
            </a:extLst>
          </p:cNvPr>
          <p:cNvCxnSpPr>
            <a:cxnSpLocks/>
          </p:cNvCxnSpPr>
          <p:nvPr/>
        </p:nvCxnSpPr>
        <p:spPr>
          <a:xfrm>
            <a:off x="2437986" y="1838236"/>
            <a:ext cx="6052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2328C848-C302-EE49-8663-7BE848169B37}"/>
              </a:ext>
            </a:extLst>
          </p:cNvPr>
          <p:cNvSpPr txBox="1"/>
          <p:nvPr/>
        </p:nvSpPr>
        <p:spPr>
          <a:xfrm>
            <a:off x="2737036" y="1828002"/>
            <a:ext cx="5510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srgbClr val="C00000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A36BD5-0C85-8343-ADFB-BE3F18895C7A}"/>
              </a:ext>
            </a:extLst>
          </p:cNvPr>
          <p:cNvSpPr txBox="1"/>
          <p:nvPr/>
        </p:nvSpPr>
        <p:spPr>
          <a:xfrm>
            <a:off x="5798120" y="1264551"/>
            <a:ext cx="5510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srgbClr val="C00000"/>
                </a:solidFill>
                <a:latin typeface="Calibri" panose="020F0502020204030204"/>
              </a:rPr>
              <a:t>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4471A77-6249-B347-8C1D-D969C2AB10F7}"/>
              </a:ext>
            </a:extLst>
          </p:cNvPr>
          <p:cNvSpPr txBox="1"/>
          <p:nvPr/>
        </p:nvSpPr>
        <p:spPr>
          <a:xfrm>
            <a:off x="4859024" y="1253231"/>
            <a:ext cx="7942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srgbClr val="C00000"/>
                </a:solidFill>
                <a:latin typeface="Calibri" panose="020F0502020204030204"/>
              </a:rPr>
              <a:t>4 0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AF8DFE7-E1A7-D848-83F7-C7A2DDBFC6F8}"/>
              </a:ext>
            </a:extLst>
          </p:cNvPr>
          <p:cNvCxnSpPr>
            <a:cxnSpLocks/>
          </p:cNvCxnSpPr>
          <p:nvPr/>
        </p:nvCxnSpPr>
        <p:spPr>
          <a:xfrm>
            <a:off x="4880457" y="1833737"/>
            <a:ext cx="551321" cy="789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3F3C557-066F-B94D-B45D-675FF4705E76}"/>
              </a:ext>
            </a:extLst>
          </p:cNvPr>
          <p:cNvSpPr txBox="1"/>
          <p:nvPr/>
        </p:nvSpPr>
        <p:spPr>
          <a:xfrm>
            <a:off x="5152158" y="1825377"/>
            <a:ext cx="5510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srgbClr val="C00000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0B31F3D-7E3E-C14A-AF65-21ADEEB6EA1B}"/>
              </a:ext>
            </a:extLst>
          </p:cNvPr>
          <p:cNvSpPr txBox="1"/>
          <p:nvPr/>
        </p:nvSpPr>
        <p:spPr>
          <a:xfrm>
            <a:off x="7653480" y="1253230"/>
            <a:ext cx="5510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srgbClr val="C00000"/>
                </a:solidFill>
                <a:latin typeface="Calibri" panose="020F0502020204030204"/>
              </a:rPr>
              <a:t>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091029-1941-DA4E-9B71-5CD03BC3C4E0}"/>
              </a:ext>
            </a:extLst>
          </p:cNvPr>
          <p:cNvSpPr txBox="1"/>
          <p:nvPr/>
        </p:nvSpPr>
        <p:spPr>
          <a:xfrm>
            <a:off x="6673618" y="1253230"/>
            <a:ext cx="7266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srgbClr val="C00000"/>
                </a:solidFill>
                <a:latin typeface="Calibri" panose="020F0502020204030204"/>
              </a:rPr>
              <a:t>5 4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F84E0CC-1BD2-7A42-9215-126B268B0A0D}"/>
              </a:ext>
            </a:extLst>
          </p:cNvPr>
          <p:cNvCxnSpPr>
            <a:cxnSpLocks/>
            <a:endCxn id="47" idx="0"/>
          </p:cNvCxnSpPr>
          <p:nvPr/>
        </p:nvCxnSpPr>
        <p:spPr>
          <a:xfrm flipV="1">
            <a:off x="6673618" y="1833955"/>
            <a:ext cx="595650" cy="76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BCA498D0-13B2-5E4F-A69E-A8C5D71CE73C}"/>
              </a:ext>
            </a:extLst>
          </p:cNvPr>
          <p:cNvSpPr txBox="1"/>
          <p:nvPr/>
        </p:nvSpPr>
        <p:spPr>
          <a:xfrm>
            <a:off x="6993723" y="1833955"/>
            <a:ext cx="5510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srgbClr val="C00000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31" name="Text Box 61">
            <a:extLst>
              <a:ext uri="{FF2B5EF4-FFF2-40B4-BE49-F238E27FC236}">
                <a16:creationId xmlns:a16="http://schemas.microsoft.com/office/drawing/2014/main" id="{A8809801-39BE-4E05-AD52-2B92F30E9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025" y="2705124"/>
            <a:ext cx="18079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</a:rPr>
              <a:t>17: 2= 8 (</a:t>
            </a:r>
            <a:r>
              <a:rPr lang="en-US" altLang="en-US" sz="2000" dirty="0" err="1">
                <a:latin typeface="Times New Roman" panose="02020603050405020304" pitchFamily="18" charset="0"/>
              </a:rPr>
              <a:t>dư</a:t>
            </a:r>
            <a:r>
              <a:rPr lang="en-US" altLang="en-US" sz="2000" dirty="0">
                <a:latin typeface="Times New Roman" panose="02020603050405020304" pitchFamily="18" charset="0"/>
              </a:rPr>
              <a:t> 1)</a:t>
            </a:r>
          </a:p>
        </p:txBody>
      </p:sp>
      <p:sp>
        <p:nvSpPr>
          <p:cNvPr id="32" name="Text Box 61">
            <a:extLst>
              <a:ext uri="{FF2B5EF4-FFF2-40B4-BE49-F238E27FC236}">
                <a16:creationId xmlns:a16="http://schemas.microsoft.com/office/drawing/2014/main" id="{F7060A77-E988-40EC-814D-DC7C02DA5F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390" y="2742159"/>
            <a:ext cx="18079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</a:rPr>
              <a:t>35: 4= 8 (</a:t>
            </a:r>
            <a:r>
              <a:rPr lang="en-US" altLang="en-US" sz="2000" dirty="0" err="1">
                <a:latin typeface="Times New Roman" panose="02020603050405020304" pitchFamily="18" charset="0"/>
              </a:rPr>
              <a:t>dư</a:t>
            </a:r>
            <a:r>
              <a:rPr lang="en-US" altLang="en-US" sz="2000" dirty="0">
                <a:latin typeface="Times New Roman" panose="02020603050405020304" pitchFamily="18" charset="0"/>
              </a:rPr>
              <a:t> 3)</a:t>
            </a:r>
          </a:p>
        </p:txBody>
      </p:sp>
      <p:sp>
        <p:nvSpPr>
          <p:cNvPr id="33" name="Text Box 61">
            <a:extLst>
              <a:ext uri="{FF2B5EF4-FFF2-40B4-BE49-F238E27FC236}">
                <a16:creationId xmlns:a16="http://schemas.microsoft.com/office/drawing/2014/main" id="{FADBA5C2-F9D8-457F-B26C-B7594D2E1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4820" y="2742159"/>
            <a:ext cx="18079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</a:rPr>
              <a:t>42: 5= 8 (</a:t>
            </a:r>
            <a:r>
              <a:rPr lang="en-US" altLang="en-US" sz="2000" dirty="0" err="1">
                <a:latin typeface="Times New Roman" panose="02020603050405020304" pitchFamily="18" charset="0"/>
              </a:rPr>
              <a:t>dư</a:t>
            </a:r>
            <a:r>
              <a:rPr lang="en-US" altLang="en-US" sz="2000" dirty="0">
                <a:latin typeface="Times New Roman" panose="02020603050405020304" pitchFamily="18" charset="0"/>
              </a:rPr>
              <a:t> 2)</a:t>
            </a:r>
          </a:p>
        </p:txBody>
      </p:sp>
      <p:sp>
        <p:nvSpPr>
          <p:cNvPr id="37" name="Text Box 61">
            <a:extLst>
              <a:ext uri="{FF2B5EF4-FFF2-40B4-BE49-F238E27FC236}">
                <a16:creationId xmlns:a16="http://schemas.microsoft.com/office/drawing/2014/main" id="{4719E07D-B260-4396-B39F-756AF017C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9185" y="2717090"/>
            <a:ext cx="18079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</a:rPr>
              <a:t>58:6= 9 (</a:t>
            </a:r>
            <a:r>
              <a:rPr lang="en-US" altLang="en-US" sz="2000" dirty="0" err="1">
                <a:latin typeface="Times New Roman" panose="02020603050405020304" pitchFamily="18" charset="0"/>
              </a:rPr>
              <a:t>dư</a:t>
            </a:r>
            <a:r>
              <a:rPr lang="en-US" altLang="en-US" sz="2000" dirty="0">
                <a:latin typeface="Times New Roman" panose="02020603050405020304" pitchFamily="18" charset="0"/>
              </a:rPr>
              <a:t> 4)</a:t>
            </a:r>
          </a:p>
        </p:txBody>
      </p:sp>
    </p:spTree>
    <p:extLst>
      <p:ext uri="{BB962C8B-B14F-4D97-AF65-F5344CB8AC3E}">
        <p14:creationId xmlns:p14="http://schemas.microsoft.com/office/powerpoint/2010/main" val="3473220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  <p:bldP spid="25" grpId="0"/>
      <p:bldP spid="26" grpId="0"/>
      <p:bldP spid="29" grpId="0"/>
      <p:bldP spid="34" grpId="0"/>
      <p:bldP spid="35" grpId="0"/>
      <p:bldP spid="38" grpId="0"/>
      <p:bldP spid="43" grpId="0"/>
      <p:bldP spid="44" grpId="0"/>
      <p:bldP spid="47" grpId="0"/>
      <p:bldP spid="31" grpId="0" autoUpdateAnimBg="0"/>
      <p:bldP spid="32" grpId="0" autoUpdateAnimBg="0"/>
      <p:bldP spid="33" grpId="0" autoUpdateAnimBg="0"/>
      <p:bldP spid="3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5F0EBE-99AE-364E-984B-84247BCAE116}"/>
              </a:ext>
            </a:extLst>
          </p:cNvPr>
          <p:cNvSpPr txBox="1"/>
          <p:nvPr/>
        </p:nvSpPr>
        <p:spPr>
          <a:xfrm>
            <a:off x="567928" y="152400"/>
            <a:ext cx="547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HP001 5 hàng" panose="020B0603050302020204" pitchFamily="34" charset="77"/>
              </a:rPr>
              <a:t>B</a:t>
            </a:r>
            <a:r>
              <a:rPr lang="en-VN" sz="3600" dirty="0">
                <a:solidFill>
                  <a:prstClr val="black"/>
                </a:solidFill>
                <a:latin typeface="HP001 5 hàng" panose="020B0603050302020204" pitchFamily="34" charset="77"/>
              </a:rPr>
              <a:t>ài 2. Đặt tính rồi tính: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69C9776-3290-444C-B5D9-6F539474A135}"/>
              </a:ext>
            </a:extLst>
          </p:cNvPr>
          <p:cNvSpPr txBox="1"/>
          <p:nvPr/>
        </p:nvSpPr>
        <p:spPr>
          <a:xfrm>
            <a:off x="482789" y="704724"/>
            <a:ext cx="81784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prstClr val="black"/>
                </a:solidFill>
                <a:latin typeface="Calibri" panose="020F0502020204030204"/>
              </a:rPr>
              <a:t>a)	 24 : 6		30 : 5		15 : 3		20 : 4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F6042B-16A1-0F41-BFFE-A840FACAC6EF}"/>
              </a:ext>
            </a:extLst>
          </p:cNvPr>
          <p:cNvSpPr txBox="1"/>
          <p:nvPr/>
        </p:nvSpPr>
        <p:spPr>
          <a:xfrm>
            <a:off x="482789" y="1844845"/>
            <a:ext cx="81784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prstClr val="black"/>
                </a:solidFill>
                <a:latin typeface="Calibri" panose="020F0502020204030204"/>
              </a:rPr>
              <a:t>b)	 32 : 5		34 : 6		20 : 3		27 : 4</a:t>
            </a:r>
          </a:p>
        </p:txBody>
      </p:sp>
    </p:spTree>
    <p:extLst>
      <p:ext uri="{BB962C8B-B14F-4D97-AF65-F5344CB8AC3E}">
        <p14:creationId xmlns:p14="http://schemas.microsoft.com/office/powerpoint/2010/main" val="1462206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B6B838-728A-E244-917F-4C498B100AEC}"/>
              </a:ext>
            </a:extLst>
          </p:cNvPr>
          <p:cNvSpPr txBox="1"/>
          <p:nvPr/>
        </p:nvSpPr>
        <p:spPr>
          <a:xfrm>
            <a:off x="549601" y="152400"/>
            <a:ext cx="547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HP001 5 hàng" panose="020B0603050302020204" pitchFamily="34" charset="77"/>
              </a:rPr>
              <a:t>B</a:t>
            </a:r>
            <a:r>
              <a:rPr lang="en-VN" sz="3600" dirty="0">
                <a:solidFill>
                  <a:prstClr val="black"/>
                </a:solidFill>
                <a:latin typeface="HP001 5 hàng" panose="020B0603050302020204" pitchFamily="34" charset="77"/>
              </a:rPr>
              <a:t>ài 2. Đặt tính rồi tính: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34FDA6-1EB9-824F-BD69-F2B952F7CC45}"/>
              </a:ext>
            </a:extLst>
          </p:cNvPr>
          <p:cNvSpPr txBox="1"/>
          <p:nvPr/>
        </p:nvSpPr>
        <p:spPr>
          <a:xfrm>
            <a:off x="404700" y="685744"/>
            <a:ext cx="85994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prstClr val="black"/>
                </a:solidFill>
                <a:latin typeface="Calibri" panose="020F0502020204030204"/>
              </a:rPr>
              <a:t>a)	 24 : 6	 	30 : 5		  15 : 3		     20 : 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1E660DD-FABA-7749-9083-157C1E587540}"/>
              </a:ext>
            </a:extLst>
          </p:cNvPr>
          <p:cNvSpPr txBox="1"/>
          <p:nvPr/>
        </p:nvSpPr>
        <p:spPr>
          <a:xfrm>
            <a:off x="558158" y="1262825"/>
            <a:ext cx="24860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prstClr val="black"/>
                </a:solidFill>
                <a:latin typeface="Calibri" panose="020F0502020204030204"/>
              </a:rPr>
              <a:t>2 4	  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DBBF104-49A7-E04D-ADC6-73C038B4CD56}"/>
              </a:ext>
            </a:extLst>
          </p:cNvPr>
          <p:cNvSpPr txBox="1"/>
          <p:nvPr/>
        </p:nvSpPr>
        <p:spPr>
          <a:xfrm>
            <a:off x="2991265" y="1237865"/>
            <a:ext cx="24860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prstClr val="black"/>
                </a:solidFill>
                <a:latin typeface="Calibri" panose="020F0502020204030204"/>
              </a:rPr>
              <a:t>3 0	  5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F2020B-D6B0-7940-B172-655BD5E52631}"/>
              </a:ext>
            </a:extLst>
          </p:cNvPr>
          <p:cNvSpPr txBox="1"/>
          <p:nvPr/>
        </p:nvSpPr>
        <p:spPr>
          <a:xfrm>
            <a:off x="5425246" y="1268480"/>
            <a:ext cx="16644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prstClr val="black"/>
                </a:solidFill>
                <a:latin typeface="Calibri" panose="020F0502020204030204"/>
              </a:rPr>
              <a:t>1 5	  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9C257C-5EB5-7F4C-9BEF-C91A1B858030}"/>
              </a:ext>
            </a:extLst>
          </p:cNvPr>
          <p:cNvSpPr txBox="1"/>
          <p:nvPr/>
        </p:nvSpPr>
        <p:spPr>
          <a:xfrm>
            <a:off x="7821464" y="1253822"/>
            <a:ext cx="14306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prstClr val="black"/>
                </a:solidFill>
                <a:latin typeface="Calibri" panose="020F0502020204030204"/>
              </a:rPr>
              <a:t>2 0	  4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621795B-0F1D-8641-B7DF-51B9288D6DA0}"/>
              </a:ext>
            </a:extLst>
          </p:cNvPr>
          <p:cNvCxnSpPr>
            <a:cxnSpLocks/>
          </p:cNvCxnSpPr>
          <p:nvPr/>
        </p:nvCxnSpPr>
        <p:spPr>
          <a:xfrm>
            <a:off x="1373795" y="1402697"/>
            <a:ext cx="0" cy="85162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DD95F73-4F6F-F640-8FE5-8D89C5F74803}"/>
              </a:ext>
            </a:extLst>
          </p:cNvPr>
          <p:cNvCxnSpPr>
            <a:cxnSpLocks/>
          </p:cNvCxnSpPr>
          <p:nvPr/>
        </p:nvCxnSpPr>
        <p:spPr>
          <a:xfrm>
            <a:off x="1352364" y="1836486"/>
            <a:ext cx="607438" cy="90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8ED7E87-6EC8-5542-9FBC-61624CBB949E}"/>
              </a:ext>
            </a:extLst>
          </p:cNvPr>
          <p:cNvCxnSpPr>
            <a:cxnSpLocks/>
          </p:cNvCxnSpPr>
          <p:nvPr/>
        </p:nvCxnSpPr>
        <p:spPr>
          <a:xfrm>
            <a:off x="3803612" y="1402698"/>
            <a:ext cx="0" cy="8675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78B8513-20CD-954A-9C60-EEC262175E6F}"/>
              </a:ext>
            </a:extLst>
          </p:cNvPr>
          <p:cNvCxnSpPr>
            <a:cxnSpLocks/>
          </p:cNvCxnSpPr>
          <p:nvPr/>
        </p:nvCxnSpPr>
        <p:spPr>
          <a:xfrm>
            <a:off x="3782180" y="1832675"/>
            <a:ext cx="65518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9E5B7B8-F79C-6447-A1F1-50A59F8FD38B}"/>
              </a:ext>
            </a:extLst>
          </p:cNvPr>
          <p:cNvCxnSpPr>
            <a:cxnSpLocks/>
          </p:cNvCxnSpPr>
          <p:nvPr/>
        </p:nvCxnSpPr>
        <p:spPr>
          <a:xfrm>
            <a:off x="6219734" y="1391981"/>
            <a:ext cx="0" cy="8822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A56C044-4CB0-F042-A7CD-E6693D4F8A7F}"/>
              </a:ext>
            </a:extLst>
          </p:cNvPr>
          <p:cNvCxnSpPr>
            <a:cxnSpLocks/>
          </p:cNvCxnSpPr>
          <p:nvPr/>
        </p:nvCxnSpPr>
        <p:spPr>
          <a:xfrm>
            <a:off x="6219734" y="1836486"/>
            <a:ext cx="62755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8C4A3D0-E472-CD42-905D-2C96903D7647}"/>
              </a:ext>
            </a:extLst>
          </p:cNvPr>
          <p:cNvCxnSpPr>
            <a:cxnSpLocks/>
          </p:cNvCxnSpPr>
          <p:nvPr/>
        </p:nvCxnSpPr>
        <p:spPr>
          <a:xfrm>
            <a:off x="8637388" y="1402697"/>
            <a:ext cx="0" cy="8244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C08E0BD-958F-7E4C-B403-14DF454A20AA}"/>
              </a:ext>
            </a:extLst>
          </p:cNvPr>
          <p:cNvCxnSpPr/>
          <p:nvPr/>
        </p:nvCxnSpPr>
        <p:spPr>
          <a:xfrm>
            <a:off x="8637388" y="1817339"/>
            <a:ext cx="75927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E5FCD4CC-CFC8-0B48-8A5D-4565C05EEFEB}"/>
              </a:ext>
            </a:extLst>
          </p:cNvPr>
          <p:cNvSpPr txBox="1"/>
          <p:nvPr/>
        </p:nvSpPr>
        <p:spPr>
          <a:xfrm>
            <a:off x="1408711" y="1807024"/>
            <a:ext cx="5510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srgbClr val="C00000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EBA3305-1FE5-7949-AA36-AA27AB3348D4}"/>
              </a:ext>
            </a:extLst>
          </p:cNvPr>
          <p:cNvSpPr txBox="1"/>
          <p:nvPr/>
        </p:nvSpPr>
        <p:spPr>
          <a:xfrm>
            <a:off x="558158" y="1830902"/>
            <a:ext cx="7942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srgbClr val="C00000"/>
                </a:solidFill>
                <a:latin typeface="Calibri" panose="020F0502020204030204"/>
              </a:rPr>
              <a:t>2 4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F26A554-5927-1E40-96CD-CADA2F3A2936}"/>
              </a:ext>
            </a:extLst>
          </p:cNvPr>
          <p:cNvCxnSpPr>
            <a:cxnSpLocks/>
          </p:cNvCxnSpPr>
          <p:nvPr/>
        </p:nvCxnSpPr>
        <p:spPr>
          <a:xfrm>
            <a:off x="635869" y="2407983"/>
            <a:ext cx="56428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95CB146B-7400-944C-8DD4-0D8066157A66}"/>
              </a:ext>
            </a:extLst>
          </p:cNvPr>
          <p:cNvSpPr txBox="1"/>
          <p:nvPr/>
        </p:nvSpPr>
        <p:spPr>
          <a:xfrm>
            <a:off x="852520" y="2384105"/>
            <a:ext cx="5510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srgbClr val="C00000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0E0FB87-3017-B04E-A63D-A6F4E20EDFB4}"/>
              </a:ext>
            </a:extLst>
          </p:cNvPr>
          <p:cNvSpPr txBox="1"/>
          <p:nvPr/>
        </p:nvSpPr>
        <p:spPr>
          <a:xfrm>
            <a:off x="3904614" y="1813015"/>
            <a:ext cx="5510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srgbClr val="C00000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2686439-820D-4E48-B885-3F4871FDF439}"/>
              </a:ext>
            </a:extLst>
          </p:cNvPr>
          <p:cNvSpPr txBox="1"/>
          <p:nvPr/>
        </p:nvSpPr>
        <p:spPr>
          <a:xfrm>
            <a:off x="3016775" y="1825769"/>
            <a:ext cx="7113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srgbClr val="C00000"/>
                </a:solidFill>
                <a:latin typeface="Calibri" panose="020F0502020204030204"/>
              </a:rPr>
              <a:t>3 0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1FC938F-BD06-7844-9AE9-1E8DE957D275}"/>
              </a:ext>
            </a:extLst>
          </p:cNvPr>
          <p:cNvCxnSpPr>
            <a:cxnSpLocks/>
          </p:cNvCxnSpPr>
          <p:nvPr/>
        </p:nvCxnSpPr>
        <p:spPr>
          <a:xfrm>
            <a:off x="3040175" y="2410071"/>
            <a:ext cx="60015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DAB97AF8-4152-D14E-92EA-2EA042C7D40F}"/>
              </a:ext>
            </a:extLst>
          </p:cNvPr>
          <p:cNvSpPr txBox="1"/>
          <p:nvPr/>
        </p:nvSpPr>
        <p:spPr>
          <a:xfrm>
            <a:off x="3314656" y="2384105"/>
            <a:ext cx="5510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srgbClr val="C00000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6DFF845-CCEC-534B-AA35-A99CDE855F8C}"/>
              </a:ext>
            </a:extLst>
          </p:cNvPr>
          <p:cNvSpPr txBox="1"/>
          <p:nvPr/>
        </p:nvSpPr>
        <p:spPr>
          <a:xfrm>
            <a:off x="6340672" y="1825769"/>
            <a:ext cx="5510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srgbClr val="C00000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3D267D7-DB87-9E4A-8B34-6ADD19B4F6C8}"/>
              </a:ext>
            </a:extLst>
          </p:cNvPr>
          <p:cNvSpPr txBox="1"/>
          <p:nvPr/>
        </p:nvSpPr>
        <p:spPr>
          <a:xfrm>
            <a:off x="5435450" y="1820559"/>
            <a:ext cx="7942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srgbClr val="C00000"/>
                </a:solidFill>
                <a:latin typeface="Calibri" panose="020F0502020204030204"/>
              </a:rPr>
              <a:t>1 5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EE54DA3-8B88-B643-8F62-E7700D6C540B}"/>
              </a:ext>
            </a:extLst>
          </p:cNvPr>
          <p:cNvCxnSpPr>
            <a:cxnSpLocks/>
          </p:cNvCxnSpPr>
          <p:nvPr/>
        </p:nvCxnSpPr>
        <p:spPr>
          <a:xfrm>
            <a:off x="5477290" y="2402850"/>
            <a:ext cx="550070" cy="513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D86138A4-ED93-894B-B811-0DC2A4A5B277}"/>
              </a:ext>
            </a:extLst>
          </p:cNvPr>
          <p:cNvSpPr txBox="1"/>
          <p:nvPr/>
        </p:nvSpPr>
        <p:spPr>
          <a:xfrm>
            <a:off x="5746823" y="2372638"/>
            <a:ext cx="5510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srgbClr val="C00000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5F129BD-10C6-B344-854C-57B518A95F54}"/>
              </a:ext>
            </a:extLst>
          </p:cNvPr>
          <p:cNvSpPr txBox="1"/>
          <p:nvPr/>
        </p:nvSpPr>
        <p:spPr>
          <a:xfrm>
            <a:off x="8761447" y="1813015"/>
            <a:ext cx="5510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srgbClr val="C00000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A82AB79-DC60-2349-B4D3-07BD76ABCE96}"/>
              </a:ext>
            </a:extLst>
          </p:cNvPr>
          <p:cNvSpPr txBox="1"/>
          <p:nvPr/>
        </p:nvSpPr>
        <p:spPr>
          <a:xfrm>
            <a:off x="7847209" y="1825770"/>
            <a:ext cx="7266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srgbClr val="C00000"/>
                </a:solidFill>
                <a:latin typeface="Calibri" panose="020F0502020204030204"/>
              </a:rPr>
              <a:t>2 0 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A5EB941-07F5-3948-B46B-B3D0260C66B5}"/>
              </a:ext>
            </a:extLst>
          </p:cNvPr>
          <p:cNvCxnSpPr>
            <a:cxnSpLocks/>
          </p:cNvCxnSpPr>
          <p:nvPr/>
        </p:nvCxnSpPr>
        <p:spPr>
          <a:xfrm>
            <a:off x="7902661" y="2407983"/>
            <a:ext cx="64906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DED0D052-638D-AF47-9168-640D1BFF0599}"/>
              </a:ext>
            </a:extLst>
          </p:cNvPr>
          <p:cNvSpPr txBox="1"/>
          <p:nvPr/>
        </p:nvSpPr>
        <p:spPr>
          <a:xfrm>
            <a:off x="8159254" y="2392150"/>
            <a:ext cx="5510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srgbClr val="C00000"/>
                </a:solidFill>
                <a:latin typeface="Calibri" panose="020F0502020204030204"/>
              </a:rPr>
              <a:t>0</a:t>
            </a:r>
          </a:p>
        </p:txBody>
      </p:sp>
      <p:sp>
        <p:nvSpPr>
          <p:cNvPr id="59" name="Text Box 61">
            <a:extLst>
              <a:ext uri="{FF2B5EF4-FFF2-40B4-BE49-F238E27FC236}">
                <a16:creationId xmlns:a16="http://schemas.microsoft.com/office/drawing/2014/main" id="{CA4C6AE0-3002-42B1-9370-4A5AA75EF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182" y="3164687"/>
            <a:ext cx="180795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>
                <a:latin typeface="Times New Roman" panose="02020603050405020304" pitchFamily="18" charset="0"/>
              </a:rPr>
              <a:t> 24: 6= 4</a:t>
            </a:r>
          </a:p>
        </p:txBody>
      </p:sp>
      <p:sp>
        <p:nvSpPr>
          <p:cNvPr id="60" name="Text Box 61">
            <a:extLst>
              <a:ext uri="{FF2B5EF4-FFF2-40B4-BE49-F238E27FC236}">
                <a16:creationId xmlns:a16="http://schemas.microsoft.com/office/drawing/2014/main" id="{41C863C3-EC18-455F-A2B3-9946DEEC2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7947" y="3201722"/>
            <a:ext cx="180795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>
                <a:latin typeface="Times New Roman" panose="02020603050405020304" pitchFamily="18" charset="0"/>
              </a:rPr>
              <a:t>30: 5 = 6</a:t>
            </a:r>
          </a:p>
        </p:txBody>
      </p:sp>
      <p:sp>
        <p:nvSpPr>
          <p:cNvPr id="61" name="Text Box 61">
            <a:extLst>
              <a:ext uri="{FF2B5EF4-FFF2-40B4-BE49-F238E27FC236}">
                <a16:creationId xmlns:a16="http://schemas.microsoft.com/office/drawing/2014/main" id="{5115A99B-58F7-44A5-97C1-1A778DDA8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5757" y="3220864"/>
            <a:ext cx="180795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>
                <a:latin typeface="Times New Roman" panose="02020603050405020304" pitchFamily="18" charset="0"/>
              </a:rPr>
              <a:t> 15: 3 = 5</a:t>
            </a:r>
          </a:p>
        </p:txBody>
      </p:sp>
      <p:sp>
        <p:nvSpPr>
          <p:cNvPr id="62" name="Text Box 61">
            <a:extLst>
              <a:ext uri="{FF2B5EF4-FFF2-40B4-BE49-F238E27FC236}">
                <a16:creationId xmlns:a16="http://schemas.microsoft.com/office/drawing/2014/main" id="{12AF89D1-4A37-4ED2-BD32-35E0EC029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7745" y="3204210"/>
            <a:ext cx="180795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dirty="0">
                <a:latin typeface="Times New Roman" panose="02020603050405020304" pitchFamily="18" charset="0"/>
              </a:rPr>
              <a:t>20: 4 = 5</a:t>
            </a:r>
          </a:p>
        </p:txBody>
      </p:sp>
    </p:spTree>
    <p:extLst>
      <p:ext uri="{BB962C8B-B14F-4D97-AF65-F5344CB8AC3E}">
        <p14:creationId xmlns:p14="http://schemas.microsoft.com/office/powerpoint/2010/main" val="984418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6" grpId="0"/>
      <p:bldP spid="47" grpId="0"/>
      <p:bldP spid="48" grpId="0"/>
      <p:bldP spid="50" grpId="0"/>
      <p:bldP spid="51" grpId="0"/>
      <p:bldP spid="52" grpId="0"/>
      <p:bldP spid="54" grpId="0"/>
      <p:bldP spid="55" grpId="0"/>
      <p:bldP spid="56" grpId="0"/>
      <p:bldP spid="58" grpId="0"/>
      <p:bldP spid="59" grpId="0" autoUpdateAnimBg="0"/>
      <p:bldP spid="60" grpId="0" autoUpdateAnimBg="0"/>
      <p:bldP spid="61" grpId="0" autoUpdateAnimBg="0"/>
      <p:bldP spid="6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7B28F5-07E6-3345-B849-9DDEB95C3CFF}"/>
              </a:ext>
            </a:extLst>
          </p:cNvPr>
          <p:cNvSpPr txBox="1"/>
          <p:nvPr/>
        </p:nvSpPr>
        <p:spPr>
          <a:xfrm>
            <a:off x="541556" y="152400"/>
            <a:ext cx="5477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prstClr val="black"/>
                </a:solidFill>
                <a:latin typeface="HP001 5 hàng" panose="020B0603050302020204" pitchFamily="34" charset="77"/>
              </a:rPr>
              <a:t>B</a:t>
            </a:r>
            <a:r>
              <a:rPr lang="en-VN" sz="3600" dirty="0">
                <a:solidFill>
                  <a:prstClr val="black"/>
                </a:solidFill>
                <a:latin typeface="HP001 5 hàng" panose="020B0603050302020204" pitchFamily="34" charset="77"/>
              </a:rPr>
              <a:t>ài 2. Đặt tính rồi tính: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9541B4-B618-C04D-B079-48434F1CEBDC}"/>
              </a:ext>
            </a:extLst>
          </p:cNvPr>
          <p:cNvSpPr txBox="1"/>
          <p:nvPr/>
        </p:nvSpPr>
        <p:spPr>
          <a:xfrm>
            <a:off x="482789" y="676178"/>
            <a:ext cx="817842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prstClr val="black"/>
                </a:solidFill>
                <a:latin typeface="Calibri" panose="020F0502020204030204"/>
              </a:rPr>
              <a:t>b)	 32 : 5		34 : 6		20 : 3		27 : 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05BA52-675A-7648-A45F-2BF114FE38D7}"/>
              </a:ext>
            </a:extLst>
          </p:cNvPr>
          <p:cNvSpPr txBox="1"/>
          <p:nvPr/>
        </p:nvSpPr>
        <p:spPr>
          <a:xfrm>
            <a:off x="1174835" y="1257373"/>
            <a:ext cx="24860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prstClr val="black"/>
                </a:solidFill>
                <a:latin typeface="Calibri" panose="020F0502020204030204"/>
              </a:rPr>
              <a:t>3 2	 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519F6D-6F9A-BA4F-B4BD-EA687057F8EA}"/>
              </a:ext>
            </a:extLst>
          </p:cNvPr>
          <p:cNvSpPr txBox="1"/>
          <p:nvPr/>
        </p:nvSpPr>
        <p:spPr>
          <a:xfrm>
            <a:off x="2997117" y="1257373"/>
            <a:ext cx="24860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prstClr val="black"/>
                </a:solidFill>
                <a:latin typeface="Calibri" panose="020F0502020204030204"/>
              </a:rPr>
              <a:t>3 4	 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E604BC-72AE-724B-8C7C-A09341983129}"/>
              </a:ext>
            </a:extLst>
          </p:cNvPr>
          <p:cNvSpPr txBox="1"/>
          <p:nvPr/>
        </p:nvSpPr>
        <p:spPr>
          <a:xfrm>
            <a:off x="5460061" y="1247521"/>
            <a:ext cx="166448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prstClr val="black"/>
                </a:solidFill>
                <a:latin typeface="Calibri" panose="020F0502020204030204"/>
              </a:rPr>
              <a:t>2 0	 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EA5028-0B5C-9B4C-BF5A-11842DEBF804}"/>
              </a:ext>
            </a:extLst>
          </p:cNvPr>
          <p:cNvSpPr txBox="1"/>
          <p:nvPr/>
        </p:nvSpPr>
        <p:spPr>
          <a:xfrm>
            <a:off x="7207492" y="1246621"/>
            <a:ext cx="143063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prstClr val="black"/>
                </a:solidFill>
                <a:latin typeface="Calibri" panose="020F0502020204030204"/>
              </a:rPr>
              <a:t>2 7	  4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29BE0D-0750-0C40-A429-A5D3955412A8}"/>
              </a:ext>
            </a:extLst>
          </p:cNvPr>
          <p:cNvCxnSpPr>
            <a:cxnSpLocks/>
          </p:cNvCxnSpPr>
          <p:nvPr/>
        </p:nvCxnSpPr>
        <p:spPr>
          <a:xfrm>
            <a:off x="1982502" y="1394011"/>
            <a:ext cx="0" cy="869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DBDAD2-C2E6-8D4A-986F-60F1E00148B8}"/>
              </a:ext>
            </a:extLst>
          </p:cNvPr>
          <p:cNvCxnSpPr>
            <a:cxnSpLocks/>
          </p:cNvCxnSpPr>
          <p:nvPr/>
        </p:nvCxnSpPr>
        <p:spPr>
          <a:xfrm>
            <a:off x="1982502" y="1842359"/>
            <a:ext cx="5463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C307F37-4E1A-9D4C-94EB-BCCA710FA665}"/>
              </a:ext>
            </a:extLst>
          </p:cNvPr>
          <p:cNvCxnSpPr>
            <a:cxnSpLocks/>
          </p:cNvCxnSpPr>
          <p:nvPr/>
        </p:nvCxnSpPr>
        <p:spPr>
          <a:xfrm>
            <a:off x="3810876" y="1394011"/>
            <a:ext cx="0" cy="875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97266C4-8C55-564C-BCF3-D54E374AA9CB}"/>
              </a:ext>
            </a:extLst>
          </p:cNvPr>
          <p:cNvCxnSpPr>
            <a:cxnSpLocks/>
          </p:cNvCxnSpPr>
          <p:nvPr/>
        </p:nvCxnSpPr>
        <p:spPr>
          <a:xfrm>
            <a:off x="3810876" y="1842359"/>
            <a:ext cx="5718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853A56A-0E04-2643-BBD5-5144EFE3F706}"/>
              </a:ext>
            </a:extLst>
          </p:cNvPr>
          <p:cNvCxnSpPr>
            <a:cxnSpLocks/>
          </p:cNvCxnSpPr>
          <p:nvPr/>
        </p:nvCxnSpPr>
        <p:spPr>
          <a:xfrm>
            <a:off x="6207605" y="1394011"/>
            <a:ext cx="0" cy="875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8C5F7DE-1B44-704A-B85D-5F0148998ACA}"/>
              </a:ext>
            </a:extLst>
          </p:cNvPr>
          <p:cNvCxnSpPr>
            <a:cxnSpLocks/>
          </p:cNvCxnSpPr>
          <p:nvPr/>
        </p:nvCxnSpPr>
        <p:spPr>
          <a:xfrm flipV="1">
            <a:off x="6190765" y="1821425"/>
            <a:ext cx="581510" cy="71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7308F2-02D0-A342-A21E-6A4DBAC91763}"/>
              </a:ext>
            </a:extLst>
          </p:cNvPr>
          <p:cNvCxnSpPr>
            <a:cxnSpLocks/>
          </p:cNvCxnSpPr>
          <p:nvPr/>
        </p:nvCxnSpPr>
        <p:spPr>
          <a:xfrm>
            <a:off x="8032320" y="1394011"/>
            <a:ext cx="0" cy="86906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914D4AD-4C6D-CB46-B5EA-9A31B7F16889}"/>
              </a:ext>
            </a:extLst>
          </p:cNvPr>
          <p:cNvCxnSpPr>
            <a:cxnSpLocks/>
          </p:cNvCxnSpPr>
          <p:nvPr/>
        </p:nvCxnSpPr>
        <p:spPr>
          <a:xfrm>
            <a:off x="8032320" y="1829288"/>
            <a:ext cx="605811" cy="13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72E2C32-4811-5946-86D3-FF080A31CCCC}"/>
              </a:ext>
            </a:extLst>
          </p:cNvPr>
          <p:cNvSpPr txBox="1"/>
          <p:nvPr/>
        </p:nvSpPr>
        <p:spPr>
          <a:xfrm>
            <a:off x="2086597" y="1818589"/>
            <a:ext cx="5510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srgbClr val="C00000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A0D313-2580-B948-B028-BF44928BA95D}"/>
              </a:ext>
            </a:extLst>
          </p:cNvPr>
          <p:cNvSpPr txBox="1"/>
          <p:nvPr/>
        </p:nvSpPr>
        <p:spPr>
          <a:xfrm>
            <a:off x="1177581" y="1818589"/>
            <a:ext cx="7942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srgbClr val="C00000"/>
                </a:solidFill>
                <a:latin typeface="Calibri" panose="020F0502020204030204"/>
              </a:rPr>
              <a:t>3 0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E403EF2-2090-1845-8183-BA385B3851D2}"/>
              </a:ext>
            </a:extLst>
          </p:cNvPr>
          <p:cNvCxnSpPr>
            <a:cxnSpLocks/>
          </p:cNvCxnSpPr>
          <p:nvPr/>
        </p:nvCxnSpPr>
        <p:spPr>
          <a:xfrm>
            <a:off x="1213614" y="2395669"/>
            <a:ext cx="5866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923BB16-05DC-B349-9633-83BC2885BED8}"/>
              </a:ext>
            </a:extLst>
          </p:cNvPr>
          <p:cNvSpPr txBox="1"/>
          <p:nvPr/>
        </p:nvSpPr>
        <p:spPr>
          <a:xfrm>
            <a:off x="1465684" y="2401823"/>
            <a:ext cx="5510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srgbClr val="C00000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6767113-660D-7149-9229-F2A81A828CB4}"/>
              </a:ext>
            </a:extLst>
          </p:cNvPr>
          <p:cNvSpPr txBox="1"/>
          <p:nvPr/>
        </p:nvSpPr>
        <p:spPr>
          <a:xfrm>
            <a:off x="3917437" y="1815054"/>
            <a:ext cx="5510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srgbClr val="C00000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66D27B-B21E-0243-A5B2-C0F4FEF23D91}"/>
              </a:ext>
            </a:extLst>
          </p:cNvPr>
          <p:cNvSpPr txBox="1"/>
          <p:nvPr/>
        </p:nvSpPr>
        <p:spPr>
          <a:xfrm>
            <a:off x="2995046" y="1821425"/>
            <a:ext cx="71131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srgbClr val="C00000"/>
                </a:solidFill>
                <a:latin typeface="Calibri" panose="020F0502020204030204"/>
              </a:rPr>
              <a:t>3 0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39B7E2B-4096-EE47-A414-48833FD3968A}"/>
              </a:ext>
            </a:extLst>
          </p:cNvPr>
          <p:cNvCxnSpPr>
            <a:cxnSpLocks/>
          </p:cNvCxnSpPr>
          <p:nvPr/>
        </p:nvCxnSpPr>
        <p:spPr>
          <a:xfrm>
            <a:off x="3064548" y="2403354"/>
            <a:ext cx="59631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F1EBBC1-422E-1C4A-B306-532B6A7F9EBE}"/>
              </a:ext>
            </a:extLst>
          </p:cNvPr>
          <p:cNvSpPr txBox="1"/>
          <p:nvPr/>
        </p:nvSpPr>
        <p:spPr>
          <a:xfrm>
            <a:off x="3299190" y="2384853"/>
            <a:ext cx="5510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srgbClr val="C00000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006D48-9545-314F-99AB-0B08C2491407}"/>
              </a:ext>
            </a:extLst>
          </p:cNvPr>
          <p:cNvSpPr txBox="1"/>
          <p:nvPr/>
        </p:nvSpPr>
        <p:spPr>
          <a:xfrm>
            <a:off x="6266191" y="1821345"/>
            <a:ext cx="5510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srgbClr val="C00000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0F7864-0ACA-B045-9A25-D396D751592B}"/>
              </a:ext>
            </a:extLst>
          </p:cNvPr>
          <p:cNvSpPr txBox="1"/>
          <p:nvPr/>
        </p:nvSpPr>
        <p:spPr>
          <a:xfrm>
            <a:off x="5451976" y="1818088"/>
            <a:ext cx="79420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srgbClr val="C00000"/>
                </a:solidFill>
                <a:latin typeface="Calibri" panose="020F0502020204030204"/>
              </a:rPr>
              <a:t>1 8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374B039-B812-AD43-B416-FBBB450D5FFD}"/>
              </a:ext>
            </a:extLst>
          </p:cNvPr>
          <p:cNvCxnSpPr>
            <a:cxnSpLocks/>
          </p:cNvCxnSpPr>
          <p:nvPr/>
        </p:nvCxnSpPr>
        <p:spPr>
          <a:xfrm>
            <a:off x="5460061" y="2398426"/>
            <a:ext cx="64906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93BF4A1-8652-BD41-8A18-AF637C398CAD}"/>
              </a:ext>
            </a:extLst>
          </p:cNvPr>
          <p:cNvSpPr txBox="1"/>
          <p:nvPr/>
        </p:nvSpPr>
        <p:spPr>
          <a:xfrm>
            <a:off x="5761507" y="2389941"/>
            <a:ext cx="5510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srgbClr val="C00000"/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9AE574-B983-5046-9951-A477F0BB5C59}"/>
              </a:ext>
            </a:extLst>
          </p:cNvPr>
          <p:cNvSpPr txBox="1"/>
          <p:nvPr/>
        </p:nvSpPr>
        <p:spPr>
          <a:xfrm>
            <a:off x="8156116" y="1807772"/>
            <a:ext cx="5510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srgbClr val="C00000"/>
                </a:solidFill>
                <a:latin typeface="Calibri" panose="020F0502020204030204"/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694190-78F1-DB42-B2A4-EC476F7BF110}"/>
              </a:ext>
            </a:extLst>
          </p:cNvPr>
          <p:cNvSpPr txBox="1"/>
          <p:nvPr/>
        </p:nvSpPr>
        <p:spPr>
          <a:xfrm>
            <a:off x="7207492" y="1828846"/>
            <a:ext cx="7266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srgbClr val="C00000"/>
                </a:solidFill>
                <a:latin typeface="Calibri" panose="020F0502020204030204"/>
              </a:rPr>
              <a:t>2 4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4EB30FA-F925-714A-9EBC-FB7FDC186836}"/>
              </a:ext>
            </a:extLst>
          </p:cNvPr>
          <p:cNvCxnSpPr>
            <a:cxnSpLocks/>
          </p:cNvCxnSpPr>
          <p:nvPr/>
        </p:nvCxnSpPr>
        <p:spPr>
          <a:xfrm>
            <a:off x="7273041" y="2401823"/>
            <a:ext cx="64977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3FC5387-5361-3A47-B663-71654AAE9D3B}"/>
              </a:ext>
            </a:extLst>
          </p:cNvPr>
          <p:cNvSpPr txBox="1"/>
          <p:nvPr/>
        </p:nvSpPr>
        <p:spPr>
          <a:xfrm>
            <a:off x="7506817" y="2384852"/>
            <a:ext cx="55109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VN" sz="3300" dirty="0">
                <a:solidFill>
                  <a:srgbClr val="C00000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36" name="Text Box 61">
            <a:extLst>
              <a:ext uri="{FF2B5EF4-FFF2-40B4-BE49-F238E27FC236}">
                <a16:creationId xmlns:a16="http://schemas.microsoft.com/office/drawing/2014/main" id="{6C524348-CB6E-4AC1-AD98-8E86483DF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175" y="3346218"/>
            <a:ext cx="18079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</a:rPr>
              <a:t>32: 5 = 6 (</a:t>
            </a:r>
            <a:r>
              <a:rPr lang="en-US" altLang="en-US" sz="2000" dirty="0" err="1">
                <a:latin typeface="Times New Roman" panose="02020603050405020304" pitchFamily="18" charset="0"/>
              </a:rPr>
              <a:t>dư</a:t>
            </a:r>
            <a:r>
              <a:rPr lang="en-US" altLang="en-US" sz="2000" dirty="0">
                <a:latin typeface="Times New Roman" panose="02020603050405020304" pitchFamily="18" charset="0"/>
              </a:rPr>
              <a:t> 2)</a:t>
            </a:r>
          </a:p>
        </p:txBody>
      </p:sp>
      <p:sp>
        <p:nvSpPr>
          <p:cNvPr id="37" name="Text Box 61">
            <a:extLst>
              <a:ext uri="{FF2B5EF4-FFF2-40B4-BE49-F238E27FC236}">
                <a16:creationId xmlns:a16="http://schemas.microsoft.com/office/drawing/2014/main" id="{DC6FBEC0-29AF-486B-B468-42FF868517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6899" y="3346218"/>
            <a:ext cx="18079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</a:rPr>
              <a:t>34: 6 = 5 (</a:t>
            </a:r>
            <a:r>
              <a:rPr lang="en-US" altLang="en-US" sz="2000" dirty="0" err="1">
                <a:latin typeface="Times New Roman" panose="02020603050405020304" pitchFamily="18" charset="0"/>
              </a:rPr>
              <a:t>dư</a:t>
            </a:r>
            <a:r>
              <a:rPr lang="en-US" altLang="en-US" sz="2000" dirty="0">
                <a:latin typeface="Times New Roman" panose="02020603050405020304" pitchFamily="18" charset="0"/>
              </a:rPr>
              <a:t> 4)</a:t>
            </a:r>
          </a:p>
        </p:txBody>
      </p:sp>
      <p:sp>
        <p:nvSpPr>
          <p:cNvPr id="38" name="Text Box 61">
            <a:extLst>
              <a:ext uri="{FF2B5EF4-FFF2-40B4-BE49-F238E27FC236}">
                <a16:creationId xmlns:a16="http://schemas.microsoft.com/office/drawing/2014/main" id="{C2BC19F4-7396-49B1-82D3-49279D678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075" y="3303282"/>
            <a:ext cx="18079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</a:rPr>
              <a:t>20: 3 = 6 (</a:t>
            </a:r>
            <a:r>
              <a:rPr lang="en-US" altLang="en-US" sz="2000" dirty="0" err="1">
                <a:latin typeface="Times New Roman" panose="02020603050405020304" pitchFamily="18" charset="0"/>
              </a:rPr>
              <a:t>dư</a:t>
            </a:r>
            <a:r>
              <a:rPr lang="en-US" altLang="en-US" sz="2000" dirty="0">
                <a:latin typeface="Times New Roman" panose="02020603050405020304" pitchFamily="18" charset="0"/>
              </a:rPr>
              <a:t> 2)</a:t>
            </a:r>
          </a:p>
        </p:txBody>
      </p:sp>
      <p:sp>
        <p:nvSpPr>
          <p:cNvPr id="39" name="Text Box 61">
            <a:extLst>
              <a:ext uri="{FF2B5EF4-FFF2-40B4-BE49-F238E27FC236}">
                <a16:creationId xmlns:a16="http://schemas.microsoft.com/office/drawing/2014/main" id="{5798EB91-C351-4F06-85BE-3AB70D6D0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7492" y="3275634"/>
            <a:ext cx="18079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dirty="0">
                <a:latin typeface="Times New Roman" panose="02020603050405020304" pitchFamily="18" charset="0"/>
              </a:rPr>
              <a:t>27: 4 = 6 (</a:t>
            </a:r>
            <a:r>
              <a:rPr lang="en-US" altLang="en-US" sz="2000" dirty="0" err="1">
                <a:latin typeface="Times New Roman" panose="02020603050405020304" pitchFamily="18" charset="0"/>
              </a:rPr>
              <a:t>dư</a:t>
            </a:r>
            <a:r>
              <a:rPr lang="en-US" altLang="en-US" sz="2000" dirty="0">
                <a:latin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1538690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3" grpId="0"/>
      <p:bldP spid="24" grpId="0"/>
      <p:bldP spid="25" grpId="0"/>
      <p:bldP spid="27" grpId="0"/>
      <p:bldP spid="28" grpId="0"/>
      <p:bldP spid="29" grpId="0"/>
      <p:bldP spid="31" grpId="0"/>
      <p:bldP spid="36" grpId="0" autoUpdateAnimBg="0"/>
      <p:bldP spid="37" grpId="0" autoUpdateAnimBg="0"/>
      <p:bldP spid="38" grpId="0" autoUpdateAnimBg="0"/>
      <p:bldP spid="3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 bwMode="auto">
          <a:xfrm>
            <a:off x="1981200" y="152400"/>
            <a:ext cx="4800600" cy="1143000"/>
          </a:xfrm>
          <a:prstGeom prst="ribbon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381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MỤC TIÊU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9050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- </a:t>
            </a:r>
            <a:r>
              <a:rPr lang="en-US" sz="3200" dirty="0" err="1">
                <a:solidFill>
                  <a:srgbClr val="FF0000"/>
                </a:solidFill>
              </a:rPr>
              <a:t>Nhận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biết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phép</a:t>
            </a:r>
            <a:r>
              <a:rPr lang="en-US" sz="3200" dirty="0">
                <a:solidFill>
                  <a:srgbClr val="FF0000"/>
                </a:solidFill>
              </a:rPr>
              <a:t> chia </a:t>
            </a:r>
            <a:r>
              <a:rPr lang="en-US" sz="3200" dirty="0" err="1">
                <a:solidFill>
                  <a:srgbClr val="FF0000"/>
                </a:solidFill>
              </a:rPr>
              <a:t>hết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phép</a:t>
            </a:r>
            <a:r>
              <a:rPr lang="en-US" sz="3200" dirty="0">
                <a:solidFill>
                  <a:srgbClr val="FF0000"/>
                </a:solidFill>
              </a:rPr>
              <a:t> chia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dư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8194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- </a:t>
            </a:r>
            <a:r>
              <a:rPr lang="en-US" sz="3200" dirty="0" err="1">
                <a:solidFill>
                  <a:srgbClr val="FF0000"/>
                </a:solidFill>
              </a:rPr>
              <a:t>Nhận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biết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phải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bé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</a:t>
            </a:r>
            <a:r>
              <a:rPr lang="en-US" sz="3200" dirty="0">
                <a:solidFill>
                  <a:srgbClr val="FF0000"/>
                </a:solidFill>
              </a:rPr>
              <a:t> chia.</a:t>
            </a:r>
          </a:p>
        </p:txBody>
      </p:sp>
    </p:spTree>
    <p:extLst>
      <p:ext uri="{BB962C8B-B14F-4D97-AF65-F5344CB8AC3E}">
        <p14:creationId xmlns:p14="http://schemas.microsoft.com/office/powerpoint/2010/main" val="941034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 bwMode="auto">
          <a:xfrm>
            <a:off x="1981200" y="152400"/>
            <a:ext cx="4800600" cy="1143000"/>
          </a:xfrm>
          <a:prstGeom prst="ribbon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3810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MỤC TIÊU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19050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- </a:t>
            </a:r>
            <a:r>
              <a:rPr lang="en-US" sz="3200" dirty="0" err="1">
                <a:solidFill>
                  <a:srgbClr val="FF0000"/>
                </a:solidFill>
              </a:rPr>
              <a:t>Nhận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biết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phép</a:t>
            </a:r>
            <a:r>
              <a:rPr lang="en-US" sz="3200" dirty="0">
                <a:solidFill>
                  <a:srgbClr val="FF0000"/>
                </a:solidFill>
              </a:rPr>
              <a:t> chia </a:t>
            </a:r>
            <a:r>
              <a:rPr lang="en-US" sz="3200" dirty="0" err="1">
                <a:solidFill>
                  <a:srgbClr val="FF0000"/>
                </a:solidFill>
              </a:rPr>
              <a:t>hết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và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phép</a:t>
            </a:r>
            <a:r>
              <a:rPr lang="en-US" sz="3200" dirty="0">
                <a:solidFill>
                  <a:srgbClr val="FF0000"/>
                </a:solidFill>
              </a:rPr>
              <a:t> chia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dư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28194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- </a:t>
            </a:r>
            <a:r>
              <a:rPr lang="en-US" sz="3200" dirty="0" err="1">
                <a:solidFill>
                  <a:srgbClr val="FF0000"/>
                </a:solidFill>
              </a:rPr>
              <a:t>Nhận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biết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dư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phải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bé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</a:t>
            </a:r>
            <a:r>
              <a:rPr lang="en-US" sz="3200" dirty="0">
                <a:solidFill>
                  <a:srgbClr val="FF0000"/>
                </a:solidFill>
              </a:rPr>
              <a:t> chia.</a:t>
            </a:r>
          </a:p>
        </p:txBody>
      </p:sp>
      <p:pic>
        <p:nvPicPr>
          <p:cNvPr id="6" name="Picture 2" descr="đánh Dấu PNG &amp;amp; đánh Dấu Transparent Clipart Miễn phí Tải về - Kiểm tra dấu  Máy tính Biểu tượng Clip nghệ thuật - xanh tick.">
            <a:extLst>
              <a:ext uri="{FF2B5EF4-FFF2-40B4-BE49-F238E27FC236}">
                <a16:creationId xmlns:a16="http://schemas.microsoft.com/office/drawing/2014/main" id="{22CA6C3D-B316-4945-9476-56CEB6D63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360920"/>
            <a:ext cx="1293668" cy="129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đánh Dấu PNG &amp;amp; đánh Dấu Transparent Clipart Miễn phí Tải về - Kiểm tra dấu  Máy tính Biểu tượng Clip nghệ thuật - xanh tick.">
            <a:extLst>
              <a:ext uri="{FF2B5EF4-FFF2-40B4-BE49-F238E27FC236}">
                <a16:creationId xmlns:a16="http://schemas.microsoft.com/office/drawing/2014/main" id="{22CA6C3D-B316-4945-9476-56CEB6D63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362200"/>
            <a:ext cx="1293668" cy="1293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42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 bwMode="auto">
          <a:xfrm>
            <a:off x="2133600" y="228600"/>
            <a:ext cx="5029200" cy="2209800"/>
          </a:xfrm>
          <a:prstGeom prst="ribbon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879269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VẬN DỤNG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54927" y="267357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- Trong phép chia, số dư bao giờ cũng kém số chia, số dư lớn nhất kém số chia 1 đơn vị.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4926" y="3431232"/>
            <a:ext cx="7527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 Vậy hãy tìm số dư lớn nhất có thể trong phép chia có số chia là 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487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2860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CHÀO TẠM BIỆT CÁC CON!</a:t>
            </a:r>
          </a:p>
        </p:txBody>
      </p:sp>
    </p:spTree>
    <p:extLst>
      <p:ext uri="{BB962C8B-B14F-4D97-AF65-F5344CB8AC3E}">
        <p14:creationId xmlns:p14="http://schemas.microsoft.com/office/powerpoint/2010/main" val="3499709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 bwMode="auto">
          <a:xfrm>
            <a:off x="2286000" y="1295400"/>
            <a:ext cx="5029200" cy="2209800"/>
          </a:xfrm>
          <a:prstGeom prst="ribbon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1828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11750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21802"/>
          <a:stretch>
            <a:fillRect/>
          </a:stretch>
        </p:blipFill>
        <p:spPr bwMode="auto">
          <a:xfrm>
            <a:off x="-26194" y="171450"/>
            <a:ext cx="915828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3" name="Picture 2" descr="Tree Cartoon Wallpapers - Top Free Tree Cartoon Backgrounds -  WallpaperAcce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400050"/>
            <a:ext cx="4454129" cy="4692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4" name="Picture 8" descr="Star Sparkling Sticker for iOS &amp;amp; Android | GIPHY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44" y="1328738"/>
            <a:ext cx="9239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5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510" y="90488"/>
            <a:ext cx="1906190" cy="21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6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510" y="765572"/>
            <a:ext cx="1905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7" name="Picture 10" descr="Sapphire&amp;#39;s Profile - MyDramaList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96160">
            <a:off x="5378649" y="1936551"/>
            <a:ext cx="1905000" cy="217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8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444" y="2571750"/>
            <a:ext cx="1121569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49" name="Picture 4" descr="How to draw cartoon star fruit Archives - How to draw step by ste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685" y="2937272"/>
            <a:ext cx="1120378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50" name="Picture 12" descr="Bird GIFs - Get the best GIF on GIPH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194" y="305991"/>
            <a:ext cx="2576513" cy="187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loud Callout 10">
            <a:hlinkClick r:id="" action="ppaction://noaction"/>
          </p:cNvPr>
          <p:cNvSpPr/>
          <p:nvPr/>
        </p:nvSpPr>
        <p:spPr>
          <a:xfrm>
            <a:off x="10716" y="1820466"/>
            <a:ext cx="2664619" cy="1528763"/>
          </a:xfrm>
          <a:prstGeom prst="cloudCallout">
            <a:avLst>
              <a:gd name="adj1" fmla="val 61523"/>
              <a:gd name="adj2" fmla="val -61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700" b="1" kern="0">
                <a:solidFill>
                  <a:srgbClr val="FFFF00"/>
                </a:solidFill>
                <a:latin typeface="UTM Cookies" pitchFamily="18" charset="0"/>
                <a:sym typeface="Arial"/>
              </a:rPr>
              <a:t>ĂN KHẾ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r>
              <a:rPr lang="en-US" sz="2700" b="1" kern="0">
                <a:solidFill>
                  <a:srgbClr val="FFFF00"/>
                </a:solidFill>
                <a:latin typeface="UTM Cookies" pitchFamily="18" charset="0"/>
                <a:sym typeface="Arial"/>
              </a:rPr>
              <a:t>TRẢ VÀNG</a:t>
            </a:r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573" y="3021807"/>
            <a:ext cx="1858565" cy="214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9454" name="Picture 17" descr="Welcome to Bask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140994"/>
            <a:ext cx="1847850" cy="97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khế 1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079" y="1784748"/>
            <a:ext cx="626269" cy="78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khế 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519" y="937023"/>
            <a:ext cx="631031" cy="78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khế 2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6" y="1787129"/>
            <a:ext cx="631031" cy="78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312" y="1657351"/>
            <a:ext cx="69056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2" y="1257301"/>
            <a:ext cx="69056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7" y="1307307"/>
            <a:ext cx="69056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094" y="1331119"/>
            <a:ext cx="691754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4" descr="Cartoon gold stacked pile Royalty Free Vector Image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191" y="1629966"/>
            <a:ext cx="690563" cy="7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9464" name="Picture 2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4442222"/>
            <a:ext cx="1846660" cy="68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32" y="3015853"/>
            <a:ext cx="1564481" cy="2213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4455E-7 -7.40741E-6 C -0.00183 0.00161 -0.00379 0.00254 -0.00535 0.00486 C -0.01331 0.01666 -0.00274 0.00902 -0.01214 0.01435 C -0.01305 0.01666 -0.01357 0.01944 -0.01475 0.02152 C -0.01592 0.02361 -0.01775 0.02407 -0.01879 0.02615 C -0.02388 0.03634 -0.02206 0.0405 -0.02819 0.04536 C -0.0308 0.04745 -0.03354 0.04837 -0.03628 0.04999 C -0.03759 0.05069 -0.04033 0.05231 -0.04033 0.05231 C -0.04594 0.06782 -0.04476 0.08425 -0.05233 0.09768 C -0.05572 0.11435 -0.05116 0.09467 -0.05768 0.11203 C -0.05847 0.11411 -0.05833 0.11689 -0.05912 0.11898 C -0.06055 0.12268 -0.06264 0.12546 -0.06447 0.1287 C -0.0676 0.14004 -0.0693 0.14467 -0.07517 0.15231 C -0.08365 0.1824 -0.0723 0.14606 -0.08195 0.16666 C -0.08326 0.16944 -0.08339 0.17337 -0.08456 0.17615 C -0.08561 0.17893 -0.08731 0.18101 -0.08861 0.18333 C -0.09109 0.19675 -0.0954 0.20902 -0.10205 0.21666 C -0.10518 0.23379 -0.11523 0.24467 -0.12084 0.25948 C -0.12267 0.26967 -0.12672 0.27291 -0.13154 0.2787 C -0.13963 0.29907 -0.12841 0.27268 -0.13833 0.2905 C -0.1429 0.29884 -0.13937 0.29583 -0.14224 0.30486 C -0.14564 0.3155 -0.14916 0.32453 -0.15569 0.3287 C -0.16795 0.34976 -0.15373 0.32314 -0.16104 0.34282 C -0.16391 0.35046 -0.16874 0.35694 -0.17187 0.36435 C -0.18022 0.38356 -0.17343 0.3743 -0.18126 0.38333 C -0.19066 0.40925 -0.17657 0.37222 -0.18792 0.39536 C -0.19001 0.39953 -0.19144 0.40486 -0.19327 0.40948 C -0.19418 0.4118 -0.19601 0.41666 -0.19601 0.41666 C -0.19914 0.43425 -0.19666 0.42754 -0.20266 0.43819 C -0.20606 0.45555 -0.20684 0.46759 -0.21741 0.47384 C -0.22015 0.47708 -0.22446 0.47777 -0.2255 0.48333 C -0.2272 0.49282 -0.2255 0.48981 -0.23085 0.49282 C -0.23529 0.50439 -0.24403 0.5081 -0.25108 0.51435 C -0.25251 0.52245 -0.25499 0.52708 -0.25499 0.53564 " pathEditMode="relative" ptsTypes="fffffffffffffffffffffffffffffffff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-4.81481E-6 C -0.00365 0.00487 -0.0086 0.01297 -0.01434 0.0213 C -0.01747 0.0257 -0.01799 0.02431 -0.02034 0.02963 C -0.02517 0.04028 -0.03156 0.05579 -0.03821 0.06343 C -0.04264 0.0757 -0.0489 0.0838 -0.0549 0.09306 C -0.0596 0.10024 -0.06286 0.10811 -0.06781 0.11413 C -0.06925 0.1176 -0.07068 0.122 -0.07264 0.12477 C -0.07577 0.12917 -0.08229 0.13727 -0.08229 0.1375 C -0.08568 0.14653 -0.09142 0.15463 -0.09663 0.16065 C -0.0995 0.16783 -0.10289 0.17524 -0.10615 0.18172 C -0.10798 0.18542 -0.11059 0.1882 -0.11215 0.19237 C -0.11372 0.19653 -0.11685 0.2051 -0.11685 0.20533 C -0.11724 0.20788 -0.11711 0.21112 -0.11802 0.21366 C -0.1188 0.21575 -0.12063 0.21598 -0.12167 0.21783 C -0.12428 0.22223 -0.12611 0.22801 -0.12884 0.23264 C -0.13171 0.24815 -0.12937 0.24213 -0.13471 0.25163 C -0.13719 0.26413 -0.14084 0.27385 -0.14436 0.28542 C -0.14723 0.30579 -0.14476 0.29792 -0.15023 0.31065 C -0.15115 0.31551 -0.15128 0.32107 -0.15271 0.32547 C -0.15349 0.32801 -0.15532 0.3294 -0.15623 0.33195 C -0.15988 0.34121 -0.1604 0.35116 -0.16693 0.3551 C -0.16888 0.35857 -0.17136 0.36158 -0.17292 0.36575 C -0.17371 0.36783 -0.17423 0.37038 -0.17527 0.372 C -0.17749 0.37547 -0.18244 0.38056 -0.18244 0.38079 C -0.18349 0.39584 -0.18323 0.39815 -0.18831 0.40811 C -0.19014 0.42292 -0.1917 0.43403 -0.19431 0.44815 C -0.19509 0.45232 -0.19588 0.45672 -0.19666 0.46088 C -0.19705 0.46297 -0.19783 0.46737 -0.19783 0.4676 C -0.19901 0.475 -0.1887 0.59352 -0.18975 0.59977 " pathEditMode="relative" rAng="0" ptsTypes="fffffffffffffffffffffffffffff">
                                      <p:cBhvr>
                                        <p:cTn id="2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3" y="2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8966E-6 -4.85549E-6 C -0.00718 0.00486 -0.01214 0.01295 -0.01788 0.02128 C -0.02101 0.02567 -0.02154 0.02428 -0.02389 0.0296 C -0.02871 0.04024 -0.03511 0.05573 -0.04177 0.06336 C -0.0462 0.07561 -0.05247 0.0837 -0.05847 0.09295 C -0.06317 0.10012 -0.06643 0.10821 -0.07139 0.11422 C -0.07283 0.11769 -0.07426 0.12209 -0.07622 0.12486 C -0.07935 0.12925 -0.08575 0.13735 -0.08575 0.13758 C -0.08914 0.14659 -0.09489 0.15469 -0.10011 0.1607 C -0.10298 0.16787 -0.10637 0.17526 -0.10963 0.18174 C -0.11146 0.18544 -0.11407 0.18821 -0.11564 0.19237 C -0.1172 0.19654 -0.12034 0.20509 -0.12034 0.20532 C -0.12073 0.20787 -0.1206 0.2111 -0.12151 0.21365 C -0.12229 0.21573 -0.12412 0.21596 -0.12516 0.21781 C -0.12778 0.2222 -0.1296 0.22798 -0.13234 0.23261 C -0.13521 0.2481 -0.13287 0.24209 -0.13822 0.25157 C -0.1407 0.26405 -0.14435 0.27376 -0.14787 0.28532 C -0.15075 0.3059 -0.14827 0.29781 -0.15375 0.31076 C -0.15466 0.31561 -0.15479 0.32116 -0.15623 0.32555 C -0.15701 0.3281 -0.15884 0.32948 -0.15975 0.33203 C -0.16341 0.34128 -0.16393 0.35122 -0.17045 0.35515 C -0.17241 0.35862 -0.17489 0.36162 -0.17646 0.36579 C -0.17724 0.36787 -0.17776 0.37041 -0.17881 0.37203 C -0.18102 0.3755 -0.18598 0.38058 -0.18598 0.38081 C -0.18703 0.39584 -0.18677 0.39816 -0.19186 0.4081 C -0.19368 0.4229 -0.19525 0.43399 -0.19786 0.4481 C -0.19864 0.45226 -0.19943 0.45665 -0.20021 0.46081 C -0.2006 0.4629 -0.20139 0.46729 -0.20139 0.46752 C -0.20256 0.47492 -0.2237 0.54405 -0.22475 0.55029 " pathEditMode="relative" rAng="0" ptsTypes="fffffffffffffffffffffffffffff">
                                      <p:cBhvr>
                                        <p:cTn id="38" dur="2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7" y="27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796E-6 2.96296E-6 C -0.00639 0.00301 -0.01135 0.0081 -0.01748 0.01203 C -0.02414 0.03032 -0.01553 0.00902 -0.02414 0.02384 C -0.02662 0.02824 -0.02845 0.03379 -0.03093 0.03819 C -0.03275 0.04791 -0.0351 0.0493 -0.04032 0.05254 C -0.04228 0.05787 -0.04384 0.06296 -0.04698 0.06666 C -0.04815 0.06805 -0.04972 0.06805 -0.05102 0.06921 C -0.05494 0.07315 -0.06342 0.08171 -0.06707 0.08819 C -0.06981 0.09305 -0.07203 0.09884 -0.07516 0.10254 C -0.0779 0.10578 -0.08326 0.11203 -0.08326 0.11227 C -0.08587 0.12615 -0.08247 0.11296 -0.08861 0.12384 C -0.08978 0.12592 -0.09004 0.12893 -0.09122 0.13102 C -0.09369 0.13541 -0.09683 0.13842 -0.09931 0.14282 C -0.10218 0.1581 -0.10792 0.15602 -0.11562 0.15949 C -0.11836 0.16088 -0.1224 0.16458 -0.12488 0.16666 C -0.13363 0.18264 -0.12306 0.16597 -0.13558 0.17615 C -0.14681 0.18518 -0.14107 0.18541 -0.15307 0.19051 C -0.15881 0.20092 -0.16442 0.20671 -0.17186 0.21203 C -0.17278 0.21527 -0.1733 0.21875 -0.17447 0.22152 C -0.17552 0.2243 -0.17747 0.22592 -0.17852 0.2287 C -0.1793 0.23078 -0.17917 0.23379 -0.17982 0.23588 C -0.18139 0.24074 -0.18413 0.24467 -0.18517 0.25 C -0.18844 0.26713 -0.18635 0.26018 -0.19065 0.27152 C -0.19261 0.28541 -0.19405 0.29652 -0.19731 0.30949 C -0.19809 0.31273 -0.19901 0.3162 -0.20005 0.31921 C -0.20175 0.32407 -0.2054 0.33333 -0.2054 0.33356 C -0.20866 0.35115 -0.20671 0.34328 -0.21075 0.35717 C -0.21219 0.36782 -0.21271 0.37268 -0.21884 0.37615 C -0.22119 0.38935 -0.22263 0.40277 -0.2268 0.41435 C -0.22811 0.42315 -0.23085 0.4294 -0.23215 0.43819 C -0.23502 0.45671 -0.23555 0.47338 -0.24024 0.49051 C -0.24207 0.49722 -0.2405 0.50602 -0.24298 0.51203 C -0.24403 0.51458 -0.24651 0.51365 -0.24833 0.51435 C -0.25055 0.52662 -0.25512 0.57338 -0.25656 0.58518 " pathEditMode="relative" rAng="0" ptsTypes="ffffffffffffffffffffffffffffffffff">
                                      <p:cBhvr>
                                        <p:cTn id="5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28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3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2904E-6 1.48148E-6 C -0.00417 0.00741 -0.00665 0.01597 -0.0107 0.02384 C -0.01448 0.03125 -0.0197 0.03657 -0.02283 0.04514 C -0.02584 0.05347 -0.02884 0.05879 -0.03354 0.06435 C -0.03654 0.07199 -0.04006 0.07778 -0.04293 0.08565 C -0.04332 0.08889 -0.04345 0.09213 -0.04424 0.09514 C -0.04489 0.09768 -0.04645 0.09954 -0.04698 0.10231 C -0.05011 0.12083 -0.04711 0.12153 -0.05507 0.13565 C -0.05676 0.14514 -0.05911 0.15 -0.06303 0.15717 C -0.06485 0.17176 -0.06394 0.17986 -0.07112 0.18796 C -0.07477 0.19745 -0.07973 0.20463 -0.08456 0.2118 C -0.086 0.21389 -0.08743 0.21643 -0.08861 0.21898 C -0.08965 0.22106 -0.09004 0.2243 -0.09122 0.22616 C -0.09369 0.22986 -0.09657 0.23241 -0.09931 0.23565 C -0.10061 0.23727 -0.10335 0.24051 -0.10335 0.24074 C -0.1057 0.25301 -0.10348 0.24629 -0.11275 0.25717 C -0.11405 0.25879 -0.11679 0.2618 -0.11679 0.26204 C -0.11914 0.27454 -0.12097 0.26944 -0.12749 0.27384 C -0.13271 0.27731 -0.13676 0.28102 -0.14224 0.28333 C -0.14498 0.28819 -0.14681 0.29236 -0.15033 0.29514 C -0.15294 0.29722 -0.15842 0.3 -0.15842 0.30023 C -0.16025 0.30231 -0.16168 0.30602 -0.16377 0.30717 C -0.16925 0.31042 -0.17617 0.31042 -0.18256 0.31435 C -0.18583 0.32292 -0.18987 0.32523 -0.19457 0.33102 C -0.19653 0.34028 -0.19874 0.34537 -0.20266 0.35231 C -0.20462 0.36319 -0.20671 0.38565 -0.20671 0.38588 C -0.20723 0.39537 -0.20684 0.40717 -0.20945 0.41667 C -0.21349 0.43125 -0.20814 0.44282 -0.21101 0.45833 " pathEditMode="relative" rAng="0" ptsTypes="ffffffffffffffffffffffffffff">
                                      <p:cBhvr>
                                        <p:cTn id="6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75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21802"/>
          <a:stretch>
            <a:fillRect/>
          </a:stretch>
        </p:blipFill>
        <p:spPr bwMode="auto">
          <a:xfrm>
            <a:off x="-49600" y="14287"/>
            <a:ext cx="9158288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1491" name="Picture 12" descr="Bird GIFs - Get the best GIF on GIPHY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714500" cy="12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18409" y="82451"/>
            <a:ext cx="232146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69 : 3 = ?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990600"/>
            <a:ext cx="143821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A. 23</a:t>
            </a:r>
          </a:p>
        </p:txBody>
      </p:sp>
      <p:sp>
        <p:nvSpPr>
          <p:cNvPr id="8" name="Rectangle 7"/>
          <p:cNvSpPr/>
          <p:nvPr/>
        </p:nvSpPr>
        <p:spPr>
          <a:xfrm>
            <a:off x="3291829" y="1905000"/>
            <a:ext cx="140775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B. 32</a:t>
            </a:r>
          </a:p>
        </p:txBody>
      </p:sp>
      <p:sp>
        <p:nvSpPr>
          <p:cNvPr id="9" name="Rectangle 8"/>
          <p:cNvSpPr/>
          <p:nvPr/>
        </p:nvSpPr>
        <p:spPr>
          <a:xfrm>
            <a:off x="6416029" y="990600"/>
            <a:ext cx="140775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C. 42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152400" y="990600"/>
            <a:ext cx="958754" cy="8233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21802"/>
          <a:stretch>
            <a:fillRect/>
          </a:stretch>
        </p:blipFill>
        <p:spPr bwMode="auto">
          <a:xfrm>
            <a:off x="-26194" y="171450"/>
            <a:ext cx="915828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2515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714500" cy="12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00150" y="571500"/>
            <a:ext cx="6331744" cy="3771900"/>
          </a:xfrm>
          <a:prstGeom prst="rect">
            <a:avLst/>
          </a:prstGeom>
          <a:solidFill>
            <a:srgbClr val="FF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5400" kern="0" dirty="0">
              <a:solidFill>
                <a:srgbClr val="002060"/>
              </a:solidFill>
              <a:latin typeface="Arial "/>
              <a:sym typeface="Arial"/>
            </a:endParaRP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2762896" y="1506888"/>
            <a:ext cx="25394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84cm : 2= …….</a:t>
            </a:r>
            <a:endParaRPr lang="vi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6" name="Picture 25" descr="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60" y="2141457"/>
            <a:ext cx="457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7" descr="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360" y="2724388"/>
            <a:ext cx="457200" cy="43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8" descr="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922" y="3341726"/>
            <a:ext cx="457200" cy="4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Line 34"/>
          <p:cNvSpPr>
            <a:spLocks noChangeShapeType="1"/>
          </p:cNvSpPr>
          <p:nvPr/>
        </p:nvSpPr>
        <p:spPr bwMode="auto">
          <a:xfrm>
            <a:off x="5765012" y="126923"/>
            <a:ext cx="285751" cy="0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>
              <a:solidFill>
                <a:srgbClr val="000000"/>
              </a:solidFill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1878807" y="1015604"/>
            <a:ext cx="47410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Điền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chỗ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5AC5D2-9DEE-4D14-BE04-EC82CF09803F}"/>
              </a:ext>
            </a:extLst>
          </p:cNvPr>
          <p:cNvSpPr txBox="1"/>
          <p:nvPr/>
        </p:nvSpPr>
        <p:spPr>
          <a:xfrm>
            <a:off x="3125064" y="2186702"/>
            <a:ext cx="131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42 cm</a:t>
            </a:r>
            <a:endParaRPr lang="vi-VN" sz="1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1556B52-88F2-4376-8892-065B778E9DCD}"/>
              </a:ext>
            </a:extLst>
          </p:cNvPr>
          <p:cNvSpPr txBox="1"/>
          <p:nvPr/>
        </p:nvSpPr>
        <p:spPr>
          <a:xfrm>
            <a:off x="3149191" y="2732139"/>
            <a:ext cx="131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24 cm</a:t>
            </a:r>
            <a:endParaRPr lang="vi-VN" sz="1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31DCF85-F9C6-4B48-9568-EE5D2414E9C0}"/>
              </a:ext>
            </a:extLst>
          </p:cNvPr>
          <p:cNvSpPr txBox="1"/>
          <p:nvPr/>
        </p:nvSpPr>
        <p:spPr>
          <a:xfrm>
            <a:off x="3048831" y="3353103"/>
            <a:ext cx="1317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22 cm</a:t>
            </a:r>
            <a:endParaRPr lang="vi-VN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4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7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9" b="21802"/>
          <a:stretch>
            <a:fillRect/>
          </a:stretch>
        </p:blipFill>
        <p:spPr bwMode="auto">
          <a:xfrm>
            <a:off x="-26194" y="171450"/>
            <a:ext cx="9158288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39" name="Picture 12" descr="Bird GIFs - Get the best GIF on GIPHY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8600"/>
            <a:ext cx="1714500" cy="124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28800" y="228600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½ </a:t>
            </a:r>
            <a:r>
              <a:rPr lang="en-US" sz="3200" dirty="0" err="1">
                <a:solidFill>
                  <a:srgbClr val="FF0000"/>
                </a:solidFill>
              </a:rPr>
              <a:t>của</a:t>
            </a:r>
            <a:r>
              <a:rPr lang="en-US" sz="3200" dirty="0">
                <a:solidFill>
                  <a:srgbClr val="FF0000"/>
                </a:solidFill>
              </a:rPr>
              <a:t> 1 </a:t>
            </a:r>
            <a:r>
              <a:rPr lang="en-US" sz="3200" dirty="0" err="1">
                <a:solidFill>
                  <a:srgbClr val="FF0000"/>
                </a:solidFill>
              </a:rPr>
              <a:t>ngày</a:t>
            </a:r>
            <a:r>
              <a:rPr lang="en-US" sz="3200" dirty="0">
                <a:solidFill>
                  <a:srgbClr val="FF0000"/>
                </a:solidFill>
              </a:rPr>
              <a:t>= ……. </a:t>
            </a:r>
            <a:r>
              <a:rPr lang="en-US" sz="3200" dirty="0" err="1">
                <a:solidFill>
                  <a:srgbClr val="FF0000"/>
                </a:solidFill>
              </a:rPr>
              <a:t>giờ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58224" y="990600"/>
            <a:ext cx="231666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A. 23 </a:t>
            </a:r>
            <a:r>
              <a:rPr lang="en-US" sz="44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giờ</a:t>
            </a:r>
            <a:endParaRPr lang="en-US" sz="44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52607" y="1905000"/>
            <a:ext cx="228620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B. 12 </a:t>
            </a:r>
            <a:r>
              <a:rPr lang="en-US" sz="44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giờ</a:t>
            </a:r>
            <a:endParaRPr lang="en-US" sz="44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76807" y="990600"/>
            <a:ext cx="2286203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C. 24 </a:t>
            </a:r>
            <a:r>
              <a:rPr lang="en-US" sz="4400" dirty="0" err="1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giờ</a:t>
            </a:r>
            <a:endParaRPr lang="en-US" sz="44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2590800" y="1915180"/>
            <a:ext cx="958754" cy="8233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 bwMode="auto">
          <a:xfrm>
            <a:off x="2286000" y="1295400"/>
            <a:ext cx="5029200" cy="2209800"/>
          </a:xfrm>
          <a:prstGeom prst="ribbon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0" y="18288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75695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Content Placeholder 2">
            <a:extLst>
              <a:ext uri="{FF2B5EF4-FFF2-40B4-BE49-F238E27FC236}">
                <a16:creationId xmlns:a16="http://schemas.microsoft.com/office/drawing/2014/main" id="{546D1805-381B-4540-896E-FA3E935A8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TextBox 3">
            <a:extLst>
              <a:ext uri="{FF2B5EF4-FFF2-40B4-BE49-F238E27FC236}">
                <a16:creationId xmlns:a16="http://schemas.microsoft.com/office/drawing/2014/main" id="{F53D06FA-DF25-486E-B82A-EF1ACFB87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1657350"/>
            <a:ext cx="7086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>
                <a:latin typeface="Times New Roman" panose="02020603050405020304" pitchFamily="18" charset="0"/>
                <a:cs typeface="Times New Roman" panose="02020603050405020304" pitchFamily="18" charset="0"/>
              </a:rPr>
              <a:t>Muốn chia số có 2 chữ số cho số có 1 chữ số, thực hiện qua mấy bước? Đó là những bước nào?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5342A8-F11A-43CD-A1B0-4CBED7B51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800350"/>
            <a:ext cx="2228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Đặt tính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4CC9BC-4DAF-41FD-B44A-E81CC12E2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323" y="3495675"/>
            <a:ext cx="70639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chia-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thương). </a:t>
            </a:r>
            <a:endParaRPr lang="en-US" alt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6F1E62C-3B11-45A1-9A9B-C888CB16A104}"/>
              </a:ext>
            </a:extLst>
          </p:cNvPr>
          <p:cNvCxnSpPr/>
          <p:nvPr/>
        </p:nvCxnSpPr>
        <p:spPr>
          <a:xfrm flipV="1">
            <a:off x="3543300" y="2743200"/>
            <a:ext cx="628650" cy="28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7A24FAC-4F4E-4124-85F9-57B3C174DEB1}"/>
              </a:ext>
            </a:extLst>
          </p:cNvPr>
          <p:cNvCxnSpPr/>
          <p:nvPr/>
        </p:nvCxnSpPr>
        <p:spPr>
          <a:xfrm>
            <a:off x="3543300" y="3124200"/>
            <a:ext cx="628650" cy="114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AF87CE9-F9A3-4409-AD36-9BBC15B63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4807" y="2484835"/>
            <a:ext cx="26931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bị chia, số chia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C9B7ED-E093-452F-86AE-894CF5211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4807" y="3014663"/>
            <a:ext cx="26931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 dấu chia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55ea2b595920b9e623a292d24afec3ee785c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5014</TotalTime>
  <Words>1040</Words>
  <Application>Microsoft Office PowerPoint</Application>
  <PresentationFormat>Custom</PresentationFormat>
  <Paragraphs>239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Arial </vt:lpstr>
      <vt:lpstr>Arial Narrow</vt:lpstr>
      <vt:lpstr>Calibri</vt:lpstr>
      <vt:lpstr>Calibri Light</vt:lpstr>
      <vt:lpstr>HP001 5 hàng</vt:lpstr>
      <vt:lpstr>Times New Roman</vt:lpstr>
      <vt:lpstr>UTM Cookies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AN_CHAU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NGUYEN THI LUYEN</dc:creator>
  <cp:lastModifiedBy>OS</cp:lastModifiedBy>
  <cp:revision>461</cp:revision>
  <dcterms:created xsi:type="dcterms:W3CDTF">2009-10-26T05:52:20Z</dcterms:created>
  <dcterms:modified xsi:type="dcterms:W3CDTF">2021-10-17T00:38:24Z</dcterms:modified>
</cp:coreProperties>
</file>