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5" r:id="rId2"/>
    <p:sldId id="286" r:id="rId3"/>
    <p:sldId id="287" r:id="rId4"/>
    <p:sldId id="289" r:id="rId5"/>
    <p:sldId id="284" r:id="rId6"/>
    <p:sldId id="288" r:id="rId7"/>
    <p:sldId id="259" r:id="rId8"/>
    <p:sldId id="257" r:id="rId9"/>
    <p:sldId id="279" r:id="rId10"/>
    <p:sldId id="280" r:id="rId11"/>
    <p:sldId id="281" r:id="rId12"/>
    <p:sldId id="282" r:id="rId13"/>
    <p:sldId id="258" r:id="rId14"/>
    <p:sldId id="278" r:id="rId15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84"/>
    <p:restoredTop sz="95735"/>
  </p:normalViewPr>
  <p:slideViewPr>
    <p:cSldViewPr snapToGrid="0" snapToObjects="1" showGuides="1">
      <p:cViewPr varScale="1">
        <p:scale>
          <a:sx n="58" d="100"/>
          <a:sy n="58" d="100"/>
        </p:scale>
        <p:origin x="91" y="2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B2975-9AF3-A14F-AFCC-27F8D1D8D536}" type="datetimeFigureOut">
              <a:rPr lang="en-VN" smtClean="0"/>
              <a:t>10/12/2021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75B2D-F4E5-AA4B-9E4C-6916B728C5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5406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BF09-6F20-4A23-8E8D-7AE40E8C18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08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A39DD-8312-4AF0-8206-6D24B9C9B0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35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7BEBC-91D7-A04D-A374-4207A814C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9A1AA7-658E-C54A-825C-E4BF0AA13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F9214-F8A4-0C40-82B9-188C459B2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2DF8-F6C5-6F41-AC1D-65C4E03AC447}" type="datetimeFigureOut">
              <a:rPr lang="en-VN" smtClean="0"/>
              <a:t>10/12/2021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6D9F5-EF38-214D-93D6-DC118E44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ED371-DF63-1448-8FDE-24DDD05BC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215-2FEC-344E-ACF3-96DB629F804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035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AE20-161E-9C40-87E1-3787BA199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9211F-A56B-4946-B675-481704030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36274-67AA-4941-8ED6-41F774ACD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2DF8-F6C5-6F41-AC1D-65C4E03AC447}" type="datetimeFigureOut">
              <a:rPr lang="en-VN" smtClean="0"/>
              <a:t>10/12/2021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8823C-49BE-344B-93D9-20C2A1E5C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060C2-663A-F740-B78C-4D7188E02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215-2FEC-344E-ACF3-96DB629F804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0934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29B2F-B7AC-7645-AC04-E92AAFC1D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CCFEC0-580F-F544-8E90-6A7C568C7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975E2-A9AD-2044-8BFE-8CDB12588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2DF8-F6C5-6F41-AC1D-65C4E03AC447}" type="datetimeFigureOut">
              <a:rPr lang="en-VN" smtClean="0"/>
              <a:t>10/12/2021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1463C-510C-714D-A76D-6E44A7BCE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AF07C-6E19-D343-94BD-0624E950D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215-2FEC-344E-ACF3-96DB629F804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2181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402B-6980-E44F-B385-2F51ED21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00FC9-F094-FA4C-9E64-389FBE2E2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88F54-1AE8-494C-9A06-4DB1B3C93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2DF8-F6C5-6F41-AC1D-65C4E03AC447}" type="datetimeFigureOut">
              <a:rPr lang="en-VN" smtClean="0"/>
              <a:t>10/12/2021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BCE5C-6F26-794E-A0BB-BB0E8890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4FFB5-1E63-FE4F-A8E9-57E5560AF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215-2FEC-344E-ACF3-96DB629F804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0358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51C47-F054-8347-99EE-6D6ADEAE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2BB4F-E6B6-E941-8BA7-967E9D1F4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D625F-4572-A747-B685-9C83A8AD5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2DF8-F6C5-6F41-AC1D-65C4E03AC447}" type="datetimeFigureOut">
              <a:rPr lang="en-VN" smtClean="0"/>
              <a:t>10/12/2021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0A4E2-0E53-B943-B75A-9C4C9906D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DBF7C-C143-4546-9380-AADE06019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215-2FEC-344E-ACF3-96DB629F804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4399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AF38F-F3C8-B04A-9CA5-4D596FCE7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19661-D224-6741-A279-D18A391A5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E730A-2ED0-9D43-9615-AABDCFB81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D9CD1-0B83-A846-9F39-496E72697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2DF8-F6C5-6F41-AC1D-65C4E03AC447}" type="datetimeFigureOut">
              <a:rPr lang="en-VN" smtClean="0"/>
              <a:t>10/12/2021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028B0-C7A5-8D46-82EC-0C2E23354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42A3D-4EB9-2840-B5A4-50F9E80D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215-2FEC-344E-ACF3-96DB629F804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1678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7740A-EC4A-8D4C-822A-D6143ABC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4D8D9-5E4A-9E41-AF85-8C869BC48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25590-BAA4-FB40-9A69-2868FFEA9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9E402-E0F6-D74B-AC2A-9FC66974B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DAD2B-FCA4-4D42-8953-FC279F72E2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3E134E-1EB3-4946-BBD6-47E201F28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2DF8-F6C5-6F41-AC1D-65C4E03AC447}" type="datetimeFigureOut">
              <a:rPr lang="en-VN" smtClean="0"/>
              <a:t>10/12/2021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6A3976-4809-E344-803D-7104A03D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F7E4ED-4209-644B-BD53-121F0917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215-2FEC-344E-ACF3-96DB629F804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3784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4472-9079-5D4D-A1DB-476549E0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A73FF6-1DD3-A848-AFA0-F5543C612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2DF8-F6C5-6F41-AC1D-65C4E03AC447}" type="datetimeFigureOut">
              <a:rPr lang="en-VN" smtClean="0"/>
              <a:t>10/12/2021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FD739-F612-5042-A2DA-6224D0A63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0A7DDA-7596-7C43-82ED-D2867AB3C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215-2FEC-344E-ACF3-96DB629F804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5120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FB0FD2-D446-8E43-8A34-6F7F9389C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2DF8-F6C5-6F41-AC1D-65C4E03AC447}" type="datetimeFigureOut">
              <a:rPr lang="en-VN" smtClean="0"/>
              <a:t>10/12/2021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29900F-F91F-6749-976E-2A46FE17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D5CDF-8DEA-084D-A65B-BA4A1982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215-2FEC-344E-ACF3-96DB629F804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2288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08460-AC01-3741-ABF3-9E35D8281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8EB42-AD29-6245-A1EA-A8FAAB981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378A6-FFAC-A94B-A975-EEC78C183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ABC35-6C15-7546-B58F-F747430D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2DF8-F6C5-6F41-AC1D-65C4E03AC447}" type="datetimeFigureOut">
              <a:rPr lang="en-VN" smtClean="0"/>
              <a:t>10/12/2021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34FCD-035F-4E4F-BA2A-C4082D83B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01C2B-6E32-D24A-BACC-70C16012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215-2FEC-344E-ACF3-96DB629F804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5645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A3520-CF0C-4C4A-8B0D-D66CAFBA8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A1E0CF-CA13-6142-A875-395E13B76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ACC6A-D961-5F4A-9F19-0CE558D80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C424F-51CB-B34D-8747-79CB25F19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2DF8-F6C5-6F41-AC1D-65C4E03AC447}" type="datetimeFigureOut">
              <a:rPr lang="en-VN" smtClean="0"/>
              <a:t>10/12/2021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604C3-333E-F04C-88A2-D74C452E0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5F302-404F-5A47-AB76-50075BD42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215-2FEC-344E-ACF3-96DB629F804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7029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6063C-3BE7-6047-B41A-16BBAB94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804A7-082A-D345-840D-EEA426EF1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25903-5CF2-1140-88DA-E9D01FA05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D2DF8-F6C5-6F41-AC1D-65C4E03AC447}" type="datetimeFigureOut">
              <a:rPr lang="en-VN" smtClean="0"/>
              <a:t>10/12/2021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7BF32-BE37-1442-B6E7-485BEC039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BE630-D45F-2348-BF74-42940405D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4D215-2FEC-344E-ACF3-96DB629F804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9360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9.gif"/><Relationship Id="rId5" Type="http://schemas.openxmlformats.org/officeDocument/2006/relationships/slide" Target="slide12.xml"/><Relationship Id="rId10" Type="http://schemas.openxmlformats.org/officeDocument/2006/relationships/image" Target="../media/image14.gif"/><Relationship Id="rId4" Type="http://schemas.openxmlformats.org/officeDocument/2006/relationships/image" Target="../media/image11.png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F72F023-67E4-4804-A5D9-4BEA6802BAE6}"/>
              </a:ext>
            </a:extLst>
          </p:cNvPr>
          <p:cNvSpPr txBox="1"/>
          <p:nvPr/>
        </p:nvSpPr>
        <p:spPr>
          <a:xfrm>
            <a:off x="3109802" y="314980"/>
            <a:ext cx="76343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NỘI QUY LỚP HỌC TRỰC TUYẾN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FDCDEC-0556-43A4-B241-D15F5D3AAD04}"/>
              </a:ext>
            </a:extLst>
          </p:cNvPr>
          <p:cNvGrpSpPr/>
          <p:nvPr/>
        </p:nvGrpSpPr>
        <p:grpSpPr>
          <a:xfrm>
            <a:off x="6420282" y="3754107"/>
            <a:ext cx="4323918" cy="1523056"/>
            <a:chOff x="4946694" y="4072206"/>
            <a:chExt cx="4323918" cy="152305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BE0B25-670D-4ABB-B2BB-BA0188F2D0EC}"/>
                </a:ext>
              </a:extLst>
            </p:cNvPr>
            <p:cNvSpPr txBox="1"/>
            <p:nvPr/>
          </p:nvSpPr>
          <p:spPr>
            <a:xfrm>
              <a:off x="6541479" y="4132913"/>
              <a:ext cx="2729133" cy="1429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KHÔNG click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chuột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vào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slide GV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đang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trình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chiếu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ABBA97C7-8671-43EA-AA05-54670B210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694" y="4072206"/>
              <a:ext cx="1594785" cy="1523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8334F1-B992-453F-9C54-FCEABA744582}"/>
              </a:ext>
            </a:extLst>
          </p:cNvPr>
          <p:cNvGrpSpPr/>
          <p:nvPr/>
        </p:nvGrpSpPr>
        <p:grpSpPr>
          <a:xfrm>
            <a:off x="1783078" y="1554718"/>
            <a:ext cx="4302957" cy="2021460"/>
            <a:chOff x="4846824" y="1827189"/>
            <a:chExt cx="4302957" cy="202146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779FE24-B712-4E5F-B9F1-0AB23242A41A}"/>
                </a:ext>
              </a:extLst>
            </p:cNvPr>
            <p:cNvSpPr txBox="1"/>
            <p:nvPr/>
          </p:nvSpPr>
          <p:spPr>
            <a:xfrm>
              <a:off x="6420648" y="1959349"/>
              <a:ext cx="2729133" cy="1889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Chuẩn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bị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đầy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đủ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đồ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dùng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học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: 1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vở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nháp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bút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mực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bút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chì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th</a:t>
              </a:r>
              <a:r>
                <a:rPr lang="vi-VN" sz="2000">
                  <a:solidFill>
                    <a:srgbClr val="17479D"/>
                  </a:solidFill>
                </a:rPr>
                <a:t>ư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ớc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kẻ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tẩy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,...</a:t>
              </a:r>
            </a:p>
          </p:txBody>
        </p:sp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F808A2E5-57DE-4F20-83DF-868C7E8D37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6824" y="1827189"/>
              <a:ext cx="1573824" cy="1523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6E0BF91-B934-4633-BFC5-76606FCD7B69}"/>
              </a:ext>
            </a:extLst>
          </p:cNvPr>
          <p:cNvGrpSpPr/>
          <p:nvPr/>
        </p:nvGrpSpPr>
        <p:grpSpPr>
          <a:xfrm>
            <a:off x="6441244" y="1544964"/>
            <a:ext cx="4302956" cy="1558341"/>
            <a:chOff x="4917244" y="1561749"/>
            <a:chExt cx="4302956" cy="15583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258EB3-544E-4AA8-8590-925D6F439B8E}"/>
                </a:ext>
              </a:extLst>
            </p:cNvPr>
            <p:cNvSpPr txBox="1"/>
            <p:nvPr/>
          </p:nvSpPr>
          <p:spPr>
            <a:xfrm>
              <a:off x="6491067" y="1690468"/>
              <a:ext cx="2729133" cy="1429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KHÔNG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nói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chuyện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riêng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hoặc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gây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tiếng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ồn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giờ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học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A3C57502-C2C5-4D17-AA24-FF1308CEB6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244" y="1561749"/>
              <a:ext cx="1573823" cy="1503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82DE48F-E205-416A-83FD-FDAC7D3E7E53}"/>
              </a:ext>
            </a:extLst>
          </p:cNvPr>
          <p:cNvGrpSpPr/>
          <p:nvPr/>
        </p:nvGrpSpPr>
        <p:grpSpPr>
          <a:xfrm>
            <a:off x="1783077" y="3782283"/>
            <a:ext cx="4323956" cy="2367020"/>
            <a:chOff x="309489" y="4172745"/>
            <a:chExt cx="4323956" cy="236702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C61A1E-EFCF-4607-AAB5-2FCE87929FB8}"/>
                </a:ext>
              </a:extLst>
            </p:cNvPr>
            <p:cNvSpPr txBox="1"/>
            <p:nvPr/>
          </p:nvSpPr>
          <p:spPr>
            <a:xfrm>
              <a:off x="1904312" y="4186813"/>
              <a:ext cx="2729133" cy="2352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TẮT micro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khi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nghe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GV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giảng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bài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. BẬT micro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khi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đ</a:t>
              </a:r>
              <a:r>
                <a:rPr lang="vi-VN" sz="2000">
                  <a:solidFill>
                    <a:srgbClr val="17479D"/>
                  </a:solidFill>
                </a:rPr>
                <a:t>ư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ợc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GV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mời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trả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lời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và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TẮT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đi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sau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khi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trình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bày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err="1">
                  <a:solidFill>
                    <a:srgbClr val="17479D"/>
                  </a:solidFill>
                  <a:latin typeface="UTM Avo" panose="02040603050506020204" pitchFamily="18" charset="0"/>
                </a:rPr>
                <a:t>xong</a:t>
              </a:r>
              <a:r>
                <a:rPr lang="en-US" sz="2000">
                  <a:solidFill>
                    <a:srgbClr val="17479D"/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  <p:pic>
          <p:nvPicPr>
            <p:cNvPr id="26" name="Picture 8">
              <a:extLst>
                <a:ext uri="{FF2B5EF4-FFF2-40B4-BE49-F238E27FC236}">
                  <a16:creationId xmlns:a16="http://schemas.microsoft.com/office/drawing/2014/main" id="{E6590AA1-A654-4882-AB33-F268F4536A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89" y="4172745"/>
              <a:ext cx="1701677" cy="1704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83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F18B36C-B6F8-40F6-9C9F-4CED488FA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4458" y="0"/>
            <a:ext cx="12746457" cy="71859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20B2BF6-830C-4116-B20A-A11D2343221B}"/>
                  </a:ext>
                </a:extLst>
              </p:cNvPr>
              <p:cNvSpPr/>
              <p:nvPr/>
            </p:nvSpPr>
            <p:spPr>
              <a:xfrm>
                <a:off x="408562" y="369651"/>
                <a:ext cx="9241276" cy="264592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6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vi-VN" sz="6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000" dirty="0" err="1">
                    <a:latin typeface="UTM Androgyne" panose="02040603050506020204" pitchFamily="18" charset="0"/>
                  </a:rPr>
                  <a:t>của</a:t>
                </a:r>
                <a:r>
                  <a:rPr lang="en-US" sz="6000" dirty="0">
                    <a:latin typeface="UTM Androgyne" panose="02040603050506020204" pitchFamily="18" charset="0"/>
                  </a:rPr>
                  <a:t> 20cm </a:t>
                </a:r>
                <a:r>
                  <a:rPr lang="en-US" sz="6000" dirty="0" err="1">
                    <a:latin typeface="UTM Androgyne" panose="02040603050506020204" pitchFamily="18" charset="0"/>
                  </a:rPr>
                  <a:t>là</a:t>
                </a:r>
                <a:r>
                  <a:rPr lang="en-US" sz="6000" dirty="0">
                    <a:latin typeface="UTM Androgyne" panose="02040603050506020204" pitchFamily="18" charset="0"/>
                  </a:rPr>
                  <a:t> …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20B2BF6-830C-4116-B20A-A11D23432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62" y="369651"/>
                <a:ext cx="9241276" cy="26459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094D2C1-7CAD-4D15-8C6B-36FCFC71A3AA}"/>
              </a:ext>
            </a:extLst>
          </p:cNvPr>
          <p:cNvSpPr/>
          <p:nvPr/>
        </p:nvSpPr>
        <p:spPr>
          <a:xfrm>
            <a:off x="2224392" y="3472774"/>
            <a:ext cx="7412477" cy="138132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UTM Androgyne" panose="02040603050506020204" pitchFamily="18" charset="0"/>
              </a:rPr>
              <a:t>5cm</a:t>
            </a:r>
          </a:p>
        </p:txBody>
      </p:sp>
      <p:sp>
        <p:nvSpPr>
          <p:cNvPr id="4" name="Arrow: Left 3">
            <a:hlinkClick r:id="rId5" action="ppaction://hlinksldjump"/>
            <a:extLst>
              <a:ext uri="{FF2B5EF4-FFF2-40B4-BE49-F238E27FC236}">
                <a16:creationId xmlns:a16="http://schemas.microsoft.com/office/drawing/2014/main" id="{B98CEA90-515B-4C26-98FB-067A3319267A}"/>
              </a:ext>
            </a:extLst>
          </p:cNvPr>
          <p:cNvSpPr/>
          <p:nvPr/>
        </p:nvSpPr>
        <p:spPr>
          <a:xfrm>
            <a:off x="10418323" y="5768502"/>
            <a:ext cx="1381327" cy="108949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0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F18B36C-B6F8-40F6-9C9F-4CED488FA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4458" y="0"/>
            <a:ext cx="12746457" cy="71859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C852C89-7D54-4547-B628-594E41C66954}"/>
                  </a:ext>
                </a:extLst>
              </p:cNvPr>
              <p:cNvSpPr/>
              <p:nvPr/>
            </p:nvSpPr>
            <p:spPr>
              <a:xfrm>
                <a:off x="408562" y="369651"/>
                <a:ext cx="9241276" cy="264592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6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vi-VN" sz="6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000" dirty="0" err="1">
                    <a:latin typeface="UTM Androgyne" panose="02040603050506020204" pitchFamily="18" charset="0"/>
                  </a:rPr>
                  <a:t>của</a:t>
                </a:r>
                <a:r>
                  <a:rPr lang="en-US" sz="6000" dirty="0">
                    <a:latin typeface="UTM Androgyne" panose="02040603050506020204" pitchFamily="18" charset="0"/>
                  </a:rPr>
                  <a:t> 80kg </a:t>
                </a:r>
                <a:r>
                  <a:rPr lang="en-US" sz="6000" dirty="0" err="1">
                    <a:latin typeface="UTM Androgyne" panose="02040603050506020204" pitchFamily="18" charset="0"/>
                  </a:rPr>
                  <a:t>là</a:t>
                </a:r>
                <a:r>
                  <a:rPr lang="en-US" sz="6000" dirty="0">
                    <a:latin typeface="UTM Androgyne" panose="02040603050506020204" pitchFamily="18" charset="0"/>
                  </a:rPr>
                  <a:t> …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C852C89-7D54-4547-B628-594E41C66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62" y="369651"/>
                <a:ext cx="9241276" cy="26459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33B3330-D4B2-4AB3-AB1F-4DBAC641DC12}"/>
              </a:ext>
            </a:extLst>
          </p:cNvPr>
          <p:cNvSpPr/>
          <p:nvPr/>
        </p:nvSpPr>
        <p:spPr>
          <a:xfrm>
            <a:off x="2224392" y="3472774"/>
            <a:ext cx="7412477" cy="138132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7200" b="1" dirty="0">
                <a:solidFill>
                  <a:prstClr val="white"/>
                </a:solidFill>
                <a:latin typeface="UTM Androgyne" panose="02040603050506020204" pitchFamily="18" charset="0"/>
              </a:rPr>
              <a:t>20kg</a:t>
            </a:r>
          </a:p>
        </p:txBody>
      </p:sp>
      <p:sp>
        <p:nvSpPr>
          <p:cNvPr id="7" name="Arrow: Left 6">
            <a:hlinkClick r:id="rId5" action="ppaction://hlinksldjump"/>
            <a:extLst>
              <a:ext uri="{FF2B5EF4-FFF2-40B4-BE49-F238E27FC236}">
                <a16:creationId xmlns:a16="http://schemas.microsoft.com/office/drawing/2014/main" id="{F39962FF-3145-4126-B363-D06BCEA89F2E}"/>
              </a:ext>
            </a:extLst>
          </p:cNvPr>
          <p:cNvSpPr/>
          <p:nvPr/>
        </p:nvSpPr>
        <p:spPr>
          <a:xfrm>
            <a:off x="10418323" y="5768502"/>
            <a:ext cx="1381327" cy="108949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1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F18B36C-B6F8-40F6-9C9F-4CED488FA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4458" y="0"/>
            <a:ext cx="12746457" cy="71859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A731D18-1F06-468B-8057-661B66C0369A}"/>
                  </a:ext>
                </a:extLst>
              </p:cNvPr>
              <p:cNvSpPr/>
              <p:nvPr/>
            </p:nvSpPr>
            <p:spPr>
              <a:xfrm>
                <a:off x="408562" y="369651"/>
                <a:ext cx="9241276" cy="264592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6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vi-VN" sz="6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000" dirty="0" err="1">
                    <a:latin typeface="UTM Androgyne" panose="02040603050506020204" pitchFamily="18" charset="0"/>
                  </a:rPr>
                  <a:t>của</a:t>
                </a:r>
                <a:r>
                  <a:rPr lang="en-US" sz="6000" dirty="0">
                    <a:latin typeface="UTM Androgyne" panose="02040603050506020204" pitchFamily="18" charset="0"/>
                  </a:rPr>
                  <a:t> 40km </a:t>
                </a:r>
                <a:r>
                  <a:rPr lang="en-US" sz="6000" dirty="0" err="1">
                    <a:latin typeface="UTM Androgyne" panose="02040603050506020204" pitchFamily="18" charset="0"/>
                  </a:rPr>
                  <a:t>là</a:t>
                </a:r>
                <a:r>
                  <a:rPr lang="en-US" sz="6000" dirty="0">
                    <a:latin typeface="UTM Androgyne" panose="02040603050506020204" pitchFamily="18" charset="0"/>
                  </a:rPr>
                  <a:t> …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A731D18-1F06-468B-8057-661B66C036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62" y="369651"/>
                <a:ext cx="9241276" cy="26459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839CB5-866B-4B90-A21D-047F6BB746F4}"/>
              </a:ext>
            </a:extLst>
          </p:cNvPr>
          <p:cNvSpPr/>
          <p:nvPr/>
        </p:nvSpPr>
        <p:spPr>
          <a:xfrm>
            <a:off x="2224392" y="3472774"/>
            <a:ext cx="7412477" cy="138132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7200" b="1" dirty="0">
                <a:solidFill>
                  <a:prstClr val="white"/>
                </a:solidFill>
                <a:latin typeface="UTM Androgyne" panose="02040603050506020204" pitchFamily="18" charset="0"/>
              </a:rPr>
              <a:t>10km</a:t>
            </a:r>
          </a:p>
        </p:txBody>
      </p:sp>
      <p:sp>
        <p:nvSpPr>
          <p:cNvPr id="6" name="Arrow: Left 5">
            <a:hlinkClick r:id="rId5" action="ppaction://hlinksldjump"/>
            <a:extLst>
              <a:ext uri="{FF2B5EF4-FFF2-40B4-BE49-F238E27FC236}">
                <a16:creationId xmlns:a16="http://schemas.microsoft.com/office/drawing/2014/main" id="{8C844D45-B607-4B3C-AD2A-AFB18C3DC30B}"/>
              </a:ext>
            </a:extLst>
          </p:cNvPr>
          <p:cNvSpPr/>
          <p:nvPr/>
        </p:nvSpPr>
        <p:spPr>
          <a:xfrm>
            <a:off x="10418323" y="5768502"/>
            <a:ext cx="1381327" cy="108949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7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A502E5-BE2D-4742-9211-5CC001230FC4}"/>
              </a:ext>
            </a:extLst>
          </p:cNvPr>
          <p:cNvSpPr txBox="1"/>
          <p:nvPr/>
        </p:nvSpPr>
        <p:spPr>
          <a:xfrm>
            <a:off x="2943225" y="142875"/>
            <a:ext cx="5886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B</a:t>
            </a:r>
            <a:r>
              <a:rPr lang="en-VN" sz="4800" b="1" dirty="0">
                <a:solidFill>
                  <a:schemeClr val="bg1"/>
                </a:solidFill>
              </a:rPr>
              <a:t>ài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BB266A-ADC3-BF44-B65F-FE9C4E185772}"/>
                  </a:ext>
                </a:extLst>
              </p:cNvPr>
              <p:cNvSpPr txBox="1"/>
              <p:nvPr/>
            </p:nvSpPr>
            <p:spPr>
              <a:xfrm>
                <a:off x="489857" y="1436914"/>
                <a:ext cx="8049986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000" dirty="0"/>
                  <a:t>Tìm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VN" sz="4000" dirty="0"/>
                  <a:t> của: 20cm ; 40km ; 80kg.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BB266A-ADC3-BF44-B65F-FE9C4E185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57" y="1436914"/>
                <a:ext cx="8049986" cy="981487"/>
              </a:xfrm>
              <a:prstGeom prst="rect">
                <a:avLst/>
              </a:prstGeom>
              <a:blipFill>
                <a:blip r:embed="rId3"/>
                <a:stretch>
                  <a:fillRect l="-2677" b="-1282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A2D313D-0D49-1645-9EB2-07A8A9FC155D}"/>
                  </a:ext>
                </a:extLst>
              </p:cNvPr>
              <p:cNvSpPr/>
              <p:nvPr/>
            </p:nvSpPr>
            <p:spPr>
              <a:xfrm>
                <a:off x="1039344" y="2850413"/>
                <a:ext cx="4104009" cy="961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VN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VN" sz="4000" dirty="0">
                    <a:solidFill>
                      <a:srgbClr val="C00000"/>
                    </a:solidFill>
                  </a:rPr>
                  <a:t> của 20cm là 5cm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A2D313D-0D49-1645-9EB2-07A8A9FC1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44" y="2850413"/>
                <a:ext cx="4104009" cy="961545"/>
              </a:xfrm>
              <a:prstGeom prst="rect">
                <a:avLst/>
              </a:prstGeom>
              <a:blipFill>
                <a:blip r:embed="rId4"/>
                <a:stretch>
                  <a:fillRect l="-615" r="-4308" b="-1578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A13F519-31B5-4042-9891-782540D2CACD}"/>
                  </a:ext>
                </a:extLst>
              </p:cNvPr>
              <p:cNvSpPr/>
              <p:nvPr/>
            </p:nvSpPr>
            <p:spPr>
              <a:xfrm>
                <a:off x="6601250" y="2850412"/>
                <a:ext cx="4511171" cy="961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VN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VN" sz="4000" dirty="0">
                    <a:solidFill>
                      <a:srgbClr val="C00000"/>
                    </a:solidFill>
                  </a:rPr>
                  <a:t> của 40km là 10km 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A13F519-31B5-4042-9891-782540D2CA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250" y="2850412"/>
                <a:ext cx="4511171" cy="961545"/>
              </a:xfrm>
              <a:prstGeom prst="rect">
                <a:avLst/>
              </a:prstGeom>
              <a:blipFill>
                <a:blip r:embed="rId5"/>
                <a:stretch>
                  <a:fillRect l="-560" r="-3641" b="-1578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5662F2-1616-9D40-B826-D6EB6DE31FFE}"/>
                  </a:ext>
                </a:extLst>
              </p:cNvPr>
              <p:cNvSpPr/>
              <p:nvPr/>
            </p:nvSpPr>
            <p:spPr>
              <a:xfrm>
                <a:off x="1039344" y="4439600"/>
                <a:ext cx="3943708" cy="961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VN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VN" sz="4000" dirty="0">
                    <a:solidFill>
                      <a:srgbClr val="C00000"/>
                    </a:solidFill>
                  </a:rPr>
                  <a:t> của 80kg</a:t>
                </a:r>
                <a:r>
                  <a:rPr lang="en-VN" sz="4000" i="1" dirty="0">
                    <a:solidFill>
                      <a:srgbClr val="C00000"/>
                    </a:solidFill>
                  </a:rPr>
                  <a:t> </a:t>
                </a:r>
                <a:r>
                  <a:rPr lang="en-VN" sz="4000" dirty="0">
                    <a:solidFill>
                      <a:srgbClr val="C00000"/>
                    </a:solidFill>
                  </a:rPr>
                  <a:t>là 20kg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5662F2-1616-9D40-B826-D6EB6DE31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44" y="4439600"/>
                <a:ext cx="3943708" cy="961545"/>
              </a:xfrm>
              <a:prstGeom prst="rect">
                <a:avLst/>
              </a:prstGeom>
              <a:blipFill>
                <a:blip r:embed="rId6"/>
                <a:stretch>
                  <a:fillRect l="-641" r="-4487" b="-1428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900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A1A530-1547-7546-9B31-C1AA0450F0F3}"/>
              </a:ext>
            </a:extLst>
          </p:cNvPr>
          <p:cNvSpPr txBox="1"/>
          <p:nvPr/>
        </p:nvSpPr>
        <p:spPr>
          <a:xfrm>
            <a:off x="663699" y="1403990"/>
            <a:ext cx="9192821" cy="4050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VN" sz="4400" b="1" dirty="0">
                <a:solidFill>
                  <a:srgbClr val="00B050"/>
                </a:solidFill>
              </a:rPr>
              <a:t>Luyện đọc và trả lời câu hỏi bài </a:t>
            </a:r>
          </a:p>
          <a:p>
            <a:pPr>
              <a:lnSpc>
                <a:spcPct val="150000"/>
              </a:lnSpc>
            </a:pPr>
            <a:r>
              <a:rPr lang="en-VN" sz="4400" b="1" dirty="0">
                <a:solidFill>
                  <a:srgbClr val="00B050"/>
                </a:solidFill>
              </a:rPr>
              <a:t>”Nhớ lại buổi đầu đi học”.</a:t>
            </a:r>
          </a:p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7030A0"/>
                </a:solidFill>
              </a:rPr>
              <a:t>2.   L</a:t>
            </a:r>
            <a:r>
              <a:rPr lang="en-VN" sz="4400" b="1" dirty="0">
                <a:solidFill>
                  <a:srgbClr val="7030A0"/>
                </a:solidFill>
              </a:rPr>
              <a:t>àm VBT Toán tr.34; 35 ; 36.</a:t>
            </a:r>
          </a:p>
          <a:p>
            <a:pPr>
              <a:lnSpc>
                <a:spcPct val="150000"/>
              </a:lnSpc>
            </a:pPr>
            <a:r>
              <a:rPr lang="en-VN" sz="4400" b="1" dirty="0">
                <a:solidFill>
                  <a:srgbClr val="C00000"/>
                </a:solidFill>
              </a:rPr>
              <a:t>3.   Học thuộc bảng chia.</a:t>
            </a:r>
          </a:p>
        </p:txBody>
      </p:sp>
    </p:spTree>
    <p:extLst>
      <p:ext uri="{BB962C8B-B14F-4D97-AF65-F5344CB8AC3E}">
        <p14:creationId xmlns:p14="http://schemas.microsoft.com/office/powerpoint/2010/main" val="35062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15761C-173A-7641-B840-5EF96D2F545C}"/>
              </a:ext>
            </a:extLst>
          </p:cNvPr>
          <p:cNvSpPr txBox="1"/>
          <p:nvPr/>
        </p:nvSpPr>
        <p:spPr>
          <a:xfrm>
            <a:off x="2522389" y="1245305"/>
            <a:ext cx="9509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chemeClr val="bg1"/>
                </a:solidFill>
              </a:rPr>
              <a:t>(5ô) </a:t>
            </a:r>
            <a:r>
              <a:rPr lang="en-VN" sz="4800" b="1" dirty="0">
                <a:solidFill>
                  <a:schemeClr val="bg1"/>
                </a:solidFill>
              </a:rPr>
              <a:t>Toán</a:t>
            </a:r>
          </a:p>
          <a:p>
            <a:pPr algn="ctr"/>
            <a:r>
              <a:rPr lang="en-VN" sz="3600" b="1" dirty="0">
                <a:solidFill>
                  <a:schemeClr val="bg1"/>
                </a:solidFill>
              </a:rPr>
              <a:t>(4ô) </a:t>
            </a:r>
            <a:r>
              <a:rPr lang="en-VN" sz="4800" b="1" dirty="0">
                <a:solidFill>
                  <a:schemeClr val="bg1"/>
                </a:solidFill>
              </a:rPr>
              <a:t>Luyện tập</a:t>
            </a:r>
          </a:p>
          <a:p>
            <a:pPr algn="ctr"/>
            <a:endParaRPr lang="en-VN" sz="4800" b="1" dirty="0">
              <a:solidFill>
                <a:schemeClr val="bg1"/>
              </a:solidFill>
            </a:endParaRPr>
          </a:p>
          <a:p>
            <a:pPr algn="ctr"/>
            <a:r>
              <a:rPr lang="en-VN" sz="4800" b="1" dirty="0">
                <a:solidFill>
                  <a:schemeClr val="bg1"/>
                </a:solidFill>
              </a:rPr>
              <a:t>SGK Toán – trang 28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34A0FE-64FC-864B-8919-E0027AC0CAA3}"/>
              </a:ext>
            </a:extLst>
          </p:cNvPr>
          <p:cNvCxnSpPr/>
          <p:nvPr/>
        </p:nvCxnSpPr>
        <p:spPr>
          <a:xfrm>
            <a:off x="4000669" y="1100666"/>
            <a:ext cx="6553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723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07BE47-23B2-E145-83B2-52589824AC3B}"/>
              </a:ext>
            </a:extLst>
          </p:cNvPr>
          <p:cNvSpPr txBox="1"/>
          <p:nvPr/>
        </p:nvSpPr>
        <p:spPr>
          <a:xfrm>
            <a:off x="762202" y="461634"/>
            <a:ext cx="809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HP001 5 hàng" panose="020B0603050302020204" pitchFamily="34" charset="77"/>
              </a:rPr>
              <a:t>B</a:t>
            </a:r>
            <a:r>
              <a:rPr lang="en-VN" sz="4800" b="1" dirty="0">
                <a:latin typeface="HP001 5 hàng" panose="020B0603050302020204" pitchFamily="34" charset="77"/>
              </a:rPr>
              <a:t>ài 1. Đặt tính rồi tính: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8F7E1D-BECB-AE49-93FA-C6892F497171}"/>
              </a:ext>
            </a:extLst>
          </p:cNvPr>
          <p:cNvSpPr txBox="1"/>
          <p:nvPr/>
        </p:nvSpPr>
        <p:spPr>
          <a:xfrm>
            <a:off x="841336" y="1423761"/>
            <a:ext cx="3314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6</a:t>
            </a:r>
            <a:r>
              <a:rPr lang="en-VN" sz="4400" dirty="0"/>
              <a:t> 8	 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7E01A-25EE-6A44-A0F9-83A1C79F5616}"/>
              </a:ext>
            </a:extLst>
          </p:cNvPr>
          <p:cNvSpPr txBox="1"/>
          <p:nvPr/>
        </p:nvSpPr>
        <p:spPr>
          <a:xfrm>
            <a:off x="3782617" y="1402815"/>
            <a:ext cx="3314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/>
              <a:t>8 4	  </a:t>
            </a:r>
            <a:r>
              <a:rPr lang="en-AU" sz="4400" dirty="0"/>
              <a:t>2</a:t>
            </a:r>
            <a:endParaRPr lang="en-VN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59B3D9-1AD3-EB4F-A73C-465CC1336AF1}"/>
              </a:ext>
            </a:extLst>
          </p:cNvPr>
          <p:cNvSpPr txBox="1"/>
          <p:nvPr/>
        </p:nvSpPr>
        <p:spPr>
          <a:xfrm>
            <a:off x="6596169" y="1434031"/>
            <a:ext cx="2279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9</a:t>
            </a:r>
            <a:r>
              <a:rPr lang="en-VN" sz="4400" dirty="0"/>
              <a:t> </a:t>
            </a:r>
            <a:r>
              <a:rPr lang="en-AU" sz="4400" dirty="0"/>
              <a:t>3</a:t>
            </a:r>
            <a:r>
              <a:rPr lang="en-VN" sz="4400" dirty="0"/>
              <a:t>	  </a:t>
            </a:r>
            <a:r>
              <a:rPr lang="en-AU" sz="4400" dirty="0"/>
              <a:t>3</a:t>
            </a:r>
            <a:endParaRPr lang="en-VN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F319D0-7585-A049-B779-040202DD6DFA}"/>
              </a:ext>
            </a:extLst>
          </p:cNvPr>
          <p:cNvSpPr txBox="1"/>
          <p:nvPr/>
        </p:nvSpPr>
        <p:spPr>
          <a:xfrm>
            <a:off x="9388928" y="1371599"/>
            <a:ext cx="241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4</a:t>
            </a:r>
            <a:r>
              <a:rPr lang="en-VN" sz="4400" dirty="0"/>
              <a:t> </a:t>
            </a:r>
            <a:r>
              <a:rPr lang="en-AU" sz="4400" dirty="0"/>
              <a:t>8</a:t>
            </a:r>
            <a:r>
              <a:rPr lang="en-VN" sz="4400" dirty="0"/>
              <a:t>	</a:t>
            </a:r>
            <a:r>
              <a:rPr lang="en-AU" sz="4400" dirty="0"/>
              <a:t>  4</a:t>
            </a:r>
            <a:endParaRPr lang="en-VN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C60E7C-0D0E-1741-AD30-5E2591144C8A}"/>
              </a:ext>
            </a:extLst>
          </p:cNvPr>
          <p:cNvCxnSpPr>
            <a:cxnSpLocks/>
          </p:cNvCxnSpPr>
          <p:nvPr/>
        </p:nvCxnSpPr>
        <p:spPr>
          <a:xfrm>
            <a:off x="1825510" y="1515312"/>
            <a:ext cx="0" cy="14449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7C3EE8-0D20-2C4D-B248-235E17302696}"/>
              </a:ext>
            </a:extLst>
          </p:cNvPr>
          <p:cNvCxnSpPr>
            <a:cxnSpLocks/>
          </p:cNvCxnSpPr>
          <p:nvPr/>
        </p:nvCxnSpPr>
        <p:spPr>
          <a:xfrm>
            <a:off x="1852396" y="2233769"/>
            <a:ext cx="9455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4A4BFD4-3B88-E646-B3F7-C36B51125604}"/>
              </a:ext>
            </a:extLst>
          </p:cNvPr>
          <p:cNvSpPr txBox="1"/>
          <p:nvPr/>
        </p:nvSpPr>
        <p:spPr>
          <a:xfrm>
            <a:off x="1871911" y="2384109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3</a:t>
            </a:r>
            <a:endParaRPr lang="en-VN" sz="4400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5F5F7C-3AB7-814E-A7B4-963848AA15A7}"/>
              </a:ext>
            </a:extLst>
          </p:cNvPr>
          <p:cNvSpPr txBox="1"/>
          <p:nvPr/>
        </p:nvSpPr>
        <p:spPr>
          <a:xfrm>
            <a:off x="841336" y="2348317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6</a:t>
            </a:r>
            <a:endParaRPr lang="en-VN" sz="4400" dirty="0">
              <a:solidFill>
                <a:srgbClr val="C0000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904B2C-9589-074A-8F16-77B3AC9E8467}"/>
              </a:ext>
            </a:extLst>
          </p:cNvPr>
          <p:cNvCxnSpPr>
            <a:cxnSpLocks/>
          </p:cNvCxnSpPr>
          <p:nvPr/>
        </p:nvCxnSpPr>
        <p:spPr>
          <a:xfrm>
            <a:off x="911054" y="3173548"/>
            <a:ext cx="94134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A46B896-12B1-854B-9096-5DD3FFE5C3B4}"/>
              </a:ext>
            </a:extLst>
          </p:cNvPr>
          <p:cNvSpPr txBox="1"/>
          <p:nvPr/>
        </p:nvSpPr>
        <p:spPr>
          <a:xfrm>
            <a:off x="897625" y="3341544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DE0D05-F02E-EB42-9B10-77A4571C9054}"/>
              </a:ext>
            </a:extLst>
          </p:cNvPr>
          <p:cNvSpPr txBox="1"/>
          <p:nvPr/>
        </p:nvSpPr>
        <p:spPr>
          <a:xfrm>
            <a:off x="2233215" y="2384109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1EC6A2-F85B-E94B-9473-6DE3EC77608A}"/>
              </a:ext>
            </a:extLst>
          </p:cNvPr>
          <p:cNvSpPr txBox="1"/>
          <p:nvPr/>
        </p:nvSpPr>
        <p:spPr>
          <a:xfrm>
            <a:off x="1328244" y="4277961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7C5845-3228-9640-9F42-9CC9613BA283}"/>
              </a:ext>
            </a:extLst>
          </p:cNvPr>
          <p:cNvSpPr txBox="1"/>
          <p:nvPr/>
        </p:nvSpPr>
        <p:spPr>
          <a:xfrm>
            <a:off x="1327493" y="5226113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DEB10EB-5F39-994A-96A9-B79944816747}"/>
              </a:ext>
            </a:extLst>
          </p:cNvPr>
          <p:cNvCxnSpPr>
            <a:cxnSpLocks/>
          </p:cNvCxnSpPr>
          <p:nvPr/>
        </p:nvCxnSpPr>
        <p:spPr>
          <a:xfrm>
            <a:off x="911054" y="5097332"/>
            <a:ext cx="8803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159B358-8A8B-0E4D-A86D-01CC55B4CC14}"/>
              </a:ext>
            </a:extLst>
          </p:cNvPr>
          <p:cNvSpPr txBox="1"/>
          <p:nvPr/>
        </p:nvSpPr>
        <p:spPr>
          <a:xfrm>
            <a:off x="4765197" y="2370814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4</a:t>
            </a:r>
            <a:endParaRPr lang="en-VN" sz="4400" dirty="0">
              <a:solidFill>
                <a:srgbClr val="C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F00244-2D3D-BA4E-A08F-F3A4DE726580}"/>
              </a:ext>
            </a:extLst>
          </p:cNvPr>
          <p:cNvSpPr txBox="1"/>
          <p:nvPr/>
        </p:nvSpPr>
        <p:spPr>
          <a:xfrm>
            <a:off x="3799220" y="2353370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8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D8B1E1A-4CAD-B148-8C8E-E6143408EC41}"/>
              </a:ext>
            </a:extLst>
          </p:cNvPr>
          <p:cNvCxnSpPr/>
          <p:nvPr/>
        </p:nvCxnSpPr>
        <p:spPr>
          <a:xfrm>
            <a:off x="3713766" y="3203416"/>
            <a:ext cx="10123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6D144CE-30FD-6E4C-A563-934B0D8D7B49}"/>
              </a:ext>
            </a:extLst>
          </p:cNvPr>
          <p:cNvSpPr txBox="1"/>
          <p:nvPr/>
        </p:nvSpPr>
        <p:spPr>
          <a:xfrm>
            <a:off x="3799691" y="3322612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ACCCCB-488E-3B40-9453-44A6D0E0A9B5}"/>
              </a:ext>
            </a:extLst>
          </p:cNvPr>
          <p:cNvSpPr txBox="1"/>
          <p:nvPr/>
        </p:nvSpPr>
        <p:spPr>
          <a:xfrm>
            <a:off x="4236485" y="3322612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014AE3-28E7-814C-A120-02C5D62BF0F1}"/>
              </a:ext>
            </a:extLst>
          </p:cNvPr>
          <p:cNvSpPr txBox="1"/>
          <p:nvPr/>
        </p:nvSpPr>
        <p:spPr>
          <a:xfrm>
            <a:off x="5116253" y="2370813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2</a:t>
            </a:r>
            <a:endParaRPr lang="en-VN" sz="4400" dirty="0">
              <a:solidFill>
                <a:srgbClr val="C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F6E4A9-BB5E-9948-8875-E79F1BFB567D}"/>
              </a:ext>
            </a:extLst>
          </p:cNvPr>
          <p:cNvSpPr txBox="1"/>
          <p:nvPr/>
        </p:nvSpPr>
        <p:spPr>
          <a:xfrm>
            <a:off x="4236485" y="4259414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EDDB44-23A4-C445-A317-B4A1AC98C15E}"/>
              </a:ext>
            </a:extLst>
          </p:cNvPr>
          <p:cNvSpPr txBox="1"/>
          <p:nvPr/>
        </p:nvSpPr>
        <p:spPr>
          <a:xfrm>
            <a:off x="4236485" y="5196216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BF9B49B-4ADE-8343-B454-7F04FA9A9850}"/>
              </a:ext>
            </a:extLst>
          </p:cNvPr>
          <p:cNvCxnSpPr/>
          <p:nvPr/>
        </p:nvCxnSpPr>
        <p:spPr>
          <a:xfrm>
            <a:off x="3695798" y="5077021"/>
            <a:ext cx="10123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917D1223-B3C3-3941-B119-CA280A617D3C}"/>
              </a:ext>
            </a:extLst>
          </p:cNvPr>
          <p:cNvSpPr/>
          <p:nvPr/>
        </p:nvSpPr>
        <p:spPr>
          <a:xfrm>
            <a:off x="3646006" y="1387762"/>
            <a:ext cx="595985" cy="75383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4974801-E31B-D442-B418-5AF06E65A2D6}"/>
              </a:ext>
            </a:extLst>
          </p:cNvPr>
          <p:cNvSpPr/>
          <p:nvPr/>
        </p:nvSpPr>
        <p:spPr>
          <a:xfrm>
            <a:off x="4171176" y="3322611"/>
            <a:ext cx="595985" cy="75383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D8176B-3C2A-E54D-B705-F014ADEECA86}"/>
              </a:ext>
            </a:extLst>
          </p:cNvPr>
          <p:cNvSpPr txBox="1"/>
          <p:nvPr/>
        </p:nvSpPr>
        <p:spPr>
          <a:xfrm>
            <a:off x="7598658" y="2384221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3</a:t>
            </a:r>
            <a:endParaRPr lang="en-VN" sz="4400" dirty="0">
              <a:solidFill>
                <a:srgbClr val="C0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B0AAFB-D03D-794A-84B1-55F8A8E18D38}"/>
              </a:ext>
            </a:extLst>
          </p:cNvPr>
          <p:cNvSpPr txBox="1"/>
          <p:nvPr/>
        </p:nvSpPr>
        <p:spPr>
          <a:xfrm>
            <a:off x="6590480" y="2353370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9</a:t>
            </a:r>
            <a:endParaRPr lang="en-VN" sz="4400" dirty="0">
              <a:solidFill>
                <a:srgbClr val="C00000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544F227-2CC5-E945-B83F-AE153C860A57}"/>
              </a:ext>
            </a:extLst>
          </p:cNvPr>
          <p:cNvCxnSpPr>
            <a:cxnSpLocks/>
          </p:cNvCxnSpPr>
          <p:nvPr/>
        </p:nvCxnSpPr>
        <p:spPr>
          <a:xfrm>
            <a:off x="6567109" y="3188176"/>
            <a:ext cx="963187" cy="15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0E1E2A2-D3BB-4E41-9EBA-0C8172A4A540}"/>
              </a:ext>
            </a:extLst>
          </p:cNvPr>
          <p:cNvSpPr txBox="1"/>
          <p:nvPr/>
        </p:nvSpPr>
        <p:spPr>
          <a:xfrm>
            <a:off x="6583230" y="3311558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0880A6-3D27-0A4C-864B-71A9892B2E5A}"/>
              </a:ext>
            </a:extLst>
          </p:cNvPr>
          <p:cNvSpPr txBox="1"/>
          <p:nvPr/>
        </p:nvSpPr>
        <p:spPr>
          <a:xfrm>
            <a:off x="7026829" y="3311557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3</a:t>
            </a:r>
            <a:endParaRPr lang="en-VN" sz="4400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E02A19-C01F-3F4D-A126-380A54E9061A}"/>
              </a:ext>
            </a:extLst>
          </p:cNvPr>
          <p:cNvSpPr txBox="1"/>
          <p:nvPr/>
        </p:nvSpPr>
        <p:spPr>
          <a:xfrm>
            <a:off x="7963328" y="2384221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2EA641-EC58-A341-9534-19DD7F19662C}"/>
              </a:ext>
            </a:extLst>
          </p:cNvPr>
          <p:cNvSpPr txBox="1"/>
          <p:nvPr/>
        </p:nvSpPr>
        <p:spPr>
          <a:xfrm>
            <a:off x="7046209" y="4259414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3</a:t>
            </a:r>
            <a:endParaRPr lang="en-VN" sz="4400" dirty="0">
              <a:solidFill>
                <a:srgbClr val="C0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B351452-BFAE-CA44-B9DF-41551D311036}"/>
              </a:ext>
            </a:extLst>
          </p:cNvPr>
          <p:cNvSpPr txBox="1"/>
          <p:nvPr/>
        </p:nvSpPr>
        <p:spPr>
          <a:xfrm>
            <a:off x="7046209" y="5242177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0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66FC835-CACB-874D-982C-0D08D19366CC}"/>
              </a:ext>
            </a:extLst>
          </p:cNvPr>
          <p:cNvCxnSpPr/>
          <p:nvPr/>
        </p:nvCxnSpPr>
        <p:spPr>
          <a:xfrm>
            <a:off x="6517924" y="5077021"/>
            <a:ext cx="10123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83E6CDDD-CB6E-8649-AF0E-2CFC518F3803}"/>
              </a:ext>
            </a:extLst>
          </p:cNvPr>
          <p:cNvSpPr/>
          <p:nvPr/>
        </p:nvSpPr>
        <p:spPr>
          <a:xfrm>
            <a:off x="6482547" y="1418426"/>
            <a:ext cx="595985" cy="75383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2908957-D8C3-2446-9143-5822A68BA1C9}"/>
              </a:ext>
            </a:extLst>
          </p:cNvPr>
          <p:cNvSpPr/>
          <p:nvPr/>
        </p:nvSpPr>
        <p:spPr>
          <a:xfrm>
            <a:off x="7024110" y="3260933"/>
            <a:ext cx="595985" cy="75383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99F1A32-03F9-B746-BFF6-06C70779BCB7}"/>
              </a:ext>
            </a:extLst>
          </p:cNvPr>
          <p:cNvSpPr txBox="1"/>
          <p:nvPr/>
        </p:nvSpPr>
        <p:spPr>
          <a:xfrm>
            <a:off x="10490396" y="2370814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1</a:t>
            </a:r>
            <a:endParaRPr lang="en-VN" sz="4400" dirty="0">
              <a:solidFill>
                <a:srgbClr val="C0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C72984-DAE4-484F-9DEC-9DA083530030}"/>
              </a:ext>
            </a:extLst>
          </p:cNvPr>
          <p:cNvSpPr txBox="1"/>
          <p:nvPr/>
        </p:nvSpPr>
        <p:spPr>
          <a:xfrm>
            <a:off x="9411920" y="2364920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4</a:t>
            </a:r>
            <a:endParaRPr lang="en-VN" sz="4400" dirty="0">
              <a:solidFill>
                <a:srgbClr val="C00000"/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4AED6CD-D70D-D149-875D-438C49D99279}"/>
              </a:ext>
            </a:extLst>
          </p:cNvPr>
          <p:cNvCxnSpPr/>
          <p:nvPr/>
        </p:nvCxnSpPr>
        <p:spPr>
          <a:xfrm>
            <a:off x="9337485" y="3168790"/>
            <a:ext cx="10123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155F720-3643-8546-B1C0-38E21D9CA9C1}"/>
              </a:ext>
            </a:extLst>
          </p:cNvPr>
          <p:cNvSpPr txBox="1"/>
          <p:nvPr/>
        </p:nvSpPr>
        <p:spPr>
          <a:xfrm>
            <a:off x="9387807" y="3335472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0E85E2-3A0C-2547-A2A3-54D0E9816F70}"/>
              </a:ext>
            </a:extLst>
          </p:cNvPr>
          <p:cNvSpPr txBox="1"/>
          <p:nvPr/>
        </p:nvSpPr>
        <p:spPr>
          <a:xfrm>
            <a:off x="9865178" y="3335472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8</a:t>
            </a:r>
            <a:endParaRPr lang="en-VN" sz="4400" dirty="0">
              <a:solidFill>
                <a:srgbClr val="C0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86B68A-050C-EF43-A69C-1283BAA3CDD8}"/>
              </a:ext>
            </a:extLst>
          </p:cNvPr>
          <p:cNvSpPr txBox="1"/>
          <p:nvPr/>
        </p:nvSpPr>
        <p:spPr>
          <a:xfrm>
            <a:off x="10795333" y="2353370"/>
            <a:ext cx="641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F65EB69-82F2-ED44-BF98-B2F37089DEA7}"/>
              </a:ext>
            </a:extLst>
          </p:cNvPr>
          <p:cNvSpPr txBox="1"/>
          <p:nvPr/>
        </p:nvSpPr>
        <p:spPr>
          <a:xfrm>
            <a:off x="9874560" y="4259413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8</a:t>
            </a:r>
            <a:endParaRPr lang="en-VN" sz="4400" dirty="0">
              <a:solidFill>
                <a:srgbClr val="C0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DC6A6D9-BFD6-F447-AE1E-959FDAC4777E}"/>
              </a:ext>
            </a:extLst>
          </p:cNvPr>
          <p:cNvSpPr txBox="1"/>
          <p:nvPr/>
        </p:nvSpPr>
        <p:spPr>
          <a:xfrm>
            <a:off x="9901905" y="5218797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0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D5B1A6A-DB4D-7847-A4DB-88A8725639A3}"/>
              </a:ext>
            </a:extLst>
          </p:cNvPr>
          <p:cNvCxnSpPr>
            <a:cxnSpLocks/>
          </p:cNvCxnSpPr>
          <p:nvPr/>
        </p:nvCxnSpPr>
        <p:spPr>
          <a:xfrm>
            <a:off x="9402533" y="5096615"/>
            <a:ext cx="9320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BD881631-FB35-CC4E-AC79-64B104716B99}"/>
              </a:ext>
            </a:extLst>
          </p:cNvPr>
          <p:cNvSpPr/>
          <p:nvPr/>
        </p:nvSpPr>
        <p:spPr>
          <a:xfrm>
            <a:off x="9305920" y="1371598"/>
            <a:ext cx="595985" cy="75383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51B07D3-F3AC-D342-BF48-1A55B8F5B2DA}"/>
              </a:ext>
            </a:extLst>
          </p:cNvPr>
          <p:cNvSpPr/>
          <p:nvPr/>
        </p:nvSpPr>
        <p:spPr>
          <a:xfrm>
            <a:off x="9831959" y="3446879"/>
            <a:ext cx="595985" cy="75383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79A3CF3-47B4-4AB2-A77A-B01F68BE62F6}"/>
              </a:ext>
            </a:extLst>
          </p:cNvPr>
          <p:cNvCxnSpPr>
            <a:cxnSpLocks/>
          </p:cNvCxnSpPr>
          <p:nvPr/>
        </p:nvCxnSpPr>
        <p:spPr>
          <a:xfrm>
            <a:off x="4662622" y="1503514"/>
            <a:ext cx="0" cy="14449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F3FD349-540D-4150-81ED-66E309E7A72A}"/>
              </a:ext>
            </a:extLst>
          </p:cNvPr>
          <p:cNvCxnSpPr>
            <a:cxnSpLocks/>
          </p:cNvCxnSpPr>
          <p:nvPr/>
        </p:nvCxnSpPr>
        <p:spPr>
          <a:xfrm>
            <a:off x="4689508" y="2221971"/>
            <a:ext cx="9455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BD502D8-6DFA-4929-8416-BB7A5E1DF53A}"/>
              </a:ext>
            </a:extLst>
          </p:cNvPr>
          <p:cNvCxnSpPr>
            <a:cxnSpLocks/>
          </p:cNvCxnSpPr>
          <p:nvPr/>
        </p:nvCxnSpPr>
        <p:spPr>
          <a:xfrm>
            <a:off x="7503410" y="1507910"/>
            <a:ext cx="0" cy="14449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7C479D3-6895-493D-A8A3-DC013C154C0A}"/>
              </a:ext>
            </a:extLst>
          </p:cNvPr>
          <p:cNvCxnSpPr>
            <a:cxnSpLocks/>
          </p:cNvCxnSpPr>
          <p:nvPr/>
        </p:nvCxnSpPr>
        <p:spPr>
          <a:xfrm>
            <a:off x="7530296" y="2226367"/>
            <a:ext cx="9455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12B1DBE-0222-4A04-B678-E7CB094074BB}"/>
              </a:ext>
            </a:extLst>
          </p:cNvPr>
          <p:cNvCxnSpPr>
            <a:cxnSpLocks/>
          </p:cNvCxnSpPr>
          <p:nvPr/>
        </p:nvCxnSpPr>
        <p:spPr>
          <a:xfrm>
            <a:off x="10315698" y="1511945"/>
            <a:ext cx="0" cy="14449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468BFA0-5A34-4263-9C13-F5BF1D2F7BC1}"/>
              </a:ext>
            </a:extLst>
          </p:cNvPr>
          <p:cNvCxnSpPr>
            <a:cxnSpLocks/>
          </p:cNvCxnSpPr>
          <p:nvPr/>
        </p:nvCxnSpPr>
        <p:spPr>
          <a:xfrm>
            <a:off x="10342584" y="2230402"/>
            <a:ext cx="9455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9974353-CDD5-441A-9C1D-E341B97B3A7A}"/>
              </a:ext>
            </a:extLst>
          </p:cNvPr>
          <p:cNvSpPr txBox="1"/>
          <p:nvPr/>
        </p:nvSpPr>
        <p:spPr>
          <a:xfrm>
            <a:off x="1293431" y="3335471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8</a:t>
            </a:r>
            <a:endParaRPr lang="en-VN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0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0" grpId="0"/>
      <p:bldP spid="21" grpId="0"/>
      <p:bldP spid="22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5" grpId="0" animBg="1"/>
      <p:bldP spid="36" grpId="0" animBg="1"/>
      <p:bldP spid="37" grpId="0"/>
      <p:bldP spid="38" grpId="0"/>
      <p:bldP spid="40" grpId="0"/>
      <p:bldP spid="41" grpId="0"/>
      <p:bldP spid="42" grpId="0"/>
      <p:bldP spid="43" grpId="0"/>
      <p:bldP spid="44" grpId="0"/>
      <p:bldP spid="46" grpId="0" animBg="1"/>
      <p:bldP spid="47" grpId="0" animBg="1"/>
      <p:bldP spid="48" grpId="0"/>
      <p:bldP spid="49" grpId="0"/>
      <p:bldP spid="51" grpId="0"/>
      <p:bldP spid="52" grpId="0"/>
      <p:bldP spid="53" grpId="0"/>
      <p:bldP spid="54" grpId="0"/>
      <p:bldP spid="55" grpId="0"/>
      <p:bldP spid="57" grpId="0" animBg="1"/>
      <p:bldP spid="58" grpId="0" animBg="1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07BE47-23B2-E145-83B2-52589824AC3B}"/>
              </a:ext>
            </a:extLst>
          </p:cNvPr>
          <p:cNvSpPr txBox="1"/>
          <p:nvPr/>
        </p:nvSpPr>
        <p:spPr>
          <a:xfrm>
            <a:off x="762202" y="461634"/>
            <a:ext cx="809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HP001 5 hàng" panose="020B0603050302020204" pitchFamily="34" charset="77"/>
              </a:rPr>
              <a:t>B</a:t>
            </a:r>
            <a:r>
              <a:rPr lang="en-VN" sz="4800" b="1" dirty="0">
                <a:latin typeface="HP001 5 hàng" panose="020B0603050302020204" pitchFamily="34" charset="77"/>
              </a:rPr>
              <a:t>ài </a:t>
            </a:r>
            <a:r>
              <a:rPr lang="en-AU" sz="4800" b="1" dirty="0">
                <a:latin typeface="HP001 5 hàng" panose="020B0603050302020204" pitchFamily="34" charset="77"/>
              </a:rPr>
              <a:t>2</a:t>
            </a:r>
            <a:r>
              <a:rPr lang="en-VN" sz="4800" b="1" dirty="0">
                <a:latin typeface="HP001 5 hàng" panose="020B0603050302020204" pitchFamily="34" charset="77"/>
              </a:rPr>
              <a:t>. Đặt tính rồi tính: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8F7E1D-BECB-AE49-93FA-C6892F497171}"/>
              </a:ext>
            </a:extLst>
          </p:cNvPr>
          <p:cNvSpPr txBox="1"/>
          <p:nvPr/>
        </p:nvSpPr>
        <p:spPr>
          <a:xfrm>
            <a:off x="841336" y="1423761"/>
            <a:ext cx="3314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4</a:t>
            </a:r>
            <a:r>
              <a:rPr lang="en-VN" sz="4400" dirty="0"/>
              <a:t> </a:t>
            </a:r>
            <a:r>
              <a:rPr lang="en-AU" sz="4400" dirty="0"/>
              <a:t>8</a:t>
            </a:r>
            <a:r>
              <a:rPr lang="en-VN" sz="4400" dirty="0"/>
              <a:t>	  </a:t>
            </a:r>
            <a:r>
              <a:rPr lang="en-AU" sz="4400" dirty="0"/>
              <a:t>4</a:t>
            </a:r>
            <a:endParaRPr lang="en-VN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7E01A-25EE-6A44-A0F9-83A1C79F5616}"/>
              </a:ext>
            </a:extLst>
          </p:cNvPr>
          <p:cNvSpPr txBox="1"/>
          <p:nvPr/>
        </p:nvSpPr>
        <p:spPr>
          <a:xfrm>
            <a:off x="3782617" y="1402815"/>
            <a:ext cx="3314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9</a:t>
            </a:r>
            <a:r>
              <a:rPr lang="en-VN" sz="4400" dirty="0"/>
              <a:t> </a:t>
            </a:r>
            <a:r>
              <a:rPr lang="en-AU" sz="4400" dirty="0"/>
              <a:t>9</a:t>
            </a:r>
            <a:r>
              <a:rPr lang="en-VN" sz="4400" dirty="0"/>
              <a:t>	  </a:t>
            </a:r>
            <a:r>
              <a:rPr lang="en-AU" sz="4400" dirty="0"/>
              <a:t>3</a:t>
            </a:r>
            <a:endParaRPr lang="en-VN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59B3D9-1AD3-EB4F-A73C-465CC1336AF1}"/>
              </a:ext>
            </a:extLst>
          </p:cNvPr>
          <p:cNvSpPr txBox="1"/>
          <p:nvPr/>
        </p:nvSpPr>
        <p:spPr>
          <a:xfrm>
            <a:off x="6596169" y="1434031"/>
            <a:ext cx="2279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4</a:t>
            </a:r>
            <a:r>
              <a:rPr lang="en-VN" sz="4400" dirty="0"/>
              <a:t> </a:t>
            </a:r>
            <a:r>
              <a:rPr lang="en-AU" sz="4400" dirty="0"/>
              <a:t>8</a:t>
            </a:r>
            <a:r>
              <a:rPr lang="en-VN" sz="4400" dirty="0"/>
              <a:t>	  </a:t>
            </a:r>
            <a:r>
              <a:rPr lang="en-AU" sz="4400" dirty="0"/>
              <a:t>2</a:t>
            </a:r>
            <a:endParaRPr lang="en-VN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F319D0-7585-A049-B779-040202DD6DFA}"/>
              </a:ext>
            </a:extLst>
          </p:cNvPr>
          <p:cNvSpPr txBox="1"/>
          <p:nvPr/>
        </p:nvSpPr>
        <p:spPr>
          <a:xfrm>
            <a:off x="9388928" y="1371599"/>
            <a:ext cx="241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3</a:t>
            </a:r>
            <a:r>
              <a:rPr lang="en-VN" sz="4400" dirty="0"/>
              <a:t> </a:t>
            </a:r>
            <a:r>
              <a:rPr lang="en-AU" sz="4400" dirty="0"/>
              <a:t>9</a:t>
            </a:r>
            <a:r>
              <a:rPr lang="en-VN" sz="4400" dirty="0"/>
              <a:t>	</a:t>
            </a:r>
            <a:r>
              <a:rPr lang="en-AU" sz="4400" dirty="0"/>
              <a:t>  3</a:t>
            </a:r>
            <a:endParaRPr lang="en-VN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C60E7C-0D0E-1741-AD30-5E2591144C8A}"/>
              </a:ext>
            </a:extLst>
          </p:cNvPr>
          <p:cNvCxnSpPr>
            <a:cxnSpLocks/>
          </p:cNvCxnSpPr>
          <p:nvPr/>
        </p:nvCxnSpPr>
        <p:spPr>
          <a:xfrm>
            <a:off x="1825510" y="1515312"/>
            <a:ext cx="0" cy="14449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7C3EE8-0D20-2C4D-B248-235E17302696}"/>
              </a:ext>
            </a:extLst>
          </p:cNvPr>
          <p:cNvCxnSpPr>
            <a:cxnSpLocks/>
          </p:cNvCxnSpPr>
          <p:nvPr/>
        </p:nvCxnSpPr>
        <p:spPr>
          <a:xfrm>
            <a:off x="1852396" y="2233769"/>
            <a:ext cx="9455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4A4BFD4-3B88-E646-B3F7-C36B51125604}"/>
              </a:ext>
            </a:extLst>
          </p:cNvPr>
          <p:cNvSpPr txBox="1"/>
          <p:nvPr/>
        </p:nvSpPr>
        <p:spPr>
          <a:xfrm>
            <a:off x="1871911" y="2384109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1</a:t>
            </a:r>
            <a:endParaRPr lang="en-VN" sz="4400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5F5F7C-3AB7-814E-A7B4-963848AA15A7}"/>
              </a:ext>
            </a:extLst>
          </p:cNvPr>
          <p:cNvSpPr txBox="1"/>
          <p:nvPr/>
        </p:nvSpPr>
        <p:spPr>
          <a:xfrm>
            <a:off x="841336" y="2348317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4</a:t>
            </a:r>
            <a:endParaRPr lang="en-VN" sz="4400" dirty="0">
              <a:solidFill>
                <a:srgbClr val="C0000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904B2C-9589-074A-8F16-77B3AC9E8467}"/>
              </a:ext>
            </a:extLst>
          </p:cNvPr>
          <p:cNvCxnSpPr>
            <a:cxnSpLocks/>
          </p:cNvCxnSpPr>
          <p:nvPr/>
        </p:nvCxnSpPr>
        <p:spPr>
          <a:xfrm>
            <a:off x="911054" y="3173548"/>
            <a:ext cx="9413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A46B896-12B1-854B-9096-5DD3FFE5C3B4}"/>
              </a:ext>
            </a:extLst>
          </p:cNvPr>
          <p:cNvSpPr txBox="1"/>
          <p:nvPr/>
        </p:nvSpPr>
        <p:spPr>
          <a:xfrm>
            <a:off x="897625" y="3341544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DE0D05-F02E-EB42-9B10-77A4571C9054}"/>
              </a:ext>
            </a:extLst>
          </p:cNvPr>
          <p:cNvSpPr txBox="1"/>
          <p:nvPr/>
        </p:nvSpPr>
        <p:spPr>
          <a:xfrm>
            <a:off x="2233215" y="2384109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2</a:t>
            </a:r>
            <a:endParaRPr lang="en-VN" sz="4400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1EC6A2-F85B-E94B-9473-6DE3EC77608A}"/>
              </a:ext>
            </a:extLst>
          </p:cNvPr>
          <p:cNvSpPr txBox="1"/>
          <p:nvPr/>
        </p:nvSpPr>
        <p:spPr>
          <a:xfrm>
            <a:off x="1328244" y="4277961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7C5845-3228-9640-9F42-9CC9613BA283}"/>
              </a:ext>
            </a:extLst>
          </p:cNvPr>
          <p:cNvSpPr txBox="1"/>
          <p:nvPr/>
        </p:nvSpPr>
        <p:spPr>
          <a:xfrm>
            <a:off x="1327493" y="5226113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DEB10EB-5F39-994A-96A9-B79944816747}"/>
              </a:ext>
            </a:extLst>
          </p:cNvPr>
          <p:cNvCxnSpPr>
            <a:cxnSpLocks/>
          </p:cNvCxnSpPr>
          <p:nvPr/>
        </p:nvCxnSpPr>
        <p:spPr>
          <a:xfrm>
            <a:off x="911054" y="5097332"/>
            <a:ext cx="8803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159B358-8A8B-0E4D-A86D-01CC55B4CC14}"/>
              </a:ext>
            </a:extLst>
          </p:cNvPr>
          <p:cNvSpPr txBox="1"/>
          <p:nvPr/>
        </p:nvSpPr>
        <p:spPr>
          <a:xfrm>
            <a:off x="4765197" y="2370814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3</a:t>
            </a:r>
            <a:endParaRPr lang="en-VN" sz="4400" dirty="0">
              <a:solidFill>
                <a:srgbClr val="C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F00244-2D3D-BA4E-A08F-F3A4DE726580}"/>
              </a:ext>
            </a:extLst>
          </p:cNvPr>
          <p:cNvSpPr txBox="1"/>
          <p:nvPr/>
        </p:nvSpPr>
        <p:spPr>
          <a:xfrm>
            <a:off x="3799220" y="2353370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9</a:t>
            </a:r>
            <a:endParaRPr lang="en-VN" sz="4400" dirty="0">
              <a:solidFill>
                <a:srgbClr val="C0000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D8B1E1A-4CAD-B148-8C8E-E6143408EC41}"/>
              </a:ext>
            </a:extLst>
          </p:cNvPr>
          <p:cNvCxnSpPr/>
          <p:nvPr/>
        </p:nvCxnSpPr>
        <p:spPr>
          <a:xfrm>
            <a:off x="3713766" y="3203416"/>
            <a:ext cx="10123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6D144CE-30FD-6E4C-A563-934B0D8D7B49}"/>
              </a:ext>
            </a:extLst>
          </p:cNvPr>
          <p:cNvSpPr txBox="1"/>
          <p:nvPr/>
        </p:nvSpPr>
        <p:spPr>
          <a:xfrm>
            <a:off x="3799691" y="3322612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ACCCCB-488E-3B40-9453-44A6D0E0A9B5}"/>
              </a:ext>
            </a:extLst>
          </p:cNvPr>
          <p:cNvSpPr txBox="1"/>
          <p:nvPr/>
        </p:nvSpPr>
        <p:spPr>
          <a:xfrm>
            <a:off x="4236485" y="3322612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9</a:t>
            </a:r>
            <a:endParaRPr lang="en-VN" sz="4400" dirty="0">
              <a:solidFill>
                <a:srgbClr val="C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014AE3-28E7-814C-A120-02C5D62BF0F1}"/>
              </a:ext>
            </a:extLst>
          </p:cNvPr>
          <p:cNvSpPr txBox="1"/>
          <p:nvPr/>
        </p:nvSpPr>
        <p:spPr>
          <a:xfrm>
            <a:off x="5116253" y="2370813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3</a:t>
            </a:r>
            <a:endParaRPr lang="en-VN" sz="4400" dirty="0">
              <a:solidFill>
                <a:srgbClr val="C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F6E4A9-BB5E-9948-8875-E79F1BFB567D}"/>
              </a:ext>
            </a:extLst>
          </p:cNvPr>
          <p:cNvSpPr txBox="1"/>
          <p:nvPr/>
        </p:nvSpPr>
        <p:spPr>
          <a:xfrm>
            <a:off x="4236485" y="4259414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9</a:t>
            </a:r>
            <a:endParaRPr lang="en-VN" sz="4400" dirty="0">
              <a:solidFill>
                <a:srgbClr val="C0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EDDB44-23A4-C445-A317-B4A1AC98C15E}"/>
              </a:ext>
            </a:extLst>
          </p:cNvPr>
          <p:cNvSpPr txBox="1"/>
          <p:nvPr/>
        </p:nvSpPr>
        <p:spPr>
          <a:xfrm>
            <a:off x="4236485" y="5196216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BF9B49B-4ADE-8343-B454-7F04FA9A9850}"/>
              </a:ext>
            </a:extLst>
          </p:cNvPr>
          <p:cNvCxnSpPr/>
          <p:nvPr/>
        </p:nvCxnSpPr>
        <p:spPr>
          <a:xfrm>
            <a:off x="3695798" y="5077021"/>
            <a:ext cx="10123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1D8176B-3C2A-E54D-B705-F014ADEECA86}"/>
              </a:ext>
            </a:extLst>
          </p:cNvPr>
          <p:cNvSpPr txBox="1"/>
          <p:nvPr/>
        </p:nvSpPr>
        <p:spPr>
          <a:xfrm>
            <a:off x="7598658" y="2384221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2</a:t>
            </a:r>
            <a:endParaRPr lang="en-VN" sz="4400" dirty="0">
              <a:solidFill>
                <a:srgbClr val="C0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B0AAFB-D03D-794A-84B1-55F8A8E18D38}"/>
              </a:ext>
            </a:extLst>
          </p:cNvPr>
          <p:cNvSpPr txBox="1"/>
          <p:nvPr/>
        </p:nvSpPr>
        <p:spPr>
          <a:xfrm>
            <a:off x="6590480" y="2353370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4</a:t>
            </a:r>
            <a:endParaRPr lang="en-VN" sz="4400" dirty="0">
              <a:solidFill>
                <a:srgbClr val="C00000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544F227-2CC5-E945-B83F-AE153C860A57}"/>
              </a:ext>
            </a:extLst>
          </p:cNvPr>
          <p:cNvCxnSpPr>
            <a:cxnSpLocks/>
          </p:cNvCxnSpPr>
          <p:nvPr/>
        </p:nvCxnSpPr>
        <p:spPr>
          <a:xfrm>
            <a:off x="6567109" y="3188176"/>
            <a:ext cx="963187" cy="15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0E1E2A2-D3BB-4E41-9EBA-0C8172A4A540}"/>
              </a:ext>
            </a:extLst>
          </p:cNvPr>
          <p:cNvSpPr txBox="1"/>
          <p:nvPr/>
        </p:nvSpPr>
        <p:spPr>
          <a:xfrm>
            <a:off x="6583230" y="3311558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0880A6-3D27-0A4C-864B-71A9892B2E5A}"/>
              </a:ext>
            </a:extLst>
          </p:cNvPr>
          <p:cNvSpPr txBox="1"/>
          <p:nvPr/>
        </p:nvSpPr>
        <p:spPr>
          <a:xfrm>
            <a:off x="7026829" y="3311557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8</a:t>
            </a:r>
            <a:endParaRPr lang="en-VN" sz="4400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E02A19-C01F-3F4D-A126-380A54E9061A}"/>
              </a:ext>
            </a:extLst>
          </p:cNvPr>
          <p:cNvSpPr txBox="1"/>
          <p:nvPr/>
        </p:nvSpPr>
        <p:spPr>
          <a:xfrm>
            <a:off x="7963328" y="2384221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4</a:t>
            </a:r>
            <a:endParaRPr lang="en-VN" sz="4400" dirty="0">
              <a:solidFill>
                <a:srgbClr val="C0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2EA641-EC58-A341-9534-19DD7F19662C}"/>
              </a:ext>
            </a:extLst>
          </p:cNvPr>
          <p:cNvSpPr txBox="1"/>
          <p:nvPr/>
        </p:nvSpPr>
        <p:spPr>
          <a:xfrm>
            <a:off x="7046209" y="4259414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8</a:t>
            </a:r>
            <a:endParaRPr lang="en-VN" sz="4400" dirty="0">
              <a:solidFill>
                <a:srgbClr val="C0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B351452-BFAE-CA44-B9DF-41551D311036}"/>
              </a:ext>
            </a:extLst>
          </p:cNvPr>
          <p:cNvSpPr txBox="1"/>
          <p:nvPr/>
        </p:nvSpPr>
        <p:spPr>
          <a:xfrm>
            <a:off x="7046209" y="5242177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0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66FC835-CACB-874D-982C-0D08D19366CC}"/>
              </a:ext>
            </a:extLst>
          </p:cNvPr>
          <p:cNvCxnSpPr/>
          <p:nvPr/>
        </p:nvCxnSpPr>
        <p:spPr>
          <a:xfrm>
            <a:off x="6517924" y="5077021"/>
            <a:ext cx="10123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99F1A32-03F9-B746-BFF6-06C70779BCB7}"/>
              </a:ext>
            </a:extLst>
          </p:cNvPr>
          <p:cNvSpPr txBox="1"/>
          <p:nvPr/>
        </p:nvSpPr>
        <p:spPr>
          <a:xfrm>
            <a:off x="10490396" y="2370814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1</a:t>
            </a:r>
            <a:endParaRPr lang="en-VN" sz="4400" dirty="0">
              <a:solidFill>
                <a:srgbClr val="C0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C72984-DAE4-484F-9DEC-9DA083530030}"/>
              </a:ext>
            </a:extLst>
          </p:cNvPr>
          <p:cNvSpPr txBox="1"/>
          <p:nvPr/>
        </p:nvSpPr>
        <p:spPr>
          <a:xfrm>
            <a:off x="9411920" y="2364920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3</a:t>
            </a:r>
            <a:endParaRPr lang="en-VN" sz="4400" dirty="0">
              <a:solidFill>
                <a:srgbClr val="C00000"/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4AED6CD-D70D-D149-875D-438C49D99279}"/>
              </a:ext>
            </a:extLst>
          </p:cNvPr>
          <p:cNvCxnSpPr/>
          <p:nvPr/>
        </p:nvCxnSpPr>
        <p:spPr>
          <a:xfrm>
            <a:off x="9337485" y="3168790"/>
            <a:ext cx="10123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155F720-3643-8546-B1C0-38E21D9CA9C1}"/>
              </a:ext>
            </a:extLst>
          </p:cNvPr>
          <p:cNvSpPr txBox="1"/>
          <p:nvPr/>
        </p:nvSpPr>
        <p:spPr>
          <a:xfrm>
            <a:off x="9387807" y="3335472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0E85E2-3A0C-2547-A2A3-54D0E9816F70}"/>
              </a:ext>
            </a:extLst>
          </p:cNvPr>
          <p:cNvSpPr txBox="1"/>
          <p:nvPr/>
        </p:nvSpPr>
        <p:spPr>
          <a:xfrm>
            <a:off x="9865178" y="3335472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9</a:t>
            </a:r>
            <a:endParaRPr lang="en-VN" sz="4400" dirty="0">
              <a:solidFill>
                <a:srgbClr val="C0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86B68A-050C-EF43-A69C-1283BAA3CDD8}"/>
              </a:ext>
            </a:extLst>
          </p:cNvPr>
          <p:cNvSpPr txBox="1"/>
          <p:nvPr/>
        </p:nvSpPr>
        <p:spPr>
          <a:xfrm>
            <a:off x="10795333" y="2353370"/>
            <a:ext cx="641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3</a:t>
            </a:r>
            <a:endParaRPr lang="en-VN" sz="4400" dirty="0">
              <a:solidFill>
                <a:srgbClr val="C0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F65EB69-82F2-ED44-BF98-B2F37089DEA7}"/>
              </a:ext>
            </a:extLst>
          </p:cNvPr>
          <p:cNvSpPr txBox="1"/>
          <p:nvPr/>
        </p:nvSpPr>
        <p:spPr>
          <a:xfrm>
            <a:off x="9874560" y="4259413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9</a:t>
            </a:r>
            <a:endParaRPr lang="en-VN" sz="4400" dirty="0">
              <a:solidFill>
                <a:srgbClr val="C0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DC6A6D9-BFD6-F447-AE1E-959FDAC4777E}"/>
              </a:ext>
            </a:extLst>
          </p:cNvPr>
          <p:cNvSpPr txBox="1"/>
          <p:nvPr/>
        </p:nvSpPr>
        <p:spPr>
          <a:xfrm>
            <a:off x="9901905" y="5218797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0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D5B1A6A-DB4D-7847-A4DB-88A8725639A3}"/>
              </a:ext>
            </a:extLst>
          </p:cNvPr>
          <p:cNvCxnSpPr>
            <a:cxnSpLocks/>
          </p:cNvCxnSpPr>
          <p:nvPr/>
        </p:nvCxnSpPr>
        <p:spPr>
          <a:xfrm>
            <a:off x="9402533" y="5096615"/>
            <a:ext cx="9320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79A3CF3-47B4-4AB2-A77A-B01F68BE62F6}"/>
              </a:ext>
            </a:extLst>
          </p:cNvPr>
          <p:cNvCxnSpPr>
            <a:cxnSpLocks/>
          </p:cNvCxnSpPr>
          <p:nvPr/>
        </p:nvCxnSpPr>
        <p:spPr>
          <a:xfrm>
            <a:off x="4662622" y="1503514"/>
            <a:ext cx="0" cy="14449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F3FD349-540D-4150-81ED-66E309E7A72A}"/>
              </a:ext>
            </a:extLst>
          </p:cNvPr>
          <p:cNvCxnSpPr>
            <a:cxnSpLocks/>
          </p:cNvCxnSpPr>
          <p:nvPr/>
        </p:nvCxnSpPr>
        <p:spPr>
          <a:xfrm>
            <a:off x="4689508" y="2221971"/>
            <a:ext cx="9455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BD502D8-6DFA-4929-8416-BB7A5E1DF53A}"/>
              </a:ext>
            </a:extLst>
          </p:cNvPr>
          <p:cNvCxnSpPr>
            <a:cxnSpLocks/>
          </p:cNvCxnSpPr>
          <p:nvPr/>
        </p:nvCxnSpPr>
        <p:spPr>
          <a:xfrm>
            <a:off x="7503410" y="1507910"/>
            <a:ext cx="0" cy="14449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7C479D3-6895-493D-A8A3-DC013C154C0A}"/>
              </a:ext>
            </a:extLst>
          </p:cNvPr>
          <p:cNvCxnSpPr>
            <a:cxnSpLocks/>
          </p:cNvCxnSpPr>
          <p:nvPr/>
        </p:nvCxnSpPr>
        <p:spPr>
          <a:xfrm>
            <a:off x="7530296" y="2226367"/>
            <a:ext cx="9455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12B1DBE-0222-4A04-B678-E7CB094074BB}"/>
              </a:ext>
            </a:extLst>
          </p:cNvPr>
          <p:cNvCxnSpPr>
            <a:cxnSpLocks/>
          </p:cNvCxnSpPr>
          <p:nvPr/>
        </p:nvCxnSpPr>
        <p:spPr>
          <a:xfrm>
            <a:off x="10315698" y="1511945"/>
            <a:ext cx="0" cy="14449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468BFA0-5A34-4263-9C13-F5BF1D2F7BC1}"/>
              </a:ext>
            </a:extLst>
          </p:cNvPr>
          <p:cNvCxnSpPr>
            <a:cxnSpLocks/>
          </p:cNvCxnSpPr>
          <p:nvPr/>
        </p:nvCxnSpPr>
        <p:spPr>
          <a:xfrm>
            <a:off x="10342584" y="2230402"/>
            <a:ext cx="9455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9974353-CDD5-441A-9C1D-E341B97B3A7A}"/>
              </a:ext>
            </a:extLst>
          </p:cNvPr>
          <p:cNvSpPr txBox="1"/>
          <p:nvPr/>
        </p:nvSpPr>
        <p:spPr>
          <a:xfrm>
            <a:off x="1293431" y="3335471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8</a:t>
            </a:r>
            <a:endParaRPr lang="en-VN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0" grpId="0"/>
      <p:bldP spid="21" grpId="0"/>
      <p:bldP spid="22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8" grpId="0"/>
      <p:bldP spid="49" grpId="0"/>
      <p:bldP spid="51" grpId="0"/>
      <p:bldP spid="52" grpId="0"/>
      <p:bldP spid="53" grpId="0"/>
      <p:bldP spid="54" grpId="0"/>
      <p:bldP spid="55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47C8F9-1611-1D44-809E-F293986458D4}"/>
              </a:ext>
            </a:extLst>
          </p:cNvPr>
          <p:cNvSpPr txBox="1"/>
          <p:nvPr/>
        </p:nvSpPr>
        <p:spPr>
          <a:xfrm>
            <a:off x="2943225" y="142875"/>
            <a:ext cx="5886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B</a:t>
            </a:r>
            <a:r>
              <a:rPr lang="en-VN" sz="4800" b="1" dirty="0">
                <a:solidFill>
                  <a:schemeClr val="bg1"/>
                </a:solidFill>
              </a:rPr>
              <a:t>ài 1. Tính: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FFFDD8A-377B-F04D-9017-C8AB3CB15A65}"/>
              </a:ext>
            </a:extLst>
          </p:cNvPr>
          <p:cNvSpPr/>
          <p:nvPr/>
        </p:nvSpPr>
        <p:spPr>
          <a:xfrm>
            <a:off x="4480560" y="2084833"/>
            <a:ext cx="2943225" cy="28984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6A1C6D-542E-3941-9577-6496A82015F8}"/>
              </a:ext>
            </a:extLst>
          </p:cNvPr>
          <p:cNvSpPr txBox="1"/>
          <p:nvPr/>
        </p:nvSpPr>
        <p:spPr>
          <a:xfrm>
            <a:off x="227456" y="1313170"/>
            <a:ext cx="6557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/>
              <a:t>b) Đặt tính rồi tính (theo mẫu):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9233DC-7731-6543-9467-433F719FDEE5}"/>
              </a:ext>
            </a:extLst>
          </p:cNvPr>
          <p:cNvSpPr txBox="1"/>
          <p:nvPr/>
        </p:nvSpPr>
        <p:spPr>
          <a:xfrm>
            <a:off x="4945598" y="2468880"/>
            <a:ext cx="3314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/>
              <a:t>4 2	  6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3FBEE2-23D1-E549-8A3E-322BC240221C}"/>
              </a:ext>
            </a:extLst>
          </p:cNvPr>
          <p:cNvCxnSpPr/>
          <p:nvPr/>
        </p:nvCxnSpPr>
        <p:spPr>
          <a:xfrm>
            <a:off x="5990626" y="2468880"/>
            <a:ext cx="0" cy="13552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A6B2EA-DF9B-0646-9D6D-7062916E7EAE}"/>
              </a:ext>
            </a:extLst>
          </p:cNvPr>
          <p:cNvCxnSpPr/>
          <p:nvPr/>
        </p:nvCxnSpPr>
        <p:spPr>
          <a:xfrm>
            <a:off x="5990626" y="3105695"/>
            <a:ext cx="10123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7FED6DC-D2B9-6E42-8CEB-186B2558A6AE}"/>
              </a:ext>
            </a:extLst>
          </p:cNvPr>
          <p:cNvSpPr txBox="1"/>
          <p:nvPr/>
        </p:nvSpPr>
        <p:spPr>
          <a:xfrm>
            <a:off x="6083156" y="3146516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8E7BDB-BF63-0344-91EF-82976175E428}"/>
              </a:ext>
            </a:extLst>
          </p:cNvPr>
          <p:cNvSpPr txBox="1"/>
          <p:nvPr/>
        </p:nvSpPr>
        <p:spPr>
          <a:xfrm>
            <a:off x="4945598" y="3146516"/>
            <a:ext cx="925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4 2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E6051-10BC-BD44-982A-24AC44639AF5}"/>
              </a:ext>
            </a:extLst>
          </p:cNvPr>
          <p:cNvCxnSpPr/>
          <p:nvPr/>
        </p:nvCxnSpPr>
        <p:spPr>
          <a:xfrm>
            <a:off x="4839463" y="3915957"/>
            <a:ext cx="10123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C731CB1-70A7-754B-B73F-6D734A7A9791}"/>
              </a:ext>
            </a:extLst>
          </p:cNvPr>
          <p:cNvSpPr txBox="1"/>
          <p:nvPr/>
        </p:nvSpPr>
        <p:spPr>
          <a:xfrm>
            <a:off x="5337484" y="4007762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27975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6A6CA6-E9FF-D346-8305-BE641D206FA5}"/>
              </a:ext>
            </a:extLst>
          </p:cNvPr>
          <p:cNvSpPr txBox="1"/>
          <p:nvPr/>
        </p:nvSpPr>
        <p:spPr>
          <a:xfrm>
            <a:off x="762201" y="461634"/>
            <a:ext cx="977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latin typeface="HP001 5 hàng" panose="020B0603050302020204" pitchFamily="34" charset="77"/>
              </a:rPr>
              <a:t>b) </a:t>
            </a:r>
            <a:r>
              <a:rPr lang="en-VN" sz="4800" b="1" dirty="0">
                <a:latin typeface="HP001 5 hàng" panose="020B0603050302020204" pitchFamily="34" charset="77"/>
              </a:rPr>
              <a:t>Đặt tính rồi tính (theo mẫu):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E6E648-EB7F-6142-982A-AC50D2AE4C89}"/>
              </a:ext>
            </a:extLst>
          </p:cNvPr>
          <p:cNvSpPr txBox="1"/>
          <p:nvPr/>
        </p:nvSpPr>
        <p:spPr>
          <a:xfrm>
            <a:off x="951806" y="1397762"/>
            <a:ext cx="2490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/>
              <a:t>5 4	  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D6CBC2-D0AE-FD40-881A-940A805107E8}"/>
              </a:ext>
            </a:extLst>
          </p:cNvPr>
          <p:cNvSpPr txBox="1"/>
          <p:nvPr/>
        </p:nvSpPr>
        <p:spPr>
          <a:xfrm>
            <a:off x="3782617" y="1402815"/>
            <a:ext cx="3314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/>
              <a:t>4 8 	  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1A8DF-B4EC-D249-A55D-F8D569E69EB4}"/>
              </a:ext>
            </a:extLst>
          </p:cNvPr>
          <p:cNvSpPr txBox="1"/>
          <p:nvPr/>
        </p:nvSpPr>
        <p:spPr>
          <a:xfrm>
            <a:off x="6596169" y="1434031"/>
            <a:ext cx="2279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/>
              <a:t>3 5	 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436EF5-1F0B-754F-B349-2D8D6F5CB341}"/>
              </a:ext>
            </a:extLst>
          </p:cNvPr>
          <p:cNvSpPr txBox="1"/>
          <p:nvPr/>
        </p:nvSpPr>
        <p:spPr>
          <a:xfrm>
            <a:off x="9388928" y="1371599"/>
            <a:ext cx="2051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/>
              <a:t>2 7 	   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8C46C6-AE4B-8944-8614-6F547A5B3370}"/>
              </a:ext>
            </a:extLst>
          </p:cNvPr>
          <p:cNvCxnSpPr/>
          <p:nvPr/>
        </p:nvCxnSpPr>
        <p:spPr>
          <a:xfrm>
            <a:off x="2093651" y="1586866"/>
            <a:ext cx="0" cy="13552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9F0622-A358-614B-86DE-4FF6570789FF}"/>
              </a:ext>
            </a:extLst>
          </p:cNvPr>
          <p:cNvCxnSpPr/>
          <p:nvPr/>
        </p:nvCxnSpPr>
        <p:spPr>
          <a:xfrm>
            <a:off x="2109436" y="2261236"/>
            <a:ext cx="10123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A4C7A1-BC84-D041-9F64-4A134D8FA992}"/>
              </a:ext>
            </a:extLst>
          </p:cNvPr>
          <p:cNvCxnSpPr>
            <a:cxnSpLocks/>
          </p:cNvCxnSpPr>
          <p:nvPr/>
        </p:nvCxnSpPr>
        <p:spPr>
          <a:xfrm>
            <a:off x="4910373" y="1571738"/>
            <a:ext cx="0" cy="13885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F227DD-439E-4049-BD3D-5DDF23F6A9BC}"/>
              </a:ext>
            </a:extLst>
          </p:cNvPr>
          <p:cNvCxnSpPr/>
          <p:nvPr/>
        </p:nvCxnSpPr>
        <p:spPr>
          <a:xfrm>
            <a:off x="4933781" y="2258082"/>
            <a:ext cx="10123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812FF3-5979-B546-A9C5-0A5FB6C48DDC}"/>
              </a:ext>
            </a:extLst>
          </p:cNvPr>
          <p:cNvCxnSpPr/>
          <p:nvPr/>
        </p:nvCxnSpPr>
        <p:spPr>
          <a:xfrm>
            <a:off x="7728038" y="1556133"/>
            <a:ext cx="0" cy="13552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C80127-E2CA-5048-B7DF-125411BE5910}"/>
              </a:ext>
            </a:extLst>
          </p:cNvPr>
          <p:cNvCxnSpPr/>
          <p:nvPr/>
        </p:nvCxnSpPr>
        <p:spPr>
          <a:xfrm>
            <a:off x="7728038" y="2254816"/>
            <a:ext cx="10123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7F98E3-33EF-0F49-9515-8F169DD0746A}"/>
              </a:ext>
            </a:extLst>
          </p:cNvPr>
          <p:cNvCxnSpPr/>
          <p:nvPr/>
        </p:nvCxnSpPr>
        <p:spPr>
          <a:xfrm>
            <a:off x="10573837" y="1556133"/>
            <a:ext cx="0" cy="13552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D2CD75-3C02-B546-A6DC-AC84AB632254}"/>
              </a:ext>
            </a:extLst>
          </p:cNvPr>
          <p:cNvCxnSpPr/>
          <p:nvPr/>
        </p:nvCxnSpPr>
        <p:spPr>
          <a:xfrm>
            <a:off x="10573837" y="2192948"/>
            <a:ext cx="10123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F9F9AAF-AD5A-BE4C-8C84-2A224DC3B9F6}"/>
              </a:ext>
            </a:extLst>
          </p:cNvPr>
          <p:cNvSpPr txBox="1"/>
          <p:nvPr/>
        </p:nvSpPr>
        <p:spPr>
          <a:xfrm>
            <a:off x="2095418" y="2384109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ABBB25-C290-D742-B29F-4B0B3C983903}"/>
              </a:ext>
            </a:extLst>
          </p:cNvPr>
          <p:cNvSpPr txBox="1"/>
          <p:nvPr/>
        </p:nvSpPr>
        <p:spPr>
          <a:xfrm>
            <a:off x="980349" y="2370241"/>
            <a:ext cx="891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5 4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C8B878-454A-B642-9026-779FBDAC74B6}"/>
              </a:ext>
            </a:extLst>
          </p:cNvPr>
          <p:cNvCxnSpPr>
            <a:cxnSpLocks/>
          </p:cNvCxnSpPr>
          <p:nvPr/>
        </p:nvCxnSpPr>
        <p:spPr>
          <a:xfrm>
            <a:off x="911054" y="3173548"/>
            <a:ext cx="9413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3656955-4A84-7B42-AAFC-0DB0BC144D36}"/>
              </a:ext>
            </a:extLst>
          </p:cNvPr>
          <p:cNvSpPr txBox="1"/>
          <p:nvPr/>
        </p:nvSpPr>
        <p:spPr>
          <a:xfrm>
            <a:off x="1462202" y="3311557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96AD8A-96D9-6A4A-8A60-8AA504D197B3}"/>
              </a:ext>
            </a:extLst>
          </p:cNvPr>
          <p:cNvSpPr txBox="1"/>
          <p:nvPr/>
        </p:nvSpPr>
        <p:spPr>
          <a:xfrm>
            <a:off x="5025689" y="2353371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3F1F82-DB34-DB45-9FB8-A052A9EA71A2}"/>
              </a:ext>
            </a:extLst>
          </p:cNvPr>
          <p:cNvSpPr txBox="1"/>
          <p:nvPr/>
        </p:nvSpPr>
        <p:spPr>
          <a:xfrm>
            <a:off x="3799219" y="2353370"/>
            <a:ext cx="104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4 8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CD7519-88F6-E743-AE96-1295E367E91B}"/>
              </a:ext>
            </a:extLst>
          </p:cNvPr>
          <p:cNvCxnSpPr/>
          <p:nvPr/>
        </p:nvCxnSpPr>
        <p:spPr>
          <a:xfrm>
            <a:off x="3713766" y="3203416"/>
            <a:ext cx="10123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5AE2BDE-0D1C-5643-A6D9-8F19730F26B1}"/>
              </a:ext>
            </a:extLst>
          </p:cNvPr>
          <p:cNvSpPr txBox="1"/>
          <p:nvPr/>
        </p:nvSpPr>
        <p:spPr>
          <a:xfrm>
            <a:off x="4198995" y="3303925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883416-2D53-2148-AAB3-A138AAAB5608}"/>
              </a:ext>
            </a:extLst>
          </p:cNvPr>
          <p:cNvSpPr txBox="1"/>
          <p:nvPr/>
        </p:nvSpPr>
        <p:spPr>
          <a:xfrm>
            <a:off x="7756332" y="2384221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5430C34-1F9A-9F47-B2E7-607FC60FA9C2}"/>
              </a:ext>
            </a:extLst>
          </p:cNvPr>
          <p:cNvSpPr txBox="1"/>
          <p:nvPr/>
        </p:nvSpPr>
        <p:spPr>
          <a:xfrm>
            <a:off x="6590479" y="2353370"/>
            <a:ext cx="1136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3 5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BF5445C-7DA4-CB4E-B1A4-21DBD7B593B7}"/>
              </a:ext>
            </a:extLst>
          </p:cNvPr>
          <p:cNvCxnSpPr>
            <a:cxnSpLocks/>
          </p:cNvCxnSpPr>
          <p:nvPr/>
        </p:nvCxnSpPr>
        <p:spPr>
          <a:xfrm>
            <a:off x="6567109" y="3171243"/>
            <a:ext cx="963187" cy="15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EFF9E9E-CB8C-9540-9F2F-615E4E35879F}"/>
              </a:ext>
            </a:extLst>
          </p:cNvPr>
          <p:cNvSpPr txBox="1"/>
          <p:nvPr/>
        </p:nvSpPr>
        <p:spPr>
          <a:xfrm>
            <a:off x="7007429" y="3294381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2C227C-D466-964E-8BE5-491AE26283B4}"/>
              </a:ext>
            </a:extLst>
          </p:cNvPr>
          <p:cNvSpPr txBox="1"/>
          <p:nvPr/>
        </p:nvSpPr>
        <p:spPr>
          <a:xfrm>
            <a:off x="10609346" y="2370814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FA1011C-1BF3-B24D-89B3-1744D2639695}"/>
              </a:ext>
            </a:extLst>
          </p:cNvPr>
          <p:cNvSpPr txBox="1"/>
          <p:nvPr/>
        </p:nvSpPr>
        <p:spPr>
          <a:xfrm>
            <a:off x="9411919" y="2364920"/>
            <a:ext cx="1012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2 7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57C8BE8-9C0C-A543-B264-EADD83324F40}"/>
              </a:ext>
            </a:extLst>
          </p:cNvPr>
          <p:cNvCxnSpPr/>
          <p:nvPr/>
        </p:nvCxnSpPr>
        <p:spPr>
          <a:xfrm>
            <a:off x="9337485" y="3168790"/>
            <a:ext cx="10123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7779B95F-4EE1-8549-8C89-3EBBC61FF3C3}"/>
              </a:ext>
            </a:extLst>
          </p:cNvPr>
          <p:cNvSpPr txBox="1"/>
          <p:nvPr/>
        </p:nvSpPr>
        <p:spPr>
          <a:xfrm>
            <a:off x="9843671" y="3318120"/>
            <a:ext cx="7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rgbClr val="C0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2499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6" grpId="0"/>
      <p:bldP spid="27" grpId="0"/>
      <p:bldP spid="29" grpId="0"/>
      <p:bldP spid="37" grpId="0"/>
      <p:bldP spid="38" grpId="0"/>
      <p:bldP spid="40" grpId="0"/>
      <p:bldP spid="48" grpId="0"/>
      <p:bldP spid="49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BF539C-FDEE-C646-AFDC-238FB6B97846}"/>
                  </a:ext>
                </a:extLst>
              </p:cNvPr>
              <p:cNvSpPr txBox="1"/>
              <p:nvPr/>
            </p:nvSpPr>
            <p:spPr>
              <a:xfrm>
                <a:off x="375557" y="1191986"/>
                <a:ext cx="12047764" cy="157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B</a:t>
                </a:r>
                <a:r>
                  <a:rPr lang="en-VN" sz="4000" b="1" dirty="0"/>
                  <a:t>ài 3. </a:t>
                </a:r>
                <a:r>
                  <a:rPr lang="en-VN" sz="4000" dirty="0"/>
                  <a:t>Một quyển truyện có 84 trang, My đã đọc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VN" sz="4000" dirty="0"/>
                  <a:t> số trang đó. Hỏi My đã đọc được bao nhiêu trang?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BF539C-FDEE-C646-AFDC-238FB6B97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7" y="1191986"/>
                <a:ext cx="12047764" cy="1577098"/>
              </a:xfrm>
              <a:prstGeom prst="rect">
                <a:avLst/>
              </a:prstGeom>
              <a:blipFill>
                <a:blip r:embed="rId3"/>
                <a:stretch>
                  <a:fillRect l="-1789" b="-1612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3585682-A990-B14C-B66E-8F85CE6E554E}"/>
              </a:ext>
            </a:extLst>
          </p:cNvPr>
          <p:cNvCxnSpPr>
            <a:cxnSpLocks/>
          </p:cNvCxnSpPr>
          <p:nvPr/>
        </p:nvCxnSpPr>
        <p:spPr>
          <a:xfrm>
            <a:off x="395968" y="4532317"/>
            <a:ext cx="4902654" cy="0"/>
          </a:xfrm>
          <a:prstGeom prst="line">
            <a:avLst/>
          </a:prstGeom>
          <a:ln w="38100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DE819FF-4412-2242-BBD3-AF461793FF90}"/>
              </a:ext>
            </a:extLst>
          </p:cNvPr>
          <p:cNvCxnSpPr>
            <a:cxnSpLocks/>
          </p:cNvCxnSpPr>
          <p:nvPr/>
        </p:nvCxnSpPr>
        <p:spPr>
          <a:xfrm>
            <a:off x="395968" y="4532317"/>
            <a:ext cx="2451327" cy="0"/>
          </a:xfrm>
          <a:prstGeom prst="line">
            <a:avLst/>
          </a:prstGeom>
          <a:ln w="57150">
            <a:solidFill>
              <a:srgbClr val="FF98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E3D29E-BC29-A74C-8460-1E47F182044F}"/>
              </a:ext>
            </a:extLst>
          </p:cNvPr>
          <p:cNvCxnSpPr>
            <a:cxnSpLocks/>
          </p:cNvCxnSpPr>
          <p:nvPr/>
        </p:nvCxnSpPr>
        <p:spPr>
          <a:xfrm>
            <a:off x="2910568" y="4532317"/>
            <a:ext cx="2388054" cy="0"/>
          </a:xfrm>
          <a:prstGeom prst="line">
            <a:avLst/>
          </a:prstGeom>
          <a:ln w="57150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Brace 6">
            <a:extLst>
              <a:ext uri="{FF2B5EF4-FFF2-40B4-BE49-F238E27FC236}">
                <a16:creationId xmlns:a16="http://schemas.microsoft.com/office/drawing/2014/main" id="{BD81A27C-1631-C34B-AC9A-8D4A2B4B1E7F}"/>
              </a:ext>
            </a:extLst>
          </p:cNvPr>
          <p:cNvSpPr/>
          <p:nvPr/>
        </p:nvSpPr>
        <p:spPr>
          <a:xfrm rot="16200000">
            <a:off x="2651352" y="2495524"/>
            <a:ext cx="391886" cy="4902654"/>
          </a:xfrm>
          <a:prstGeom prst="leftBrace">
            <a:avLst>
              <a:gd name="adj1" fmla="val 58333"/>
              <a:gd name="adj2" fmla="val 50000"/>
            </a:avLst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EEEFB1-02AC-FA41-9431-519114EABC0D}"/>
              </a:ext>
            </a:extLst>
          </p:cNvPr>
          <p:cNvSpPr txBox="1"/>
          <p:nvPr/>
        </p:nvSpPr>
        <p:spPr>
          <a:xfrm>
            <a:off x="2224088" y="5126251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84 trang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819F1928-BC9C-0D4E-8C44-76475D299D41}"/>
              </a:ext>
            </a:extLst>
          </p:cNvPr>
          <p:cNvSpPr/>
          <p:nvPr/>
        </p:nvSpPr>
        <p:spPr>
          <a:xfrm rot="5400000">
            <a:off x="1439005" y="2948888"/>
            <a:ext cx="344840" cy="2471738"/>
          </a:xfrm>
          <a:prstGeom prst="leftBrace">
            <a:avLst>
              <a:gd name="adj1" fmla="val 58333"/>
              <a:gd name="adj2" fmla="val 50000"/>
            </a:avLst>
          </a:prstGeom>
          <a:ln w="28575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030754-D38C-684E-B8D9-2488C5D540BE}"/>
              </a:ext>
            </a:extLst>
          </p:cNvPr>
          <p:cNvSpPr txBox="1"/>
          <p:nvPr/>
        </p:nvSpPr>
        <p:spPr>
          <a:xfrm>
            <a:off x="966788" y="3575587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C00000"/>
                </a:solidFill>
              </a:rPr>
              <a:t>? trang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2F9E78-45FC-E64A-9AA1-B9A702E802C4}"/>
              </a:ext>
            </a:extLst>
          </p:cNvPr>
          <p:cNvSpPr txBox="1"/>
          <p:nvPr/>
        </p:nvSpPr>
        <p:spPr>
          <a:xfrm>
            <a:off x="5812971" y="3079904"/>
            <a:ext cx="61994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B</a:t>
            </a:r>
            <a:r>
              <a:rPr lang="en-VN" sz="4000" dirty="0">
                <a:solidFill>
                  <a:srgbClr val="C00000"/>
                </a:solidFill>
              </a:rPr>
              <a:t>ài giải</a:t>
            </a:r>
          </a:p>
          <a:p>
            <a:pPr algn="ctr"/>
            <a:r>
              <a:rPr lang="en-VN" sz="4000" dirty="0">
                <a:solidFill>
                  <a:srgbClr val="C00000"/>
                </a:solidFill>
              </a:rPr>
              <a:t>My đã đọc được số trang là:</a:t>
            </a:r>
          </a:p>
          <a:p>
            <a:pPr algn="ctr"/>
            <a:r>
              <a:rPr lang="en-VN" sz="4000" dirty="0">
                <a:solidFill>
                  <a:srgbClr val="C00000"/>
                </a:solidFill>
              </a:rPr>
              <a:t>84 : 2 = 42 (trang)</a:t>
            </a:r>
          </a:p>
          <a:p>
            <a:pPr algn="ctr"/>
            <a:r>
              <a:rPr lang="en-VN" sz="4000" dirty="0">
                <a:solidFill>
                  <a:srgbClr val="C00000"/>
                </a:solidFill>
              </a:rPr>
              <a:t>		</a:t>
            </a:r>
            <a:r>
              <a:rPr lang="en-US" sz="4000" dirty="0" err="1">
                <a:solidFill>
                  <a:srgbClr val="C00000"/>
                </a:solidFill>
              </a:rPr>
              <a:t>Đ</a:t>
            </a:r>
            <a:r>
              <a:rPr lang="en-VN" sz="4000" dirty="0">
                <a:solidFill>
                  <a:srgbClr val="C00000"/>
                </a:solidFill>
              </a:rPr>
              <a:t>áp số: 42 trang.</a:t>
            </a:r>
          </a:p>
        </p:txBody>
      </p:sp>
    </p:spTree>
    <p:extLst>
      <p:ext uri="{BB962C8B-B14F-4D97-AF65-F5344CB8AC3E}">
        <p14:creationId xmlns:p14="http://schemas.microsoft.com/office/powerpoint/2010/main" val="430000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203B8E0-DD21-4002-B526-AEA320F71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6974" y="-1"/>
            <a:ext cx="12738973" cy="715955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25FA8BF-E8B1-44FE-842B-181DD66863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4443" y="970484"/>
            <a:ext cx="2198451" cy="1997578"/>
          </a:xfrm>
          <a:prstGeom prst="rect">
            <a:avLst/>
          </a:prstGeom>
        </p:spPr>
      </p:pic>
      <p:pic>
        <p:nvPicPr>
          <p:cNvPr id="2" name="Audio Recording Sep 2, 2021 at 20:02:59" descr="Audio Recording Sep 2, 2021 at 20:02:59">
            <a:hlinkClick r:id="" action="ppaction://media"/>
            <a:extLst>
              <a:ext uri="{FF2B5EF4-FFF2-40B4-BE49-F238E27FC236}">
                <a16:creationId xmlns:a16="http://schemas.microsoft.com/office/drawing/2014/main" id="{862C48D9-E803-C545-A9C8-E264F91862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66256" y="-19151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6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F18B36C-B6F8-40F6-9C9F-4CED488FA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4458" y="0"/>
            <a:ext cx="12746457" cy="7185922"/>
          </a:xfrm>
          <a:prstGeom prst="rect">
            <a:avLst/>
          </a:prstGeom>
        </p:spPr>
      </p:pic>
      <p:pic>
        <p:nvPicPr>
          <p:cNvPr id="41" name="Picture 40">
            <a:hlinkClick r:id="rId5" action="ppaction://hlinksldjump"/>
            <a:extLst>
              <a:ext uri="{FF2B5EF4-FFF2-40B4-BE49-F238E27FC236}">
                <a16:creationId xmlns:a16="http://schemas.microsoft.com/office/drawing/2014/main" id="{75FB20FE-D75E-479A-BB54-8570DCC88C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5" t="28035" r="29874" b="25638"/>
          <a:stretch/>
        </p:blipFill>
        <p:spPr>
          <a:xfrm>
            <a:off x="5967991" y="3334619"/>
            <a:ext cx="838054" cy="98090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B959559-E78C-484F-9F7A-135ED40464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7" t="39858"/>
          <a:stretch/>
        </p:blipFill>
        <p:spPr>
          <a:xfrm>
            <a:off x="5669550" y="2018371"/>
            <a:ext cx="1505792" cy="1783674"/>
          </a:xfrm>
          <a:prstGeom prst="rect">
            <a:avLst/>
          </a:prstGeom>
        </p:spPr>
      </p:pic>
      <p:pic>
        <p:nvPicPr>
          <p:cNvPr id="43" name="Picture 42">
            <a:hlinkClick r:id="rId8" action="ppaction://hlinksldjump"/>
            <a:extLst>
              <a:ext uri="{FF2B5EF4-FFF2-40B4-BE49-F238E27FC236}">
                <a16:creationId xmlns:a16="http://schemas.microsoft.com/office/drawing/2014/main" id="{65803571-5AB7-401F-B0EB-5ACCBEE965E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5" t="28035" r="29874" b="25638"/>
          <a:stretch/>
        </p:blipFill>
        <p:spPr>
          <a:xfrm>
            <a:off x="4720088" y="2442782"/>
            <a:ext cx="838054" cy="98090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79C8987-1B0C-428E-A553-58E02DE2BD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7" t="39858"/>
          <a:stretch/>
        </p:blipFill>
        <p:spPr>
          <a:xfrm>
            <a:off x="4421647" y="1126534"/>
            <a:ext cx="1505792" cy="1783674"/>
          </a:xfrm>
          <a:prstGeom prst="rect">
            <a:avLst/>
          </a:prstGeom>
        </p:spPr>
      </p:pic>
      <p:pic>
        <p:nvPicPr>
          <p:cNvPr id="45" name="Picture 44">
            <a:hlinkClick r:id="rId9" action="ppaction://hlinksldjump"/>
            <a:extLst>
              <a:ext uri="{FF2B5EF4-FFF2-40B4-BE49-F238E27FC236}">
                <a16:creationId xmlns:a16="http://schemas.microsoft.com/office/drawing/2014/main" id="{68DB85B5-40C7-422B-AC40-B33B1BFAE6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5" t="28035" r="29874" b="25638"/>
          <a:stretch/>
        </p:blipFill>
        <p:spPr>
          <a:xfrm>
            <a:off x="6761439" y="1991233"/>
            <a:ext cx="838054" cy="98090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D5E1A81-31BF-4BE5-98C1-0D747155B2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7" t="39858"/>
          <a:stretch/>
        </p:blipFill>
        <p:spPr>
          <a:xfrm>
            <a:off x="6462998" y="674985"/>
            <a:ext cx="1505792" cy="1783674"/>
          </a:xfrm>
          <a:prstGeom prst="rect">
            <a:avLst/>
          </a:prstGeom>
        </p:spPr>
      </p:pic>
      <p:pic>
        <p:nvPicPr>
          <p:cNvPr id="47" name="CẤM BUÔN BÁN, CẤM REUP" descr="Káº¿t quáº£ hÃ¬nh áº£nh cho win text gif">
            <a:extLst>
              <a:ext uri="{FF2B5EF4-FFF2-40B4-BE49-F238E27FC236}">
                <a16:creationId xmlns:a16="http://schemas.microsoft.com/office/drawing/2014/main" id="{9CEF4170-DF7A-4F5E-A346-2A520D1EB8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507" y="2050095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7ECF17-D265-4514-A6F8-10F070588D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0636" y="255689"/>
            <a:ext cx="1939935" cy="1762682"/>
          </a:xfrm>
          <a:prstGeom prst="rect">
            <a:avLst/>
          </a:prstGeom>
        </p:spPr>
      </p:pic>
      <p:sp>
        <p:nvSpPr>
          <p:cNvPr id="15" name="Arrow: Left 3">
            <a:hlinkClick r:id="rId12" action="ppaction://hlinksldjump"/>
            <a:extLst>
              <a:ext uri="{FF2B5EF4-FFF2-40B4-BE49-F238E27FC236}">
                <a16:creationId xmlns:a16="http://schemas.microsoft.com/office/drawing/2014/main" id="{DA7C6A80-EF86-A34C-A47A-1AE5DD00B139}"/>
              </a:ext>
            </a:extLst>
          </p:cNvPr>
          <p:cNvSpPr/>
          <p:nvPr/>
        </p:nvSpPr>
        <p:spPr>
          <a:xfrm>
            <a:off x="10656067" y="5768502"/>
            <a:ext cx="1381327" cy="108949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7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05 -0.04954 L 0.09505 -0.04954 C 0.13581 -0.05093 0.24479 -0.05949 0.28021 -0.03819 C 0.29271 -0.03079 0.29401 0.00139 0.30104 0.0213 C 0.29883 0.04028 0.29974 0.06111 0.29453 0.07801 C 0.27773 0.13333 0.24766 0.14468 0.21641 0.1632 C 0.20286 0.1713 0.18164 0.17616 0.16693 0.18032 C 0.14115 0.1757 0.13372 0.17315 0.09987 0.18032 C 0.09427 0.18148 0.08854 0.18542 0.08398 0.19167 C 0.07969 0.19722 0.07526 0.20278 0.07122 0.20857 C 0.06419 0.21875 0.05039 0.23982 0.05039 0.23982 C 0.04935 0.24352 0.04844 0.24745 0.04727 0.25116 C 0.04622 0.25417 0.04492 0.25671 0.04401 0.25972 C 0.04206 0.26667 0.04245 0.26736 0.04245 0.27384 L 0.04727 0.26829 L 0.03932 0.27685 L 0.0457 0.26829 " pathEditMode="relative" ptsTypes="AAAAAAAAAAAAAAA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427</Words>
  <Application>Microsoft Office PowerPoint</Application>
  <PresentationFormat>Widescreen</PresentationFormat>
  <Paragraphs>122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Arial</vt:lpstr>
      <vt:lpstr>Calibri</vt:lpstr>
      <vt:lpstr>Calibri Light</vt:lpstr>
      <vt:lpstr>Cambria Math</vt:lpstr>
      <vt:lpstr>HP001 5 hàng</vt:lpstr>
      <vt:lpstr>UTM Androgyne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Khanh Linh</dc:creator>
  <cp:lastModifiedBy>Chi Nguyen</cp:lastModifiedBy>
  <cp:revision>7</cp:revision>
  <dcterms:created xsi:type="dcterms:W3CDTF">2021-09-02T12:25:53Z</dcterms:created>
  <dcterms:modified xsi:type="dcterms:W3CDTF">2021-10-12T11:25:22Z</dcterms:modified>
</cp:coreProperties>
</file>