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328" r:id="rId3"/>
    <p:sldId id="327" r:id="rId4"/>
    <p:sldId id="309" r:id="rId5"/>
    <p:sldId id="310" r:id="rId6"/>
    <p:sldId id="313" r:id="rId7"/>
    <p:sldId id="317" r:id="rId8"/>
    <p:sldId id="311" r:id="rId9"/>
    <p:sldId id="314" r:id="rId10"/>
    <p:sldId id="315" r:id="rId11"/>
    <p:sldId id="312" r:id="rId12"/>
    <p:sldId id="316" r:id="rId13"/>
    <p:sldId id="318" r:id="rId14"/>
    <p:sldId id="324" r:id="rId15"/>
    <p:sldId id="322" r:id="rId16"/>
    <p:sldId id="319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3" autoAdjust="0"/>
    <p:restoredTop sz="94660"/>
  </p:normalViewPr>
  <p:slideViewPr>
    <p:cSldViewPr snapToGrid="0">
      <p:cViewPr>
        <p:scale>
          <a:sx n="75" d="100"/>
          <a:sy n="75" d="100"/>
        </p:scale>
        <p:origin x="-3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D8C7F-E9FE-4A95-8B03-82E08D5A0F3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0999F-9778-451F-86C2-CED9A7A6D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AEDD92A4-FE28-4756-A74C-274BEBD9C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9DE8824F-967B-4492-93E8-5150895C7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xmlns="" id="{BF1DCC46-64AA-4058-B1D2-5116DA05B7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9BAC8E-9DF1-4913-8B62-E90A032424D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08/04/2022 16:27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xmlns="" id="{57E83630-8473-4650-9CBC-E1F1CE9FF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40041F-2E7F-4D5F-9921-5B3D7B0F33C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AEDD92A4-FE28-4756-A74C-274BEBD9C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9DE8824F-967B-4492-93E8-5150895C7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xmlns="" id="{BF1DCC46-64AA-4058-B1D2-5116DA05B7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9BAC8E-9DF1-4913-8B62-E90A032424D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08/04/2022 16:27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xmlns="" id="{57E83630-8473-4650-9CBC-E1F1CE9FF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40041F-2E7F-4D5F-9921-5B3D7B0F33CE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70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AEDD92A4-FE28-4756-A74C-274BEBD9C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9DE8824F-967B-4492-93E8-5150895C7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xmlns="" id="{BF1DCC46-64AA-4058-B1D2-5116DA05B7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9BAC8E-9DF1-4913-8B62-E90A032424D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08/04/2022 16:27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xmlns="" id="{57E83630-8473-4650-9CBC-E1F1CE9FF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40041F-2E7F-4D5F-9921-5B3D7B0F33CE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7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E1D60-D46D-4618-A626-078ACA240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030D6E-E2EF-4315-8738-005326E7C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0DAB7-1052-45FC-9FE9-19796359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34F0DB-0F50-4812-9D28-338C631E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20F635-F2D1-49CA-B038-5C91446C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9E035-EF7F-4BA2-B63A-ECDCDD2C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4D6E48-A50F-4286-91A5-B2B4712E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982656-E29F-4656-A530-61CE443E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3ECC8D-0D5B-4CA0-A045-29ED882F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E34615-EA60-4F29-B0B5-7C03FC15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7CF6EC-8F84-4A35-ACC7-6A85E67E5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544324-2D9E-4B64-AC3C-29C351CE1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FA8F55-C59B-4C3B-B64C-56C8BB41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E877A-8DAE-4636-97EB-A0F9BB57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4212AD-FCA3-494E-9885-4ED0E166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8C5AB-91FC-43C9-A4C2-41DB762E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C020C-C170-4221-9F6C-FEA3009D9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649B49-2C66-457A-8670-B0BBE8D7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A22D8-32DD-4E6F-8CDD-15700D86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24B584-492C-4738-9495-2E97DD1A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1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52456-3273-4431-A2FF-8AC07A53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CF3733-002B-42AF-B929-F6002460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1D488C-D4A5-4007-AB09-4814B621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9EECA6-43D8-456C-AD56-37D08C9D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28991B-577C-4F69-B4F4-799D068A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D94C7-79D5-47A2-BE82-FAF942B9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73847-099A-4DE0-9CC4-CC0E90D56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22F11-3523-411E-A8A1-8809C79D0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378124-AD8F-4039-AB71-ACD2EA35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F6492-2A28-4B08-8724-E2879119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06F2B-E6AC-4E64-B3E6-50D59B6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D4AC5-63C3-4CE6-B5DA-793EFE1F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6FB9DC-F1DF-4C85-82B3-1D1466BE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9EAA96-D36F-46D4-99AF-5437A364C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189D0B-D949-4D20-B595-27D1FC673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DE561B-C1F8-4BAC-BCFB-09B5170C7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EDBA1-3465-4B1E-9DA7-62A2D130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7040E5-FDBE-43A4-86D6-69E59BE4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B053B6-A5D6-4E02-AE07-5194D09A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3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D0A1-D131-4A55-AD8A-96A62BD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E59F09-8160-468A-8662-95F96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CDFD28-C69C-4A63-AB42-9BB16EF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E204AA-7095-417F-BA5A-F0F04D53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D4ADF9-4287-46DD-86F7-0304BF67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904DE5-8D02-412B-A23A-07E35E97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E1E016-A681-4E1B-9B05-83676594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1FE69-A533-4208-8D91-4AE906C1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D789-5326-4E39-9C3D-5F6F22AE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B357B-1DE9-4DA2-9526-4305B6A8F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B723A3-4B65-4B0D-BA78-42A62908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34C3C3-D039-4655-9641-C8731023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C93393-081A-481E-A2AB-13AFFB66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C02CC-2003-4646-9558-EF75F01B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EA84C7-C203-4D19-B782-F63D4652F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6684E5-3D9B-4202-8089-226650B10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6582C6-13AC-49CC-8D58-AEDD8485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AA846-833F-4A99-A20B-E5803D12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D4CBE4-1B87-41CF-B8ED-8A80F606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2692BD-7884-4DB9-84E4-13A91733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60C06C-13AC-4006-9F49-EADB539E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E1BEFE-1614-44AC-83F3-47825F87F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9B41-634D-4D8C-8609-FD745E14524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4BE0F0-5053-43AD-A601-FBF4F83E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F97CC-B350-4739-AF9C-EA5FA0D25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E01F-C93B-4C21-BC91-6261AC36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7" Type="http://schemas.openxmlformats.org/officeDocument/2006/relationships/image" Target="../media/image2.png"/><Relationship Id="rId2" Type="http://schemas.microsoft.com/office/2007/relationships/media" Target="../media/media1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8">
            <a:extLst>
              <a:ext uri="{FF2B5EF4-FFF2-40B4-BE49-F238E27FC236}">
                <a16:creationId xmlns:a16="http://schemas.microsoft.com/office/drawing/2014/main" xmlns="" id="{BAC3D86C-F238-4A45-BE57-06D9A89F4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B4D0CB6F-9CE6-4A60-B2BB-1156899C5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463" y="1370013"/>
            <a:ext cx="10058400" cy="301307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</a:t>
            </a: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4</a:t>
            </a:r>
            <a: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19</a:t>
            </a:r>
            <a:endParaRPr lang="en-US" alt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2C5D71E-C2FC-496F-BA68-91AD9F7283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7765"/>
    </mc:Choice>
    <mc:Fallback xmlns="">
      <p:transition spd="slow" advClick="0" advTm="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5A205-7D01-4646-B09A-197DC200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FEEDAD1-B742-4E88-BDCA-ECE52FD07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AD36D42F-88F1-4FF0-B6FA-E8159866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13" y="515948"/>
            <a:ext cx="1073953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 chèn thêm hàng: </a:t>
            </a:r>
            <a:endParaRPr lang="en-US" altLang="en-US" sz="3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690563">
              <a:spcBef>
                <a:spcPct val="50000"/>
              </a:spcBef>
            </a:pPr>
            <a:r>
              <a:rPr lang="en-US" altLang="en-US" sz="3400" i="1">
                <a:solidFill>
                  <a:srgbClr val="0000FF"/>
                </a:solidFill>
                <a:latin typeface="Times New Roman" panose="02020603050405020304" pitchFamily="18" charset="0"/>
              </a:rPr>
              <a:t>Nháy chuột để chọn một hàng, nháy chuột phải/ chọn Insert / Insert Rows Above (hoặc Insert Rows Below) </a:t>
            </a:r>
          </a:p>
          <a:p>
            <a:pPr indent="690563">
              <a:spcBef>
                <a:spcPct val="50000"/>
              </a:spcBef>
            </a:pPr>
            <a:endParaRPr lang="en-US" altLang="en-US" sz="3400" b="1" i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989256-0B12-4C98-9CF1-EF1EE2D357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64" t="29877" r="26597" b="14692"/>
          <a:stretch/>
        </p:blipFill>
        <p:spPr>
          <a:xfrm>
            <a:off x="3276599" y="2853266"/>
            <a:ext cx="6722535" cy="380153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84C4AD98-9432-4871-A3FE-E2EF8D8A7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0"/>
    </mc:Choice>
    <mc:Fallback xmlns="">
      <p:transition spd="slow" advTm="15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5A205-7D01-4646-B09A-197DC200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FEEDAD1-B742-4E88-BDCA-ECE52FD07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AD36D42F-88F1-4FF0-B6FA-E8159866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13" y="515948"/>
            <a:ext cx="1073953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Hướng dẫn Gộp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endParaRPr lang="en-US" altLang="en-US" sz="3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690563">
              <a:spcBef>
                <a:spcPct val="50000"/>
              </a:spcBef>
            </a:pPr>
            <a:r>
              <a:rPr lang="en-US" altLang="en-US" sz="3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400" i="1">
                <a:solidFill>
                  <a:srgbClr val="0000FF"/>
                </a:solidFill>
                <a:latin typeface="Times New Roman" panose="02020603050405020304" pitchFamily="18" charset="0"/>
              </a:rPr>
              <a:t> trí 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ô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indent="690563" algn="just">
              <a:spcBef>
                <a:spcPct val="50000"/>
              </a:spcBef>
            </a:pPr>
            <a:r>
              <a:rPr lang="en-US" altLang="en-US" sz="3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Layout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Merge Cells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DA4448D8-34C9-4D54-BAD4-C07F94243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3"/>
    </mc:Choice>
    <mc:Fallback xmlns="">
      <p:transition spd="slow" advTm="16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1AF53-140D-4ED1-9C70-195567CB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452CF-5E08-49F2-9F2A-C568A04E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7C24D25-F181-4A9B-9DA5-0963AAE0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4BEF42FC-5531-415B-8BF0-E2FEDB569F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4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3"/>
    </mc:Choice>
    <mc:Fallback xmlns="">
      <p:transition spd="slow" advTm="43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37" objId="6"/>
        <p14:triggerEvt type="onClick" time="940" objId="6"/>
        <p14:stopEvt time="37092" objId="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2DE90-4960-427E-B84C-16AB1986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00E8C2-A762-4216-847D-A5262270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58852FE-BA4C-4E07-89DD-44E34E8E6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BF3DC7-1B6A-4034-AAEF-A796E61C52F2}"/>
              </a:ext>
            </a:extLst>
          </p:cNvPr>
          <p:cNvSpPr txBox="1"/>
          <p:nvPr/>
        </p:nvSpPr>
        <p:spPr>
          <a:xfrm>
            <a:off x="651539" y="340011"/>
            <a:ext cx="111171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3. Soạn văn bản theo mẫu. Tìm hình ảnh phù hợp để chèn vào văn bản. Đặt tên văn bản là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Tìm hiểu một số loài động vật 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rồi lưu vào thư mục của em trên máy tính. </a:t>
            </a:r>
            <a:endParaRPr lang="vi-VN" sz="3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57CA6902-BBE8-442D-958E-20A7904DF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2"/>
    </mc:Choice>
    <mc:Fallback xmlns="">
      <p:transition spd="slow" advTm="19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1AF53-140D-4ED1-9C70-195567CB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452CF-5E08-49F2-9F2A-C568A04E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7C24D25-F181-4A9B-9DA5-0963AAE0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C8F1CB-13A9-48EC-B90B-D9F489BD5182}"/>
              </a:ext>
            </a:extLst>
          </p:cNvPr>
          <p:cNvSpPr txBox="1"/>
          <p:nvPr/>
        </p:nvSpPr>
        <p:spPr>
          <a:xfrm>
            <a:off x="685406" y="340011"/>
            <a:ext cx="11117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Hướng dẫn thực hành: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400">
                <a:solidFill>
                  <a:srgbClr val="0000FF"/>
                </a:solidFill>
                <a:latin typeface="Times New Roman" panose="02020603050405020304" pitchFamily="18" charset="0"/>
              </a:rPr>
              <a:t>Soạn thảo nội dung văn bản theo mẫu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400">
                <a:solidFill>
                  <a:srgbClr val="0000FF"/>
                </a:solidFill>
                <a:latin typeface="Times New Roman" panose="02020603050405020304" pitchFamily="18" charset="0"/>
              </a:rPr>
              <a:t>Căn lề, định dạng kiểu chữ đậm cho tên các loài vật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400">
                <a:solidFill>
                  <a:srgbClr val="0000FF"/>
                </a:solidFill>
                <a:latin typeface="Times New Roman" panose="02020603050405020304" pitchFamily="18" charset="0"/>
              </a:rPr>
              <a:t>Tìm hình ảnh trên mạng Internet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400">
                <a:solidFill>
                  <a:srgbClr val="0000FF"/>
                </a:solidFill>
                <a:latin typeface="Times New Roman" panose="02020603050405020304" pitchFamily="18" charset="0"/>
              </a:rPr>
              <a:t>Chèn hình ảnh vào văn bản.  </a:t>
            </a:r>
            <a:endParaRPr lang="vi-VN" sz="34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3DD2D79D-04E1-43DE-A798-7DF213205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0"/>
    </mc:Choice>
    <mc:Fallback xmlns="">
      <p:transition spd="slow" advTm="30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1AF53-140D-4ED1-9C70-195567CB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452CF-5E08-49F2-9F2A-C568A04E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7C24D25-F181-4A9B-9DA5-0963AAE0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1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66"/>
    </mc:Choice>
    <mc:Fallback xmlns="">
      <p:transition spd="slow" advTm="23896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866" objId="5"/>
        <p14:triggerEvt type="onClick" time="2867" objId="5"/>
        <p14:stopEvt time="225615" objId="5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C816E-EAE4-448A-BCF2-9755584B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B9F46-FC26-41F1-82D2-60B42B2D1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CE4C3CC8-F412-4C01-A967-1AD544DAD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C9AD40F8-E1D4-4CA8-83CF-F1BB162D2F48}"/>
              </a:ext>
            </a:extLst>
          </p:cNvPr>
          <p:cNvSpPr/>
          <p:nvPr/>
        </p:nvSpPr>
        <p:spPr>
          <a:xfrm>
            <a:off x="955718" y="530384"/>
            <a:ext cx="9915477" cy="544412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8B85B2-E64D-41EE-97AA-6A99DDCE110C}"/>
              </a:ext>
            </a:extLst>
          </p:cNvPr>
          <p:cNvSpPr/>
          <p:nvPr/>
        </p:nvSpPr>
        <p:spPr>
          <a:xfrm>
            <a:off x="1798599" y="1451558"/>
            <a:ext cx="8720656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Phần mềm soạn thảo văn bản có thể giúp em: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kiểu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ỉnh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FE6128-A15D-411F-89CF-0AA358C7B89E}"/>
              </a:ext>
            </a:extLst>
          </p:cNvPr>
          <p:cNvSpPr/>
          <p:nvPr/>
        </p:nvSpPr>
        <p:spPr>
          <a:xfrm>
            <a:off x="4457532" y="115517"/>
            <a:ext cx="503360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xmlns="" id="{C9C706D3-1BEB-4F93-B38E-1745D1960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7"/>
    </mc:Choice>
    <mc:Fallback xmlns="">
      <p:transition spd="slow" advTm="3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8">
            <a:extLst>
              <a:ext uri="{FF2B5EF4-FFF2-40B4-BE49-F238E27FC236}">
                <a16:creationId xmlns:a16="http://schemas.microsoft.com/office/drawing/2014/main" xmlns="" id="{BAC3D86C-F238-4A45-BE57-06D9A89F4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B4D0CB6F-9CE6-4A60-B2BB-1156899C5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796" y="997480"/>
            <a:ext cx="10058400" cy="30130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Goodbye!</a:t>
            </a:r>
            <a:endParaRPr lang="en-US" alt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1CDE874F-0FD4-4B24-B770-E0D08716F06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5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8141"/>
    </mc:Choice>
    <mc:Fallback xmlns="">
      <p:transition spd="slow" advClick="0" advTm="8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91073-A846-441B-9172-73BD3A12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065B1F-F8DD-4AAB-BFE3-F5B05846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53541C5E-3E8E-44FB-8ECA-31B347D32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27878" y="0"/>
            <a:ext cx="12164122" cy="6858000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xmlns="" id="{98D10D80-3559-4F88-AA16-7A2AAB8E9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BF1F41-2667-4D47-9E1C-95AC774C91DA}"/>
              </a:ext>
            </a:extLst>
          </p:cNvPr>
          <p:cNvSpPr txBox="1"/>
          <p:nvPr/>
        </p:nvSpPr>
        <p:spPr>
          <a:xfrm>
            <a:off x="3937000" y="108533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 TIÊU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417C7E-AC92-46CF-AFA5-8A49CE6EA730}"/>
              </a:ext>
            </a:extLst>
          </p:cNvPr>
          <p:cNvSpPr txBox="1"/>
          <p:nvPr/>
        </p:nvSpPr>
        <p:spPr>
          <a:xfrm>
            <a:off x="1134140" y="2253478"/>
            <a:ext cx="100587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Luyện tập các thao tác trên trang soạn thảo văn bản đã được học 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xmlns="" id="{72CDD3DF-2EFC-445E-8A44-B7895B967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4"/>
    </mc:Choice>
    <mc:Fallback xmlns="">
      <p:transition spd="slow" advTm="6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21B66-FC7B-44A1-9B82-D74CB35D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DD68E-14B8-4E46-BC26-E289DF90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A817E5-B333-43E5-B6D3-3E6C0FAB2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41001715-B9F7-438F-89A4-87F6F5845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8"/>
    </mc:Choice>
    <mc:Fallback xmlns="">
      <p:transition spd="slow" advTm="13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8">
            <a:extLst>
              <a:ext uri="{FF2B5EF4-FFF2-40B4-BE49-F238E27FC236}">
                <a16:creationId xmlns:a16="http://schemas.microsoft.com/office/drawing/2014/main" xmlns="" id="{BAC3D86C-F238-4A45-BE57-06D9A89F4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Google Shape;916;p32">
            <a:extLst>
              <a:ext uri="{FF2B5EF4-FFF2-40B4-BE49-F238E27FC236}">
                <a16:creationId xmlns:a16="http://schemas.microsoft.com/office/drawing/2014/main" xmlns="" id="{F8439CCE-C934-4513-AB69-39B3A7023FD5}"/>
              </a:ext>
            </a:extLst>
          </p:cNvPr>
          <p:cNvSpPr/>
          <p:nvPr/>
        </p:nvSpPr>
        <p:spPr>
          <a:xfrm flipH="1" flipV="1">
            <a:off x="2035420" y="2074434"/>
            <a:ext cx="3111975" cy="17069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00FF00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ounded Rectangle 155">
            <a:extLst>
              <a:ext uri="{FF2B5EF4-FFF2-40B4-BE49-F238E27FC236}">
                <a16:creationId xmlns:a16="http://schemas.microsoft.com/office/drawing/2014/main" xmlns="" id="{C1DBB952-D0DD-49CB-ACE7-C9DFF3174BAD}"/>
              </a:ext>
            </a:extLst>
          </p:cNvPr>
          <p:cNvSpPr/>
          <p:nvPr/>
        </p:nvSpPr>
        <p:spPr>
          <a:xfrm>
            <a:off x="1684053" y="2215855"/>
            <a:ext cx="1752600" cy="821432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156">
            <a:extLst>
              <a:ext uri="{FF2B5EF4-FFF2-40B4-BE49-F238E27FC236}">
                <a16:creationId xmlns:a16="http://schemas.microsoft.com/office/drawing/2014/main" xmlns="" id="{47C28FE4-212D-425C-9E3A-4CEB46B1463E}"/>
              </a:ext>
            </a:extLst>
          </p:cNvPr>
          <p:cNvSpPr/>
          <p:nvPr/>
        </p:nvSpPr>
        <p:spPr>
          <a:xfrm>
            <a:off x="4345098" y="2171735"/>
            <a:ext cx="1328733" cy="821432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58">
            <a:extLst>
              <a:ext uri="{FF2B5EF4-FFF2-40B4-BE49-F238E27FC236}">
                <a16:creationId xmlns:a16="http://schemas.microsoft.com/office/drawing/2014/main" xmlns="" id="{A60A07E7-B18E-4537-8113-C0AC65065808}"/>
              </a:ext>
            </a:extLst>
          </p:cNvPr>
          <p:cNvSpPr/>
          <p:nvPr/>
        </p:nvSpPr>
        <p:spPr>
          <a:xfrm>
            <a:off x="6288994" y="2249485"/>
            <a:ext cx="2037477" cy="822517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59">
            <a:extLst>
              <a:ext uri="{FF2B5EF4-FFF2-40B4-BE49-F238E27FC236}">
                <a16:creationId xmlns:a16="http://schemas.microsoft.com/office/drawing/2014/main" xmlns="" id="{A576BF8B-2CC1-45C9-BD6E-59C099B90230}"/>
              </a:ext>
            </a:extLst>
          </p:cNvPr>
          <p:cNvSpPr/>
          <p:nvPr/>
        </p:nvSpPr>
        <p:spPr>
          <a:xfrm>
            <a:off x="8821595" y="2258189"/>
            <a:ext cx="1752600" cy="822517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61">
            <a:extLst>
              <a:ext uri="{FF2B5EF4-FFF2-40B4-BE49-F238E27FC236}">
                <a16:creationId xmlns:a16="http://schemas.microsoft.com/office/drawing/2014/main" xmlns="" id="{DD564673-071A-4C86-AF28-C02A51F30E0B}"/>
              </a:ext>
            </a:extLst>
          </p:cNvPr>
          <p:cNvSpPr/>
          <p:nvPr/>
        </p:nvSpPr>
        <p:spPr>
          <a:xfrm>
            <a:off x="2081836" y="4822648"/>
            <a:ext cx="1734354" cy="84065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ounded Rectangle 162">
            <a:extLst>
              <a:ext uri="{FF2B5EF4-FFF2-40B4-BE49-F238E27FC236}">
                <a16:creationId xmlns:a16="http://schemas.microsoft.com/office/drawing/2014/main" xmlns="" id="{22F002E9-9ED3-4E9C-A0C9-CBB304FB5219}"/>
              </a:ext>
            </a:extLst>
          </p:cNvPr>
          <p:cNvSpPr/>
          <p:nvPr/>
        </p:nvSpPr>
        <p:spPr>
          <a:xfrm>
            <a:off x="6578858" y="4915940"/>
            <a:ext cx="1429473" cy="83825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63">
            <a:extLst>
              <a:ext uri="{FF2B5EF4-FFF2-40B4-BE49-F238E27FC236}">
                <a16:creationId xmlns:a16="http://schemas.microsoft.com/office/drawing/2014/main" xmlns="" id="{49B62049-A347-44C5-846A-869A112CD72E}"/>
              </a:ext>
            </a:extLst>
          </p:cNvPr>
          <p:cNvSpPr/>
          <p:nvPr/>
        </p:nvSpPr>
        <p:spPr>
          <a:xfrm>
            <a:off x="8744309" y="4875381"/>
            <a:ext cx="1368151" cy="840890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5" name="Group 37">
            <a:extLst>
              <a:ext uri="{FF2B5EF4-FFF2-40B4-BE49-F238E27FC236}">
                <a16:creationId xmlns:a16="http://schemas.microsoft.com/office/drawing/2014/main" xmlns="" id="{D3C83DF7-F049-4964-8EB8-8BA49597F814}"/>
              </a:ext>
            </a:extLst>
          </p:cNvPr>
          <p:cNvGrpSpPr>
            <a:grpSpLocks/>
          </p:cNvGrpSpPr>
          <p:nvPr/>
        </p:nvGrpSpPr>
        <p:grpSpPr bwMode="auto">
          <a:xfrm>
            <a:off x="2113238" y="3538614"/>
            <a:ext cx="7726894" cy="804696"/>
            <a:chOff x="457200" y="3676989"/>
            <a:chExt cx="7369668" cy="774143"/>
          </a:xfrm>
        </p:grpSpPr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xmlns="" id="{F99F1F7E-9A13-46D9-94B7-00A32971F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10000"/>
              <a:ext cx="72813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xmlns="" id="{0BB707A7-BF67-4E2C-9525-DB9D82170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068" y="3689132"/>
              <a:ext cx="558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xmlns="" id="{198B16DF-422F-45D9-9D5B-F91DD1B9D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820" y="3825977"/>
              <a:ext cx="34834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xmlns="" id="{D1195DC4-27D6-46FB-BA51-C8E383DF1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991" y="3847886"/>
              <a:ext cx="528461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xmlns="" id="{EAF948DA-AD9B-4491-9946-495155B155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184" y="3676989"/>
              <a:ext cx="49775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3">
              <a:extLst>
                <a:ext uri="{FF2B5EF4-FFF2-40B4-BE49-F238E27FC236}">
                  <a16:creationId xmlns:a16="http://schemas.microsoft.com/office/drawing/2014/main" xmlns="" id="{DBFEA948-E408-4554-9C2A-364660911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586" y="3731468"/>
              <a:ext cx="533400" cy="64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>
              <a:extLst>
                <a:ext uri="{FF2B5EF4-FFF2-40B4-BE49-F238E27FC236}">
                  <a16:creationId xmlns:a16="http://schemas.microsoft.com/office/drawing/2014/main" xmlns="" id="{93F92BFE-13E1-4A48-A789-E173147CD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417" y="3733799"/>
              <a:ext cx="523875" cy="71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8F4DBD3-4D1A-4882-9F67-C658B43ADD28}"/>
              </a:ext>
            </a:extLst>
          </p:cNvPr>
          <p:cNvCxnSpPr>
            <a:endCxn id="21" idx="0"/>
          </p:cNvCxnSpPr>
          <p:nvPr/>
        </p:nvCxnSpPr>
        <p:spPr>
          <a:xfrm flipH="1">
            <a:off x="3510942" y="2978467"/>
            <a:ext cx="1015989" cy="6167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E46E297-06B6-48D0-A820-BF4BFC41B348}"/>
              </a:ext>
            </a:extLst>
          </p:cNvPr>
          <p:cNvCxnSpPr>
            <a:stCxn id="10" idx="2"/>
          </p:cNvCxnSpPr>
          <p:nvPr/>
        </p:nvCxnSpPr>
        <p:spPr>
          <a:xfrm>
            <a:off x="7307733" y="3072002"/>
            <a:ext cx="1989752" cy="476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356A82D5-871A-40A2-8336-57C34CCF65F3}"/>
              </a:ext>
            </a:extLst>
          </p:cNvPr>
          <p:cNvCxnSpPr>
            <a:stCxn id="11" idx="2"/>
            <a:endCxn id="19" idx="0"/>
          </p:cNvCxnSpPr>
          <p:nvPr/>
        </p:nvCxnSpPr>
        <p:spPr>
          <a:xfrm flipH="1">
            <a:off x="5632983" y="3080706"/>
            <a:ext cx="4064912" cy="635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9E01864-50D4-4D69-BACE-382A4224773E}"/>
              </a:ext>
            </a:extLst>
          </p:cNvPr>
          <p:cNvCxnSpPr>
            <a:stCxn id="12" idx="0"/>
            <a:endCxn id="18" idx="2"/>
          </p:cNvCxnSpPr>
          <p:nvPr/>
        </p:nvCxnSpPr>
        <p:spPr>
          <a:xfrm flipV="1">
            <a:off x="2949013" y="4327142"/>
            <a:ext cx="6001095" cy="4955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7709E53-8A29-436D-A6F4-1AFD38570B58}"/>
              </a:ext>
            </a:extLst>
          </p:cNvPr>
          <p:cNvCxnSpPr>
            <a:stCxn id="13" idx="0"/>
            <a:endCxn id="16" idx="2"/>
          </p:cNvCxnSpPr>
          <p:nvPr/>
        </p:nvCxnSpPr>
        <p:spPr>
          <a:xfrm flipH="1" flipV="1">
            <a:off x="2494952" y="4152119"/>
            <a:ext cx="4798643" cy="7638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EAAE612-9386-43ED-8E2F-41E53D1304BE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5066117" y="4222288"/>
            <a:ext cx="4362268" cy="6530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08D2BDD-D24E-407B-B155-C25DD93C2B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570" y="3797441"/>
            <a:ext cx="1506725" cy="439461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7342F49-A0C3-4D7D-9BB4-F52F1E838ED5}"/>
              </a:ext>
            </a:extLst>
          </p:cNvPr>
          <p:cNvCxnSpPr>
            <a:endCxn id="29" idx="0"/>
          </p:cNvCxnSpPr>
          <p:nvPr/>
        </p:nvCxnSpPr>
        <p:spPr>
          <a:xfrm>
            <a:off x="3043250" y="3080706"/>
            <a:ext cx="4699683" cy="716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201">
            <a:extLst>
              <a:ext uri="{FF2B5EF4-FFF2-40B4-BE49-F238E27FC236}">
                <a16:creationId xmlns:a16="http://schemas.microsoft.com/office/drawing/2014/main" xmlns="" id="{69D5E6A8-F694-4297-AF8F-8B5BD88C07EF}"/>
              </a:ext>
            </a:extLst>
          </p:cNvPr>
          <p:cNvSpPr/>
          <p:nvPr/>
        </p:nvSpPr>
        <p:spPr>
          <a:xfrm>
            <a:off x="4501750" y="4907035"/>
            <a:ext cx="1429473" cy="83825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892C2F3-7649-4229-A2ED-24AB04DADA85}"/>
              </a:ext>
            </a:extLst>
          </p:cNvPr>
          <p:cNvCxnSpPr/>
          <p:nvPr/>
        </p:nvCxnSpPr>
        <p:spPr>
          <a:xfrm flipV="1">
            <a:off x="5292802" y="4208847"/>
            <a:ext cx="1119780" cy="653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0DAE3E4-93DE-4C45-B946-0C17448C7CC4}"/>
              </a:ext>
            </a:extLst>
          </p:cNvPr>
          <p:cNvSpPr txBox="1"/>
          <p:nvPr/>
        </p:nvSpPr>
        <p:spPr>
          <a:xfrm>
            <a:off x="1379674" y="1305211"/>
            <a:ext cx="44206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1. Nối theo mẫu </a:t>
            </a:r>
          </a:p>
        </p:txBody>
      </p:sp>
      <p:sp>
        <p:nvSpPr>
          <p:cNvPr id="34" name="Google Shape;567;p25">
            <a:extLst>
              <a:ext uri="{FF2B5EF4-FFF2-40B4-BE49-F238E27FC236}">
                <a16:creationId xmlns:a16="http://schemas.microsoft.com/office/drawing/2014/main" xmlns="" id="{BE1144E9-3E75-429B-9E86-DF94BBA2CA90}"/>
              </a:ext>
            </a:extLst>
          </p:cNvPr>
          <p:cNvSpPr txBox="1">
            <a:spLocks/>
          </p:cNvSpPr>
          <p:nvPr/>
        </p:nvSpPr>
        <p:spPr>
          <a:xfrm>
            <a:off x="1089373" y="308971"/>
            <a:ext cx="7972484" cy="5377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lphaUcPeriod"/>
            </a:pPr>
            <a:r>
              <a:rPr lang="en-US" sz="3200" b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thực hành</a:t>
            </a:r>
          </a:p>
        </p:txBody>
      </p:sp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xmlns="" id="{C0E8B898-5DB3-4138-915B-FB1B71DBD6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8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26080"/>
    </mc:Choice>
    <mc:Fallback xmlns="">
      <p:transition spd="slow" advClick="0" advTm="2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5AB98-159C-4EB6-A34C-5EACE4A7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40F357-96DA-435F-B7D8-5D2D4395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8C63A32E-703E-435E-A0AB-0C4B04D37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27878" y="0"/>
            <a:ext cx="121641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0C21DA-B239-46EB-A007-FD31E6614836}"/>
              </a:ext>
            </a:extLst>
          </p:cNvPr>
          <p:cNvSpPr txBox="1"/>
          <p:nvPr/>
        </p:nvSpPr>
        <p:spPr>
          <a:xfrm>
            <a:off x="719273" y="433144"/>
            <a:ext cx="95846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2. Thực hiện các yêu cầu sau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FC2D3-CE0B-47A2-82B5-43F4B4561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5" y="2233612"/>
            <a:ext cx="11106150" cy="3000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55F03-142D-4D21-BA38-FDF2703908A9}"/>
              </a:ext>
            </a:extLst>
          </p:cNvPr>
          <p:cNvSpPr txBox="1"/>
          <p:nvPr/>
        </p:nvSpPr>
        <p:spPr>
          <a:xfrm>
            <a:off x="753139" y="1135877"/>
            <a:ext cx="95846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ạo bảng theo mẫu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xmlns="" id="{5F5BA3AF-3835-43BA-AD86-641957CE2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"/>
    </mc:Choice>
    <mc:Fallback xmlns="">
      <p:transition spd="slow" advTm="9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xmlns="" id="{2997192E-2A9B-49A0-90CC-2526B3D7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27878" y="0"/>
            <a:ext cx="12164122" cy="68580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774B2A3D-F59D-4B7F-A106-07D1D7E7F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79" y="778415"/>
            <a:ext cx="1073953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 tạo bảng</a:t>
            </a:r>
            <a:endParaRPr lang="en-US" altLang="en-US" sz="3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690563">
              <a:spcBef>
                <a:spcPct val="50000"/>
              </a:spcBef>
            </a:pPr>
            <a:r>
              <a:rPr lang="en-US" altLang="en-US" sz="3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Bước </a:t>
            </a:r>
            <a:r>
              <a:rPr lang="en-US" altLang="en-US" sz="3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1: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>
                <a:solidFill>
                  <a:srgbClr val="FF6600"/>
                </a:solidFill>
                <a:latin typeface="Times New Roman" panose="02020603050405020304" pitchFamily="18" charset="0"/>
              </a:rPr>
              <a:t>Insert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>
                <a:solidFill>
                  <a:srgbClr val="FF6600"/>
                </a:solidFill>
                <a:latin typeface="Times New Roman" panose="02020603050405020304" pitchFamily="18" charset="0"/>
              </a:rPr>
              <a:t>Table</a:t>
            </a:r>
            <a:r>
              <a:rPr lang="en-US" altLang="en-US" sz="3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indent="690563" algn="just">
              <a:spcBef>
                <a:spcPct val="50000"/>
              </a:spcBef>
            </a:pPr>
            <a:r>
              <a:rPr lang="en-US" altLang="en-US" sz="3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Di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400" i="1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i="1">
                <a:solidFill>
                  <a:srgbClr val="0000FF"/>
                </a:solidFill>
                <a:latin typeface="Times New Roman" panose="02020603050405020304" pitchFamily="18" charset="0"/>
              </a:rPr>
              <a:t> 3 cột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3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290AEC8D-1FDE-43A7-AEF6-F0E474FF03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8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6"/>
    </mc:Choice>
    <mc:Fallback xmlns="">
      <p:transition spd="slow" advTm="1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A242E-EEEA-4542-BEAB-1DF865A1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9987D-8425-4B1B-BC22-FB7A4F445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4C8E4194-1BF2-4FD6-973A-D9887CBA9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D237D30A-13B2-42D2-9ED1-61353A220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2"/>
    </mc:Choice>
    <mc:Fallback xmlns="">
      <p:transition spd="slow" advTm="13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88" objId="5"/>
        <p14:triggerEvt type="onClick" time="1688" objId="5"/>
        <p14:stopEvt time="12124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7EBF1-2B08-4C06-BC41-EB77B147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60A54-1072-49AE-95AC-87148653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9CD6FE51-FC68-4CDC-9D58-50FDAD2A2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27878" y="0"/>
            <a:ext cx="121641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7A3E97-2200-4AFE-AAAA-F15873765AF6}"/>
              </a:ext>
            </a:extLst>
          </p:cNvPr>
          <p:cNvSpPr txBox="1"/>
          <p:nvPr/>
        </p:nvSpPr>
        <p:spPr>
          <a:xfrm>
            <a:off x="651539" y="340011"/>
            <a:ext cx="11117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</a:rPr>
              <a:t>Chỉnh sửa bảng đã tạo ở hoạt động a thành 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</a:rPr>
              <a:t>ảng 1 và bảng 2 theo mẫu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A3443A-537B-4FE3-B8DB-AE3110A89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7" y="2091267"/>
            <a:ext cx="4843370" cy="3772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965024-BD1E-4985-9D87-0721594A0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8" y="2065867"/>
            <a:ext cx="5503332" cy="379804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7099478A-697B-4156-A230-2F97D56EC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7"/>
    </mc:Choice>
    <mc:Fallback xmlns="">
      <p:transition spd="slow" advTm="7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5A205-7D01-4646-B09A-197DC200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FEEDAD1-B742-4E88-BDCA-ECE52FD07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/>
        </p:blipFill>
        <p:spPr>
          <a:xfrm>
            <a:off x="0" y="0"/>
            <a:ext cx="12164122" cy="6858000"/>
          </a:xfr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AD36D42F-88F1-4FF0-B6FA-E8159866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13" y="515948"/>
            <a:ext cx="1073953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 chèn thêm cột: </a:t>
            </a:r>
            <a:endParaRPr lang="en-US" altLang="en-US" sz="3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690563">
              <a:spcBef>
                <a:spcPct val="50000"/>
              </a:spcBef>
            </a:pPr>
            <a:r>
              <a:rPr lang="en-US" altLang="en-US" sz="3400" i="1">
                <a:solidFill>
                  <a:srgbClr val="0000FF"/>
                </a:solidFill>
                <a:latin typeface="Times New Roman" panose="02020603050405020304" pitchFamily="18" charset="0"/>
              </a:rPr>
              <a:t>Nháy chuột để chọn một cột, nháy chuột phải/ chọn Insert / Insert Columns to the Left ( hoặc Insert Columns to the Right) </a:t>
            </a:r>
          </a:p>
          <a:p>
            <a:pPr indent="690563">
              <a:spcBef>
                <a:spcPct val="50000"/>
              </a:spcBef>
            </a:pPr>
            <a:endParaRPr lang="en-US" altLang="en-US" sz="3400" b="1" i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C8950B-A9CF-440D-A8B2-07800DA02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4" t="30617" r="11458" b="20864"/>
          <a:stretch/>
        </p:blipFill>
        <p:spPr>
          <a:xfrm>
            <a:off x="1794934" y="3175000"/>
            <a:ext cx="8424334" cy="332740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10F1B119-48F6-4122-93FF-0E9D96116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7"/>
    </mc:Choice>
    <mc:Fallback xmlns="">
      <p:transition spd="slow" advTm="18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7C3D429-970C-492C-9A94-9B7DC558A840}"/>
  <p:tag name="GENSWF_ADVANCE_TIME" val="7.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7C3D429-970C-492C-9A94-9B7DC558A840}"/>
  <p:tag name="GENSWF_ADVANCE_TIME" val="7.06"/>
  <p:tag name="TIMING" val="|7.8|2.6|1.5|0.1|1.5|3.5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7C3D429-970C-492C-9A94-9B7DC558A840}"/>
  <p:tag name="GENSWF_ADVANCE_TIME" val="7.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397</Words>
  <Application>Microsoft Office PowerPoint</Application>
  <PresentationFormat>Custom</PresentationFormat>
  <Paragraphs>50</Paragraphs>
  <Slides>17</Slides>
  <Notes>3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MÔN TIN HỌC LỚP 4 TUẦN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Goodbye!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TIN HỌC LỚP 4 TUẦN 19</dc:title>
  <dc:creator>Admin</dc:creator>
  <cp:lastModifiedBy>Admin</cp:lastModifiedBy>
  <cp:revision>10</cp:revision>
  <dcterms:created xsi:type="dcterms:W3CDTF">2022-01-12T01:06:11Z</dcterms:created>
  <dcterms:modified xsi:type="dcterms:W3CDTF">2022-04-08T09:28:31Z</dcterms:modified>
</cp:coreProperties>
</file>