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90" r:id="rId2"/>
  </p:sldMasterIdLst>
  <p:notesMasterIdLst>
    <p:notesMasterId r:id="rId20"/>
  </p:notesMasterIdLst>
  <p:sldIdLst>
    <p:sldId id="325" r:id="rId3"/>
    <p:sldId id="326" r:id="rId4"/>
    <p:sldId id="351" r:id="rId5"/>
    <p:sldId id="352" r:id="rId6"/>
    <p:sldId id="350" r:id="rId7"/>
    <p:sldId id="330" r:id="rId8"/>
    <p:sldId id="332" r:id="rId9"/>
    <p:sldId id="336" r:id="rId10"/>
    <p:sldId id="373" r:id="rId11"/>
    <p:sldId id="349" r:id="rId12"/>
    <p:sldId id="341" r:id="rId13"/>
    <p:sldId id="338" r:id="rId14"/>
    <p:sldId id="362" r:id="rId15"/>
    <p:sldId id="379" r:id="rId16"/>
    <p:sldId id="376" r:id="rId17"/>
    <p:sldId id="386" r:id="rId18"/>
    <p:sldId id="36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84" y="-18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CHO</a:t>
            </a:r>
            <a:r>
              <a:rPr lang="en-US" baseline="0" dirty="0" smtClean="0"/>
              <a:t> HỌC SINH ĐỔI CHÉO PHIẾU HỌC TẬP ĐỂ SO SÁNH KẾT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VÀ SO SÁNH LÊN MÀN HÌNH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7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1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0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=""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=""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=""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=""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=""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=""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=""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=""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=""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=""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69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=""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=""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5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4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4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5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6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6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2.png"/><Relationship Id="rId2" Type="http://schemas.microsoft.com/office/2007/relationships/media" Target="../media/media12.wav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2.png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3.wav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wav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TIN HỌC LỚP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TUẦN 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81"/>
    </mc:Choice>
    <mc:Fallback xmlns="">
      <p:transition advTm="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 descr="White marble"/>
          <p:cNvSpPr txBox="1">
            <a:spLocks noChangeArrowheads="1"/>
          </p:cNvSpPr>
          <p:nvPr/>
        </p:nvSpPr>
        <p:spPr bwMode="gray">
          <a:xfrm>
            <a:off x="1128212" y="2444443"/>
            <a:ext cx="36303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CHÍNH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3140968"/>
            <a:ext cx="9296400" cy="669032"/>
            <a:chOff x="912" y="1008"/>
            <a:chExt cx="3984" cy="69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69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994" y="1066"/>
              <a:ext cx="930" cy="619"/>
              <a:chOff x="994" y="1066"/>
              <a:chExt cx="930" cy="619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994" y="1066"/>
                <a:ext cx="930" cy="619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gray">
              <a:xfrm>
                <a:off x="1023" y="1140"/>
                <a:ext cx="407" cy="446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gray">
              <a:xfrm>
                <a:off x="999" y="1069"/>
                <a:ext cx="925" cy="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Hoạt</a:t>
                </a:r>
                <a:r>
                  <a:rPr kumimoji="0" lang="en-US" sz="2800" b="0" i="0" u="none" strike="noStrike" kern="1200" cap="none" spc="0" normalizeH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động 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924" y="1080"/>
              <a:ext cx="283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tắc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524000" y="4038600"/>
            <a:ext cx="9372600" cy="644624"/>
            <a:chOff x="912" y="2016"/>
            <a:chExt cx="4006" cy="912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989" y="2078"/>
              <a:ext cx="933" cy="786"/>
              <a:chOff x="989" y="2078"/>
              <a:chExt cx="933" cy="786"/>
            </a:xfrm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933" cy="746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gray">
              <a:xfrm>
                <a:off x="1004" y="2124"/>
                <a:ext cx="918" cy="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Hoạt </a:t>
                </a:r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động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922" y="2016"/>
              <a:ext cx="299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thanh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kiểu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Telex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8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72506" y="1158199"/>
            <a:ext cx="106364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3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Gõ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dấu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sắc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huyền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ngã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nặng</a:t>
            </a:r>
            <a:endParaRPr lang="en-US" sz="38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1524000" y="4953000"/>
            <a:ext cx="9372600" cy="644624"/>
            <a:chOff x="912" y="2016"/>
            <a:chExt cx="4006" cy="912"/>
          </a:xfrm>
        </p:grpSpPr>
        <p:sp>
          <p:nvSpPr>
            <p:cNvPr id="26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27" name="Group 12"/>
            <p:cNvGrpSpPr>
              <a:grpSpLocks/>
            </p:cNvGrpSpPr>
            <p:nvPr/>
          </p:nvGrpSpPr>
          <p:grpSpPr bwMode="auto">
            <a:xfrm>
              <a:off x="989" y="2031"/>
              <a:ext cx="933" cy="793"/>
              <a:chOff x="989" y="2031"/>
              <a:chExt cx="933" cy="793"/>
            </a:xfrm>
          </p:grpSpPr>
          <p:sp>
            <p:nvSpPr>
              <p:cNvPr id="3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933" cy="746"/>
              </a:xfrm>
              <a:prstGeom prst="roundRect">
                <a:avLst>
                  <a:gd name="adj" fmla="val 11921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gray">
              <a:xfrm>
                <a:off x="1004" y="2031"/>
                <a:ext cx="918" cy="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Hoạt</a:t>
                </a:r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 động 3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16"/>
            <p:cNvSpPr txBox="1">
              <a:spLocks noChangeArrowheads="1"/>
            </p:cNvSpPr>
            <p:nvPr/>
          </p:nvSpPr>
          <p:spPr bwMode="gray">
            <a:xfrm>
              <a:off x="1922" y="2016"/>
              <a:ext cx="299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8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2"/>
    </mc:Choice>
    <mc:Fallback xmlns="">
      <p:transition spd="slow" advTm="1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65920" y="2667000"/>
            <a:ext cx="10416480" cy="1077218"/>
            <a:chOff x="1775520" y="2522273"/>
            <a:chExt cx="9433048" cy="1077218"/>
          </a:xfrm>
        </p:grpSpPr>
        <p:pic>
          <p:nvPicPr>
            <p:cNvPr id="6" name="Picture 2" descr="F:\1-原创素材\1_mm1102\PPT\PPT_014\materaials\flower_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636912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2128916" y="2522273"/>
              <a:ext cx="907965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Hoạt</a:t>
              </a:r>
              <a:r>
                <a:rPr kumimoji="0" lang="en-US" sz="3200" b="1" i="0" u="sng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động 1: </a:t>
              </a:r>
              <a:r>
                <a:rPr kumimoji="0" lang="en-US" sz="32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Quy</a:t>
              </a:r>
              <a:r>
                <a:rPr kumimoji="0" lang="en-US" sz="32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tắc</a:t>
              </a:r>
              <a:r>
                <a:rPr kumimoji="0" lang="en-US" sz="3200" b="1" i="0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gõ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chữ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tiếng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dấu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thanh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: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81400" y="3744218"/>
            <a:ext cx="557106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Gõ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trước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gõ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dấu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sau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9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8"/>
    </mc:Choice>
    <mc:Fallback xmlns="">
      <p:transition spd="slow" advTm="4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27448" y="533400"/>
            <a:ext cx="8060049" cy="519386"/>
            <a:chOff x="1279894" y="2615191"/>
            <a:chExt cx="8060049" cy="519386"/>
          </a:xfrm>
        </p:grpSpPr>
        <p:pic>
          <p:nvPicPr>
            <p:cNvPr id="18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894" y="2630471"/>
              <a:ext cx="504106" cy="50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784000" y="2615191"/>
              <a:ext cx="7555943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Hoạt</a:t>
              </a:r>
              <a:r>
                <a:rPr kumimoji="0" lang="en-US" sz="26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động 2:</a:t>
              </a: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Gõ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dấu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thanh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kiểu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gõ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Telex.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394249" y="1170036"/>
            <a:ext cx="90598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1b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69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điền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Telex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96166"/>
              </p:ext>
            </p:extLst>
          </p:nvPr>
        </p:nvGraphicFramePr>
        <p:xfrm>
          <a:off x="931608" y="2706336"/>
          <a:ext cx="4953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="" xmlns:a16="http://schemas.microsoft.com/office/drawing/2014/main" val="1400663142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4007256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65396"/>
              </p:ext>
            </p:extLst>
          </p:nvPr>
        </p:nvGraphicFramePr>
        <p:xfrm>
          <a:off x="6084336" y="2706336"/>
          <a:ext cx="5265306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9790">
                  <a:extLst>
                    <a:ext uri="{9D8B030D-6E8A-4147-A177-3AD203B41FA5}">
                      <a16:colId xmlns="" xmlns:a16="http://schemas.microsoft.com/office/drawing/2014/main" val="1400663142"/>
                    </a:ext>
                  </a:extLst>
                </a:gridCol>
                <a:gridCol w="3035516">
                  <a:extLst>
                    <a:ext uri="{9D8B030D-6E8A-4147-A177-3AD203B41FA5}">
                      <a16:colId xmlns="" xmlns:a16="http://schemas.microsoft.com/office/drawing/2014/main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cã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400725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97146" y="317534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7146" y="369749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146" y="420352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7146" y="47256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7146" y="524722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2600" y="31753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2600" y="3697492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2600" y="4203525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2600" y="4725670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2600" y="5247225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5"/>
    </mc:Choice>
    <mc:Fallback xmlns="">
      <p:transition spd="slow" advTm="9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-15663"/>
            <a:ext cx="8060049" cy="504106"/>
            <a:chOff x="1279894" y="2630471"/>
            <a:chExt cx="8060049" cy="504106"/>
          </a:xfrm>
        </p:grpSpPr>
        <p:pic>
          <p:nvPicPr>
            <p:cNvPr id="4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894" y="2630471"/>
              <a:ext cx="504106" cy="50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1784000" y="2636303"/>
              <a:ext cx="7555943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Hoạt</a:t>
              </a:r>
              <a:r>
                <a:rPr kumimoji="0" lang="en-US" sz="26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động</a:t>
              </a:r>
              <a:r>
                <a:rPr kumimoji="0" lang="en-US" sz="26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3: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Thực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hành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8200" y="533400"/>
            <a:ext cx="11049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BT 1-SGK tr.70: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Telex. 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04243"/>
              </p:ext>
            </p:extLst>
          </p:nvPr>
        </p:nvGraphicFramePr>
        <p:xfrm>
          <a:off x="1404634" y="1183541"/>
          <a:ext cx="9817792" cy="5522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7114"/>
                <a:gridCol w="5200678"/>
              </a:tblGrid>
              <a:tr h="6147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gõ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phím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Kết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quả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cooms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caays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coongf keenhf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hanhf vaf toir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/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gà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miến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hocj hanhf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laaps lanhs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hởi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xanh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8843" y="2301452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cấy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6184" y="3270744"/>
            <a:ext cx="395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tỏi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3864" y="2743200"/>
            <a:ext cx="352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cồng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kềnh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2176" y="3719052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gaf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576" y="4177659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mieens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175" y="4688173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9175" y="5221276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lấp lánh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1524" y="572764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hoof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howir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8080" y="6182380"/>
            <a:ext cx="592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vangf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treen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0986" y="1767348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cốm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498" y="17156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5498" y="222202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5498" y="274382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5498" y="31871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5498" y="37244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6612" y="41723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612" y="467870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612" y="51532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6612" y="56911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782" y="621267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8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48"/>
    </mc:Choice>
    <mc:Fallback xmlns="">
      <p:transition spd="slow" advTm="1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6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23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23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6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47279" y="567779"/>
            <a:ext cx="104827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THỰC HÀNH TRÊN MÁY TÍNH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2045" y="2595720"/>
            <a:ext cx="4880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Khởi động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Word.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3473" y="3073363"/>
            <a:ext cx="87149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Khởi động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Unikey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Telex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4419600"/>
            <a:ext cx="9299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nhõng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3473" y="3814920"/>
            <a:ext cx="8714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2045" y="1416170"/>
            <a:ext cx="98540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9"/>
    </mc:Choice>
    <mc:Fallback xmlns="">
      <p:transition spd="slow" advTm="3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5498" y="310046"/>
            <a:ext cx="10116204" cy="14811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Telex,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71 (SGK)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2146736"/>
            <a:ext cx="9906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096" y="1860332"/>
            <a:ext cx="1074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ỷ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”...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4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4"/>
    </mc:Choice>
    <mc:Fallback xmlns="">
      <p:transition spd="slow" advTm="1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724400" y="609600"/>
            <a:ext cx="2597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CỦNG</a:t>
            </a:r>
            <a:r>
              <a:rPr kumimoji="0" lang="en-US" sz="36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CỐ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815780"/>
              </p:ext>
            </p:extLst>
          </p:nvPr>
        </p:nvGraphicFramePr>
        <p:xfrm>
          <a:off x="1600200" y="1905000"/>
          <a:ext cx="604867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="" xmlns:a16="http://schemas.microsoft.com/office/drawing/2014/main" val="1400663142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4007256"/>
                  </a:ext>
                </a:extLst>
              </a:tr>
            </a:tbl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112463" y="1270625"/>
            <a:ext cx="75559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Gõ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dấu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thanh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kiểu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gõ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Telex.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07057" y="5334000"/>
            <a:ext cx="953714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2.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Hoàn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phiếu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tập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nhập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quả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Link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phiếu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trả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lời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gửi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zalo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104" y="237472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104" y="289687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104" y="340290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2104" y="392504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2104" y="44466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9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6"/>
    </mc:Choice>
    <mc:Fallback xmlns="">
      <p:transition spd="slow" advTm="2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2" y="2628"/>
            <a:ext cx="6024772" cy="685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"/>
    </mc:Choice>
    <mc:Fallback xmlns="">
      <p:transition spd="slow" advTm="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5334000" y="2362200"/>
            <a:ext cx="6571634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ÔN BÀI </a:t>
            </a:r>
            <a:endParaRPr kumimoji="0" lang="en-US" sz="2400" b="1" u="none" strike="noStrike" kern="10" cap="none" spc="0" normalizeH="0" baseline="0" noProof="0" dirty="0" smtClean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6"/>
    </mc:Choice>
    <mc:Fallback xmlns="">
      <p:transition spd="slow" advTm="1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15807" y="919082"/>
            <a:ext cx="95807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46422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031464" y="447742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622317" y="4441969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0468" r="14186" b="15527"/>
          <a:stretch/>
        </p:blipFill>
        <p:spPr bwMode="auto">
          <a:xfrm>
            <a:off x="6426935" y="3095133"/>
            <a:ext cx="1384015" cy="1268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896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15"/>
          <a:stretch/>
        </p:blipFill>
        <p:spPr bwMode="auto">
          <a:xfrm>
            <a:off x="3925512" y="3095133"/>
            <a:ext cx="1354904" cy="1270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019800" y="2729288"/>
            <a:ext cx="2299912" cy="2299912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49" y="3095133"/>
            <a:ext cx="1256851" cy="1270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3095133"/>
            <a:ext cx="1468997" cy="1268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315674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8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4"/>
    </mc:Choice>
    <mc:Fallback xmlns="">
      <p:transition spd="slow" advTm="3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97167" y="919082"/>
            <a:ext cx="10813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46422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031464" y="447742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622317" y="4441969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0468" r="14186" b="15527"/>
          <a:stretch/>
        </p:blipFill>
        <p:spPr bwMode="auto">
          <a:xfrm>
            <a:off x="6426935" y="3095133"/>
            <a:ext cx="1384015" cy="1268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896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15"/>
          <a:stretch/>
        </p:blipFill>
        <p:spPr bwMode="auto">
          <a:xfrm>
            <a:off x="3925512" y="3095133"/>
            <a:ext cx="1354904" cy="1270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49" y="3095133"/>
            <a:ext cx="1256851" cy="1270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3095133"/>
            <a:ext cx="1468997" cy="1268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315674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967966" y="2639176"/>
            <a:ext cx="2299912" cy="2299912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6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1"/>
    </mc:Choice>
    <mc:Fallback xmlns="">
      <p:transition spd="slow" advTm="1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07414"/>
              </p:ext>
            </p:extLst>
          </p:nvPr>
        </p:nvGraphicFramePr>
        <p:xfrm>
          <a:off x="2895600" y="1905000"/>
          <a:ext cx="6048672" cy="446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="" xmlns:a16="http://schemas.microsoft.com/office/drawing/2014/main" val="1400663142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400725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10583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Telex: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4608" y="240359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4608" y="2971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aa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4608" y="3530025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ee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4608" y="411054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4608" y="4673132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4608" y="5201960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8383" y="579614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44"/>
    </mc:Choice>
    <mc:Fallback xmlns="">
      <p:transition spd="slow" advTm="5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6219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6219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71600" y="1066800"/>
            <a:ext cx="944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Telex,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745244" y="2768614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dewm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3680359" y="4382168"/>
            <a:ext cx="576064" cy="554097"/>
          </a:xfrm>
          <a:prstGeom prst="ellips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29545" y="3545890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d9eem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729545" y="4352657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4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6"/>
    </mc:Choice>
    <mc:Fallback xmlns="">
      <p:transition spd="slow" advTm="1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3200400" y="1677585"/>
            <a:ext cx="6149838" cy="2723524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08792" y="2420889"/>
            <a:ext cx="5134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 XÉT </a:t>
            </a:r>
          </a:p>
        </p:txBody>
      </p:sp>
      <p:pic>
        <p:nvPicPr>
          <p:cNvPr id="11" name="图片 1" descr="96570779758b05ba99e4c0bb2c838ec8"/>
          <p:cNvPicPr>
            <a:picLocks noChangeAspect="1"/>
          </p:cNvPicPr>
          <p:nvPr/>
        </p:nvPicPr>
        <p:blipFill rotWithShape="1">
          <a:blip r:embed="rId4"/>
          <a:srcRect l="29191" t="-313" r="18177" b="6932"/>
          <a:stretch/>
        </p:blipFill>
        <p:spPr>
          <a:xfrm>
            <a:off x="1447800" y="2420889"/>
            <a:ext cx="2232248" cy="3960440"/>
          </a:xfrm>
          <a:prstGeom prst="rect">
            <a:avLst/>
          </a:prstGeom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2659f7d1966f7424a7bb26eb2650b6f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627083"/>
            <a:ext cx="7546032" cy="1740392"/>
          </a:xfrm>
          <a:prstGeom prst="rect">
            <a:avLst/>
          </a:prstGeom>
        </p:spPr>
      </p:pic>
      <p:pic>
        <p:nvPicPr>
          <p:cNvPr id="17" name="Picture 10" descr="bar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6919" y="3714691"/>
            <a:ext cx="5276800" cy="7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3"/>
    </mc:Choice>
    <mc:Fallback xmlns="">
      <p:transition spd="slow" advTm="2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1" t="54968" r="1161" b="12201"/>
          <a:stretch/>
        </p:blipFill>
        <p:spPr>
          <a:xfrm>
            <a:off x="-457200" y="2159000"/>
            <a:ext cx="3236492" cy="4449247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2728258" y="-76200"/>
            <a:ext cx="8534594" cy="37338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/>
          <a:stretch/>
        </p:blipFill>
        <p:spPr>
          <a:xfrm>
            <a:off x="2971800" y="3276600"/>
            <a:ext cx="8457531" cy="2743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1"/>
    </mc:Choice>
    <mc:Fallback xmlns="">
      <p:transition spd="slow" advTm="3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 descr="White marble"/>
          <p:cNvSpPr txBox="1">
            <a:spLocks noChangeArrowheads="1"/>
          </p:cNvSpPr>
          <p:nvPr/>
        </p:nvSpPr>
        <p:spPr bwMode="gray">
          <a:xfrm>
            <a:off x="838200" y="2790419"/>
            <a:ext cx="36303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14400" y="3486944"/>
            <a:ext cx="10282889" cy="985426"/>
            <a:chOff x="912" y="1008"/>
            <a:chExt cx="3984" cy="709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69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994" y="1066"/>
              <a:ext cx="436" cy="619"/>
              <a:chOff x="994" y="1066"/>
              <a:chExt cx="436" cy="619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994" y="1066"/>
                <a:ext cx="392" cy="619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gray">
              <a:xfrm>
                <a:off x="1023" y="1140"/>
                <a:ext cx="407" cy="446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gray">
              <a:xfrm>
                <a:off x="1062" y="1185"/>
                <a:ext cx="231" cy="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421" y="1031"/>
              <a:ext cx="3456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sắc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ngã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nặng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kiểu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Telex.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14401" y="4829953"/>
            <a:ext cx="10339672" cy="1145697"/>
            <a:chOff x="912" y="2016"/>
            <a:chExt cx="4006" cy="1087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89" y="2078"/>
              <a:ext cx="441" cy="746"/>
              <a:chOff x="989" y="2078"/>
              <a:chExt cx="441" cy="746"/>
            </a:xfrm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397" cy="746"/>
              </a:xfrm>
              <a:prstGeom prst="roundRect">
                <a:avLst>
                  <a:gd name="adj" fmla="val 11921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gray">
              <a:xfrm>
                <a:off x="1124" y="2198"/>
                <a:ext cx="150" cy="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430" y="2198"/>
              <a:ext cx="3488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304800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945932" y="1295400"/>
            <a:ext cx="106364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huyền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ngã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nặng</a:t>
            </a:r>
            <a:endParaRPr lang="en-US" sz="36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(SGK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trang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69)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724400" y="609600"/>
            <a:ext cx="2597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3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5"/>
    </mc:Choice>
    <mc:Fallback xmlns="">
      <p:transition spd="slow" advTm="2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10.9|4.2|4.2|3.2|6.4|8.8|6.1|4.6|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6|2.9|4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7|0.6|0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3.8|4.9|4.3|3.8|2.3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8|16|3|3.8|4.2|4.2|3.5|13.2|8.9|6.7|4|7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gital Time Capsule SB - v5" id="{7D52FEA8-CE0D-4B98-8CCA-0CCE0FF5E9C1}" vid="{9ABB75D2-37B2-4B8B-B0A6-3CCF3185D6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5493</TotalTime>
  <Words>661</Words>
  <Application>Microsoft Office PowerPoint</Application>
  <PresentationFormat>Custom</PresentationFormat>
  <Paragraphs>149</Paragraphs>
  <Slides>17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485</cp:revision>
  <dcterms:created xsi:type="dcterms:W3CDTF">2014-10-11T13:38:36Z</dcterms:created>
  <dcterms:modified xsi:type="dcterms:W3CDTF">2022-04-08T09:27:36Z</dcterms:modified>
</cp:coreProperties>
</file>