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  <p:sldMasterId id="2147483673" r:id="rId2"/>
  </p:sldMasterIdLst>
  <p:notesMasterIdLst>
    <p:notesMasterId r:id="rId14"/>
  </p:notesMasterIdLst>
  <p:handoutMasterIdLst>
    <p:handoutMasterId r:id="rId15"/>
  </p:handoutMasterIdLst>
  <p:sldIdLst>
    <p:sldId id="258" r:id="rId3"/>
    <p:sldId id="321" r:id="rId4"/>
    <p:sldId id="261" r:id="rId5"/>
    <p:sldId id="286" r:id="rId6"/>
    <p:sldId id="287" r:id="rId7"/>
    <p:sldId id="320" r:id="rId8"/>
    <p:sldId id="312" r:id="rId9"/>
    <p:sldId id="322" r:id="rId10"/>
    <p:sldId id="323" r:id="rId11"/>
    <p:sldId id="324" r:id="rId12"/>
    <p:sldId id="285" r:id="rId13"/>
  </p:sldIdLst>
  <p:sldSz cx="9144000" cy="5143500" type="screen16x9"/>
  <p:notesSz cx="9926638" cy="6797675"/>
  <p:embeddedFontLst>
    <p:embeddedFont>
      <p:font typeface="等线 Light" charset="-122"/>
      <p:regular r:id="rId16"/>
    </p:embeddedFont>
    <p:embeddedFont>
      <p:font typeface="Tahoma" pitchFamily="34" charset="0"/>
      <p:regular r:id="rId17"/>
      <p:bold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等线" charset="-122"/>
      <p:regular r:id="rId23"/>
      <p:bold r:id="rId24"/>
    </p:embeddedFont>
    <p:embeddedFont>
      <p:font typeface="微软雅黑" pitchFamily="34" charset="-122"/>
      <p:regular r:id="rId25"/>
      <p:bold r:id="rId26"/>
    </p:embeddedFont>
    <p:embeddedFont>
      <p:font typeface="Calibri Light" pitchFamily="34" charset="0"/>
      <p:regular r:id="rId27"/>
      <p:italic r:id="rId28"/>
    </p:embeddedFont>
  </p:embeddedFontLst>
  <p:custDataLst>
    <p:tags r:id="rId29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FF"/>
    <a:srgbClr val="FFFFFF"/>
    <a:srgbClr val="E94744"/>
    <a:srgbClr val="EF9322"/>
    <a:srgbClr val="FDE03B"/>
    <a:srgbClr val="4AC0DC"/>
    <a:srgbClr val="F17445"/>
    <a:srgbClr val="009288"/>
    <a:srgbClr val="F58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7" autoAdjust="0"/>
    <p:restoredTop sz="92220" autoAdjust="0"/>
  </p:normalViewPr>
  <p:slideViewPr>
    <p:cSldViewPr snapToGrid="0">
      <p:cViewPr varScale="1">
        <p:scale>
          <a:sx n="85" d="100"/>
          <a:sy n="85" d="100"/>
        </p:scale>
        <p:origin x="-708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D69BC-0303-4CF2-ABED-083EFD319AA9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15EE9-C58F-4BD0-B483-92D3CCACA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68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7B356-44B7-4C91-9F05-1F5067729FA3}" type="datetimeFigureOut">
              <a:rPr lang="zh-CN" altLang="en-US" smtClean="0"/>
              <a:pPr/>
              <a:t>2022/1/20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BF2FF-AB26-42B1-B18B-19F5B70C603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084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BF2FF-AB26-42B1-B18B-19F5B70C603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9641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0D33-079D-4CA9-A1E7-7078CAC5F2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127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0D33-079D-4CA9-A1E7-7078CAC5F2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127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2022/1/20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076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2022/1/20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54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2022/1/20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62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2022/1/20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85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"/>
            <a:ext cx="9144000" cy="51407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0" t="58447"/>
          <a:stretch/>
        </p:blipFill>
        <p:spPr>
          <a:xfrm flipH="1">
            <a:off x="4238172" y="-1"/>
            <a:ext cx="4905828" cy="1136469"/>
          </a:xfrm>
          <a:prstGeom prst="rect">
            <a:avLst/>
          </a:prstGeom>
        </p:spPr>
      </p:pic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1187624" y="612722"/>
            <a:ext cx="1763948" cy="23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r>
              <a:rPr lang="en-US" altLang="zh-CN" sz="1050" b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Click here to text content</a:t>
            </a:r>
            <a:endParaRPr lang="zh-CN" altLang="en-US" sz="1050" b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330448" y="254794"/>
            <a:ext cx="749053" cy="566539"/>
            <a:chOff x="304799" y="673099"/>
            <a:chExt cx="4000501" cy="4000500"/>
          </a:xfr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六边形 9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1" name="六边形 10"/>
            <p:cNvSpPr/>
            <p:nvPr/>
          </p:nvSpPr>
          <p:spPr>
            <a:xfrm>
              <a:off x="538199" y="906497"/>
              <a:ext cx="3533713" cy="3533704"/>
            </a:xfrm>
            <a:prstGeom prst="hexagon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2" name="TextBox 1"/>
          <p:cNvSpPr txBox="1"/>
          <p:nvPr userDrawn="1"/>
        </p:nvSpPr>
        <p:spPr>
          <a:xfrm>
            <a:off x="1187625" y="270307"/>
            <a:ext cx="3216269" cy="346253"/>
          </a:xfrm>
          <a:prstGeom prst="rect">
            <a:avLst/>
          </a:prstGeom>
          <a:noFill/>
          <a:ln>
            <a:noFill/>
          </a:ln>
        </p:spPr>
        <p:txBody>
          <a:bodyPr vert="horz" wrap="none" lIns="68582" tIns="34292" rIns="68582" bIns="34292" rtlCol="0" anchor="ctr">
            <a:spAutoFit/>
          </a:bodyPr>
          <a:lstStyle>
            <a:lvl1pPr lvl="0">
              <a:lnSpc>
                <a:spcPct val="90000"/>
              </a:lnSpc>
              <a:spcBef>
                <a:spcPct val="0"/>
              </a:spcBef>
              <a:buNone/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sz="2000" smtClean="0"/>
              <a:t>单击此处添加文字标题内容</a:t>
            </a:r>
            <a:endParaRPr lang="zh-CN" altLang="en-US" sz="2000"/>
          </a:p>
        </p:txBody>
      </p:sp>
    </p:spTree>
    <p:extLst>
      <p:ext uri="{BB962C8B-B14F-4D97-AF65-F5344CB8AC3E}">
        <p14:creationId xmlns:p14="http://schemas.microsoft.com/office/powerpoint/2010/main" val="5087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2" grpId="0"/>
        </p:bldLst>
      </p:timing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2022/1/20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15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2022/1/20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53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2022/1/20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77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2022/1/20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58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2022/1/20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06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2022/1/20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36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2022/1/20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2022/1/20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4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2022/1/20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09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2022/1/20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78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2022/1/20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82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2022/1/20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17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09907"/>
              <a:ext cx="9143244" cy="1633593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133664" cy="1218814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219288" y="209612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单击此处添加文字标题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1" y="732832"/>
            <a:ext cx="9143999" cy="4194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28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2022/1/20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78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2022/1/20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48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2022/1/20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54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2022/1/20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989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27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2022/1/20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53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2022/1/20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82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9DFC4-FDED-4B41-982D-8052FC63661B}" type="datetimeFigureOut">
              <a:rPr lang="zh-CN" altLang="en-US" smtClean="0"/>
              <a:pPr/>
              <a:t>2022/1/20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8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54" r:id="rId12"/>
    <p:sldLayoutId id="2147483655" r:id="rId13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2022/1/20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37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60692" y="349521"/>
            <a:ext cx="46608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MÔN 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TIN HỌC LỚP 4 </a:t>
            </a:r>
          </a:p>
          <a:p>
            <a:pPr algn="ctr"/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3281" y="1281951"/>
            <a:ext cx="725743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CHỦ ĐỀ 4: THIẾT KẾ BÀI TRÌNH CHIẾU</a:t>
            </a:r>
            <a:endParaRPr lang="en-US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36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</a:t>
            </a:r>
            <a:r>
              <a:rPr lang="en-US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1: </a:t>
            </a:r>
            <a:r>
              <a:rPr lang="en-US" sz="36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Những</a:t>
            </a:r>
            <a:r>
              <a:rPr lang="en-US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gì</a:t>
            </a:r>
            <a:r>
              <a:rPr lang="en-US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</a:t>
            </a:r>
            <a:r>
              <a:rPr lang="en-US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đã</a:t>
            </a:r>
            <a:r>
              <a:rPr lang="en-US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biết</a:t>
            </a:r>
            <a:endParaRPr lang="en-US" sz="36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28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SGK </a:t>
            </a:r>
            <a:r>
              <a:rPr lang="en-US" sz="2800" b="1" i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79)</a:t>
            </a:r>
            <a:endParaRPr lang="en-US" sz="2800" b="1" i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729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48913" y="4609"/>
            <a:ext cx="61404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Bài </a:t>
            </a:r>
            <a:r>
              <a:rPr lang="en-US" sz="4000" b="1" cap="none" spc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 – SGK Tr.80</a:t>
            </a:r>
            <a:endParaRPr lang="en-US" sz="4000" b="1" cap="none" spc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0034" y="1697269"/>
            <a:ext cx="8326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d. Lưu bài trình chiếu.</a:t>
            </a:r>
            <a:endParaRPr lang="en-US" sz="28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20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pic>
          <p:nvPicPr>
            <p:cNvPr id="12" name="b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3" name="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1" t="35741" r="76042" b="33519"/>
            <a:stretch/>
          </p:blipFill>
          <p:spPr>
            <a:xfrm>
              <a:off x="1041400" y="2451100"/>
              <a:ext cx="1879600" cy="2108200"/>
            </a:xfrm>
            <a:prstGeom prst="rect">
              <a:avLst/>
            </a:prstGeom>
          </p:spPr>
        </p:pic>
        <p:pic>
          <p:nvPicPr>
            <p:cNvPr id="14" name="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9" t="9259" r="56875" b="50556"/>
            <a:stretch/>
          </p:blipFill>
          <p:spPr>
            <a:xfrm>
              <a:off x="2374900" y="635000"/>
              <a:ext cx="2882900" cy="2755900"/>
            </a:xfrm>
            <a:prstGeom prst="rect">
              <a:avLst/>
            </a:prstGeom>
          </p:spPr>
        </p:pic>
        <p:pic>
          <p:nvPicPr>
            <p:cNvPr id="15" name="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00" t="7407" r="44479" b="52037"/>
            <a:stretch/>
          </p:blipFill>
          <p:spPr>
            <a:xfrm>
              <a:off x="4572000" y="508000"/>
              <a:ext cx="2197100" cy="2781300"/>
            </a:xfrm>
            <a:prstGeom prst="rect">
              <a:avLst/>
            </a:prstGeom>
          </p:spPr>
        </p:pic>
        <p:pic>
          <p:nvPicPr>
            <p:cNvPr id="16" name="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96" t="15926" r="33646" b="54630"/>
            <a:stretch/>
          </p:blipFill>
          <p:spPr>
            <a:xfrm>
              <a:off x="6388100" y="1092200"/>
              <a:ext cx="1701800" cy="2019300"/>
            </a:xfrm>
            <a:prstGeom prst="rect">
              <a:avLst/>
            </a:prstGeom>
          </p:spPr>
        </p:pic>
        <p:pic>
          <p:nvPicPr>
            <p:cNvPr id="17" name="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33" t="27408" r="7708" b="42222"/>
            <a:stretch/>
          </p:blipFill>
          <p:spPr>
            <a:xfrm>
              <a:off x="9550400" y="1879600"/>
              <a:ext cx="1701800" cy="2082800"/>
            </a:xfrm>
            <a:prstGeom prst="rect">
              <a:avLst/>
            </a:prstGeom>
          </p:spPr>
        </p:pic>
        <p:pic>
          <p:nvPicPr>
            <p:cNvPr id="18" name="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50" t="14444" r="19688" b="50000"/>
            <a:stretch/>
          </p:blipFill>
          <p:spPr>
            <a:xfrm>
              <a:off x="7772400" y="990600"/>
              <a:ext cx="2019300" cy="2438400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1835310" y="2333220"/>
            <a:ext cx="59378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Cảm</a:t>
            </a:r>
            <a:r>
              <a:rPr lang="en-US" sz="5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ơn</a:t>
            </a:r>
            <a:r>
              <a:rPr lang="en-US" sz="5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các em</a:t>
            </a:r>
          </a:p>
          <a:p>
            <a:pPr algn="ctr"/>
            <a:r>
              <a:rPr lang="en-US" sz="5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đã theo dõi bài học</a:t>
            </a:r>
            <a:r>
              <a:rPr lang="en-US" sz="5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en-US" sz="5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8492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3"/>
          <p:cNvSpPr/>
          <p:nvPr/>
        </p:nvSpPr>
        <p:spPr>
          <a:xfrm>
            <a:off x="579771" y="1608713"/>
            <a:ext cx="4178300" cy="5969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圆角矩形 29"/>
          <p:cNvSpPr/>
          <p:nvPr/>
        </p:nvSpPr>
        <p:spPr>
          <a:xfrm>
            <a:off x="810498" y="2315502"/>
            <a:ext cx="8014525" cy="5969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7" name="圆角矩形 30"/>
          <p:cNvSpPr/>
          <p:nvPr/>
        </p:nvSpPr>
        <p:spPr>
          <a:xfrm>
            <a:off x="810499" y="3022291"/>
            <a:ext cx="8014524" cy="5969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grpSp>
        <p:nvGrpSpPr>
          <p:cNvPr id="9" name="组合 6"/>
          <p:cNvGrpSpPr/>
          <p:nvPr/>
        </p:nvGrpSpPr>
        <p:grpSpPr>
          <a:xfrm>
            <a:off x="662786" y="1641826"/>
            <a:ext cx="530674" cy="530674"/>
            <a:chOff x="1330341" y="1191167"/>
            <a:chExt cx="530674" cy="530674"/>
          </a:xfrm>
        </p:grpSpPr>
        <p:sp>
          <p:nvSpPr>
            <p:cNvPr id="10" name="椭圆 4"/>
            <p:cNvSpPr/>
            <p:nvPr/>
          </p:nvSpPr>
          <p:spPr>
            <a:xfrm>
              <a:off x="1330341" y="1191167"/>
              <a:ext cx="530674" cy="5306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微软雅黑"/>
                <a:cs typeface="+mn-cs"/>
              </a:endParaRPr>
            </a:p>
          </p:txBody>
        </p:sp>
        <p:sp>
          <p:nvSpPr>
            <p:cNvPr id="11" name="文本框 5"/>
            <p:cNvSpPr txBox="1"/>
            <p:nvPr/>
          </p:nvSpPr>
          <p:spPr>
            <a:xfrm>
              <a:off x="1406541" y="1210867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微软雅黑"/>
                <a:cs typeface="+mn-cs"/>
              </a:endParaRPr>
            </a:p>
          </p:txBody>
        </p:sp>
      </p:grpSp>
      <p:grpSp>
        <p:nvGrpSpPr>
          <p:cNvPr id="12" name="组合 7"/>
          <p:cNvGrpSpPr/>
          <p:nvPr/>
        </p:nvGrpSpPr>
        <p:grpSpPr>
          <a:xfrm>
            <a:off x="1041146" y="2330892"/>
            <a:ext cx="530674" cy="530674"/>
            <a:chOff x="1330341" y="1880233"/>
            <a:chExt cx="530674" cy="530674"/>
          </a:xfrm>
        </p:grpSpPr>
        <p:sp>
          <p:nvSpPr>
            <p:cNvPr id="13" name="椭圆 33"/>
            <p:cNvSpPr/>
            <p:nvPr/>
          </p:nvSpPr>
          <p:spPr>
            <a:xfrm>
              <a:off x="1330341" y="1880233"/>
              <a:ext cx="530674" cy="53067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微软雅黑"/>
                <a:cs typeface="+mn-cs"/>
              </a:endParaRPr>
            </a:p>
          </p:txBody>
        </p:sp>
        <p:sp>
          <p:nvSpPr>
            <p:cNvPr id="14" name="文本框 37"/>
            <p:cNvSpPr txBox="1"/>
            <p:nvPr/>
          </p:nvSpPr>
          <p:spPr>
            <a:xfrm>
              <a:off x="1330341" y="1909161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b="1" smtClean="0">
                  <a:solidFill>
                    <a:prstClr val="white"/>
                  </a:solidFill>
                  <a:latin typeface="等线"/>
                  <a:ea typeface="微软雅黑"/>
                </a:rPr>
                <a:t>01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微软雅黑"/>
                <a:cs typeface="+mn-cs"/>
              </a:endParaRPr>
            </a:p>
          </p:txBody>
        </p:sp>
      </p:grpSp>
      <p:grpSp>
        <p:nvGrpSpPr>
          <p:cNvPr id="15" name="组合 8"/>
          <p:cNvGrpSpPr/>
          <p:nvPr/>
        </p:nvGrpSpPr>
        <p:grpSpPr>
          <a:xfrm>
            <a:off x="1041146" y="3027720"/>
            <a:ext cx="530674" cy="530674"/>
            <a:chOff x="1330341" y="2577061"/>
            <a:chExt cx="530674" cy="530674"/>
          </a:xfrm>
        </p:grpSpPr>
        <p:sp>
          <p:nvSpPr>
            <p:cNvPr id="16" name="椭圆 34"/>
            <p:cNvSpPr/>
            <p:nvPr/>
          </p:nvSpPr>
          <p:spPr>
            <a:xfrm>
              <a:off x="1330341" y="2577061"/>
              <a:ext cx="530674" cy="53067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微软雅黑"/>
                <a:cs typeface="+mn-cs"/>
              </a:endParaRPr>
            </a:p>
          </p:txBody>
        </p:sp>
        <p:sp>
          <p:nvSpPr>
            <p:cNvPr id="17" name="文本框 38"/>
            <p:cNvSpPr txBox="1"/>
            <p:nvPr/>
          </p:nvSpPr>
          <p:spPr>
            <a:xfrm>
              <a:off x="1330341" y="2608531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b="1" smtClean="0">
                  <a:solidFill>
                    <a:prstClr val="white"/>
                  </a:solidFill>
                  <a:latin typeface="等线"/>
                  <a:ea typeface="微软雅黑"/>
                </a:rPr>
                <a:t>02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微软雅黑"/>
                <a:cs typeface="+mn-cs"/>
              </a:endParaRPr>
            </a:p>
          </p:txBody>
        </p:sp>
      </p:grpSp>
      <p:sp>
        <p:nvSpPr>
          <p:cNvPr id="21" name="文本框 10"/>
          <p:cNvSpPr txBox="1"/>
          <p:nvPr/>
        </p:nvSpPr>
        <p:spPr>
          <a:xfrm>
            <a:off x="1294185" y="1694408"/>
            <a:ext cx="2709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Mục</a:t>
            </a:r>
            <a:r>
              <a:rPr kumimoji="0" lang="en-US" altLang="zh-CN" sz="24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tiêu bài học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微软雅黑"/>
              <a:cs typeface="Tahoma" pitchFamily="34" charset="0"/>
            </a:endParaRPr>
          </a:p>
        </p:txBody>
      </p:sp>
      <p:sp>
        <p:nvSpPr>
          <p:cNvPr id="22" name="文本框 45"/>
          <p:cNvSpPr txBox="1"/>
          <p:nvPr/>
        </p:nvSpPr>
        <p:spPr>
          <a:xfrm>
            <a:off x="1619995" y="2408814"/>
            <a:ext cx="7321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smtClean="0">
                <a:solidFill>
                  <a:prstClr val="black"/>
                </a:solidFill>
                <a:latin typeface="Tahoma" pitchFamily="34" charset="0"/>
                <a:ea typeface="微软雅黑"/>
                <a:cs typeface="Tahoma" pitchFamily="34" charset="0"/>
              </a:rPr>
              <a:t>Ôn tập các kiến thức, kỹ năng đã học về bài trình chiếu;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微软雅黑"/>
              <a:cs typeface="Tahoma" pitchFamily="34" charset="0"/>
            </a:endParaRPr>
          </a:p>
        </p:txBody>
      </p:sp>
      <p:sp>
        <p:nvSpPr>
          <p:cNvPr id="23" name="文本框 46"/>
          <p:cNvSpPr txBox="1"/>
          <p:nvPr/>
        </p:nvSpPr>
        <p:spPr>
          <a:xfrm>
            <a:off x="1619995" y="3115603"/>
            <a:ext cx="7059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2000" b="1">
                <a:solidFill>
                  <a:prstClr val="black"/>
                </a:solidFill>
                <a:latin typeface="Tahoma" pitchFamily="34" charset="0"/>
                <a:ea typeface="微软雅黑"/>
                <a:cs typeface="Tahoma" pitchFamily="34" charset="0"/>
              </a:rPr>
              <a:t>Sử dụng bài trình chiếu để trình bày về chủ đề cụ thể.</a:t>
            </a:r>
            <a:endParaRPr lang="zh-CN" altLang="en-US" sz="2000" b="1">
              <a:solidFill>
                <a:prstClr val="black"/>
              </a:solidFill>
              <a:latin typeface="Tahoma" pitchFamily="34" charset="0"/>
              <a:ea typeface="微软雅黑"/>
              <a:cs typeface="Tahoma" pitchFamily="34" charset="0"/>
            </a:endParaRPr>
          </a:p>
        </p:txBody>
      </p:sp>
      <p:pic>
        <p:nvPicPr>
          <p:cNvPr id="2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146" y="-108170"/>
            <a:ext cx="6256664" cy="142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94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0700" y="1165819"/>
            <a:ext cx="60644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HOẠT ĐỘNG 1: ÔN BÀI</a:t>
            </a:r>
            <a:endParaRPr lang="en-US" sz="40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图片 10244" descr="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589" y="2488471"/>
            <a:ext cx="2851978" cy="2655029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1333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112579" y="61424"/>
            <a:ext cx="7924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smtClean="0">
                <a:solidFill>
                  <a:schemeClr val="bg1"/>
                </a:solidFill>
                <a:cs typeface="Arial" charset="0"/>
              </a:rPr>
              <a:t>Bài </a:t>
            </a:r>
            <a:r>
              <a:rPr lang="en-US" sz="4000" b="1">
                <a:solidFill>
                  <a:schemeClr val="bg1"/>
                </a:solidFill>
                <a:cs typeface="Arial" charset="0"/>
              </a:rPr>
              <a:t>1</a:t>
            </a:r>
            <a:r>
              <a:rPr lang="en-US" sz="4000" b="1" smtClean="0">
                <a:solidFill>
                  <a:schemeClr val="bg1"/>
                </a:solidFill>
                <a:cs typeface="Arial" charset="0"/>
              </a:rPr>
              <a:t>: </a:t>
            </a:r>
            <a:r>
              <a:rPr lang="en-US" sz="4000" b="1" err="1" smtClean="0">
                <a:solidFill>
                  <a:schemeClr val="bg1"/>
                </a:solidFill>
                <a:cs typeface="Arial" charset="0"/>
              </a:rPr>
              <a:t>Nối</a:t>
            </a:r>
            <a:r>
              <a:rPr lang="en-US" sz="4000" b="1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4000" b="1" err="1" smtClean="0">
                <a:solidFill>
                  <a:schemeClr val="bg1"/>
                </a:solidFill>
                <a:cs typeface="Arial" charset="0"/>
              </a:rPr>
              <a:t>theo</a:t>
            </a:r>
            <a:r>
              <a:rPr lang="en-US" sz="4000" b="1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4000" b="1" err="1" smtClean="0">
                <a:solidFill>
                  <a:schemeClr val="bg1"/>
                </a:solidFill>
                <a:cs typeface="Arial" charset="0"/>
              </a:rPr>
              <a:t>mẫu</a:t>
            </a:r>
            <a:r>
              <a:rPr lang="en-US" sz="4000" b="1" smtClean="0">
                <a:solidFill>
                  <a:schemeClr val="bg1"/>
                </a:solidFill>
                <a:cs typeface="Arial" charset="0"/>
              </a:rPr>
              <a:t>:</a:t>
            </a:r>
            <a:endParaRPr lang="en-US" sz="4000" b="1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30" y="2615025"/>
            <a:ext cx="1155545" cy="1563265"/>
          </a:xfrm>
          <a:prstGeom prst="rect">
            <a:avLst/>
          </a:prstGeom>
          <a:solidFill>
            <a:srgbClr val="E7D975"/>
          </a:solidFill>
          <a:ln>
            <a:solidFill>
              <a:schemeClr val="tx1"/>
            </a:solidFill>
          </a:ln>
          <a:effectLst/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30" y="2615025"/>
            <a:ext cx="1143000" cy="1532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30" y="2615025"/>
            <a:ext cx="1100964" cy="15427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30" y="2615025"/>
            <a:ext cx="1219200" cy="1532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30" y="3071473"/>
            <a:ext cx="1524000" cy="8445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30" y="3069584"/>
            <a:ext cx="1823052" cy="8464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309685" y="1206490"/>
            <a:ext cx="2895600" cy="461665"/>
          </a:xfrm>
          <a:prstGeom prst="rect">
            <a:avLst/>
          </a:prstGeom>
          <a:solidFill>
            <a:srgbClr val="E7D97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04752" y="690086"/>
            <a:ext cx="2450945" cy="830997"/>
          </a:xfrm>
          <a:prstGeom prst="rect">
            <a:avLst/>
          </a:prstGeom>
          <a:solidFill>
            <a:srgbClr val="E7D97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46830" y="1190724"/>
            <a:ext cx="2127852" cy="461665"/>
          </a:xfrm>
          <a:prstGeom prst="rect">
            <a:avLst/>
          </a:prstGeom>
          <a:solidFill>
            <a:srgbClr val="E7D97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48182" y="4513652"/>
            <a:ext cx="2895600" cy="461665"/>
          </a:xfrm>
          <a:prstGeom prst="rect">
            <a:avLst/>
          </a:prstGeom>
          <a:solidFill>
            <a:srgbClr val="E7D97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937794" y="4216509"/>
            <a:ext cx="1874349" cy="830997"/>
          </a:xfrm>
          <a:prstGeom prst="rect">
            <a:avLst/>
          </a:prstGeom>
          <a:solidFill>
            <a:srgbClr val="E7D97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610920" y="4532858"/>
            <a:ext cx="2127852" cy="461665"/>
          </a:xfrm>
          <a:prstGeom prst="rect">
            <a:avLst/>
          </a:prstGeom>
          <a:solidFill>
            <a:srgbClr val="E7D97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Elbow Connector 59"/>
          <p:cNvCxnSpPr>
            <a:stCxn id="54" idx="2"/>
            <a:endCxn id="52" idx="0"/>
          </p:cNvCxnSpPr>
          <p:nvPr/>
        </p:nvCxnSpPr>
        <p:spPr>
          <a:xfrm rot="16200000" flipH="1">
            <a:off x="3309998" y="115641"/>
            <a:ext cx="1403318" cy="4508345"/>
          </a:xfrm>
          <a:prstGeom prst="bentConnector3">
            <a:avLst>
              <a:gd name="adj1" fmla="val 50000"/>
            </a:avLst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endCxn id="48" idx="0"/>
          </p:cNvCxnSpPr>
          <p:nvPr/>
        </p:nvCxnSpPr>
        <p:spPr>
          <a:xfrm rot="5400000">
            <a:off x="2297286" y="20186"/>
            <a:ext cx="1121356" cy="4068322"/>
          </a:xfrm>
          <a:prstGeom prst="bentConnector3">
            <a:avLst>
              <a:gd name="adj1" fmla="val 50000"/>
            </a:avLst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6" idx="2"/>
          </p:cNvCxnSpPr>
          <p:nvPr/>
        </p:nvCxnSpPr>
        <p:spPr>
          <a:xfrm flipH="1">
            <a:off x="3666652" y="1652389"/>
            <a:ext cx="4044104" cy="962636"/>
          </a:xfrm>
          <a:prstGeom prst="straightConnector1">
            <a:avLst/>
          </a:prstGeom>
          <a:ln w="31750">
            <a:solidFill>
              <a:srgbClr val="17EF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49" idx="2"/>
          </p:cNvCxnSpPr>
          <p:nvPr/>
        </p:nvCxnSpPr>
        <p:spPr>
          <a:xfrm flipV="1">
            <a:off x="2055780" y="4147987"/>
            <a:ext cx="57150" cy="37629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58" idx="0"/>
            <a:endCxn id="53" idx="2"/>
          </p:cNvCxnSpPr>
          <p:nvPr/>
        </p:nvCxnSpPr>
        <p:spPr>
          <a:xfrm rot="5400000" flipH="1" flipV="1">
            <a:off x="6333108" y="2457862"/>
            <a:ext cx="300508" cy="3216787"/>
          </a:xfrm>
          <a:prstGeom prst="bentConnector3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5106851" y="3885876"/>
            <a:ext cx="2021491" cy="654451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4599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155575" y="43465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210545" y="-16676"/>
            <a:ext cx="87043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 2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Đ,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 vào ô trống        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8226841" y="56070"/>
            <a:ext cx="609600" cy="6096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23372" y="1025668"/>
            <a:ext cx="84545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8305800" y="1209967"/>
            <a:ext cx="609600" cy="609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8305800" y="2048167"/>
            <a:ext cx="609600" cy="609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8273143" y="2886367"/>
            <a:ext cx="609600" cy="609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8273143" y="3724567"/>
            <a:ext cx="609600" cy="609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8372203" y="3767757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366760" y="1222647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366760" y="2929557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366760" y="2085945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8111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 animBg="1"/>
      <p:bldP spid="38" grpId="0"/>
      <p:bldP spid="39" grpId="0" animBg="1"/>
      <p:bldP spid="44" grpId="0" animBg="1"/>
      <p:bldP spid="62" grpId="0" animBg="1"/>
      <p:bldP spid="63" grpId="0" animBg="1"/>
      <p:bldP spid="64" grpId="0"/>
      <p:bldP spid="65" grpId="0"/>
      <p:bldP spid="66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0244" descr="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589" y="2488471"/>
            <a:ext cx="2851978" cy="26550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788789" y="1280957"/>
            <a:ext cx="73084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HOẠT ĐỘNG </a:t>
            </a:r>
            <a:r>
              <a:rPr lang="en-US" sz="4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2: THỰC HÀNH</a:t>
            </a:r>
            <a:endParaRPr lang="en-US" sz="40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092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48913" y="4609"/>
            <a:ext cx="61404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Bài </a:t>
            </a:r>
            <a:r>
              <a:rPr lang="en-US" sz="4000" b="1" cap="none" spc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 – SGK Tr.80</a:t>
            </a:r>
            <a:endParaRPr lang="en-US" sz="4000" b="1" cap="none" spc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810" y="818149"/>
            <a:ext cx="8326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a. Tạo bài trình chiếu có chủ đề </a:t>
            </a:r>
            <a:r>
              <a:rPr lang="en-US" sz="2800" b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Giới thiệu trường em</a:t>
            </a:r>
            <a:r>
              <a:rPr lang="en-US" sz="28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, gồm 4 trang theo gợi ý sau:</a:t>
            </a:r>
            <a:endParaRPr lang="en-US" sz="28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26360" y="2003344"/>
            <a:ext cx="8437060" cy="41981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 1: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Tên chủ đề, hình minh họa về ngôi trường em.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26360" y="2514601"/>
            <a:ext cx="8437059" cy="67770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 2: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Đoạn văn ngắn giới thiệu về trường như: Tên trường, địa chỉ, tên thầy/cô hiệu trưởng, số lớp học…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26359" y="3275648"/>
            <a:ext cx="8437059" cy="8081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indent="-514350" algn="just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 3: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Nêu những thành tích đặc điểm nổi bật của trường (có thể có tranh ảnh minh họa).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26360" y="4160520"/>
            <a:ext cx="8437060" cy="43434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indent="-514350" algn="just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Viết lời cảm ơn người theo dõi.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48913" y="4609"/>
            <a:ext cx="61404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Bài </a:t>
            </a:r>
            <a:r>
              <a:rPr lang="en-US" sz="4000" b="1" cap="none" spc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 – SGK Tr.80</a:t>
            </a:r>
            <a:endParaRPr lang="en-US" sz="4000" b="1" cap="none" spc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0034" y="1729166"/>
            <a:ext cx="8326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28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. Bổ sung thông tin ngày tạo, người tạo và đánh số trang trình chiếu.</a:t>
            </a:r>
            <a:endParaRPr lang="en-US" sz="28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48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48913" y="4609"/>
            <a:ext cx="61404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Bài </a:t>
            </a:r>
            <a:r>
              <a:rPr lang="en-US" sz="4000" b="1" cap="none" spc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 – SGK Tr.80</a:t>
            </a:r>
            <a:endParaRPr lang="en-US" sz="4000" b="1" cap="none" spc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0034" y="1697269"/>
            <a:ext cx="8326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c. Chọn màu nền khác nhau cho các trang trình chiếu.</a:t>
            </a:r>
            <a:endParaRPr lang="en-US" sz="28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97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2e05dfe2325ff3577328e69972cf5e94153c4fa"/>
  <p:tag name="ISPRING_PRESENTATION_TITLE" val="5899150c12e6b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8&quot;/&gt;&lt;/object&gt;&lt;object type=&quot;3&quot; unique_id=&quot;10006&quot;&gt;&lt;property id=&quot;20148&quot; value=&quot;5&quot;/&gt;&lt;property id=&quot;20300&quot; value=&quot;Slide 2&quot;/&gt;&lt;property id=&quot;20307&quot; value=&quot;321&quot;/&gt;&lt;/object&gt;&lt;object type=&quot;3&quot; unique_id=&quot;10007&quot;&gt;&lt;property id=&quot;20148&quot; value=&quot;5&quot;/&gt;&lt;property id=&quot;20300&quot; value=&quot;Slide 3&quot;/&gt;&lt;property id=&quot;20307&quot; value=&quot;261&quot;/&gt;&lt;/object&gt;&lt;object type=&quot;3&quot; unique_id=&quot;10008&quot;&gt;&lt;property id=&quot;20148&quot; value=&quot;5&quot;/&gt;&lt;property id=&quot;20300&quot; value=&quot;Slide 4&quot;/&gt;&lt;property id=&quot;20307&quot; value=&quot;286&quot;/&gt;&lt;/object&gt;&lt;object type=&quot;3&quot; unique_id=&quot;10009&quot;&gt;&lt;property id=&quot;20148&quot; value=&quot;5&quot;/&gt;&lt;property id=&quot;20300&quot; value=&quot;Slide 5&quot;/&gt;&lt;property id=&quot;20307&quot; value=&quot;287&quot;/&gt;&lt;/object&gt;&lt;object type=&quot;3&quot; unique_id=&quot;10010&quot;&gt;&lt;property id=&quot;20148&quot; value=&quot;5&quot;/&gt;&lt;property id=&quot;20300&quot; value=&quot;Slide 6&quot;/&gt;&lt;property id=&quot;20307&quot; value=&quot;320&quot;/&gt;&lt;/object&gt;&lt;object type=&quot;3&quot; unique_id=&quot;10011&quot;&gt;&lt;property id=&quot;20148&quot; value=&quot;5&quot;/&gt;&lt;property id=&quot;20300&quot; value=&quot;Slide 7&quot;/&gt;&lt;property id=&quot;20307&quot; value=&quot;312&quot;/&gt;&lt;/object&gt;&lt;object type=&quot;3&quot; unique_id=&quot;10014&quot;&gt;&lt;property id=&quot;20148&quot; value=&quot;5&quot;/&gt;&lt;property id=&quot;20300&quot; value=&quot;Slide 11&quot;/&gt;&lt;property id=&quot;20307&quot; value=&quot;285&quot;/&gt;&lt;/object&gt;&lt;object type=&quot;3&quot; unique_id=&quot;10187&quot;&gt;&lt;property id=&quot;20148&quot; value=&quot;5&quot;/&gt;&lt;property id=&quot;20300&quot; value=&quot;Slide 8&quot;/&gt;&lt;property id=&quot;20307&quot; value=&quot;322&quot;/&gt;&lt;/object&gt;&lt;object type=&quot;3&quot; unique_id=&quot;10188&quot;&gt;&lt;property id=&quot;20148&quot; value=&quot;5&quot;/&gt;&lt;property id=&quot;20300&quot; value=&quot;Slide 9&quot;/&gt;&lt;property id=&quot;20307&quot; value=&quot;323&quot;/&gt;&lt;/object&gt;&lt;object type=&quot;3&quot; unique_id=&quot;10189&quot;&gt;&lt;property id=&quot;20148&quot; value=&quot;5&quot;/&gt;&lt;property id=&quot;20300&quot; value=&quot;Slide 10&quot;/&gt;&lt;property id=&quot;20307&quot; value=&quot;324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2313</TotalTime>
  <Words>331</Words>
  <Application>Microsoft Office PowerPoint</Application>
  <PresentationFormat>On-screen Show (16:9)</PresentationFormat>
  <Paragraphs>44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Times New Roman</vt:lpstr>
      <vt:lpstr>等线 Light</vt:lpstr>
      <vt:lpstr>Tahoma</vt:lpstr>
      <vt:lpstr>Calibri</vt:lpstr>
      <vt:lpstr>等线</vt:lpstr>
      <vt:lpstr>微软雅黑</vt:lpstr>
      <vt:lpstr>Calibri Light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5899150c12e6b</dc:title>
  <dc:creator>MDG</dc:creator>
  <cp:lastModifiedBy>Admin</cp:lastModifiedBy>
  <cp:revision>466</cp:revision>
  <cp:lastPrinted>2018-11-06T23:08:08Z</cp:lastPrinted>
  <dcterms:created xsi:type="dcterms:W3CDTF">2015-12-15T14:14:23Z</dcterms:created>
  <dcterms:modified xsi:type="dcterms:W3CDTF">2022-01-20T05:40:46Z</dcterms:modified>
</cp:coreProperties>
</file>