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300" r:id="rId3"/>
    <p:sldId id="287" r:id="rId4"/>
    <p:sldId id="308" r:id="rId5"/>
    <p:sldId id="309" r:id="rId6"/>
    <p:sldId id="291" r:id="rId7"/>
    <p:sldId id="312" r:id="rId8"/>
    <p:sldId id="311" r:id="rId9"/>
    <p:sldId id="313" r:id="rId10"/>
    <p:sldId id="324" r:id="rId11"/>
  </p:sldIdLst>
  <p:sldSz cx="9144000" cy="5143500" type="screen16x9"/>
  <p:notesSz cx="6858000" cy="9144000"/>
  <p:embeddedFontLst>
    <p:embeddedFont>
      <p:font typeface="Playfair Display" charset="0"/>
      <p:regular r:id="rId13"/>
      <p:bold r:id="rId14"/>
      <p:italic r:id="rId15"/>
      <p:boldItalic r:id="rId16"/>
    </p:embeddedFont>
    <p:embeddedFont>
      <p:font typeface="Tinos" charset="0"/>
      <p:regular r:id="rId17"/>
      <p:bold r:id="rId18"/>
      <p:italic r:id="rId19"/>
      <p:boldItalic r:id="rId20"/>
    </p:embeddedFont>
    <p:embeddedFont>
      <p:font typeface="Droid Serif" charset="0"/>
      <p:regular r:id="rId21"/>
      <p:bold r:id="rId22"/>
      <p:italic r:id="rId23"/>
      <p:boldItalic r:id="rId24"/>
    </p:embeddedFont>
    <p:embeddedFont>
      <p:font typeface="Old Standard TT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84"/>
    <a:srgbClr val="006600"/>
    <a:srgbClr val="FF00FF"/>
    <a:srgbClr val="FF71A0"/>
    <a:srgbClr val="FF99FF"/>
    <a:srgbClr val="EE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0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88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76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77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4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85644" y="3569841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313675" y="1621424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679491" y="642734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7487009" y="3479266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1053333" y="728290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581641" y="1468789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663572" y="3541092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590122" y="929721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511580" y="3140112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7701907" y="3087497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7619889" y="1475331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3215" y="2417977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7806040" y="2305474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7786960" y="2099288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398821" y="304800"/>
            <a:ext cx="6067056" cy="45847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502251" y="395591"/>
            <a:ext cx="5842367" cy="434150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49581" y="2204375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3731686" flipH="1">
            <a:off x="8719088" y="4409497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3048944">
            <a:off x="8635103" y="3852699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4552656" flipH="1">
            <a:off x="8730364" y="4678395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12221" y="4226642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685464" y="4025105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7484905">
            <a:off x="353474" y="533000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3591" flipH="1">
            <a:off x="265770" y="225760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4571370">
            <a:off x="145124" y="1127163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-441770" y="340219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956724">
            <a:off x="-16286" y="-24747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94299" y="116416"/>
            <a:ext cx="7996097" cy="4861984"/>
          </a:xfrm>
          <a:prstGeom prst="rect">
            <a:avLst/>
          </a:prstGeom>
          <a:solidFill>
            <a:srgbClr val="EEECE2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77199" y="406426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91" y="1122393"/>
            <a:ext cx="7471514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0" y="1829392"/>
            <a:ext cx="388142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5" y="3158596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14</a:t>
            </a:r>
          </a:p>
        </p:txBody>
      </p:sp>
    </p:spTree>
  </p:cSld>
  <p:clrMapOvr>
    <a:masterClrMapping/>
  </p:clrMapOvr>
  <p:transition spd="slow" advTm="653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481663-6F28-426A-9263-E7F0A5DE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4D309AF-7F7A-4D55-BAC9-76342790ED18}"/>
              </a:ext>
            </a:extLst>
          </p:cNvPr>
          <p:cNvSpPr txBox="1">
            <a:spLocks/>
          </p:cNvSpPr>
          <p:nvPr/>
        </p:nvSpPr>
        <p:spPr>
          <a:xfrm>
            <a:off x="2208178" y="1858956"/>
            <a:ext cx="455740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>
                <a:solidFill>
                  <a:srgbClr val="006600"/>
                </a:solidFill>
                <a:latin typeface="Old Standard TT" panose="00000500000000000000" pitchFamily="2" charset="0"/>
              </a:rPr>
              <a:t>Chúc các con hoàn thành tốt bài thực hành!</a:t>
            </a:r>
            <a:endParaRPr lang="en-US" sz="2800" dirty="0">
              <a:solidFill>
                <a:srgbClr val="006600"/>
              </a:solidFill>
              <a:latin typeface="Old Standard TT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0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5"/>
    </mc:Choice>
    <mc:Fallback xmlns="">
      <p:transition spd="slow" advTm="1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7ED5D-8E27-4943-8C9B-484BBA4B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98" y="1230515"/>
            <a:ext cx="5428499" cy="452999"/>
          </a:xfrm>
        </p:spPr>
        <p:txBody>
          <a:bodyPr/>
          <a:lstStyle/>
          <a:p>
            <a:r>
              <a:rPr lang="en-US" sz="3600" b="1" i="0" dirty="0">
                <a:solidFill>
                  <a:srgbClr val="006600"/>
                </a:solidFill>
              </a:rPr>
              <a:t>KHỞI ĐỘNG ĐẦU GIỜ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B9E2AE-A65D-44E0-AE0A-73E26C41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1" y="2160972"/>
            <a:ext cx="7471514" cy="117435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sz="2800" b="1" dirty="0">
                <a:ln/>
                <a:solidFill>
                  <a:srgbClr val="FF0000"/>
                </a:solidFill>
              </a:rPr>
              <a:t>TRÒ CH</a:t>
            </a:r>
            <a:r>
              <a:rPr lang="vi-VN" sz="2800" b="1" dirty="0">
                <a:ln/>
                <a:solidFill>
                  <a:srgbClr val="FF0000"/>
                </a:solidFill>
              </a:rPr>
              <a:t>Ơ</a:t>
            </a:r>
            <a:r>
              <a:rPr lang="en-US" sz="2800" b="1" dirty="0">
                <a:ln/>
                <a:solidFill>
                  <a:srgbClr val="FF0000"/>
                </a:solidFill>
              </a:rPr>
              <a:t>I “AI NHANH AI ĐÚNG”</a:t>
            </a:r>
          </a:p>
        </p:txBody>
      </p:sp>
    </p:spTree>
    <p:extLst>
      <p:ext uri="{BB962C8B-B14F-4D97-AF65-F5344CB8AC3E}">
        <p14:creationId xmlns:p14="http://schemas.microsoft.com/office/powerpoint/2010/main" val="23221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1"/>
    </mc:Choice>
    <mc:Fallback xmlns="">
      <p:transition spd="slow" advTm="95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0" y="1829392"/>
            <a:ext cx="388142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5" y="3158596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19573195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294540" y="3558686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(SGK </a:t>
            </a:r>
            <a:r>
              <a:rPr lang="en-US" sz="2000" dirty="0" err="1"/>
              <a:t>trang</a:t>
            </a:r>
            <a:r>
              <a:rPr lang="en-US" sz="2000" dirty="0"/>
              <a:t> 60)</a:t>
            </a:r>
            <a:endParaRPr lang="en" sz="2000" dirty="0"/>
          </a:p>
        </p:txBody>
      </p:sp>
      <p:sp>
        <p:nvSpPr>
          <p:cNvPr id="216" name="Shape 216"/>
          <p:cNvSpPr/>
          <p:nvPr/>
        </p:nvSpPr>
        <p:spPr>
          <a:xfrm>
            <a:off x="3960000" y="181210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4">
            <a:extLst>
              <a:ext uri="{FF2B5EF4-FFF2-40B4-BE49-F238E27FC236}">
                <a16:creationId xmlns="" xmlns:a16="http://schemas.microsoft.com/office/drawing/2014/main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565259" y="1348938"/>
            <a:ext cx="8013482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FF0000"/>
                </a:solidFill>
              </a:rPr>
              <a:t>CHỦ ĐỀ 3: </a:t>
            </a:r>
            <a:r>
              <a:rPr lang="en-US" sz="3200" b="1" i="0" dirty="0">
                <a:solidFill>
                  <a:srgbClr val="FF0000"/>
                </a:solidFill>
              </a:rPr>
              <a:t>SOẠN THẢO VĂN BẢN</a:t>
            </a:r>
            <a:r>
              <a:rPr lang="en" sz="3200" b="1" i="0" dirty="0">
                <a:solidFill>
                  <a:srgbClr val="FF0000"/>
                </a:solidFill>
              </a:rPr>
              <a:t/>
            </a:r>
            <a:br>
              <a:rPr lang="en" sz="3200" b="1" i="0" dirty="0">
                <a:solidFill>
                  <a:srgbClr val="FF0000"/>
                </a:solidFill>
              </a:rPr>
            </a:br>
            <a:r>
              <a:rPr lang="en" sz="3200" b="1" i="0" dirty="0">
                <a:solidFill>
                  <a:srgbClr val="FF0000"/>
                </a:solidFill>
              </a:rPr>
              <a:t>BÀI </a:t>
            </a:r>
            <a:r>
              <a:rPr lang="en-US" sz="3200" b="1" i="0" dirty="0">
                <a:solidFill>
                  <a:srgbClr val="FF0000"/>
                </a:solidFill>
              </a:rPr>
              <a:t>3: CHÈN VÀ ĐIỀU CHỈNH TRANH ẢNH TRONG VĂN BẢN</a:t>
            </a:r>
            <a:r>
              <a:rPr lang="en" sz="3200" b="1" i="0" dirty="0">
                <a:solidFill>
                  <a:srgbClr val="FF0000"/>
                </a:solidFill>
              </a:rPr>
              <a:t> (Tiết 2)</a:t>
            </a:r>
          </a:p>
        </p:txBody>
      </p:sp>
    </p:spTree>
    <p:extLst>
      <p:ext uri="{BB962C8B-B14F-4D97-AF65-F5344CB8AC3E}">
        <p14:creationId xmlns:p14="http://schemas.microsoft.com/office/powerpoint/2010/main" val="2429908327"/>
      </p:ext>
    </p:extLst>
  </p:cSld>
  <p:clrMapOvr>
    <a:masterClrMapping/>
  </p:clrMapOvr>
  <p:transition spd="slow" advTm="8802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="" xmlns:a16="http://schemas.microsoft.com/office/drawing/2014/main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513416" y="1349298"/>
            <a:ext cx="5776384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200" indent="-457200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</a:t>
            </a:r>
            <a:r>
              <a:rPr lang="en-US" sz="2600" b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	Thành thạo tìm kiếm và chèn tranh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soạn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thảo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điều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của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ảnh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trang soạn thảo sao cho hợp lý.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="" xmlns:a16="http://schemas.microsoft.com/office/drawing/2014/main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5" y="465150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</p:spTree>
    <p:extLst>
      <p:ext uri="{BB962C8B-B14F-4D97-AF65-F5344CB8AC3E}">
        <p14:creationId xmlns:p14="http://schemas.microsoft.com/office/powerpoint/2010/main" val="4104387976"/>
      </p:ext>
    </p:extLst>
  </p:cSld>
  <p:clrMapOvr>
    <a:masterClrMapping/>
  </p:clrMapOvr>
  <p:transition spd="slow" advTm="12768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773967"/>
            <a:ext cx="7411450" cy="1272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b="1" dirty="0"/>
              <a:t>1. </a:t>
            </a:r>
            <a:r>
              <a:rPr lang="en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.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</a:t>
            </a:r>
            <a:r>
              <a:rPr lang="en-US" sz="1800" dirty="0" err="1"/>
              <a:t>đào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  <a:endParaRPr lang="en" sz="1800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B. HOẠT ĐỘNG THỰC HÀNH</a:t>
            </a:r>
            <a:endParaRPr lang="en" b="1" i="0" dirty="0">
              <a:solidFill>
                <a:srgbClr val="00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44242A-AFD7-48B1-95FF-94B5B72C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91" y="1626955"/>
            <a:ext cx="7156702" cy="30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8730"/>
      </p:ext>
    </p:extLst>
  </p:cSld>
  <p:clrMapOvr>
    <a:masterClrMapping/>
  </p:clrMapOvr>
  <p:transition spd="slow" advTm="15776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0" y="380351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E09A2C2E-AB2E-47A7-8895-CDE259B3B268}"/>
              </a:ext>
            </a:extLst>
          </p:cNvPr>
          <p:cNvSpPr txBox="1">
            <a:spLocks/>
          </p:cNvSpPr>
          <p:nvPr/>
        </p:nvSpPr>
        <p:spPr>
          <a:xfrm>
            <a:off x="894217" y="1334350"/>
            <a:ext cx="7803173" cy="2781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</a:t>
            </a:r>
            <a:r>
              <a:rPr lang="en-US" sz="1800" dirty="0" err="1"/>
              <a:t>đào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Internet, </a:t>
            </a:r>
            <a:r>
              <a:rPr lang="en-US" sz="1800" dirty="0" err="1"/>
              <a:t>lưu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err="1"/>
              <a:t>tính</a:t>
            </a:r>
            <a:r>
              <a:rPr lang="en-US" sz="1800"/>
              <a:t>. Hoặc có thể chèn ảnh trực tiếp từ mục chọn Onlines Pictures.</a:t>
            </a:r>
            <a:endParaRPr lang="en-US" sz="1800" dirty="0"/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phần</a:t>
            </a:r>
            <a:r>
              <a:rPr lang="en-US" sz="1800" dirty="0"/>
              <a:t> </a:t>
            </a:r>
            <a:r>
              <a:rPr lang="en-US" sz="1800" dirty="0" err="1"/>
              <a:t>mềm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, </a:t>
            </a:r>
            <a:r>
              <a:rPr lang="en-US" sz="1800" dirty="0" err="1"/>
              <a:t>gõ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sách</a:t>
            </a:r>
            <a:r>
              <a:rPr lang="en-US" sz="1800" dirty="0"/>
              <a:t> </a:t>
            </a:r>
            <a:r>
              <a:rPr lang="en-US" sz="1800" dirty="0" err="1"/>
              <a:t>giáo</a:t>
            </a:r>
            <a:r>
              <a:rPr lang="en-US" sz="1800" dirty="0"/>
              <a:t> khoa.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căn</a:t>
            </a:r>
            <a:r>
              <a:rPr lang="en-US" sz="1800" dirty="0"/>
              <a:t> </a:t>
            </a:r>
            <a:r>
              <a:rPr lang="en-US" sz="1800" dirty="0" err="1"/>
              <a:t>lề</a:t>
            </a:r>
            <a:r>
              <a:rPr lang="en-US" sz="1800" dirty="0"/>
              <a:t>, </a:t>
            </a:r>
            <a:r>
              <a:rPr lang="en-US" sz="1800" dirty="0" err="1"/>
              <a:t>cỡ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,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Lưu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6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1"/>
    </mc:Choice>
    <mc:Fallback xmlns="">
      <p:transition spd="slow" advTm="38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97884" y="341086"/>
            <a:ext cx="7411450" cy="1272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b="1" dirty="0"/>
              <a:t>2. </a:t>
            </a:r>
            <a:r>
              <a:rPr lang="en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,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ô </a:t>
            </a:r>
            <a:r>
              <a:rPr lang="en-US" sz="1800" dirty="0" err="1"/>
              <a:t>trống</a:t>
            </a:r>
            <a:r>
              <a:rPr lang="en-US" sz="1800" dirty="0"/>
              <a:t>, </a:t>
            </a:r>
            <a:r>
              <a:rPr lang="en-US" sz="1800" dirty="0" err="1"/>
              <a:t>đặt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l</a:t>
            </a:r>
            <a:r>
              <a:rPr lang="vi-VN" sz="1800" dirty="0"/>
              <a:t>ư</a:t>
            </a:r>
            <a:r>
              <a:rPr lang="en-US" sz="1800" dirty="0"/>
              <a:t>u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</a:t>
            </a:r>
            <a:r>
              <a:rPr lang="vi-VN" sz="1800" dirty="0"/>
              <a:t>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.</a:t>
            </a:r>
            <a:endParaRPr lang="en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3533880-476A-498D-B263-1D47A6CE8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98" y="1737267"/>
            <a:ext cx="4644251" cy="31564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E09BE804-BA55-43F3-B928-F6301393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4802"/>
      </p:ext>
    </p:extLst>
  </p:cSld>
  <p:clrMapOvr>
    <a:masterClrMapping/>
  </p:clrMapOvr>
  <p:transition spd="slow" advTm="22254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0" y="380351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E09A2C2E-AB2E-47A7-8895-CDE259B3B268}"/>
              </a:ext>
            </a:extLst>
          </p:cNvPr>
          <p:cNvSpPr txBox="1">
            <a:spLocks/>
          </p:cNvSpPr>
          <p:nvPr/>
        </p:nvSpPr>
        <p:spPr>
          <a:xfrm>
            <a:off x="894218" y="1334350"/>
            <a:ext cx="7651472" cy="2781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chó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mèo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Internet, </a:t>
            </a:r>
            <a:r>
              <a:rPr lang="en-US" sz="1800" dirty="0" err="1"/>
              <a:t>lưu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phần</a:t>
            </a:r>
            <a:r>
              <a:rPr lang="en-US" sz="1800" dirty="0"/>
              <a:t> </a:t>
            </a:r>
            <a:r>
              <a:rPr lang="en-US" sz="1800" dirty="0" err="1"/>
              <a:t>mềm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, </a:t>
            </a:r>
            <a:r>
              <a:rPr lang="en-US" sz="1800" dirty="0" err="1"/>
              <a:t>gõ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sách</a:t>
            </a:r>
            <a:r>
              <a:rPr lang="en-US" sz="1800" dirty="0"/>
              <a:t> </a:t>
            </a:r>
            <a:r>
              <a:rPr lang="en-US" sz="1800" dirty="0" err="1"/>
              <a:t>giáo</a:t>
            </a:r>
            <a:r>
              <a:rPr lang="en-US" sz="1800" dirty="0"/>
              <a:t> khoa.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căn</a:t>
            </a:r>
            <a:r>
              <a:rPr lang="en-US" sz="1800" dirty="0"/>
              <a:t> </a:t>
            </a:r>
            <a:r>
              <a:rPr lang="en-US" sz="1800" dirty="0" err="1"/>
              <a:t>lề</a:t>
            </a:r>
            <a:r>
              <a:rPr lang="en-US" sz="1800" dirty="0"/>
              <a:t>, </a:t>
            </a:r>
            <a:r>
              <a:rPr lang="en-US" sz="1800" dirty="0" err="1"/>
              <a:t>cỡ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,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- </a:t>
            </a:r>
            <a:r>
              <a:rPr lang="en-US" sz="1800" dirty="0" err="1"/>
              <a:t>Lưu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6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3"/>
    </mc:Choice>
    <mc:Fallback xmlns="">
      <p:transition spd="slow" advTm="35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294</Words>
  <Application>Microsoft Office PowerPoint</Application>
  <PresentationFormat>On-screen Show (16:9)</PresentationFormat>
  <Paragraphs>25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Playfair Display</vt:lpstr>
      <vt:lpstr>Tinos</vt:lpstr>
      <vt:lpstr>Droid Serif</vt:lpstr>
      <vt:lpstr>Old Standard TT</vt:lpstr>
      <vt:lpstr>Christmas 2015 special template</vt:lpstr>
      <vt:lpstr>MÔN TIN HỌC LỚP 4</vt:lpstr>
      <vt:lpstr>KHỞI ĐỘNG ĐẦU GIỜ</vt:lpstr>
      <vt:lpstr>MÔN TIN HỌC LỚP 4</vt:lpstr>
      <vt:lpstr>PowerPoint Presentation</vt:lpstr>
      <vt:lpstr>PowerPoint Presentation</vt:lpstr>
      <vt:lpstr>B. HOẠT ĐỘNG THỰC HÀNH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</dc:creator>
  <cp:lastModifiedBy>Admin</cp:lastModifiedBy>
  <cp:revision>56</cp:revision>
  <dcterms:modified xsi:type="dcterms:W3CDTF">2022-01-08T16:11:40Z</dcterms:modified>
</cp:coreProperties>
</file>