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3" r:id="rId6"/>
  </p:sldMasterIdLst>
  <p:notesMasterIdLst>
    <p:notesMasterId r:id="rId26"/>
  </p:notesMasterIdLst>
  <p:sldIdLst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79" r:id="rId15"/>
    <p:sldId id="267" r:id="rId16"/>
    <p:sldId id="268" r:id="rId17"/>
    <p:sldId id="278" r:id="rId18"/>
    <p:sldId id="270" r:id="rId19"/>
    <p:sldId id="271" r:id="rId20"/>
    <p:sldId id="272" r:id="rId21"/>
    <p:sldId id="273" r:id="rId22"/>
    <p:sldId id="275" r:id="rId23"/>
    <p:sldId id="27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9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25F8-42D5-41C4-B726-2A31E94D347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7357-EFEB-48A1-90CF-0CAB022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33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0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1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5AA450-E61D-4E43-93C1-3CE3389093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810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B196A-B0BB-4DB4-93B9-261B5A88EE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53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C1346C-ADE0-4FDA-AFEF-D028399173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8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5CE7F3-2CDA-4138-A82C-FC21C3467E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8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9102D-505D-428F-9CA9-9C865FC587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A7B0A2-EB7D-4708-90EC-047E154918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001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E65F8F-462B-46C4-80D0-4764137AA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24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4020C3-41BB-44EE-9A0F-B19C6539EB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6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6B16AE-76C1-4048-B1C6-EB1910065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5846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E3B77-179C-4232-BEEB-939848050D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05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D02CF5-F054-48EF-AE5A-0B1DCAE0F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73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2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4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2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3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1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5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74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9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40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35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1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95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8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5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9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5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9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81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8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4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3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11/17/2022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5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1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5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09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1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7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5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5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3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5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8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383BA-7E87-4456-A162-EE078D194C3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5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819667"/>
            <a:ext cx="11816986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4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47)</a:t>
            </a:r>
            <a:endParaRPr lang="en-US" sz="44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04261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855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88" y="943412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722" y="2720127"/>
            <a:ext cx="8405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8738" algn="l"/>
              </a:tabLst>
            </a:pP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 sử dụng công cụ            để tẩy các chi tiết nhỏ trên bức tranh.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04" y="2812133"/>
            <a:ext cx="90784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786530" y="4482858"/>
            <a:ext cx="84121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- Để </a:t>
            </a:r>
            <a:r>
              <a:rPr lang="en-US" altLang="zh-CN">
                <a:latin typeface="Times New Roman" panose="02020603050405020304" pitchFamily="18" charset="0"/>
              </a:rPr>
              <a:t>thay đổi kích </a:t>
            </a:r>
            <a:r>
              <a:rPr lang="en-US" altLang="zh-CN" smtClean="0">
                <a:latin typeface="Times New Roman" panose="02020603050405020304" pitchFamily="18" charset="0"/>
              </a:rPr>
              <a:t>thước của     , </a:t>
            </a:r>
            <a:r>
              <a:rPr lang="en-US" altLang="zh-CN">
                <a:latin typeface="Times New Roman" panose="02020603050405020304" pitchFamily="18" charset="0"/>
              </a:rPr>
              <a:t>em chọn công cụ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rồi chọn kích </a:t>
            </a:r>
            <a:r>
              <a:rPr lang="en-US" altLang="zh-CN" smtClean="0">
                <a:latin typeface="Times New Roman" panose="02020603050405020304" pitchFamily="18" charset="0"/>
              </a:rPr>
              <a:t>thước </a:t>
            </a:r>
            <a:r>
              <a:rPr lang="en-US" altLang="zh-CN">
                <a:latin typeface="Times New Roman" panose="02020603050405020304" pitchFamily="18" charset="0"/>
              </a:rPr>
              <a:t>trong nút lệnh      .  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33" y="4526631"/>
            <a:ext cx="41611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35" y="4431314"/>
            <a:ext cx="529604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47" y="5056654"/>
            <a:ext cx="4775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819667"/>
            <a:ext cx="11816986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47)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1968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</a:t>
              </a:r>
              <a:r>
                <a:rPr lang="en-US" altLang="en-US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09" y="2742916"/>
            <a:ext cx="4206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43" y="3848584"/>
            <a:ext cx="33591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991100"/>
            <a:ext cx="1851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23257" y="1596937"/>
            <a:ext cx="1066800" cy="838200"/>
            <a:chOff x="2590800" y="3200400"/>
            <a:chExt cx="1066800" cy="838200"/>
          </a:xfrm>
        </p:grpSpPr>
        <p:pic>
          <p:nvPicPr>
            <p:cNvPr id="184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3276600"/>
              <a:ext cx="7667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590800" y="3200400"/>
              <a:ext cx="10668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342" y="2612287"/>
            <a:ext cx="4564842" cy="1066800"/>
            <a:chOff x="2590800" y="4060371"/>
            <a:chExt cx="3124200" cy="1066800"/>
          </a:xfrm>
        </p:grpSpPr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4060371"/>
              <a:ext cx="29908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2590800" y="4114800"/>
              <a:ext cx="31242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599" y="3869587"/>
            <a:ext cx="4174525" cy="838200"/>
            <a:chOff x="2590800" y="5105400"/>
            <a:chExt cx="3124200" cy="838200"/>
          </a:xfrm>
        </p:grpSpPr>
        <p:pic>
          <p:nvPicPr>
            <p:cNvPr id="1844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5195613"/>
              <a:ext cx="3048000" cy="6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590800" y="5105400"/>
              <a:ext cx="31242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4928956"/>
            <a:ext cx="3048000" cy="838200"/>
            <a:chOff x="990600" y="4928956"/>
            <a:chExt cx="3048000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90600" y="4928956"/>
              <a:ext cx="30480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1175658" y="5088500"/>
              <a:ext cx="22098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Phím: </a:t>
              </a: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Delete</a:t>
              </a:r>
              <a:endPara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0557" y="1828800"/>
            <a:ext cx="304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Time new roman"/>
              </a:rPr>
              <a:t>Công cụ Select</a:t>
            </a:r>
            <a:endParaRPr lang="en-US" sz="2400">
              <a:solidFill>
                <a:srgbClr val="0000CC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5" y="1849474"/>
            <a:ext cx="9712119" cy="36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45795" y="3158562"/>
            <a:ext cx="366108" cy="507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4648200" y="5734642"/>
            <a:ext cx="350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Phím: </a:t>
            </a:r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Delete</a:t>
            </a:r>
            <a:endParaRPr lang="en-US" sz="30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6400800" y="3798598"/>
            <a:ext cx="832513" cy="192078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4082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45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680812" y="1798461"/>
            <a:ext cx="89884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1: Nháy chọn công cụ                                   </a:t>
            </a:r>
            <a:r>
              <a:rPr lang="en-US" altLang="zh-CN" sz="2800" smtClean="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        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2: Kéo thả chuột sao cho phần nét đứt        bao quanh vùng được chọn.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3: Nhấn phím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Delete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để xóa vùng đã chọn.</a:t>
            </a: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2683261"/>
            <a:ext cx="65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51123"/>
              </p:ext>
            </p:extLst>
          </p:nvPr>
        </p:nvGraphicFramePr>
        <p:xfrm>
          <a:off x="4771490" y="1903238"/>
          <a:ext cx="2860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1270065" imgH="228612" progId="Paint.Picture">
                  <p:embed/>
                </p:oleObj>
              </mc:Choice>
              <mc:Fallback>
                <p:oleObj r:id="rId4" imgW="1270065" imgH="22861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490" y="1903238"/>
                        <a:ext cx="28606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79052"/>
              </p:ext>
            </p:extLst>
          </p:nvPr>
        </p:nvGraphicFramePr>
        <p:xfrm>
          <a:off x="8859839" y="1734056"/>
          <a:ext cx="503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393859" imgH="635033" progId="Paint.Picture">
                  <p:embed/>
                </p:oleObj>
              </mc:Choice>
              <mc:Fallback>
                <p:oleObj r:id="rId6" imgW="393859" imgH="63503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9" y="1734056"/>
                        <a:ext cx="5032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Các bước thực hiện: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3448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347970" y="2204670"/>
            <a:ext cx="78939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90513" algn="just">
              <a:spcBef>
                <a:spcPct val="50000"/>
              </a:spcBef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1: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 bài vẽ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Ngoi Nha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 vẽ ở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 trước.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  <a:buAutoNum type="alphaL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Dùng công cụ         thực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cửa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sổ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ngôi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Dùng công cụ       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thực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 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 tiết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 cây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 ngôi nhà.</a:t>
            </a:r>
          </a:p>
          <a:p>
            <a:pPr algn="just">
              <a:spcBef>
                <a:spcPct val="50000"/>
              </a:spcBef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19" y="1301287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41" y="2721292"/>
            <a:ext cx="585954" cy="64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7" y="4082107"/>
            <a:ext cx="516336" cy="571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8439"/>
          <a:stretch/>
        </p:blipFill>
        <p:spPr bwMode="auto">
          <a:xfrm>
            <a:off x="5905266" y="2842304"/>
            <a:ext cx="5695867" cy="3522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1" b="59375"/>
          <a:stretch>
            <a:fillRect/>
          </a:stretch>
        </p:blipFill>
        <p:spPr bwMode="auto">
          <a:xfrm>
            <a:off x="1685583" y="2709259"/>
            <a:ext cx="3115017" cy="35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5" b="58333"/>
          <a:stretch>
            <a:fillRect/>
          </a:stretch>
        </p:blipFill>
        <p:spPr bwMode="auto">
          <a:xfrm>
            <a:off x="5638800" y="2698373"/>
            <a:ext cx="3810000" cy="37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817698" y="5065486"/>
            <a:ext cx="1855902" cy="3338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19"/>
          <p:cNvSpPr/>
          <p:nvPr/>
        </p:nvSpPr>
        <p:spPr>
          <a:xfrm>
            <a:off x="7053375" y="5612946"/>
            <a:ext cx="2119654" cy="3669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4017" y="1139599"/>
            <a:ext cx="96556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Tìm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hiểu chức năng của công cụ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        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     </a:t>
            </a:r>
            <a:endParaRPr lang="en-US" altLang="en-US" sz="3200">
              <a:solidFill>
                <a:srgbClr val="9F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79" y="1693988"/>
            <a:ext cx="538163" cy="7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33125" r="85089" b="64207"/>
          <a:stretch/>
        </p:blipFill>
        <p:spPr bwMode="auto">
          <a:xfrm>
            <a:off x="5906943" y="1838730"/>
            <a:ext cx="1146432" cy="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7083" r="85457" b="69792"/>
          <a:stretch/>
        </p:blipFill>
        <p:spPr bwMode="auto">
          <a:xfrm>
            <a:off x="2320207" y="1843123"/>
            <a:ext cx="1637534" cy="4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3683" y="15778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70" y="350295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540" y="2488345"/>
            <a:ext cx="1081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738" algn="l"/>
              </a:tabLst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</a:t>
            </a:r>
            <a:r>
              <a:rPr lang="en-GB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các chi tiết nhỏ trên bức tranh.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64" y="2488346"/>
            <a:ext cx="93275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8540" y="3568969"/>
            <a:ext cx="10330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hoặc           để chọn các chi tiết lớn trên bức tranh. 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82" y="3518638"/>
            <a:ext cx="990725" cy="675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028" y="3481568"/>
            <a:ext cx="821305" cy="664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10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3436089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</a:t>
              </a:r>
              <a:r>
                <a:rPr lang="en-US" altLang="en-US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TẨY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tranh vẽ: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2" y="1763970"/>
            <a:ext cx="5136775" cy="28887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11388" y="3321424"/>
            <a:ext cx="1385047" cy="1021976"/>
            <a:chOff x="3711388" y="3321424"/>
            <a:chExt cx="1385047" cy="10219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ular Callout 21"/>
          <p:cNvSpPr/>
          <p:nvPr/>
        </p:nvSpPr>
        <p:spPr>
          <a:xfrm>
            <a:off x="371238" y="4083425"/>
            <a:ext cx="2379289" cy="1346198"/>
          </a:xfrm>
          <a:prstGeom prst="wedgeRoundRectCallout">
            <a:avLst>
              <a:gd name="adj1" fmla="val 85253"/>
              <a:gd name="adj2" fmla="val -470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tẩy tranh vẽ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67"/>
          <p:cNvSpPr txBox="1">
            <a:spLocks noChangeArrowheads="1"/>
          </p:cNvSpPr>
          <p:nvPr/>
        </p:nvSpPr>
        <p:spPr bwMode="auto">
          <a:xfrm>
            <a:off x="871712" y="3592023"/>
            <a:ext cx="915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smtClean="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3: Nháy hoặc nhấn giữ nút trái chuột và di chuyển để tẩy chi tiết vẽ.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2128" y="1751005"/>
            <a:ext cx="9648967" cy="626997"/>
            <a:chOff x="912128" y="1751005"/>
            <a:chExt cx="9648967" cy="626997"/>
          </a:xfrm>
        </p:grpSpPr>
        <p:sp>
          <p:nvSpPr>
            <p:cNvPr id="5" name="TextBox 4"/>
            <p:cNvSpPr txBox="1"/>
            <p:nvPr/>
          </p:nvSpPr>
          <p:spPr>
            <a:xfrm>
              <a:off x="912128" y="1854782"/>
              <a:ext cx="964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1: Nháy chọn công cụ tẩy         trong hộp công cụ.</a:t>
              </a:r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782" y="1751005"/>
              <a:ext cx="58804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71712" y="2507959"/>
            <a:ext cx="9077506" cy="954107"/>
            <a:chOff x="871712" y="2507959"/>
            <a:chExt cx="9077506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871712" y="2507959"/>
              <a:ext cx="9077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2: Đưa con trỏ vào vùng cần tẩy, con trỏ chuột chuyển sang hình </a:t>
              </a:r>
              <a:endParaRPr lang="en-US" sz="2800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447" y="3005044"/>
              <a:ext cx="516611" cy="39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4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7403" y="1951150"/>
            <a:ext cx="8676996" cy="1323439"/>
            <a:chOff x="2017102" y="4943476"/>
            <a:chExt cx="8739188" cy="1323439"/>
          </a:xfrm>
        </p:grpSpPr>
        <p:sp>
          <p:nvSpPr>
            <p:cNvPr id="6" name="Text Box 67"/>
            <p:cNvSpPr txBox="1">
              <a:spLocks noChangeArrowheads="1"/>
            </p:cNvSpPr>
            <p:nvPr/>
          </p:nvSpPr>
          <p:spPr bwMode="auto">
            <a:xfrm>
              <a:off x="2017102" y="4943476"/>
              <a:ext cx="84724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Để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thay đổi kích </a:t>
              </a: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thước của     ,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em chọn công cụ</a:t>
              </a:r>
            </a:p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rồi chọn kích </a:t>
              </a: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thước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trong nút lệnh      .  </a:t>
              </a:r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17" y="4997986"/>
              <a:ext cx="419099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890" y="4953717"/>
              <a:ext cx="533400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365" y="5504915"/>
              <a:ext cx="4810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639" y="1214651"/>
            <a:ext cx="262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 new roman"/>
              </a:rPr>
              <a:t>Chú ý:</a:t>
            </a:r>
            <a:endParaRPr lang="en-US" sz="3200" b="1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33827" y="1684408"/>
            <a:ext cx="11625943" cy="690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47</a:t>
            </a:r>
            <a:r>
              <a:rPr lang="en-US" alt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Em vẽ hình quả cam theo mẫu dưới đây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altLang="en-US"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7" y="2375288"/>
            <a:ext cx="2567434" cy="28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40342" y="1660935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SimSun" panose="02010600030101010101" pitchFamily="2" charset="-122"/>
              </a:rPr>
              <a:t>Bài 2 – SGK 47: </a:t>
            </a:r>
            <a:r>
              <a:rPr lang="en-US" altLang="zh-CN" smtClean="0">
                <a:latin typeface="Times New Roman" panose="02020603050405020304" pitchFamily="18" charset="0"/>
                <a:ea typeface="SimSun" panose="02010600030101010101" pitchFamily="2" charset="-122"/>
              </a:rPr>
              <a:t>Thực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hiện tẩy đi một chiếc lá theo hướng dẫn sau: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7" y="2903050"/>
            <a:ext cx="1824751" cy="18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08291"/>
            <a:ext cx="1609498" cy="16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39342" y="4049486"/>
            <a:ext cx="1280887" cy="27407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5480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70263" y="1524912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SimSun" panose="02010600030101010101" pitchFamily="2" charset="-122"/>
              </a:rPr>
              <a:t>Bài 3– SGK 48: </a:t>
            </a:r>
            <a:r>
              <a:rPr lang="en-US" altLang="zh-CN" smtClean="0">
                <a:latin typeface="Times New Roman" panose="02020603050405020304" pitchFamily="18" charset="0"/>
                <a:ea typeface="SimSun" panose="02010600030101010101" pitchFamily="2" charset="-122"/>
              </a:rPr>
              <a:t>Em hãy </a:t>
            </a:r>
            <a:r>
              <a:rPr lang="nl-NL" smtClean="0">
                <a:effectLst/>
                <a:latin typeface="Times New Roman" pitchFamily="18" charset="0"/>
                <a:cs typeface="Times New Roman" pitchFamily="18" charset="0"/>
              </a:rPr>
              <a:t>vẽ chiếc điện thoại như hình bên, lưu bài vẽ vào thư mục trên máy tính có tên </a:t>
            </a:r>
            <a:r>
              <a:rPr lang="nl-NL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dienthoai</a:t>
            </a:r>
            <a:r>
              <a:rPr lang="nl-NL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8205" y="940137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43" y="2602130"/>
            <a:ext cx="2631232" cy="41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87474" y="1492250"/>
            <a:ext cx="10880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SGK 48: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bài vẽ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dienthoai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bỏ một vài chi tiết và vẽ thêm các chi tiết khác để được chiếc điện thoại như hình bên. Lưu lại bài vẽ trong thư mục của em.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362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75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82" y="2978629"/>
            <a:ext cx="54578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0" y="4503557"/>
            <a:ext cx="6096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654</Words>
  <Application>Microsoft Office PowerPoint</Application>
  <PresentationFormat>Custom</PresentationFormat>
  <Paragraphs>73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Office Theme</vt:lpstr>
      <vt:lpstr>1_Office Theme</vt:lpstr>
      <vt:lpstr>1_Default Design</vt:lpstr>
      <vt:lpstr>2_Office Theme</vt:lpstr>
      <vt:lpstr>3_Office Theme</vt:lpstr>
      <vt:lpstr>4_Office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 – SGK 47: Em vẽ hình quả cam theo mẫu dưới đây: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21</cp:revision>
  <dcterms:created xsi:type="dcterms:W3CDTF">2021-11-09T16:15:26Z</dcterms:created>
  <dcterms:modified xsi:type="dcterms:W3CDTF">2022-11-17T03:58:51Z</dcterms:modified>
</cp:coreProperties>
</file>