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332" r:id="rId2"/>
    <p:sldId id="333" r:id="rId3"/>
    <p:sldId id="340" r:id="rId4"/>
    <p:sldId id="334" r:id="rId5"/>
    <p:sldId id="335" r:id="rId6"/>
    <p:sldId id="336" r:id="rId7"/>
    <p:sldId id="341" r:id="rId8"/>
    <p:sldId id="338" r:id="rId9"/>
    <p:sldId id="339" r:id="rId10"/>
  </p:sldIdLst>
  <p:sldSz cx="9144000" cy="5143500" type="screen16x9"/>
  <p:notesSz cx="9926638" cy="6797675"/>
  <p:embeddedFontLst>
    <p:embeddedFont>
      <p:font typeface="Tahoma" panose="020B0604030504040204" pitchFamily="3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等线" panose="020B0604020202020204" charset="-122"/>
      <p:regular r:id="rId21"/>
      <p:bold r:id="rId22"/>
    </p:embeddedFont>
    <p:embeddedFont>
      <p:font typeface="等线 Light" panose="020B0604020202020204" charset="-122"/>
      <p:regular r:id="rId23"/>
    </p:embeddedFont>
    <p:embeddedFont>
      <p:font typeface="微软雅黑" panose="020B0503020204020204" pitchFamily="34" charset="-122"/>
      <p:regular r:id="rId24"/>
      <p:bold r:id="rId25"/>
    </p:embeddedFont>
  </p:embeddedFontLst>
  <p:custDataLst>
    <p:tags r:id="rId26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E94744"/>
    <a:srgbClr val="FFFFFF"/>
    <a:srgbClr val="EF9322"/>
    <a:srgbClr val="FDE03B"/>
    <a:srgbClr val="4AC0DC"/>
    <a:srgbClr val="F17445"/>
    <a:srgbClr val="009288"/>
    <a:srgbClr val="F58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2220" autoAdjust="0"/>
  </p:normalViewPr>
  <p:slideViewPr>
    <p:cSldViewPr snapToGrid="0">
      <p:cViewPr varScale="1">
        <p:scale>
          <a:sx n="89" d="100"/>
          <a:sy n="89" d="100"/>
        </p:scale>
        <p:origin x="792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D69BC-0303-4CF2-ABED-083EFD319AA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15EE9-C58F-4BD0-B483-92D3CCACA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68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7B356-44B7-4C91-9F05-1F5067729FA3}" type="datetimeFigureOut">
              <a:rPr lang="zh-CN" altLang="en-US" smtClean="0"/>
              <a:pPr/>
              <a:t>2021/12/15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BF2FF-AB26-42B1-B18B-19F5B70C60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84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30D33-079D-4CA9-A1E7-7078CAC5F2FE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127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76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54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62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85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"/>
            <a:ext cx="9144000" cy="51407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 t="58447"/>
          <a:stretch/>
        </p:blipFill>
        <p:spPr>
          <a:xfrm flipH="1">
            <a:off x="4238172" y="-1"/>
            <a:ext cx="4905828" cy="1136469"/>
          </a:xfrm>
          <a:prstGeom prst="rect">
            <a:avLst/>
          </a:prstGeom>
        </p:spPr>
      </p:pic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1187624" y="612722"/>
            <a:ext cx="1763948" cy="23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r>
              <a:rPr lang="en-US" altLang="zh-CN" sz="1050" b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Click here to text content</a:t>
            </a:r>
            <a:endParaRPr lang="zh-CN" altLang="en-US" sz="1050" b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330448" y="254794"/>
            <a:ext cx="749053" cy="566539"/>
            <a:chOff x="304799" y="673099"/>
            <a:chExt cx="4000501" cy="4000500"/>
          </a:xfr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六边形 9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1" name="六边形 10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1187625" y="270307"/>
            <a:ext cx="3216269" cy="346253"/>
          </a:xfrm>
          <a:prstGeom prst="rect">
            <a:avLst/>
          </a:prstGeom>
          <a:noFill/>
          <a:ln>
            <a:noFill/>
          </a:ln>
        </p:spPr>
        <p:txBody>
          <a:bodyPr vert="horz" wrap="none" lIns="68582" tIns="34292" rIns="68582" bIns="34292" rtlCol="0" anchor="ctr">
            <a:spAutoFit/>
          </a:bodyPr>
          <a:lstStyle>
            <a:lvl1pPr lvl="0">
              <a:lnSpc>
                <a:spcPct val="90000"/>
              </a:lnSpc>
              <a:spcBef>
                <a:spcPct val="0"/>
              </a:spcBef>
              <a:buNone/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sz="2000" smtClean="0"/>
              <a:t>单击此处添加文字标题内容</a:t>
            </a:r>
            <a:endParaRPr lang="zh-CN" altLang="en-US" sz="2000"/>
          </a:p>
        </p:txBody>
      </p:sp>
    </p:spTree>
    <p:extLst>
      <p:ext uri="{BB962C8B-B14F-4D97-AF65-F5344CB8AC3E}">
        <p14:creationId xmlns:p14="http://schemas.microsoft.com/office/powerpoint/2010/main" val="5087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2" grpId="0"/>
        </p:bld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78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48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2021/12/15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54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2021/12/15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89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27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53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82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9DFC4-FDED-4B41-982D-8052FC63661B}" type="datetimeFigureOut">
              <a:rPr lang="zh-CN" altLang="en-US" smtClean="0"/>
              <a:pPr/>
              <a:t>2021/12/15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8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54" r:id="rId12"/>
    <p:sldLayoutId id="2147483655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4108" y="1454172"/>
            <a:ext cx="77957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5: TẬP GÕ BÀN PHÍM </a:t>
            </a:r>
            <a:r>
              <a:rPr lang="en-US" sz="4400" b="1" i="1" cap="none" spc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(Tiết 2)</a:t>
            </a:r>
          </a:p>
          <a:p>
            <a:pPr algn="ctr"/>
            <a:r>
              <a:rPr lang="en-US" sz="4400" b="1" i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(SGK Trang 23)</a:t>
            </a:r>
            <a:endParaRPr lang="en-US" sz="4400" b="1" i="1" cap="none" spc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589" y="2488471"/>
            <a:ext cx="2851978" cy="265502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9978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6"/>
          <p:cNvSpPr txBox="1">
            <a:spLocks noChangeArrowheads="1"/>
          </p:cNvSpPr>
          <p:nvPr/>
        </p:nvSpPr>
        <p:spPr bwMode="auto">
          <a:xfrm>
            <a:off x="444500" y="673446"/>
            <a:ext cx="82804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600" b="1" dirty="0" err="1" smtClean="0">
                <a:solidFill>
                  <a:srgbClr val="E94744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sz="2600" b="1" dirty="0" smtClean="0">
                <a:solidFill>
                  <a:srgbClr val="E9474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err="1">
                <a:solidFill>
                  <a:srgbClr val="E94744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altLang="en-US" sz="2600" b="1">
                <a:solidFill>
                  <a:srgbClr val="E9474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smtClean="0">
                <a:solidFill>
                  <a:srgbClr val="E94744"/>
                </a:solidFill>
                <a:latin typeface="Arial" pitchFamily="34" charset="0"/>
                <a:cs typeface="Arial" pitchFamily="34" charset="0"/>
              </a:rPr>
              <a:t>hình, em hãy tìm ra quy tắc gõ hàng phím dưới theo màu sắc? </a:t>
            </a:r>
            <a:endParaRPr lang="en-US" altLang="en-US" sz="2600" b="1" dirty="0">
              <a:solidFill>
                <a:srgbClr val="E9474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1" b="6100"/>
          <a:stretch/>
        </p:blipFill>
        <p:spPr bwMode="auto">
          <a:xfrm>
            <a:off x="1412875" y="1689099"/>
            <a:ext cx="6191250" cy="360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10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0928" y="88900"/>
            <a:ext cx="5974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CÁCH GÕ HÀNG PHÍM DƯỚI</a:t>
            </a:r>
            <a:endParaRPr lang="en-US" sz="2800" b="1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020732"/>
            <a:ext cx="80391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8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28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ặt tay lên hàng phím cơ sở, </a:t>
            </a:r>
            <a:r>
              <a:rPr 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đưa </a:t>
            </a:r>
            <a:r>
              <a:rPr lang="en-US" sz="28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từng ngón tay </a:t>
            </a:r>
            <a:r>
              <a:rPr 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xuống </a:t>
            </a:r>
            <a:r>
              <a:rPr lang="en-US" sz="28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 gõ phím ở hàng </a:t>
            </a:r>
            <a:r>
              <a:rPr 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dưới theo </a:t>
            </a:r>
            <a:r>
              <a:rPr lang="en-US" sz="28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 tắc ngón tay được tô màu nào thì gõ phím được tô màu tương ứng. Sau khi gõ xong 1 phím lại đưa ngón tay trở về phím xuất phát tương ứng ở hàng cơ sở. 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697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48913" y="4609"/>
            <a:ext cx="61404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LƯU Ý</a:t>
            </a:r>
            <a:endParaRPr lang="en-US" sz="4000" b="1" cap="none" spc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6834" y="897169"/>
            <a:ext cx="83261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Khi gõ hàng phím dưới, ngón tay trỏ sẽ đưa xuống để gõ các phím nào?</a:t>
            </a:r>
            <a:endParaRPr lang="en-US" sz="26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0500" y="2317643"/>
            <a:ext cx="1270583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Ngón trỏ trái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956919" y="2728677"/>
            <a:ext cx="787400" cy="3261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82502" y="2251624"/>
            <a:ext cx="72733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2502" y="3151329"/>
            <a:ext cx="72733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56919" y="3104180"/>
            <a:ext cx="825583" cy="16005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82802" y="2317643"/>
            <a:ext cx="1270583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Ngón trỏ phải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459221" y="2728677"/>
            <a:ext cx="787400" cy="3261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84804" y="2251624"/>
            <a:ext cx="72733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84804" y="3151329"/>
            <a:ext cx="72733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459221" y="3104180"/>
            <a:ext cx="825583" cy="16005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09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7" grpId="0" animBg="1"/>
      <p:bldP spid="8" grpId="0" animBg="1"/>
      <p:bldP spid="27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707600"/>
              </p:ext>
            </p:extLst>
          </p:nvPr>
        </p:nvGraphicFramePr>
        <p:xfrm>
          <a:off x="241300" y="1070272"/>
          <a:ext cx="8610600" cy="348805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777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4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3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091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66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Phím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Phím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665"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65"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665"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665"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665"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665"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93" marB="456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159843" y="88900"/>
            <a:ext cx="79079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kí tự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đây:</a:t>
            </a:r>
            <a:endParaRPr lang="en-US" sz="32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5035642" y="1948160"/>
            <a:ext cx="23526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Enter, Shift</a:t>
            </a:r>
          </a:p>
        </p:txBody>
      </p:sp>
      <p:sp>
        <p:nvSpPr>
          <p:cNvPr id="7" name="TextBox 40"/>
          <p:cNvSpPr txBox="1">
            <a:spLocks noChangeArrowheads="1"/>
          </p:cNvSpPr>
          <p:nvPr/>
        </p:nvSpPr>
        <p:spPr bwMode="auto">
          <a:xfrm>
            <a:off x="162017" y="1944985"/>
            <a:ext cx="2895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Caps Lock, Shift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98929" y="1981497"/>
            <a:ext cx="11303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endParaRPr lang="en-US" altLang="en-US" sz="2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28"/>
          <p:cNvSpPr txBox="1">
            <a:spLocks noChangeArrowheads="1"/>
          </p:cNvSpPr>
          <p:nvPr/>
        </p:nvSpPr>
        <p:spPr bwMode="auto">
          <a:xfrm>
            <a:off x="5035642" y="2408535"/>
            <a:ext cx="23526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 P, ;</a:t>
            </a:r>
            <a:r>
              <a:rPr lang="en-US" altLang="en-US" sz="2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/</a:t>
            </a:r>
            <a:endParaRPr lang="en-US" altLang="en-US" sz="2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48"/>
          <p:cNvSpPr txBox="1">
            <a:spLocks noChangeArrowheads="1"/>
          </p:cNvSpPr>
          <p:nvPr/>
        </p:nvSpPr>
        <p:spPr bwMode="auto">
          <a:xfrm>
            <a:off x="162017" y="2379960"/>
            <a:ext cx="2895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 Q, A, Z</a:t>
            </a:r>
          </a:p>
        </p:txBody>
      </p:sp>
      <p:sp>
        <p:nvSpPr>
          <p:cNvPr id="11" name="TextBox 55"/>
          <p:cNvSpPr txBox="1">
            <a:spLocks noChangeArrowheads="1"/>
          </p:cNvSpPr>
          <p:nvPr/>
        </p:nvSpPr>
        <p:spPr bwMode="auto">
          <a:xfrm>
            <a:off x="7734392" y="2860972"/>
            <a:ext cx="11112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Áp út</a:t>
            </a:r>
          </a:p>
        </p:txBody>
      </p:sp>
      <p:sp>
        <p:nvSpPr>
          <p:cNvPr id="12" name="TextBox 56"/>
          <p:cNvSpPr txBox="1">
            <a:spLocks noChangeArrowheads="1"/>
          </p:cNvSpPr>
          <p:nvPr/>
        </p:nvSpPr>
        <p:spPr bwMode="auto">
          <a:xfrm>
            <a:off x="171542" y="2799060"/>
            <a:ext cx="2895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2, W, S, X</a:t>
            </a:r>
          </a:p>
        </p:txBody>
      </p:sp>
      <p:sp>
        <p:nvSpPr>
          <p:cNvPr id="13" name="TextBox 28"/>
          <p:cNvSpPr txBox="1">
            <a:spLocks noChangeArrowheads="1"/>
          </p:cNvSpPr>
          <p:nvPr/>
        </p:nvSpPr>
        <p:spPr bwMode="auto">
          <a:xfrm>
            <a:off x="5045167" y="3222416"/>
            <a:ext cx="23526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7, U, J, M</a:t>
            </a:r>
          </a:p>
        </p:txBody>
      </p:sp>
      <p:sp>
        <p:nvSpPr>
          <p:cNvPr id="14" name="TextBox 61"/>
          <p:cNvSpPr txBox="1">
            <a:spLocks noChangeArrowheads="1"/>
          </p:cNvSpPr>
          <p:nvPr/>
        </p:nvSpPr>
        <p:spPr bwMode="auto">
          <a:xfrm>
            <a:off x="3417979" y="3217227"/>
            <a:ext cx="11112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endParaRPr lang="en-US" altLang="en-US" sz="2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28"/>
          <p:cNvSpPr txBox="1">
            <a:spLocks noChangeArrowheads="1"/>
          </p:cNvSpPr>
          <p:nvPr/>
        </p:nvSpPr>
        <p:spPr bwMode="auto">
          <a:xfrm>
            <a:off x="5045167" y="3656310"/>
            <a:ext cx="23526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8, I, K, </a:t>
            </a:r>
            <a:r>
              <a:rPr lang="en-US" altLang="en-US" sz="2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en-US" sz="2600" b="1" smtClean="0">
                <a:solidFill>
                  <a:srgbClr val="E94744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en-US" sz="2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en-US" sz="2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65"/>
          <p:cNvSpPr txBox="1">
            <a:spLocks noChangeArrowheads="1"/>
          </p:cNvSpPr>
          <p:nvPr/>
        </p:nvSpPr>
        <p:spPr bwMode="auto">
          <a:xfrm>
            <a:off x="3417979" y="3664247"/>
            <a:ext cx="11112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</a:p>
        </p:txBody>
      </p:sp>
      <p:sp>
        <p:nvSpPr>
          <p:cNvPr id="17" name="TextBox 28"/>
          <p:cNvSpPr txBox="1">
            <a:spLocks noChangeArrowheads="1"/>
          </p:cNvSpPr>
          <p:nvPr/>
        </p:nvSpPr>
        <p:spPr bwMode="auto">
          <a:xfrm>
            <a:off x="5045167" y="4111922"/>
            <a:ext cx="23526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6, Y, H, N</a:t>
            </a:r>
          </a:p>
        </p:txBody>
      </p:sp>
      <p:sp>
        <p:nvSpPr>
          <p:cNvPr id="18" name="TextBox 68"/>
          <p:cNvSpPr txBox="1">
            <a:spLocks noChangeArrowheads="1"/>
          </p:cNvSpPr>
          <p:nvPr/>
        </p:nvSpPr>
        <p:spPr bwMode="auto">
          <a:xfrm>
            <a:off x="162017" y="4057947"/>
            <a:ext cx="2895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Phím cách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398929" y="2399466"/>
            <a:ext cx="11303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endParaRPr lang="en-US" altLang="en-US" sz="2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398929" y="2824460"/>
            <a:ext cx="11303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6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Áp Út</a:t>
            </a:r>
            <a:endParaRPr lang="en-US" altLang="en-US" sz="2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31916" y="3239243"/>
            <a:ext cx="198428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6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3, E, D, C</a:t>
            </a:r>
            <a:endParaRPr lang="en-US" altLang="en-US" sz="2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71542" y="3659613"/>
            <a:ext cx="2886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4, 5, R, T, F, G, V, B</a:t>
            </a:r>
            <a:endParaRPr lang="en-US" alt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590799" y="4105890"/>
            <a:ext cx="2886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Ngón cái</a:t>
            </a:r>
            <a:endParaRPr lang="en-US" alt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618379" y="1975763"/>
            <a:ext cx="2886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endParaRPr lang="en-US" alt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618379" y="2408535"/>
            <a:ext cx="2886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endParaRPr lang="en-US" alt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832442" y="2840632"/>
            <a:ext cx="2886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9, O, L, . </a:t>
            </a:r>
            <a:endParaRPr lang="en-US" alt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631079" y="3253403"/>
            <a:ext cx="2886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endParaRPr lang="en-US" alt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618378" y="3671698"/>
            <a:ext cx="2886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endParaRPr lang="en-US" alt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631078" y="4117300"/>
            <a:ext cx="2886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endParaRPr lang="en-US" alt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6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7949" y="1055874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KIRAN’S TYPING TUTOR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2227" y="87157"/>
            <a:ext cx="5351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HOẠT ĐỘNG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THỰC HÀNH</a:t>
            </a:r>
            <a:endParaRPr lang="en-US" sz="32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589" y="2488471"/>
            <a:ext cx="2851978" cy="26550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429" y="2183671"/>
            <a:ext cx="1519760" cy="181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89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9672" y="4609"/>
            <a:ext cx="61404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CỦNG CỐ</a:t>
            </a:r>
            <a:endParaRPr lang="en-US" sz="3600" b="1" cap="none" spc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2" name="Picture 4" descr="C:\Users\MTC\Downloads\717baf190944c01a99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7"/>
          <a:stretch/>
        </p:blipFill>
        <p:spPr bwMode="auto">
          <a:xfrm>
            <a:off x="1148317" y="2866370"/>
            <a:ext cx="3026330" cy="164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TC\Downloads\736a3b169d4b54150d5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2" r="3378" b="7928"/>
          <a:stretch/>
        </p:blipFill>
        <p:spPr bwMode="auto">
          <a:xfrm>
            <a:off x="4859895" y="940136"/>
            <a:ext cx="3026330" cy="164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MTC\Downloads\65479631306cf932a07d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92"/>
          <a:stretch/>
        </p:blipFill>
        <p:spPr bwMode="auto">
          <a:xfrm rot="16200000">
            <a:off x="1841241" y="247213"/>
            <a:ext cx="1640484" cy="302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MTC\Downloads\c46f641ac2470b195256 (1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70"/>
          <a:stretch/>
        </p:blipFill>
        <p:spPr bwMode="auto">
          <a:xfrm rot="16200000">
            <a:off x="5574765" y="2151500"/>
            <a:ext cx="1640485" cy="307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2517" y="1298712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0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1567" y="1298712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8784" y="30267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endParaRPr lang="en-US" sz="40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5" descr="Chuyện chưa kể về những biểu tượng cảm xúc quen thuộc | Báo Dân trí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48" y="1997510"/>
            <a:ext cx="801036" cy="66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Kết quả hình ảnh cho biểu tượng cảm ơn | Smiley, Emoticon, Smiley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43" y="3318965"/>
            <a:ext cx="989048" cy="83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huyện chưa kể về những biểu tượng cảm xúc quen thuộc | Báo Dân trí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331" y="1997510"/>
            <a:ext cx="801036" cy="66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huyện chưa kể về những biểu tượng cảm xúc quen thuộc | Báo Dân trí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80" y="3782170"/>
            <a:ext cx="801036" cy="66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95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8A2E27-12A6-4C30-A9A0-CB901BB8D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351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4874" y="111513"/>
            <a:ext cx="3955577" cy="749299"/>
          </a:xfrm>
          <a:solidFill>
            <a:srgbClr val="FFFF99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CẦN GHI NHỚ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58" y="1106042"/>
            <a:ext cx="8417532" cy="359822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Arial" charset="0"/>
              <a:buChar char="•"/>
            </a:pP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ặt tay lên hàng phím cơ sở, đưa từng ngón tay xuống để gõ phím ở hàng dưới theo quy tắc ngón tay được tô màu nào thì gõ phím được tô màu tương ứng. Sau khi gõ xong 1 phím lại đưa ngón tay trở về phím xuất phát tương ứng ở hàng cơ sở. </a:t>
            </a:r>
            <a:endParaRPr lang="en-US" sz="2400" b="1" i="1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Luôn gõ bàn phím bằng 10 ngón tay đúng cách.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Gõ bàn phím bằng 10 ngón tay sẽ giúp em gõ nhanh và chính xác hơn.</a:t>
            </a:r>
            <a:endParaRPr lang="en-US" sz="2400" b="1" i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endParaRPr lang="en-US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30000"/>
              </a:lnSpc>
              <a:buFont typeface="Wingdings" panose="05000000000000000000" pitchFamily="2" charset="2"/>
              <a:buChar char="v"/>
            </a:pPr>
            <a:endParaRPr lang="en-US" sz="2800" b="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4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pic>
          <p:nvPicPr>
            <p:cNvPr id="12" name="b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1" t="35741" r="76042" b="33519"/>
            <a:stretch/>
          </p:blipFill>
          <p:spPr>
            <a:xfrm>
              <a:off x="1041400" y="2451100"/>
              <a:ext cx="1879600" cy="2108200"/>
            </a:xfrm>
            <a:prstGeom prst="rect">
              <a:avLst/>
            </a:prstGeom>
          </p:spPr>
        </p:pic>
        <p:pic>
          <p:nvPicPr>
            <p:cNvPr id="14" name="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9" t="9259" r="56875" b="50556"/>
            <a:stretch/>
          </p:blipFill>
          <p:spPr>
            <a:xfrm>
              <a:off x="2374900" y="635000"/>
              <a:ext cx="2882900" cy="2755900"/>
            </a:xfrm>
            <a:prstGeom prst="rect">
              <a:avLst/>
            </a:prstGeom>
          </p:spPr>
        </p:pic>
        <p:pic>
          <p:nvPicPr>
            <p:cNvPr id="15" name="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 t="7407" r="44479" b="52037"/>
            <a:stretch/>
          </p:blipFill>
          <p:spPr>
            <a:xfrm>
              <a:off x="4572000" y="508000"/>
              <a:ext cx="2197100" cy="2781300"/>
            </a:xfrm>
            <a:prstGeom prst="rect">
              <a:avLst/>
            </a:prstGeom>
          </p:spPr>
        </p:pic>
        <p:pic>
          <p:nvPicPr>
            <p:cNvPr id="16" name="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96" t="15926" r="33646" b="54630"/>
            <a:stretch/>
          </p:blipFill>
          <p:spPr>
            <a:xfrm>
              <a:off x="6388100" y="1092200"/>
              <a:ext cx="1701800" cy="2019300"/>
            </a:xfrm>
            <a:prstGeom prst="rect">
              <a:avLst/>
            </a:prstGeom>
          </p:spPr>
        </p:pic>
        <p:pic>
          <p:nvPicPr>
            <p:cNvPr id="17" name="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33" t="27408" r="7708" b="42222"/>
            <a:stretch/>
          </p:blipFill>
          <p:spPr>
            <a:xfrm>
              <a:off x="9550400" y="1879600"/>
              <a:ext cx="1701800" cy="2082800"/>
            </a:xfrm>
            <a:prstGeom prst="rect">
              <a:avLst/>
            </a:prstGeom>
          </p:spPr>
        </p:pic>
        <p:pic>
          <p:nvPicPr>
            <p:cNvPr id="18" name="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0" t="14444" r="19688" b="50000"/>
            <a:stretch/>
          </p:blipFill>
          <p:spPr>
            <a:xfrm>
              <a:off x="7772400" y="990600"/>
              <a:ext cx="2019300" cy="243840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1835310" y="2333220"/>
            <a:ext cx="59378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Cảm</a:t>
            </a:r>
            <a:r>
              <a:rPr lang="en-US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ơn</a:t>
            </a:r>
            <a:r>
              <a:rPr lang="en-US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các em</a:t>
            </a:r>
          </a:p>
          <a:p>
            <a:pPr algn="ctr"/>
            <a:r>
              <a:rPr lang="en-US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đã theo dõi bài học</a:t>
            </a:r>
            <a:r>
              <a:rPr lang="en-US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en-US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83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2e05dfe2325ff3577328e69972cf5e94153c4fa"/>
  <p:tag name="ISPRING_PRESENTATION_TITLE" val="5899150c12e6b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8&quot;/&gt;&lt;/object&gt;&lt;object type=&quot;3&quot; unique_id=&quot;10006&quot;&gt;&lt;property id=&quot;20148&quot; value=&quot;5&quot;/&gt;&lt;property id=&quot;20300&quot; value=&quot;Slide 2&quot;/&gt;&lt;property id=&quot;20307&quot; value=&quot;321&quot;/&gt;&lt;/object&gt;&lt;object type=&quot;3&quot; unique_id=&quot;10007&quot;&gt;&lt;property id=&quot;20148&quot; value=&quot;5&quot;/&gt;&lt;property id=&quot;20300&quot; value=&quot;Slide 3&quot;/&gt;&lt;property id=&quot;20307&quot; value=&quot;261&quot;/&gt;&lt;/object&gt;&lt;object type=&quot;3&quot; unique_id=&quot;10008&quot;&gt;&lt;property id=&quot;20148&quot; value=&quot;5&quot;/&gt;&lt;property id=&quot;20300&quot; value=&quot;Slide 4&quot;/&gt;&lt;property id=&quot;20307&quot; value=&quot;286&quot;/&gt;&lt;/object&gt;&lt;object type=&quot;3&quot; unique_id=&quot;10009&quot;&gt;&lt;property id=&quot;20148&quot; value=&quot;5&quot;/&gt;&lt;property id=&quot;20300&quot; value=&quot;Slide 5&quot;/&gt;&lt;property id=&quot;20307&quot; value=&quot;287&quot;/&gt;&lt;/object&gt;&lt;object type=&quot;3&quot; unique_id=&quot;10010&quot;&gt;&lt;property id=&quot;20148&quot; value=&quot;5&quot;/&gt;&lt;property id=&quot;20300&quot; value=&quot;Slide 6&quot;/&gt;&lt;property id=&quot;20307&quot; value=&quot;320&quot;/&gt;&lt;/object&gt;&lt;object type=&quot;3&quot; unique_id=&quot;10011&quot;&gt;&lt;property id=&quot;20148&quot; value=&quot;5&quot;/&gt;&lt;property id=&quot;20300&quot; value=&quot;Slide 7&quot;/&gt;&lt;property id=&quot;20307&quot; value=&quot;312&quot;/&gt;&lt;/object&gt;&lt;object type=&quot;3&quot; unique_id=&quot;10014&quot;&gt;&lt;property id=&quot;20148&quot; value=&quot;5&quot;/&gt;&lt;property id=&quot;20300&quot; value=&quot;Slide 11&quot;/&gt;&lt;property id=&quot;20307&quot; value=&quot;285&quot;/&gt;&lt;/object&gt;&lt;object type=&quot;3&quot; unique_id=&quot;10187&quot;&gt;&lt;property id=&quot;20148&quot; value=&quot;5&quot;/&gt;&lt;property id=&quot;20300&quot; value=&quot;Slide 8&quot;/&gt;&lt;property id=&quot;20307&quot; value=&quot;322&quot;/&gt;&lt;/object&gt;&lt;object type=&quot;3&quot; unique_id=&quot;10188&quot;&gt;&lt;property id=&quot;20148&quot; value=&quot;5&quot;/&gt;&lt;property id=&quot;20300&quot; value=&quot;Slide 9&quot;/&gt;&lt;property id=&quot;20307&quot; value=&quot;323&quot;/&gt;&lt;/object&gt;&lt;object type=&quot;3&quot; unique_id=&quot;10189&quot;&gt;&lt;property id=&quot;20148&quot; value=&quot;5&quot;/&gt;&lt;property id=&quot;20300&quot; value=&quot;Slide 10&quot;/&gt;&lt;property id=&quot;20307&quot; value=&quot;324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2732</TotalTime>
  <Words>376</Words>
  <Application>Microsoft Office PowerPoint</Application>
  <PresentationFormat>On-screen Show (16:9)</PresentationFormat>
  <Paragraphs>59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Tahoma</vt:lpstr>
      <vt:lpstr>Wingdings</vt:lpstr>
      <vt:lpstr>Calibri</vt:lpstr>
      <vt:lpstr>Calibri Light</vt:lpstr>
      <vt:lpstr>等线</vt:lpstr>
      <vt:lpstr>Times New Roman</vt:lpstr>
      <vt:lpstr>等线 Light</vt:lpstr>
      <vt:lpstr>微软雅黑</vt:lpstr>
      <vt:lpstr>Arial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CẦN GHI NHỚ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5899150c12e6b</dc:title>
  <dc:creator>MDG</dc:creator>
  <cp:lastModifiedBy>Admin</cp:lastModifiedBy>
  <cp:revision>484</cp:revision>
  <cp:lastPrinted>2018-11-06T23:08:08Z</cp:lastPrinted>
  <dcterms:created xsi:type="dcterms:W3CDTF">2015-12-15T14:14:23Z</dcterms:created>
  <dcterms:modified xsi:type="dcterms:W3CDTF">2021-12-15T16:18:24Z</dcterms:modified>
</cp:coreProperties>
</file>