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34" r:id="rId2"/>
  </p:sldMasterIdLst>
  <p:notesMasterIdLst>
    <p:notesMasterId r:id="rId10"/>
  </p:notesMasterIdLst>
  <p:sldIdLst>
    <p:sldId id="1491" r:id="rId3"/>
    <p:sldId id="1469" r:id="rId4"/>
    <p:sldId id="1471" r:id="rId5"/>
    <p:sldId id="1470" r:id="rId6"/>
    <p:sldId id="1459" r:id="rId7"/>
    <p:sldId id="1472" r:id="rId8"/>
    <p:sldId id="270" r:id="rId9"/>
  </p:sldIdLst>
  <p:sldSz cx="12192000" cy="6858000"/>
  <p:notesSz cx="6858000" cy="9144000"/>
  <p:embeddedFontLst>
    <p:embeddedFont>
      <p:font typeface="HP001 4 hàng" panose="020B0603050302020204" pitchFamily="34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FFFF"/>
    <a:srgbClr val="29AE9D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DF8B27D-DEBB-4E30-8071-9F32B71333DE}" type="datetimeFigureOut">
              <a:rPr lang="en-US" smtClean="0"/>
              <a:pPr/>
              <a:t>21-May-22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5DAA26-E148-46EF-9F03-4E1981EE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pPr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6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83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26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70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pPr/>
              <a:t>21-May-22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pPr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pPr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01600"/>
            <a:ext cx="12420600" cy="694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71951" y="-13878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187DD-1B37-4B19-9E52-9A4211092FF7}" type="datetime1">
              <a:rPr lang="en-US" smtClean="0"/>
              <a:pPr/>
              <a:t>21-May-22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2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5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pPr/>
              <a:t>21-May-22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2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50511" y="1648606"/>
            <a:ext cx="10891123" cy="3593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Củng cố kĩ năng đọc sách báo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81FE8-B704-4836-B8D0-EBA04987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10"/>
            <a:ext cx="12192000" cy="64039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ED764-51B7-4D55-B823-A561258DE2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3513A5-6D55-499F-9F74-046BB34276D8}"/>
              </a:ext>
            </a:extLst>
          </p:cNvPr>
          <p:cNvSpPr txBox="1"/>
          <p:nvPr/>
        </p:nvSpPr>
        <p:spPr>
          <a:xfrm>
            <a:off x="93354" y="110514"/>
            <a:ext cx="643213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2.2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3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7F331-0BCC-4AA1-8E40-97E7FFEB4D97}"/>
              </a:ext>
            </a:extLst>
          </p:cNvPr>
          <p:cNvSpPr txBox="1"/>
          <p:nvPr/>
        </p:nvSpPr>
        <p:spPr>
          <a:xfrm>
            <a:off x="2780476" y="929103"/>
            <a:ext cx="8646225" cy="12003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hay.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mượn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A9DE4-95A8-4FEF-8BB5-5FB06D492123}"/>
              </a:ext>
            </a:extLst>
          </p:cNvPr>
          <p:cNvSpPr txBox="1"/>
          <p:nvPr/>
        </p:nvSpPr>
        <p:spPr>
          <a:xfrm>
            <a:off x="2863933" y="2898081"/>
            <a:ext cx="86462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Đăng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Khoa.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Đảm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mê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27170-EC25-4348-96D9-C5FE511C4D10}"/>
              </a:ext>
            </a:extLst>
          </p:cNvPr>
          <p:cNvSpPr txBox="1"/>
          <p:nvPr/>
        </p:nvSpPr>
        <p:spPr>
          <a:xfrm>
            <a:off x="2863932" y="4442549"/>
            <a:ext cx="864622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tím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tuổi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tin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Tôi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sẵn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sàng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mượn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38AD2-DD80-457C-983A-6C490F85B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8" t="1611" r="10706" b="1991"/>
          <a:stretch/>
        </p:blipFill>
        <p:spPr>
          <a:xfrm rot="1524385">
            <a:off x="1569769" y="947405"/>
            <a:ext cx="890814" cy="1284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8FC80-2830-4E05-8B9D-4D92FF9E7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004" y="2444585"/>
            <a:ext cx="1375272" cy="154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767CC-D739-4790-BC63-C03EA5F70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9132">
            <a:off x="1223883" y="4137539"/>
            <a:ext cx="1239875" cy="17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53B63CD-A97E-48C3-8467-3763C51CFD98}"/>
              </a:ext>
            </a:extLst>
          </p:cNvPr>
          <p:cNvGrpSpPr/>
          <p:nvPr/>
        </p:nvGrpSpPr>
        <p:grpSpPr>
          <a:xfrm>
            <a:off x="-2" y="0"/>
            <a:ext cx="12139197" cy="6417959"/>
            <a:chOff x="-2" y="0"/>
            <a:chExt cx="12139197" cy="64179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24C181-FD46-4D03-AE3E-F496E468C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" t="-1250" r="45323" b="-309"/>
            <a:stretch/>
          </p:blipFill>
          <p:spPr>
            <a:xfrm>
              <a:off x="-2" y="0"/>
              <a:ext cx="12139197" cy="6417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50C5D7-B832-457F-93BF-76E39959B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7" t="8075" r="-426" b="-305"/>
            <a:stretch/>
          </p:blipFill>
          <p:spPr>
            <a:xfrm>
              <a:off x="9518400" y="798020"/>
              <a:ext cx="2505825" cy="1789640"/>
            </a:xfrm>
            <a:prstGeom prst="cloud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E9CC60-9C20-47FB-AAE5-637758740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1C616-4868-4F95-85AC-414735B24AEB}"/>
              </a:ext>
            </a:extLst>
          </p:cNvPr>
          <p:cNvSpPr txBox="1"/>
          <p:nvPr/>
        </p:nvSpPr>
        <p:spPr>
          <a:xfrm>
            <a:off x="11860" y="-2337"/>
            <a:ext cx="5823192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2.3.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báo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72E3E-75B1-44FC-9553-5634DD50E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7315" r="11075" b="43464"/>
          <a:stretch/>
        </p:blipFill>
        <p:spPr>
          <a:xfrm>
            <a:off x="52804" y="684729"/>
            <a:ext cx="5984463" cy="482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07482-97D9-429C-AED6-2799FD0DD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t="56056" r="11176" b="3716"/>
          <a:stretch/>
        </p:blipFill>
        <p:spPr>
          <a:xfrm>
            <a:off x="5924792" y="2181019"/>
            <a:ext cx="5984463" cy="3592947"/>
          </a:xfrm>
          <a:prstGeom prst="rect">
            <a:avLst/>
          </a:prstGeom>
        </p:spPr>
      </p:pic>
      <p:pic>
        <p:nvPicPr>
          <p:cNvPr id="10" name="Toy Piano - Wayne Jones">
            <a:hlinkClick r:id="" action="ppaction://media"/>
            <a:extLst>
              <a:ext uri="{FF2B5EF4-FFF2-40B4-BE49-F238E27FC236}">
                <a16:creationId xmlns:a16="http://schemas.microsoft.com/office/drawing/2014/main" id="{1C3D0696-79C7-4EA8-9C27-0EEB60F65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188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B97C72C-0F23-4B7E-B856-934DB92FA8C2}"/>
              </a:ext>
            </a:extLst>
          </p:cNvPr>
          <p:cNvGrpSpPr/>
          <p:nvPr/>
        </p:nvGrpSpPr>
        <p:grpSpPr>
          <a:xfrm>
            <a:off x="-46907" y="47160"/>
            <a:ext cx="12192000" cy="6344592"/>
            <a:chOff x="-4438478" y="0"/>
            <a:chExt cx="16630478" cy="64544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97DAC-1F5D-4E10-91EF-145CC584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r="4340" b="8136"/>
            <a:stretch/>
          </p:blipFill>
          <p:spPr>
            <a:xfrm>
              <a:off x="-4438478" y="0"/>
              <a:ext cx="16630478" cy="6454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70F583-8A03-4208-941E-A89598CB5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4" t="40695" r="3091" b="38063"/>
            <a:stretch/>
          </p:blipFill>
          <p:spPr>
            <a:xfrm>
              <a:off x="3081662" y="828011"/>
              <a:ext cx="8886970" cy="2197713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AC8A1-BDA0-4630-8B37-0C43559C9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A895A-ED37-4FC3-B41C-6B076D3B3E6F}"/>
              </a:ext>
            </a:extLst>
          </p:cNvPr>
          <p:cNvSpPr txBox="1"/>
          <p:nvPr/>
        </p:nvSpPr>
        <p:spPr>
          <a:xfrm>
            <a:off x="3030192" y="190496"/>
            <a:ext cx="7908302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2.4.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điều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DA1953-135E-460F-BB80-E9A6442AC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29677" r="51336" b="15504"/>
          <a:stretch/>
        </p:blipFill>
        <p:spPr>
          <a:xfrm>
            <a:off x="6499738" y="1477763"/>
            <a:ext cx="5727232" cy="2357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2B35A3-3CB5-429E-9280-A5595D259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4" t="27536" r="15726" b="17645"/>
          <a:stretch/>
        </p:blipFill>
        <p:spPr>
          <a:xfrm>
            <a:off x="3574714" y="3713900"/>
            <a:ext cx="5727232" cy="2357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6624D2-6CD7-447E-B05D-6DAA3DB53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8075" r="-426" b="-305"/>
          <a:stretch/>
        </p:blipFill>
        <p:spPr>
          <a:xfrm>
            <a:off x="9076118" y="3474041"/>
            <a:ext cx="3109913" cy="278213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71504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DC97E1-877D-4E33-A28E-D3C918469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27"/>
            <a:ext cx="12192000" cy="63109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4A65C-A2C0-48E0-BDAE-E2BF6978E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0849A-516F-4AE2-A6F1-2A27E62D784A}"/>
              </a:ext>
            </a:extLst>
          </p:cNvPr>
          <p:cNvSpPr txBox="1"/>
          <p:nvPr/>
        </p:nvSpPr>
        <p:spPr>
          <a:xfrm>
            <a:off x="2394858" y="2749637"/>
            <a:ext cx="673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thú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2D8F5D-FCD5-4D50-AC06-B75D6F0CD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6" y="3062514"/>
            <a:ext cx="3157345" cy="2528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35075-0864-4704-9D57-4230EB150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7" y="2407781"/>
            <a:ext cx="838200" cy="87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62EBF8-AE28-4B77-BB2D-CD4571189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71" y="3429000"/>
            <a:ext cx="609600" cy="361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7FD232-D081-4099-8EF0-E215F8A15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9" y="2126794"/>
            <a:ext cx="6953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6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9019" y="2844838"/>
            <a:ext cx="6139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3. 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44303" y="289937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172</Words>
  <Application>Microsoft Office PowerPoint</Application>
  <PresentationFormat>Widescreen</PresentationFormat>
  <Paragraphs>19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UTM Avo</vt:lpstr>
      <vt:lpstr>HP001 4 hàng</vt:lpstr>
      <vt:lpstr>HOC10 TEMPLATE (1)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119</cp:revision>
  <dcterms:created xsi:type="dcterms:W3CDTF">2021-11-01T08:16:43Z</dcterms:created>
  <dcterms:modified xsi:type="dcterms:W3CDTF">2022-05-21T02:24:44Z</dcterms:modified>
</cp:coreProperties>
</file>