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1491" r:id="rId2"/>
    <p:sldId id="259" r:id="rId3"/>
    <p:sldId id="1450" r:id="rId4"/>
    <p:sldId id="424" r:id="rId5"/>
    <p:sldId id="428" r:id="rId6"/>
    <p:sldId id="1451" r:id="rId7"/>
    <p:sldId id="1453" r:id="rId8"/>
    <p:sldId id="1447" r:id="rId9"/>
    <p:sldId id="44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22E"/>
    <a:srgbClr val="FFFBF7"/>
    <a:srgbClr val="D1FAFE"/>
    <a:srgbClr val="DCF1FD"/>
    <a:srgbClr val="FCFCFC"/>
    <a:srgbClr val="4472C4"/>
    <a:srgbClr val="FF7707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6247" autoAdjust="0"/>
  </p:normalViewPr>
  <p:slideViewPr>
    <p:cSldViewPr snapToGrid="0">
      <p:cViewPr varScale="1">
        <p:scale>
          <a:sx n="77" d="100"/>
          <a:sy n="77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3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69742" y="1648606"/>
            <a:ext cx="1085265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Dàn đồng ca mùa hạ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3C18F0-ADDC-4146-B8DC-B0EE4CA34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77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2284347" y="2680857"/>
            <a:ext cx="4988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6BCCC1-8611-4C93-991E-45ECD38A6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095" cy="63925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3B48D-CBE9-448F-A357-71E9E7AD7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18" b="15155"/>
          <a:stretch/>
        </p:blipFill>
        <p:spPr>
          <a:xfrm>
            <a:off x="6089047" y="2525628"/>
            <a:ext cx="5098739" cy="2674432"/>
          </a:xfrm>
          <a:prstGeom prst="rect">
            <a:avLst/>
          </a:prstGeom>
        </p:spPr>
      </p:pic>
      <p:sp>
        <p:nvSpPr>
          <p:cNvPr id="5" name="原创设计师QQ：178119980 喵小姐">
            <a:extLst>
              <a:ext uri="{FF2B5EF4-FFF2-40B4-BE49-F238E27FC236}">
                <a16:creationId xmlns:a16="http://schemas.microsoft.com/office/drawing/2014/main" id="{075B6246-CA93-4129-85EB-519833A18A01}"/>
              </a:ext>
            </a:extLst>
          </p:cNvPr>
          <p:cNvSpPr/>
          <p:nvPr/>
        </p:nvSpPr>
        <p:spPr>
          <a:xfrm>
            <a:off x="2246682" y="519002"/>
            <a:ext cx="7684730" cy="1442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Kể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tên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vật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cối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đặc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trưng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mùa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73028-7FA0-4D9B-AD0D-0AABCC8DA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0" y="2046661"/>
            <a:ext cx="5396459" cy="3471722"/>
          </a:xfrm>
          <a:prstGeom prst="cloud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9AFE11-69CD-4131-96E6-42B0479FAF93}"/>
              </a:ext>
            </a:extLst>
          </p:cNvPr>
          <p:cNvSpPr txBox="1"/>
          <p:nvPr/>
        </p:nvSpPr>
        <p:spPr>
          <a:xfrm>
            <a:off x="964481" y="5688166"/>
            <a:ext cx="410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Hoa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phượng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B1DB5-FEC7-4CB2-AC37-6167AF5FEC29}"/>
              </a:ext>
            </a:extLst>
          </p:cNvPr>
          <p:cNvSpPr txBox="1"/>
          <p:nvPr/>
        </p:nvSpPr>
        <p:spPr>
          <a:xfrm>
            <a:off x="6693222" y="5518383"/>
            <a:ext cx="410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ve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316DB-727E-4DC9-A9FB-8DF860927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2702" r="4802" b="11475"/>
          <a:stretch/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12" name="原创设计师QQ：178119980 喵小姐">
            <a:extLst>
              <a:ext uri="{FF2B5EF4-FFF2-40B4-BE49-F238E27FC236}">
                <a16:creationId xmlns:a16="http://schemas.microsoft.com/office/drawing/2014/main" id="{F1070F82-BE74-4586-A9E6-F4AE7412C1A4}"/>
              </a:ext>
            </a:extLst>
          </p:cNvPr>
          <p:cNvSpPr/>
          <p:nvPr/>
        </p:nvSpPr>
        <p:spPr>
          <a:xfrm>
            <a:off x="3792510" y="3324069"/>
            <a:ext cx="6385810" cy="1442767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00B0F0"/>
                </a:solidFill>
                <a:latin typeface="UTM Avo" panose="02040603050506020204" pitchFamily="18" charset="0"/>
              </a:rPr>
              <a:t>Tập</a:t>
            </a:r>
            <a:r>
              <a:rPr lang="en-US" altLang="zh-CN" sz="36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B0F0"/>
                </a:solidFill>
                <a:latin typeface="UTM Avo" panose="02040603050506020204" pitchFamily="18" charset="0"/>
              </a:rPr>
              <a:t>chép</a:t>
            </a:r>
            <a:r>
              <a:rPr lang="en-US" altLang="zh-CN" sz="3600" dirty="0">
                <a:solidFill>
                  <a:srgbClr val="00B0F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Dàn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ca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mùa</a:t>
            </a:r>
            <a:r>
              <a:rPr lang="en-US" altLang="zh-CN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hạ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DFC969-10B2-4B9A-91F5-D15247CF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" b="-679"/>
          <a:stretch/>
        </p:blipFill>
        <p:spPr>
          <a:xfrm>
            <a:off x="0" y="1"/>
            <a:ext cx="12192000" cy="6565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B2B5F2-1E9B-4854-B8DC-877630B47F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01" t="46319" r="33891" b="20268"/>
          <a:stretch/>
        </p:blipFill>
        <p:spPr>
          <a:xfrm>
            <a:off x="2599389" y="2593861"/>
            <a:ext cx="6234040" cy="27233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3965902" y="3961127"/>
            <a:ext cx="17505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3067310" y="4598884"/>
            <a:ext cx="164647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4035871" y="5273683"/>
            <a:ext cx="15554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5842875" y="4649868"/>
            <a:ext cx="22018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842875" y="5273683"/>
            <a:ext cx="180210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08D630B-0F46-49B6-9884-38EA449A6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28506" r="32594" b="53252"/>
          <a:stretch/>
        </p:blipFill>
        <p:spPr>
          <a:xfrm>
            <a:off x="2892434" y="472701"/>
            <a:ext cx="6780465" cy="1617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25C189-3A50-4430-BFCE-B7252DC62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85" t="81290" r="29857" b="10942"/>
          <a:stretch/>
        </p:blipFill>
        <p:spPr>
          <a:xfrm>
            <a:off x="6096000" y="5383515"/>
            <a:ext cx="3897442" cy="5764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12591B-1438-4FB5-87CA-F17046B018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9099" r="83429" b="74854"/>
          <a:stretch/>
        </p:blipFill>
        <p:spPr>
          <a:xfrm>
            <a:off x="1261005" y="130889"/>
            <a:ext cx="1062470" cy="1422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B4051E-B1D7-418E-95FA-211A03CC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30" y="215863"/>
            <a:ext cx="8718577" cy="6045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EE83A0-422E-4BA2-A2C4-8E3A6BAD5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" y="0"/>
            <a:ext cx="12108182" cy="64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316DB-727E-4DC9-A9FB-8DF860927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2702" r="4802" b="11475"/>
          <a:stretch/>
        </p:blipFill>
        <p:spPr>
          <a:xfrm>
            <a:off x="0" y="1"/>
            <a:ext cx="12192000" cy="6400800"/>
          </a:xfrm>
          <a:prstGeom prst="rect">
            <a:avLst/>
          </a:prstGeom>
        </p:spPr>
      </p:pic>
      <p:sp>
        <p:nvSpPr>
          <p:cNvPr id="12" name="原创设计师QQ：178119980 喵小姐">
            <a:extLst>
              <a:ext uri="{FF2B5EF4-FFF2-40B4-BE49-F238E27FC236}">
                <a16:creationId xmlns:a16="http://schemas.microsoft.com/office/drawing/2014/main" id="{F1070F82-BE74-4586-A9E6-F4AE7412C1A4}"/>
              </a:ext>
            </a:extLst>
          </p:cNvPr>
          <p:cNvSpPr/>
          <p:nvPr/>
        </p:nvSpPr>
        <p:spPr>
          <a:xfrm>
            <a:off x="3897441" y="3893695"/>
            <a:ext cx="6385810" cy="722570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chính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zh-CN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tả</a:t>
            </a:r>
            <a:r>
              <a:rPr lang="en-US" altLang="zh-CN" sz="36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4C5C9F-F15B-4043-985A-56AAF6134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22"/>
            <a:ext cx="12192000" cy="6351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05B0B-11C9-4899-80CA-0A148E441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5305" r="10060" b="6541"/>
          <a:stretch/>
        </p:blipFill>
        <p:spPr>
          <a:xfrm>
            <a:off x="0" y="90175"/>
            <a:ext cx="12311921" cy="629586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705B075-6099-4AF0-AE41-9580C483D3F2}"/>
              </a:ext>
            </a:extLst>
          </p:cNvPr>
          <p:cNvSpPr/>
          <p:nvPr/>
        </p:nvSpPr>
        <p:spPr>
          <a:xfrm>
            <a:off x="1868776" y="4706909"/>
            <a:ext cx="824458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5C42B8-CDFE-4A7C-8DD1-69F13F27CFF4}"/>
              </a:ext>
            </a:extLst>
          </p:cNvPr>
          <p:cNvSpPr/>
          <p:nvPr/>
        </p:nvSpPr>
        <p:spPr>
          <a:xfrm>
            <a:off x="8167143" y="4706908"/>
            <a:ext cx="824458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4F3C4CA-61A2-4BF1-B177-09DF0C192BB0}"/>
              </a:ext>
            </a:extLst>
          </p:cNvPr>
          <p:cNvSpPr/>
          <p:nvPr/>
        </p:nvSpPr>
        <p:spPr>
          <a:xfrm>
            <a:off x="7964776" y="5264042"/>
            <a:ext cx="1229191" cy="77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gh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38 -0.54306 L 6.25E-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9 -0.54306 L 4.16667E-6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-0.62431 L 4.16667E-6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3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AD3B25-01F7-4948-823E-8C30AB544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" r="1913" b="4155"/>
          <a:stretch/>
        </p:blipFill>
        <p:spPr>
          <a:xfrm>
            <a:off x="46988" y="157089"/>
            <a:ext cx="11975123" cy="591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67B40-87DC-471A-93AF-BBDC73F29D18}"/>
              </a:ext>
            </a:extLst>
          </p:cNvPr>
          <p:cNvSpPr txBox="1"/>
          <p:nvPr/>
        </p:nvSpPr>
        <p:spPr>
          <a:xfrm>
            <a:off x="4756849" y="4627511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oe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AAD96-21F0-4D43-92C1-A12E8B66648F}"/>
              </a:ext>
            </a:extLst>
          </p:cNvPr>
          <p:cNvSpPr txBox="1"/>
          <p:nvPr/>
        </p:nvSpPr>
        <p:spPr>
          <a:xfrm>
            <a:off x="9024883" y="519570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eo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55 -0.54676 L 1.25E-6 -3.5345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8 -0.62083 L 2.5E-6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57</Words>
  <Application>Microsoft Office PowerPoint</Application>
  <PresentationFormat>Widescreen</PresentationFormat>
  <Paragraphs>19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125</cp:revision>
  <dcterms:created xsi:type="dcterms:W3CDTF">2021-10-30T04:56:06Z</dcterms:created>
  <dcterms:modified xsi:type="dcterms:W3CDTF">2022-05-21T02:18:53Z</dcterms:modified>
</cp:coreProperties>
</file>