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1449" r:id="rId2"/>
    <p:sldId id="270" r:id="rId3"/>
    <p:sldId id="295" r:id="rId4"/>
    <p:sldId id="296" r:id="rId5"/>
    <p:sldId id="300" r:id="rId6"/>
    <p:sldId id="301" r:id="rId7"/>
    <p:sldId id="302" r:id="rId8"/>
    <p:sldId id="303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9F7C4-BBCB-41C3-A50A-C1FB9C3BAE18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ED42D-E1EB-4D59-BB3F-AB9BAE825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80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E39EF-C0E5-4896-B9D3-7E7938E4611D}" type="slidenum">
              <a:rPr lang="zh-CN" altLang="en-US" smtClean="0">
                <a:latin typeface="UTM Avo" panose="02040603050506020204" pitchFamily="18" charset="0"/>
              </a:rPr>
              <a:t>1</a:t>
            </a:fld>
            <a:endParaRPr lang="zh-CN" altLang="en-US"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8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146B2CB-5A67-4AB8-9A1B-7AE29B183FB4}"/>
              </a:ext>
            </a:extLst>
          </p:cNvPr>
          <p:cNvSpPr/>
          <p:nvPr userDrawn="1"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E2EB359-58AC-4B8A-BF0F-73FFF7F6DC58}"/>
              </a:ext>
            </a:extLst>
          </p:cNvPr>
          <p:cNvSpPr/>
          <p:nvPr userDrawn="1"/>
        </p:nvSpPr>
        <p:spPr>
          <a:xfrm>
            <a:off x="10985862" y="91439"/>
            <a:ext cx="1423852" cy="1332412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41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1_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8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20643"/>
            <a:ext cx="12184879" cy="681671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816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preserve="1" userDrawn="1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4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809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preserve="1" userDrawn="1">
  <p:cSld name="2_Title and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448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 preserve="1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pic>
        <p:nvPicPr>
          <p:cNvPr id="49" name="Google Shape;49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12143" y="-69012"/>
            <a:ext cx="12387531" cy="692701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0319A0EC-21A0-45C6-AFEE-4A3B3F9F39EB}"/>
              </a:ext>
            </a:extLst>
          </p:cNvPr>
          <p:cNvSpPr/>
          <p:nvPr userDrawn="1"/>
        </p:nvSpPr>
        <p:spPr>
          <a:xfrm>
            <a:off x="11050438" y="79785"/>
            <a:ext cx="1141562" cy="1332412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8474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8386-BAEC-4EF1-BE42-B4BF718FFC5D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2B60-8628-499F-82F2-099F365F0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20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8386-BAEC-4EF1-BE42-B4BF718FFC5D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2B60-8628-499F-82F2-099F365F0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09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8386-BAEC-4EF1-BE42-B4BF718FFC5D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2B60-8628-499F-82F2-099F365F0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5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C4CEE7A-CDA2-43A3-8345-F0F170370B1F}"/>
              </a:ext>
            </a:extLst>
          </p:cNvPr>
          <p:cNvSpPr/>
          <p:nvPr userDrawn="1"/>
        </p:nvSpPr>
        <p:spPr>
          <a:xfrm>
            <a:off x="10985862" y="91439"/>
            <a:ext cx="1423852" cy="1332412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73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D8386-BAEC-4EF1-BE42-B4BF718FFC5D}" type="datetimeFigureOut">
              <a:rPr lang="en-US" smtClean="0"/>
              <a:t>19-Apr-22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52B60-8628-499F-82F2-099F365F0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2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49" r:id="rId6"/>
    <p:sldLayoutId id="2147483650" r:id="rId7"/>
    <p:sldLayoutId id="2147483655" r:id="rId8"/>
    <p:sldLayoutId id="214748366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DA144B1-BC48-4FB5-81A0-5EEE0F41D92F}"/>
              </a:ext>
            </a:extLst>
          </p:cNvPr>
          <p:cNvSpPr/>
          <p:nvPr/>
        </p:nvSpPr>
        <p:spPr>
          <a:xfrm>
            <a:off x="1688426" y="1648606"/>
            <a:ext cx="8815234" cy="23371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en-US" sz="5200" b="1" err="1">
                <a:solidFill>
                  <a:srgbClr val="00206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Tuần</a:t>
            </a:r>
            <a:r>
              <a:rPr lang="en-US" sz="5200" b="1">
                <a:solidFill>
                  <a:srgbClr val="00206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29</a:t>
            </a:r>
            <a:endParaRPr lang="en-US" sz="5200" b="1" dirty="0">
              <a:solidFill>
                <a:srgbClr val="00206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  <a:p>
            <a:pPr algn="ctr" defTabSz="914377">
              <a:lnSpc>
                <a:spcPct val="150000"/>
              </a:lnSpc>
              <a:defRPr/>
            </a:pPr>
            <a:r>
              <a:rPr lang="en-US" sz="5200" b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Tập viết: Tô chữ hoa G, H</a:t>
            </a:r>
            <a:endParaRPr lang="en-US" sz="5200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8EF6DA-C8F1-435A-8108-A2019195E96B}"/>
              </a:ext>
            </a:extLst>
          </p:cNvPr>
          <p:cNvSpPr/>
          <p:nvPr/>
        </p:nvSpPr>
        <p:spPr>
          <a:xfrm>
            <a:off x="9467278" y="99936"/>
            <a:ext cx="25635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TIẾNG VIỆT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E75980-B8E4-42A9-95B4-7B4E5FA54707}"/>
              </a:ext>
            </a:extLst>
          </p:cNvPr>
          <p:cNvSpPr/>
          <p:nvPr/>
        </p:nvSpPr>
        <p:spPr>
          <a:xfrm>
            <a:off x="11039823" y="684711"/>
            <a:ext cx="990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28946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Kết quả hình ảnh cho boneca palito escola | Школьные проекты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62" y="191394"/>
            <a:ext cx="10363919" cy="5431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848328" y="3540843"/>
            <a:ext cx="7657231" cy="1383171"/>
          </a:xfrm>
          <a:prstGeom prst="rect">
            <a:avLst/>
          </a:prstGeom>
          <a:noFill/>
        </p:spPr>
        <p:txBody>
          <a:bodyPr wrap="square" lIns="40104" tIns="20052" rIns="40104" bIns="2005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UTM Avo" panose="02040603050506020204" pitchFamily="18" charset="0"/>
                <a:cs typeface="Times New Roman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40793507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/>
          <p:nvPr/>
        </p:nvSpPr>
        <p:spPr>
          <a:xfrm>
            <a:off x="2580502" y="1066801"/>
            <a:ext cx="6477000" cy="800215"/>
          </a:xfrm>
          <a:prstGeom prst="rect">
            <a:avLst/>
          </a:prstGeom>
          <a:noFill/>
          <a:ln w="9525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ctr" defTabSz="1219200">
              <a:spcBef>
                <a:spcPct val="50000"/>
              </a:spcBef>
            </a:pPr>
            <a:r>
              <a:rPr lang="en-US" altLang="en-US" sz="44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Tô</a:t>
            </a:r>
            <a:r>
              <a:rPr lang="en-US" altLang="en-US" sz="44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chữ</a:t>
            </a:r>
            <a:r>
              <a:rPr lang="en-US" altLang="en-US" sz="44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hoa</a:t>
            </a:r>
            <a:r>
              <a:rPr lang="en-US" altLang="en-US" sz="44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: G, H</a:t>
            </a:r>
            <a:endParaRPr lang="en-US" altLang="en-US" sz="4400" b="1" dirty="0">
              <a:solidFill>
                <a:srgbClr val="FF0000"/>
              </a:solidFill>
              <a:latin typeface="UTM Avo" panose="02040603050506020204" pitchFamily="18" charset="0"/>
              <a:ea typeface="Arial" panose="020B0604020202020204" pitchFamily="34" charset="0"/>
              <a:cs typeface="UTM Avo" panose="0204060305050602020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0064" y="2269115"/>
            <a:ext cx="1002515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>
                <a:latin typeface="UTM Avo" panose="02040603050506020204" pitchFamily="18" charset="0"/>
              </a:rPr>
              <a:t>Tô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chữ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hoa</a:t>
            </a:r>
            <a:r>
              <a:rPr lang="en-US" sz="2800" dirty="0">
                <a:latin typeface="UTM Avo" panose="02040603050506020204" pitchFamily="18" charset="0"/>
              </a:rPr>
              <a:t> : </a:t>
            </a:r>
          </a:p>
          <a:p>
            <a:pPr>
              <a:lnSpc>
                <a:spcPct val="150000"/>
              </a:lnSpc>
            </a:pPr>
            <a:endParaRPr lang="en-US" sz="2800" dirty="0">
              <a:latin typeface="UTM Avo" panose="02040603050506020204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800" dirty="0" err="1">
                <a:latin typeface="UTM Avo" panose="02040603050506020204" pitchFamily="18" charset="0"/>
              </a:rPr>
              <a:t>Viết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ứng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dụng</a:t>
            </a:r>
            <a:r>
              <a:rPr lang="en-US" sz="2800" dirty="0">
                <a:solidFill>
                  <a:srgbClr val="7030A0"/>
                </a:solidFill>
                <a:latin typeface="UTM Avo" panose="02040603050506020204" pitchFamily="18" charset="0"/>
              </a:rPr>
              <a:t>:     </a:t>
            </a:r>
            <a:r>
              <a:rPr lang="en-US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ch</a:t>
            </a:r>
            <a:r>
              <a:rPr lang="en-GB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ói</a:t>
            </a:r>
            <a:r>
              <a:rPr lang="en-GB" sz="2800" dirty="0">
                <a:solidFill>
                  <a:srgbClr val="00B050"/>
                </a:solidFill>
                <a:latin typeface="UTM Avo" panose="02040603050506020204" pitchFamily="18" charset="0"/>
              </a:rPr>
              <a:t> </a:t>
            </a:r>
            <a:r>
              <a:rPr lang="en-GB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chang</a:t>
            </a:r>
            <a:r>
              <a:rPr lang="en-GB" sz="2800" dirty="0">
                <a:solidFill>
                  <a:srgbClr val="00B050"/>
                </a:solidFill>
                <a:latin typeface="UTM Avo" panose="02040603050506020204" pitchFamily="18" charset="0"/>
              </a:rPr>
              <a:t>, rung </a:t>
            </a:r>
            <a:r>
              <a:rPr lang="en-GB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rinh</a:t>
            </a:r>
            <a:endParaRPr lang="en-US" sz="2800" dirty="0">
              <a:solidFill>
                <a:srgbClr val="00B050"/>
              </a:solidFill>
              <a:latin typeface="UTM Avo" panose="0204060305050602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B050"/>
                </a:solidFill>
                <a:latin typeface="UTM Avo" panose="02040603050506020204" pitchFamily="18" charset="0"/>
              </a:rPr>
              <a:t>                                  </a:t>
            </a:r>
            <a:r>
              <a:rPr lang="en-US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Hoa</a:t>
            </a:r>
            <a:r>
              <a:rPr lang="en-US" sz="2800" dirty="0">
                <a:solidFill>
                  <a:srgbClr val="00B050"/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yêu</a:t>
            </a:r>
            <a:r>
              <a:rPr lang="en-US" sz="2800" dirty="0">
                <a:solidFill>
                  <a:srgbClr val="00B050"/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mọi</a:t>
            </a:r>
            <a:r>
              <a:rPr lang="en-US" sz="2800" dirty="0">
                <a:solidFill>
                  <a:srgbClr val="00B050"/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người</a:t>
            </a:r>
            <a:r>
              <a:rPr lang="en-US" sz="2800" dirty="0">
                <a:solidFill>
                  <a:srgbClr val="00B050"/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nên</a:t>
            </a:r>
            <a:r>
              <a:rPr lang="en-US" sz="2800" dirty="0">
                <a:solidFill>
                  <a:srgbClr val="00B050"/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hoa</a:t>
            </a:r>
            <a:r>
              <a:rPr lang="en-US" sz="2800" dirty="0">
                <a:solidFill>
                  <a:srgbClr val="00B050"/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kết</a:t>
            </a:r>
            <a:r>
              <a:rPr lang="en-US" sz="2800" dirty="0">
                <a:solidFill>
                  <a:srgbClr val="00B050"/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UTM Avo" panose="02040603050506020204" pitchFamily="18" charset="0"/>
              </a:rPr>
              <a:t>trái</a:t>
            </a:r>
            <a:r>
              <a:rPr lang="en-US" sz="2800" dirty="0">
                <a:solidFill>
                  <a:srgbClr val="00B050"/>
                </a:solidFill>
                <a:latin typeface="UTM Avo" panose="02040603050506020204" pitchFamily="18" charset="0"/>
              </a:rPr>
              <a:t>.</a:t>
            </a:r>
          </a:p>
        </p:txBody>
      </p:sp>
      <p:pic>
        <p:nvPicPr>
          <p:cNvPr id="1026" name="Picture 2" descr="Bản mềm bộ mẫu chữ cao 2,5 ô ly dành cho học sinh tiểu học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3" t="14369" r="10384" b="13808"/>
          <a:stretch/>
        </p:blipFill>
        <p:spPr bwMode="auto">
          <a:xfrm>
            <a:off x="4685214" y="2046513"/>
            <a:ext cx="997328" cy="1270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ản mềm bộ mẫu chữ cao 2,5 ô ly dành cho học sinh tiểu học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7" t="21594" r="9810" b="22036"/>
          <a:stretch/>
        </p:blipFill>
        <p:spPr bwMode="auto">
          <a:xfrm>
            <a:off x="5950856" y="2051740"/>
            <a:ext cx="1293606" cy="1265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6427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957220" y="805538"/>
            <a:ext cx="8277560" cy="9115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92D050"/>
                </a:solidFill>
                <a:latin typeface="UTM Avo" panose="02040603050506020204" pitchFamily="18" charset="0"/>
                <a:cs typeface="UTM Avo" panose="02040603050506020204" charset="0"/>
              </a:rPr>
              <a:t>QUAN SÁT VÀ NHẬN XÉT</a:t>
            </a:r>
          </a:p>
        </p:txBody>
      </p:sp>
      <p:pic>
        <p:nvPicPr>
          <p:cNvPr id="8" name="Picture 2" descr="Bản mềm bộ mẫu chữ cao 2,5 ô ly dành cho học sinh tiểu họ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3" t="14369" r="10384" b="13808"/>
          <a:stretch/>
        </p:blipFill>
        <p:spPr bwMode="auto">
          <a:xfrm>
            <a:off x="2103404" y="2108988"/>
            <a:ext cx="3396502" cy="380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Bản mềm bộ mẫu chữ cao 2,5 ô ly dành cho học sinh tiểu học">
            <a:extLst>
              <a:ext uri="{FF2B5EF4-FFF2-40B4-BE49-F238E27FC236}">
                <a16:creationId xmlns:a16="http://schemas.microsoft.com/office/drawing/2014/main" id="{DBE54CDE-CB2B-4B09-96B9-331F435FF9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7" t="21594" r="9810" b="22036"/>
          <a:stretch/>
        </p:blipFill>
        <p:spPr bwMode="auto">
          <a:xfrm>
            <a:off x="6096000" y="2009257"/>
            <a:ext cx="3992596" cy="3904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8499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343150" y="2708042"/>
            <a:ext cx="7505700" cy="14419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solidFill>
                  <a:srgbClr val="92D050"/>
                </a:solidFill>
                <a:latin typeface="UTM Avo" panose="02040603050506020204" pitchFamily="18" charset="0"/>
                <a:cs typeface="UTM Avo" panose="0204060305050602020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Tô</a:t>
            </a:r>
            <a:r>
              <a:rPr lang="en-US" sz="60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ch</a:t>
            </a:r>
            <a:r>
              <a:rPr lang="en-US" altLang="en-US" sz="60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ữ</a:t>
            </a:r>
            <a:r>
              <a:rPr lang="en-US" altLang="en-US" sz="60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hoa</a:t>
            </a:r>
            <a:r>
              <a:rPr lang="en-US" altLang="en-US" sz="60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: G - H</a:t>
            </a:r>
            <a:r>
              <a:rPr lang="en-US" sz="60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 </a:t>
            </a:r>
          </a:p>
        </p:txBody>
      </p:sp>
      <p:pic>
        <p:nvPicPr>
          <p:cNvPr id="5" name="Picture 4" descr="Phim Hoạt Hình Học Sinh Học Sinh Cậu Bé, Phim Hoạt Hình, Nhà, Suốt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187" b="96250" l="9844" r="91719">
                        <a14:foregroundMark x1="42031" y1="53125" x2="71406" y2="82500"/>
                        <a14:foregroundMark x1="64219" y1="50469" x2="36094" y2="79219"/>
                        <a14:foregroundMark x1="46563" y1="49063" x2="57031" y2="49844"/>
                        <a14:foregroundMark x1="39375" y1="53125" x2="40000" y2="576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476" y="655204"/>
            <a:ext cx="2219325" cy="188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968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549205" y="249311"/>
            <a:ext cx="7216775" cy="6505577"/>
            <a:chOff x="1143000" y="123827"/>
            <a:chExt cx="7216775" cy="6505577"/>
          </a:xfrm>
        </p:grpSpPr>
        <p:pic>
          <p:nvPicPr>
            <p:cNvPr id="3" name="Picture 73" descr="a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123827"/>
              <a:ext cx="7216775" cy="2176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73" descr="a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286000"/>
              <a:ext cx="7216775" cy="2176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3" descr="a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4452941"/>
              <a:ext cx="7216775" cy="2176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125314" y="100032"/>
            <a:ext cx="1381125" cy="190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559465" y="100032"/>
            <a:ext cx="1537648" cy="190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702840" y="2229060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b="1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H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160165" y="2222071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H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5226965" y="2222070"/>
            <a:ext cx="1447800" cy="190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  <a:r>
              <a:rPr lang="en-US" sz="7300" dirty="0">
                <a:solidFill>
                  <a:srgbClr val="FF0000"/>
                </a:solidFill>
                <a:latin typeface="HP001 4 hàng" panose="020B0603050302020204" pitchFamily="34" charset="0"/>
              </a:rPr>
              <a:t>H</a:t>
            </a:r>
            <a:endParaRPr lang="en-US" sz="7300" dirty="0">
              <a:solidFill>
                <a:srgbClr val="FF0000"/>
              </a:solidFill>
              <a:latin typeface="HP001 4 hàng" panose="020B0603050302020204" pitchFamily="34" charset="0"/>
              <a:ea typeface="HP001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7007265" y="86384"/>
            <a:ext cx="1537648" cy="190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8455065" y="78424"/>
            <a:ext cx="1537648" cy="190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6665240" y="2222070"/>
            <a:ext cx="1510351" cy="190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  <a:r>
              <a:rPr lang="en-US" sz="7300" dirty="0">
                <a:solidFill>
                  <a:srgbClr val="FF0000"/>
                </a:solidFill>
                <a:latin typeface="HP001 4 hàng" panose="020B0603050302020204" pitchFamily="34" charset="0"/>
              </a:rPr>
              <a:t>H</a:t>
            </a:r>
            <a:endParaRPr lang="en-US" sz="7300" dirty="0">
              <a:solidFill>
                <a:srgbClr val="FF0000"/>
              </a:solidFill>
              <a:latin typeface="HP001 4 hàng" panose="020B0603050302020204" pitchFamily="34" charset="0"/>
              <a:ea typeface="HP001"/>
            </a:endParaRP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8108917" y="2222070"/>
            <a:ext cx="1657063" cy="190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  <a:r>
              <a:rPr lang="en-US" sz="73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H</a:t>
            </a: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2693484" y="3710821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137161" y="3713229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5579559" y="3733430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7027359" y="3733430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32" name="Text Box 10"/>
          <p:cNvSpPr txBox="1">
            <a:spLocks noChangeArrowheads="1"/>
          </p:cNvSpPr>
          <p:nvPr/>
        </p:nvSpPr>
        <p:spPr bwMode="auto">
          <a:xfrm>
            <a:off x="8458980" y="3733430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2604633" y="5133822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</a:rPr>
              <a:t>H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4063210" y="5133823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HP001 4 hàng" panose="020B0603050302020204" pitchFamily="34" charset="0"/>
              </a:rPr>
              <a:t>H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5521787" y="5133823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HP001 4 hàng" panose="020B0603050302020204" pitchFamily="34" charset="0"/>
              </a:rPr>
              <a:t>H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6947693" y="5140969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HP001 4 hàng" panose="020B0603050302020204" pitchFamily="34" charset="0"/>
              </a:rPr>
              <a:t>H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8363826" y="5133823"/>
            <a:ext cx="13811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HP001 4 hàng" panose="020B0603050302020204" pitchFamily="34" charset="0"/>
              </a:rPr>
              <a:t>H</a:t>
            </a:r>
            <a:r>
              <a:rPr lang="en-US" sz="7300" b="1" dirty="0">
                <a:solidFill>
                  <a:srgbClr val="FF0000"/>
                </a:solidFill>
                <a:latin typeface="HP001 4H" pitchFamily="34" charset="0"/>
              </a:rPr>
              <a:t> </a:t>
            </a:r>
          </a:p>
        </p:txBody>
      </p:sp>
      <p:pic>
        <p:nvPicPr>
          <p:cNvPr id="38" name="Picture 37" descr="Phim Hoạt Hình Học Sinh Học Sinh Cậu Bé, Phim Hoạt Hình, Nhà, Suốt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7187" b="96250" l="9844" r="91719">
                        <a14:foregroundMark x1="42031" y1="53125" x2="71406" y2="82500"/>
                        <a14:foregroundMark x1="64219" y1="50469" x2="36094" y2="79219"/>
                        <a14:foregroundMark x1="46563" y1="49063" x2="57031" y2="49844"/>
                        <a14:foregroundMark x1="39375" y1="53125" x2="40000" y2="576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81" y="4308585"/>
            <a:ext cx="2219325" cy="2051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 Box 10">
            <a:extLst>
              <a:ext uri="{FF2B5EF4-FFF2-40B4-BE49-F238E27FC236}">
                <a16:creationId xmlns:a16="http://schemas.microsoft.com/office/drawing/2014/main" id="{BE58B871-0497-4379-AD3B-623A6A83E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2441" y="105789"/>
            <a:ext cx="1381125" cy="190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" b="1" dirty="0">
              <a:solidFill>
                <a:srgbClr val="FF0000"/>
              </a:solidFill>
              <a:latin typeface="HP001 4H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7300" b="1" dirty="0">
                <a:solidFill>
                  <a:srgbClr val="FF0000"/>
                </a:solidFill>
                <a:latin typeface="HP001 4 hàng" panose="020B0603050302020204" pitchFamily="34" charset="0"/>
                <a:ea typeface="HP001"/>
              </a:rPr>
              <a:t>G</a:t>
            </a:r>
            <a:r>
              <a:rPr lang="en-US" sz="73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0017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066521" y="2708042"/>
            <a:ext cx="8901298" cy="14419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Viết</a:t>
            </a:r>
            <a:r>
              <a:rPr lang="en-US" sz="60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từ</a:t>
            </a:r>
            <a:r>
              <a:rPr lang="en-US" sz="60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, </a:t>
            </a:r>
            <a:r>
              <a:rPr lang="en-US" sz="60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câu</a:t>
            </a:r>
            <a:r>
              <a:rPr lang="en-US" sz="60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ứng</a:t>
            </a:r>
            <a:r>
              <a:rPr lang="en-US" sz="6000" b="1" dirty="0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UTM Avo" panose="02040603050506020204" pitchFamily="18" charset="0"/>
                <a:cs typeface="UTM Avo" panose="02040603050506020204" charset="0"/>
              </a:rPr>
              <a:t>dụng</a:t>
            </a:r>
            <a:endParaRPr lang="en-US" sz="6000" b="1" dirty="0">
              <a:solidFill>
                <a:srgbClr val="FF0000"/>
              </a:solidFill>
              <a:latin typeface="UTM Avo" panose="02040603050506020204" pitchFamily="18" charset="0"/>
              <a:cs typeface="UTM Avo" panose="02040603050506020204" charset="0"/>
            </a:endParaRPr>
          </a:p>
        </p:txBody>
      </p:sp>
      <p:pic>
        <p:nvPicPr>
          <p:cNvPr id="5" name="Picture 4" descr="Phim Hoạt Hình Học Sinh Học Sinh Cậu Bé, Phim Hoạt Hình, Nhà, Suốt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187" b="96250" l="9844" r="91719">
                        <a14:foregroundMark x1="42031" y1="53125" x2="71406" y2="82500"/>
                        <a14:foregroundMark x1="64219" y1="50469" x2="36094" y2="79219"/>
                        <a14:foregroundMark x1="46563" y1="49063" x2="57031" y2="49844"/>
                        <a14:foregroundMark x1="39375" y1="53125" x2="40000" y2="576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276" y="533284"/>
            <a:ext cx="2219325" cy="188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14802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37836" y="352423"/>
            <a:ext cx="7216775" cy="6505577"/>
            <a:chOff x="1143000" y="123827"/>
            <a:chExt cx="7216775" cy="6505577"/>
          </a:xfrm>
        </p:grpSpPr>
        <p:pic>
          <p:nvPicPr>
            <p:cNvPr id="3" name="Picture 73" descr="a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123827"/>
              <a:ext cx="7216775" cy="2176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73" descr="a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286000"/>
              <a:ext cx="7216775" cy="2176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3" descr="a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4452941"/>
              <a:ext cx="7216775" cy="2176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Box 18"/>
          <p:cNvSpPr txBox="1"/>
          <p:nvPr/>
        </p:nvSpPr>
        <p:spPr>
          <a:xfrm>
            <a:off x="3166696" y="570935"/>
            <a:ext cx="3061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Chói</a:t>
            </a:r>
            <a:r>
              <a:rPr lang="en-US" sz="3600" b="1" dirty="0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chang</a:t>
            </a:r>
            <a:endParaRPr lang="vi-VN" sz="3600" b="1" dirty="0">
              <a:solidFill>
                <a:srgbClr val="FF0000"/>
              </a:solidFill>
              <a:latin typeface="HP001 4 hàng" panose="020B0603050302020204" pitchFamily="34" charset="0"/>
              <a:ea typeface="HP001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66695" y="2042737"/>
            <a:ext cx="7850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Hoa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yêu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mọi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nên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hoa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kết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trái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.</a:t>
            </a:r>
            <a:endParaRPr lang="vi-VN" sz="3600" b="1" dirty="0">
              <a:solidFill>
                <a:srgbClr val="FF0000"/>
              </a:solidFill>
              <a:latin typeface="HP001 4 hàng" panose="020B0603050302020204" pitchFamily="34" charset="0"/>
              <a:ea typeface="HP001" pitchFamily="34" charset="0"/>
            </a:endParaRPr>
          </a:p>
        </p:txBody>
      </p:sp>
      <p:pic>
        <p:nvPicPr>
          <p:cNvPr id="15" name="Picture 14" descr="Phim Hoạt Hình Học Sinh Học Sinh Cậu Bé, Phim Hoạt Hình, Nhà, Suốt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7187" b="96250" l="9844" r="91719">
                        <a14:foregroundMark x1="42031" y1="53125" x2="71406" y2="82500"/>
                        <a14:foregroundMark x1="64219" y1="50469" x2="36094" y2="79219"/>
                        <a14:foregroundMark x1="46563" y1="49063" x2="57031" y2="49844"/>
                        <a14:foregroundMark x1="39375" y1="53125" x2="40000" y2="576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75" y="4596779"/>
            <a:ext cx="2219325" cy="188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183047" y="1294012"/>
            <a:ext cx="3061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Rung </a:t>
            </a:r>
            <a:r>
              <a:rPr lang="en-US" sz="3600" b="1" dirty="0" err="1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rinh</a:t>
            </a:r>
            <a:endParaRPr lang="vi-VN" sz="3600" b="1" dirty="0">
              <a:solidFill>
                <a:srgbClr val="FF0000"/>
              </a:solidFill>
              <a:latin typeface="HP001 4 hàng" panose="020B0603050302020204" pitchFamily="34" charset="0"/>
              <a:ea typeface="HP001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E72945-AE20-44E8-8EC7-689F64AD1981}"/>
              </a:ext>
            </a:extLst>
          </p:cNvPr>
          <p:cNvSpPr txBox="1"/>
          <p:nvPr/>
        </p:nvSpPr>
        <p:spPr>
          <a:xfrm>
            <a:off x="3295556" y="4157352"/>
            <a:ext cx="3061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Chói</a:t>
            </a:r>
            <a:r>
              <a:rPr lang="en-US" sz="3600" b="1" dirty="0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chang</a:t>
            </a:r>
            <a:endParaRPr lang="vi-VN" sz="3600" b="1" dirty="0">
              <a:solidFill>
                <a:srgbClr val="FF0000"/>
              </a:solidFill>
              <a:latin typeface="HP001 4 hàng" panose="020B0603050302020204" pitchFamily="34" charset="0"/>
              <a:ea typeface="HP001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2B921B-1351-4597-8CA8-EF2C2C016B1D}"/>
              </a:ext>
            </a:extLst>
          </p:cNvPr>
          <p:cNvSpPr txBox="1"/>
          <p:nvPr/>
        </p:nvSpPr>
        <p:spPr>
          <a:xfrm>
            <a:off x="3295556" y="5640734"/>
            <a:ext cx="7850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Hoa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yêu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mọi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nên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hoa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kết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trái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ea typeface="HP001" pitchFamily="34" charset="0"/>
              </a:rPr>
              <a:t>.</a:t>
            </a:r>
            <a:endParaRPr lang="vi-VN" sz="3600" b="1" dirty="0">
              <a:solidFill>
                <a:srgbClr val="FF0000"/>
              </a:solidFill>
              <a:latin typeface="HP001 4 hàng" panose="020B0603050302020204" pitchFamily="34" charset="0"/>
              <a:ea typeface="HP001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8C413F-169C-4468-8B27-5E6065049D2A}"/>
              </a:ext>
            </a:extLst>
          </p:cNvPr>
          <p:cNvSpPr txBox="1"/>
          <p:nvPr/>
        </p:nvSpPr>
        <p:spPr>
          <a:xfrm>
            <a:off x="3311907" y="4880429"/>
            <a:ext cx="3061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Rung </a:t>
            </a:r>
            <a:r>
              <a:rPr lang="en-US" sz="3600" b="1" dirty="0" err="1">
                <a:solidFill>
                  <a:srgbClr val="FF0000"/>
                </a:solidFill>
                <a:latin typeface="HP001 4H" pitchFamily="34" charset="0"/>
                <a:ea typeface="HP001" pitchFamily="34" charset="0"/>
              </a:rPr>
              <a:t>rinh</a:t>
            </a:r>
            <a:endParaRPr lang="vi-VN" sz="3600" b="1" dirty="0">
              <a:solidFill>
                <a:srgbClr val="FF0000"/>
              </a:solidFill>
              <a:latin typeface="HP001 4 hàng" panose="020B0603050302020204" pitchFamily="34" charset="0"/>
              <a:ea typeface="HP0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6102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62242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119</Words>
  <Application>Microsoft Office PowerPoint</Application>
  <PresentationFormat>Widescreen</PresentationFormat>
  <Paragraphs>60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HP001 4 hàng</vt:lpstr>
      <vt:lpstr>HP001 4H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29</cp:revision>
  <dcterms:created xsi:type="dcterms:W3CDTF">2022-02-24T02:58:09Z</dcterms:created>
  <dcterms:modified xsi:type="dcterms:W3CDTF">2022-04-19T00:21:55Z</dcterms:modified>
</cp:coreProperties>
</file>