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9" r:id="rId1"/>
  </p:sldMasterIdLst>
  <p:notesMasterIdLst>
    <p:notesMasterId r:id="rId8"/>
  </p:notesMasterIdLst>
  <p:sldIdLst>
    <p:sldId id="1449" r:id="rId2"/>
    <p:sldId id="440" r:id="rId3"/>
    <p:sldId id="443" r:id="rId4"/>
    <p:sldId id="437" r:id="rId5"/>
    <p:sldId id="438" r:id="rId6"/>
    <p:sldId id="337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7"/>
    <a:srgbClr val="29AE9D"/>
    <a:srgbClr val="FF8119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76" autoAdjust="0"/>
    <p:restoredTop sz="94660"/>
  </p:normalViewPr>
  <p:slideViewPr>
    <p:cSldViewPr snapToGrid="0">
      <p:cViewPr varScale="1">
        <p:scale>
          <a:sx n="70" d="100"/>
          <a:sy n="70" d="100"/>
        </p:scale>
        <p:origin x="38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8B27D-DEBB-4E30-8071-9F32B71333DE}" type="datetimeFigureOut">
              <a:rPr lang="en-US" smtClean="0"/>
              <a:t>22-Mar-22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DAA26-E148-46EF-9F03-4E1981EE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30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C80F2DC-882D-4575-9281-AA5E2362841F}" type="datetime1">
              <a:rPr lang="en-US" smtClean="0"/>
              <a:t>22-Mar-22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7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B561A9B-6D0A-4353-BFF8-564EB26CF951}" type="datetime1">
              <a:rPr lang="en-US" smtClean="0"/>
              <a:t>22-Mar-22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3941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BB1E393-F139-4437-A81C-86BE25AA2FCB}" type="datetime1">
              <a:rPr lang="en-US" smtClean="0"/>
              <a:t>22-Mar-22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52400" y="-152400"/>
            <a:ext cx="12496800" cy="713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F3EA311-C0A7-497A-A51B-27BFA09C1C02}"/>
              </a:ext>
            </a:extLst>
          </p:cNvPr>
          <p:cNvSpPr/>
          <p:nvPr userDrawn="1"/>
        </p:nvSpPr>
        <p:spPr>
          <a:xfrm>
            <a:off x="10835439" y="-110716"/>
            <a:ext cx="1356561" cy="152835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52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187DD-1B37-4B19-9E52-9A4211092FF7}" type="datetime1">
              <a:rPr lang="en-US" smtClean="0"/>
              <a:t>22-Mar-22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19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22-Mar-22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57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22-Mar-22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25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DB561A9B-6D0A-4353-BFF8-564EB26CF951}" type="datetime1">
              <a:rPr lang="en-US" smtClean="0"/>
              <a:t>22-Mar-22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785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3" r:id="rId2"/>
    <p:sldLayoutId id="2147483704" r:id="rId3"/>
    <p:sldLayoutId id="2147483705" r:id="rId4"/>
    <p:sldLayoutId id="2147483706" r:id="rId5"/>
    <p:sldLayoutId id="2147483707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69162" y="1648606"/>
            <a:ext cx="11453778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27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Làm quen với việc đọc sách báo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2894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F4EDA9-486B-4657-8B2B-1B9B40D1F0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88153E6A-FF70-4B14-A05A-16610DC4DF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8"/>
          <a:stretch/>
        </p:blipFill>
        <p:spPr>
          <a:xfrm>
            <a:off x="549184" y="0"/>
            <a:ext cx="11093631" cy="635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75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FB88F5-C194-4D11-89AE-CDD7ABB6F8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67DEEFEB-F5DC-48F6-B7D4-3F9EB5D56C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7" t="10479" b="46365"/>
          <a:stretch/>
        </p:blipFill>
        <p:spPr>
          <a:xfrm>
            <a:off x="1212850" y="0"/>
            <a:ext cx="9766300" cy="635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64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1A8A9B-96C7-4CAD-A232-FAC27FEA95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8705" t="20105"/>
          <a:stretch/>
        </p:blipFill>
        <p:spPr>
          <a:xfrm rot="2700000">
            <a:off x="-106497" y="-3382645"/>
            <a:ext cx="5890950" cy="7051036"/>
          </a:xfrm>
          <a:prstGeom prst="rect">
            <a:avLst/>
          </a:prstGeom>
        </p:spPr>
      </p:pic>
      <p:pic>
        <p:nvPicPr>
          <p:cNvPr id="2054" name="Picture 6" descr="Children outdoors reading a book Royalty Free Vector Image">
            <a:extLst>
              <a:ext uri="{FF2B5EF4-FFF2-40B4-BE49-F238E27FC236}">
                <a16:creationId xmlns:a16="http://schemas.microsoft.com/office/drawing/2014/main" id="{36258A61-4D02-41AF-A743-9F0C4BA49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4909"/>
          <a:stretch/>
        </p:blipFill>
        <p:spPr bwMode="auto">
          <a:xfrm>
            <a:off x="7397750" y="564242"/>
            <a:ext cx="4794250" cy="583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09C372-343A-4EB0-81A7-E8B78BB568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254379-4640-431F-AF52-DBB73F5118B8}"/>
              </a:ext>
            </a:extLst>
          </p:cNvPr>
          <p:cNvSpPr txBox="1"/>
          <p:nvPr/>
        </p:nvSpPr>
        <p:spPr>
          <a:xfrm>
            <a:off x="718846" y="922107"/>
            <a:ext cx="42402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TỰ ĐỌC SÁCH</a:t>
            </a:r>
          </a:p>
        </p:txBody>
      </p:sp>
      <p:pic>
        <p:nvPicPr>
          <p:cNvPr id="2050" name="Picture 2" descr="Lesson Plans and Resources for Home Practice | KSD #414">
            <a:extLst>
              <a:ext uri="{FF2B5EF4-FFF2-40B4-BE49-F238E27FC236}">
                <a16:creationId xmlns:a16="http://schemas.microsoft.com/office/drawing/2014/main" id="{6E554E08-D6A4-42D2-BD7C-A75D395C3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26" y="3802742"/>
            <a:ext cx="3916337" cy="25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ad! Fest 2017] Book Jam: The Adventures of Ang Ku Kueh Girl and her  Friends by Wang Shijia - Little Day Out">
            <a:extLst>
              <a:ext uri="{FF2B5EF4-FFF2-40B4-BE49-F238E27FC236}">
                <a16:creationId xmlns:a16="http://schemas.microsoft.com/office/drawing/2014/main" id="{02E1FDC4-4CBC-4AF4-8984-D0DF742350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50"/>
          <a:stretch/>
        </p:blipFill>
        <p:spPr bwMode="auto">
          <a:xfrm>
            <a:off x="4794251" y="4017110"/>
            <a:ext cx="1656058" cy="233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68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2DD59E-AAF4-488D-BBFD-260139B9CA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5</a:t>
            </a:fld>
            <a:endParaRPr lang="en-US"/>
          </a:p>
        </p:txBody>
      </p:sp>
      <p:pic>
        <p:nvPicPr>
          <p:cNvPr id="3" name="Hình ảnh 30">
            <a:extLst>
              <a:ext uri="{FF2B5EF4-FFF2-40B4-BE49-F238E27FC236}">
                <a16:creationId xmlns:a16="http://schemas.microsoft.com/office/drawing/2014/main" id="{82992C83-C03E-4F78-B39C-5E5862500D5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833" y="275832"/>
            <a:ext cx="6540029" cy="6080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68C944-163A-494A-A331-B9693BEFF693}"/>
              </a:ext>
            </a:extLst>
          </p:cNvPr>
          <p:cNvSpPr txBox="1"/>
          <p:nvPr/>
        </p:nvSpPr>
        <p:spPr>
          <a:xfrm>
            <a:off x="3727254" y="1412380"/>
            <a:ext cx="45191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7707"/>
                </a:solidFill>
                <a:latin typeface="UTM Avo" panose="02040603050506020204" pitchFamily="18" charset="0"/>
              </a:rPr>
              <a:t>Đọc</a:t>
            </a:r>
            <a:r>
              <a:rPr lang="en-US" sz="4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rgbClr val="FF7707"/>
                </a:solidFill>
                <a:latin typeface="UTM Avo" panose="02040603050506020204" pitchFamily="18" charset="0"/>
              </a:rPr>
              <a:t>cho</a:t>
            </a:r>
            <a:r>
              <a:rPr lang="en-US" sz="4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4800" dirty="0" err="1">
                <a:solidFill>
                  <a:srgbClr val="FF7707"/>
                </a:solidFill>
                <a:latin typeface="UTM Avo" panose="02040603050506020204" pitchFamily="18" charset="0"/>
              </a:rPr>
              <a:t>các</a:t>
            </a:r>
            <a:r>
              <a:rPr lang="en-US" sz="4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rgbClr val="FF7707"/>
                </a:solidFill>
                <a:latin typeface="UTM Avo" panose="02040603050506020204" pitchFamily="18" charset="0"/>
              </a:rPr>
              <a:t>bạn</a:t>
            </a:r>
            <a:r>
              <a:rPr lang="en-US" sz="4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rgbClr val="FF7707"/>
                </a:solidFill>
                <a:latin typeface="UTM Avo" panose="02040603050506020204" pitchFamily="18" charset="0"/>
              </a:rPr>
              <a:t>nghe</a:t>
            </a:r>
            <a:endParaRPr lang="en-US" sz="4800" dirty="0">
              <a:solidFill>
                <a:srgbClr val="FF7707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189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5949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HOC10 TEMPLATE (1)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1744</TotalTime>
  <Words>27</Words>
  <Application>Microsoft Office PowerPoint</Application>
  <PresentationFormat>Widescreen</PresentationFormat>
  <Paragraphs>12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UTM Avo</vt:lpstr>
      <vt:lpstr>Calibri</vt:lpstr>
      <vt:lpstr>Arial</vt:lpstr>
      <vt:lpstr>HOC10 TEMPLATE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91</cp:revision>
  <dcterms:created xsi:type="dcterms:W3CDTF">2021-11-01T08:16:43Z</dcterms:created>
  <dcterms:modified xsi:type="dcterms:W3CDTF">2022-03-22T05:30:45Z</dcterms:modified>
</cp:coreProperties>
</file>