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256" r:id="rId3"/>
    <p:sldId id="332" r:id="rId4"/>
    <p:sldId id="384" r:id="rId5"/>
    <p:sldId id="377" r:id="rId6"/>
    <p:sldId id="385" r:id="rId7"/>
    <p:sldId id="386" r:id="rId8"/>
    <p:sldId id="387" r:id="rId9"/>
    <p:sldId id="389" r:id="rId10"/>
    <p:sldId id="388" r:id="rId11"/>
    <p:sldId id="391" r:id="rId12"/>
    <p:sldId id="378" r:id="rId13"/>
    <p:sldId id="390" r:id="rId14"/>
    <p:sldId id="308" r:id="rId15"/>
  </p:sldIdLst>
  <p:sldSz cx="9144000" cy="5715000" type="screen16x10"/>
  <p:notesSz cx="6858000" cy="9144000"/>
  <p:embeddedFontLst>
    <p:embeddedFont>
      <p:font typeface=".VnArial" panose="020B7200000000000000" pitchFamily="34" charset="0"/>
      <p:regular r:id="rId17"/>
      <p:bold r:id="rId18"/>
      <p:italic r:id="rId19"/>
      <p:boldItalic r:id="rId20"/>
    </p:embeddedFont>
    <p:embeddedFont>
      <p:font typeface=".VnAvant" panose="020B7200000000000000" pitchFamily="34" charset="0"/>
      <p:regular r:id="rId21"/>
      <p:bold r:id="rId22"/>
      <p:italic r:id="rId23"/>
      <p:boldItalic r:id="rId24"/>
    </p:embeddedFon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VNI-Thufap2" pitchFamily="2" charset="0"/>
      <p:regular r:id="rId30"/>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varScale="1">
        <p:scale>
          <a:sx n="74" d="100"/>
          <a:sy n="74" d="100"/>
        </p:scale>
        <p:origin x="1434" y="5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06-Mar-22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atin typeface="Arial"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547C55-8CE5-4E89-94F7-D9FB8D5375BD}" type="slidenum">
              <a:rPr lang="en-US">
                <a:latin typeface="Arial" charset="0"/>
              </a:rPr>
              <a:pPr/>
              <a:t>13</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2022/3/6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2022/3/6</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file:///D:\Dung\Cac%20bai%20hat%20nghi%20giua%20tiet\Tho%20con%20tam%20nang.mp3" TargetMode="External"/><Relationship Id="rId1" Type="http://schemas.openxmlformats.org/officeDocument/2006/relationships/audio" Target="file:///E:\Music\Tap%20dem%20.mp3" TargetMode="Externa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audio" Target="../media/audio1.wav"/><Relationship Id="rId9"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audio" Target="../media/audio5.wav"/><Relationship Id="rId18" Type="http://schemas.openxmlformats.org/officeDocument/2006/relationships/image" Target="../media/image27.gif"/><Relationship Id="rId26" Type="http://schemas.openxmlformats.org/officeDocument/2006/relationships/slide" Target="slide2.xml"/><Relationship Id="rId3" Type="http://schemas.openxmlformats.org/officeDocument/2006/relationships/tags" Target="../tags/tag3.xml"/><Relationship Id="rId21" Type="http://schemas.openxmlformats.org/officeDocument/2006/relationships/image" Target="../media/image30.gif"/><Relationship Id="rId7" Type="http://schemas.openxmlformats.org/officeDocument/2006/relationships/tags" Target="../tags/tag7.xml"/><Relationship Id="rId12" Type="http://schemas.openxmlformats.org/officeDocument/2006/relationships/audio" Target="../media/audio4.wav"/><Relationship Id="rId17" Type="http://schemas.openxmlformats.org/officeDocument/2006/relationships/image" Target="../media/image26.gif"/><Relationship Id="rId25" Type="http://schemas.openxmlformats.org/officeDocument/2006/relationships/image" Target="../media/image34.gif"/><Relationship Id="rId2" Type="http://schemas.openxmlformats.org/officeDocument/2006/relationships/tags" Target="../tags/tag2.xml"/><Relationship Id="rId16" Type="http://schemas.openxmlformats.org/officeDocument/2006/relationships/hyperlink" Target="../My%20Documents/SONG/ATGT%20(khoi7)/vong3(khoi7).ppt" TargetMode="External"/><Relationship Id="rId20" Type="http://schemas.openxmlformats.org/officeDocument/2006/relationships/image" Target="../media/image29.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audio3.wav"/><Relationship Id="rId24" Type="http://schemas.openxmlformats.org/officeDocument/2006/relationships/image" Target="../media/image33.gif"/><Relationship Id="rId5" Type="http://schemas.openxmlformats.org/officeDocument/2006/relationships/tags" Target="../tags/tag5.xml"/><Relationship Id="rId15" Type="http://schemas.openxmlformats.org/officeDocument/2006/relationships/audio" Target="../media/audio7.wav"/><Relationship Id="rId23" Type="http://schemas.openxmlformats.org/officeDocument/2006/relationships/image" Target="../media/image32.gif"/><Relationship Id="rId10" Type="http://schemas.openxmlformats.org/officeDocument/2006/relationships/audio" Target="../media/audio2.wav"/><Relationship Id="rId19" Type="http://schemas.openxmlformats.org/officeDocument/2006/relationships/image" Target="../media/image28.gif"/><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audio" Target="../media/audio6.wav"/><Relationship Id="rId22" Type="http://schemas.openxmlformats.org/officeDocument/2006/relationships/image" Target="../media/image31.gif"/></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latin typeface="Arial" pitchFamily="34" charset="0"/>
                <a:cs typeface="Arial" pitchFamily="34" charset="0"/>
              </a:rPr>
              <a:t>BÀI GIẢNG SOẠN THẢO THEO BỘ SÁCH: CÁNH DIỀU</a:t>
            </a:r>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0"/>
            <a:ext cx="8868228" cy="5643414"/>
          </a:xfrm>
          <a:prstGeom prst="rect">
            <a:avLst/>
          </a:prstGeom>
        </p:spPr>
      </p:pic>
      <p:sp>
        <p:nvSpPr>
          <p:cNvPr id="14" name="Rectangle 13"/>
          <p:cNvSpPr/>
          <p:nvPr/>
        </p:nvSpPr>
        <p:spPr>
          <a:xfrm>
            <a:off x="631372" y="835811"/>
            <a:ext cx="8091714" cy="2677656"/>
          </a:xfrm>
          <a:prstGeom prst="rect">
            <a:avLst/>
          </a:prstGeom>
        </p:spPr>
        <p:txBody>
          <a:bodyPr wrap="square">
            <a:spAutoFit/>
          </a:bodyPr>
          <a:lstStyle/>
          <a:p>
            <a:pPr algn="just"/>
            <a:r>
              <a:rPr lang="vi-VN" sz="2800" dirty="0">
                <a:solidFill>
                  <a:srgbClr val="0000CC"/>
                </a:solidFill>
              </a:rPr>
              <a:t>Bằng sự khéo léo của mình, các em có thể tự làm ra những món quà để tặng mẹ. Đó có thể là những bức tranh tự vẽ, những chiếc vòng tự làm. Hãy dành những món quà đó dành tặng mẹ và nói với mẹ những lời yêu thương nhất để thể hiện tình cảm của các em.</a:t>
            </a:r>
          </a:p>
        </p:txBody>
      </p:sp>
    </p:spTree>
    <p:extLst>
      <p:ext uri="{BB962C8B-B14F-4D97-AF65-F5344CB8AC3E}">
        <p14:creationId xmlns:p14="http://schemas.microsoft.com/office/powerpoint/2010/main" val="68961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6173" y="4127500"/>
            <a:ext cx="5450417" cy="740833"/>
            <a:chOff x="0" y="3257"/>
            <a:chExt cx="5952" cy="1063"/>
          </a:xfrm>
        </p:grpSpPr>
        <p:pic>
          <p:nvPicPr>
            <p:cNvPr id="25612" name="Picture 3"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88"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5"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76"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6" descr="Khuon nha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64" y="3257"/>
              <a:ext cx="1488"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3619501"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9"/>
          <p:cNvSpPr>
            <a:spLocks noChangeArrowheads="1" noChangeShapeType="1" noTextEdit="1"/>
          </p:cNvSpPr>
          <p:nvPr/>
        </p:nvSpPr>
        <p:spPr bwMode="auto">
          <a:xfrm>
            <a:off x="2402417" y="687921"/>
            <a:ext cx="4762500" cy="961319"/>
          </a:xfrm>
          <a:prstGeom prst="rect">
            <a:avLst/>
          </a:prstGeom>
        </p:spPr>
        <p:txBody>
          <a:bodyPr wrap="none" fromWordArt="1">
            <a:prstTxWarp prst="textWave1">
              <a:avLst>
                <a:gd name="adj1" fmla="val 13005"/>
                <a:gd name="adj2" fmla="val 0"/>
              </a:avLst>
            </a:prstTxWarp>
          </a:bodyPr>
          <a:lstStyle/>
          <a:p>
            <a:pPr algn="ctr" defTabSz="634950" eaLnBrk="0" fontAlgn="base" hangingPunct="0">
              <a:spcBef>
                <a:spcPct val="0"/>
              </a:spcBef>
              <a:spcAft>
                <a:spcPct val="0"/>
              </a:spcAft>
            </a:pPr>
            <a:r>
              <a:rPr lang="en-US" sz="2500" kern="10">
                <a:ln w="9525">
                  <a:solidFill>
                    <a:srgbClr val="008000"/>
                  </a:solidFill>
                  <a:round/>
                  <a:headEnd/>
                  <a:tailEnd/>
                </a:ln>
                <a:gradFill rotWithShape="1">
                  <a:gsLst>
                    <a:gs pos="0">
                      <a:srgbClr val="FF0000"/>
                    </a:gs>
                    <a:gs pos="100000">
                      <a:srgbClr val="760000"/>
                    </a:gs>
                  </a:gsLst>
                  <a:path path="rect">
                    <a:fillToRect l="50000" t="50000" r="50000" b="50000"/>
                  </a:path>
                </a:gradFill>
                <a:effectLst>
                  <a:outerShdw dist="107763" dir="2700000" algn="ctr" rotWithShape="0">
                    <a:srgbClr val="C0C0C0">
                      <a:alpha val="50000"/>
                    </a:srgbClr>
                  </a:outerShdw>
                </a:effectLst>
                <a:latin typeface=".VnArial" panose="020B7200000000000000" pitchFamily="34" charset="0"/>
              </a:rPr>
              <a:t>NghØ gi÷a tiết</a:t>
            </a:r>
          </a:p>
        </p:txBody>
      </p:sp>
      <p:pic>
        <p:nvPicPr>
          <p:cNvPr id="9" name="Tap dem .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397006" y="5027083"/>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296589"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bunny_thumping_foot_md_clr"/>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4885094" y="1852083"/>
            <a:ext cx="1962327" cy="211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ho con tam nang.mp3">
            <a:hlinkClick r:id="" action="ppaction://media"/>
          </p:cNvPr>
          <p:cNvPicPr>
            <a:picLocks noRot="1" noChangeAspect="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820339" y="4021667"/>
            <a:ext cx="2116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1397002" y="424436"/>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6492435" y="530270"/>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52" descr="DSTARS-P"/>
          <p:cNvPicPr>
            <a:picLocks noChangeAspect="1" noChangeArrowheads="1" noCrop="1"/>
          </p:cNvPicPr>
          <p:nvPr/>
        </p:nvPicPr>
        <p:blipFill>
          <a:blip r:embed="rId9">
            <a:lum contrast="-6000"/>
            <a:extLst>
              <a:ext uri="{28A0092B-C50C-407E-A947-70E740481C1C}">
                <a14:useLocalDpi xmlns:a14="http://schemas.microsoft.com/office/drawing/2010/main" val="0"/>
              </a:ext>
            </a:extLst>
          </a:blip>
          <a:srcRect/>
          <a:stretch>
            <a:fillRect/>
          </a:stretch>
        </p:blipFill>
        <p:spPr bwMode="auto">
          <a:xfrm>
            <a:off x="3725335" y="318603"/>
            <a:ext cx="1254566" cy="12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85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coin.wav"/>
                                        </p:tgtEl>
                                      </p:cMediaNode>
                                    </p:audio>
                                  </p:sub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1" fill="hold"/>
                                        <p:tgtEl>
                                          <p:spTgt spid="9"/>
                                        </p:tgtEl>
                                      </p:cBhvr>
                                    </p:cmd>
                                  </p:childTnLst>
                                </p:cTn>
                              </p:par>
                              <p:par>
                                <p:cTn id="15" presetID="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oin.wav"/>
                                        </p:tgtEl>
                                      </p:cMediaNode>
                                    </p:audio>
                                  </p:sub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500" fill="hold"/>
                                        <p:tgtEl>
                                          <p:spTgt spid="13"/>
                                        </p:tgtEl>
                                        <p:attrNameLst>
                                          <p:attrName>ppt_x</p:attrName>
                                        </p:attrNameLst>
                                      </p:cBhvr>
                                      <p:tavLst>
                                        <p:tav tm="0">
                                          <p:val>
                                            <p:strVal val="#ppt_x"/>
                                          </p:val>
                                        </p:tav>
                                        <p:tav tm="100000">
                                          <p:val>
                                            <p:strVal val="#ppt_x"/>
                                          </p:val>
                                        </p:tav>
                                      </p:tavLst>
                                    </p:anim>
                                    <p:anim calcmode="lin" valueType="num">
                                      <p:cBhvr additive="base">
                                        <p:cTn id="26" dur="1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15498" fill="hold"/>
                                        <p:tgtEl>
                                          <p:spTgt spid="12"/>
                                        </p:tgtEl>
                                      </p:cBhvr>
                                    </p:cmd>
                                  </p:childTnLst>
                                </p:cTn>
                              </p:par>
                            </p:childTnLst>
                          </p:cTn>
                        </p:par>
                      </p:childTnLst>
                    </p:cTn>
                  </p:par>
                </p:childTnLst>
              </p:cTn>
              <p:nextCondLst>
                <p:cond evt="onClick" delay="0">
                  <p:tgtEl>
                    <p:spTgt spid="12"/>
                  </p:tgtEl>
                </p:cond>
              </p:nextCondLst>
            </p:seq>
            <p:audio>
              <p:cMediaNode>
                <p:cTn id="36" fill="hold" display="0">
                  <p:stCondLst>
                    <p:cond delay="indefinite"/>
                  </p:stCondLst>
                  <p:endCondLst>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b="1" kern="0" dirty="0" err="1">
                <a:solidFill>
                  <a:srgbClr val="0000CC"/>
                </a:solidFill>
                <a:latin typeface="Times New Roman" pitchFamily="18" charset="0"/>
              </a:rPr>
              <a:t>Hát</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về</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bà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và</a:t>
            </a:r>
            <a:r>
              <a:rPr lang="en-US" altLang="en-US" b="1" kern="0" dirty="0">
                <a:solidFill>
                  <a:srgbClr val="0000CC"/>
                </a:solidFill>
                <a:latin typeface="Times New Roman" pitchFamily="18" charset="0"/>
              </a:rPr>
              <a:t> </a:t>
            </a:r>
            <a:r>
              <a:rPr lang="en-US" altLang="en-US" b="1" kern="0" dirty="0" err="1">
                <a:solidFill>
                  <a:srgbClr val="0000CC"/>
                </a:solidFill>
                <a:latin typeface="Times New Roman" pitchFamily="18" charset="0"/>
              </a:rPr>
              <a:t>mẹ</a:t>
            </a:r>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30" y="1057873"/>
            <a:ext cx="6990225" cy="431382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75736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350177" y="901569"/>
            <a:ext cx="64426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2"/>
          <p:cNvGrpSpPr>
            <a:grpSpLocks/>
          </p:cNvGrpSpPr>
          <p:nvPr/>
        </p:nvGrpSpPr>
        <p:grpSpPr bwMode="auto">
          <a:xfrm rot="5400000">
            <a:off x="7921361" y="523347"/>
            <a:ext cx="616479" cy="609600"/>
            <a:chOff x="2928" y="144"/>
            <a:chExt cx="1392" cy="288"/>
          </a:xfrm>
        </p:grpSpPr>
        <p:sp>
          <p:nvSpPr>
            <p:cNvPr id="137219" name="AutoShape 3"/>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0" name="AutoShape 4"/>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0" name="Group 5"/>
          <p:cNvGrpSpPr>
            <a:grpSpLocks/>
          </p:cNvGrpSpPr>
          <p:nvPr/>
        </p:nvGrpSpPr>
        <p:grpSpPr bwMode="auto">
          <a:xfrm rot="5400000">
            <a:off x="1006211" y="626269"/>
            <a:ext cx="616479" cy="342900"/>
            <a:chOff x="2928" y="144"/>
            <a:chExt cx="1392" cy="288"/>
          </a:xfrm>
        </p:grpSpPr>
        <p:sp>
          <p:nvSpPr>
            <p:cNvPr id="137222" name="AutoShape 6"/>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3" name="AutoShape 7"/>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1" name="Group 8"/>
          <p:cNvGrpSpPr>
            <a:grpSpLocks/>
          </p:cNvGrpSpPr>
          <p:nvPr/>
        </p:nvGrpSpPr>
        <p:grpSpPr bwMode="auto">
          <a:xfrm rot="5400000">
            <a:off x="350574" y="583937"/>
            <a:ext cx="616479" cy="358775"/>
            <a:chOff x="2928" y="144"/>
            <a:chExt cx="1392" cy="288"/>
          </a:xfrm>
        </p:grpSpPr>
        <p:sp>
          <p:nvSpPr>
            <p:cNvPr id="137225" name="AutoShape 9"/>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26" name="AutoShape 10"/>
            <p:cNvSpPr>
              <a:spLocks noChangeArrowheads="1"/>
            </p:cNvSpPr>
            <p:nvPr/>
          </p:nvSpPr>
          <p:spPr bwMode="auto">
            <a:xfrm>
              <a:off x="2928" y="392"/>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grpSp>
        <p:nvGrpSpPr>
          <p:cNvPr id="24582" name="Group 11"/>
          <p:cNvGrpSpPr>
            <a:grpSpLocks/>
          </p:cNvGrpSpPr>
          <p:nvPr/>
        </p:nvGrpSpPr>
        <p:grpSpPr bwMode="auto">
          <a:xfrm>
            <a:off x="1214439" y="164042"/>
            <a:ext cx="7700962" cy="1148292"/>
            <a:chOff x="766" y="149"/>
            <a:chExt cx="4851" cy="868"/>
          </a:xfrm>
        </p:grpSpPr>
        <p:pic>
          <p:nvPicPr>
            <p:cNvPr id="24622" name="Picture 12"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13"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14" descr="NGANG1">
              <a:hlinkClick r:id="rId16" action="ppaction://hlinkpres?slideindex=1&amp;slidetit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32" name="AutoShape 16"/>
          <p:cNvSpPr>
            <a:spLocks noChangeArrowheads="1"/>
          </p:cNvSpPr>
          <p:nvPr/>
        </p:nvSpPr>
        <p:spPr bwMode="auto">
          <a:xfrm>
            <a:off x="1886860" y="858573"/>
            <a:ext cx="7010400" cy="4699000"/>
          </a:xfrm>
          <a:prstGeom prst="roundRect">
            <a:avLst>
              <a:gd name="adj" fmla="val 3509"/>
            </a:avLst>
          </a:prstGeom>
          <a:solidFill>
            <a:schemeClr val="bg1"/>
          </a:solidFill>
          <a:ln w="57150" cmpd="thinThick">
            <a:solidFill>
              <a:srgbClr val="FFCC66"/>
            </a:solidFill>
            <a:round/>
            <a:headEnd/>
            <a:tailEnd/>
          </a:ln>
          <a:effectLst/>
        </p:spPr>
        <p:txBody>
          <a:bodyPr wrap="none" lIns="71323" tIns="35662" rIns="71323" bIns="35662" anchor="ctr"/>
          <a:lstStyle/>
          <a:p>
            <a:pPr>
              <a:defRPr/>
            </a:pPr>
            <a:endParaRPr lang="en-US" sz="2500">
              <a:solidFill>
                <a:srgbClr val="FF3300"/>
              </a:solidFill>
              <a:effectLst>
                <a:outerShdw blurRad="38100" dist="38100" dir="2700000" algn="tl">
                  <a:srgbClr val="C0C0C0"/>
                </a:outerShdw>
              </a:effectLst>
            </a:endParaRPr>
          </a:p>
        </p:txBody>
      </p:sp>
      <p:sp>
        <p:nvSpPr>
          <p:cNvPr id="24584" name="Rectangle 18"/>
          <p:cNvSpPr>
            <a:spLocks noChangeArrowheads="1"/>
          </p:cNvSpPr>
          <p:nvPr/>
        </p:nvSpPr>
        <p:spPr bwMode="auto">
          <a:xfrm>
            <a:off x="131763" y="904875"/>
            <a:ext cx="1592262" cy="4606396"/>
          </a:xfrm>
          <a:prstGeom prst="rect">
            <a:avLst/>
          </a:prstGeom>
          <a:gradFill rotWithShape="1">
            <a:gsLst>
              <a:gs pos="0">
                <a:srgbClr val="3399FF"/>
              </a:gs>
              <a:gs pos="100000">
                <a:schemeClr val="bg1"/>
              </a:gs>
            </a:gsLst>
            <a:lin ang="5400000" scaled="1"/>
          </a:gradFill>
          <a:ln w="57150" cmpd="thinThick">
            <a:solidFill>
              <a:srgbClr val="FF3399"/>
            </a:solidFill>
            <a:miter lim="800000"/>
            <a:headEnd/>
            <a:tailEnd/>
          </a:ln>
        </p:spPr>
        <p:txBody>
          <a:bodyPr wrap="none" lIns="71323" tIns="35662" rIns="71323" bIns="35662" anchor="ctr"/>
          <a:lstStyle/>
          <a:p>
            <a:endParaRPr lang="en-US"/>
          </a:p>
        </p:txBody>
      </p:sp>
      <p:grpSp>
        <p:nvGrpSpPr>
          <p:cNvPr id="24585" name="Group 19"/>
          <p:cNvGrpSpPr>
            <a:grpSpLocks/>
          </p:cNvGrpSpPr>
          <p:nvPr/>
        </p:nvGrpSpPr>
        <p:grpSpPr bwMode="auto">
          <a:xfrm>
            <a:off x="4641850" y="129647"/>
            <a:ext cx="4273550" cy="390261"/>
            <a:chOff x="2928" y="144"/>
            <a:chExt cx="1392" cy="288"/>
          </a:xfrm>
        </p:grpSpPr>
        <p:sp>
          <p:nvSpPr>
            <p:cNvPr id="137236" name="AutoShape 20"/>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sp>
          <p:nvSpPr>
            <p:cNvPr id="137237" name="AutoShape 21"/>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p>
          </p:txBody>
        </p:sp>
      </p:grpSp>
      <p:sp>
        <p:nvSpPr>
          <p:cNvPr id="24586" name="AutoShape 22"/>
          <p:cNvSpPr>
            <a:spLocks noChangeArrowheads="1"/>
          </p:cNvSpPr>
          <p:nvPr/>
        </p:nvSpPr>
        <p:spPr bwMode="auto">
          <a:xfrm>
            <a:off x="63500" y="18522"/>
            <a:ext cx="4578350" cy="649553"/>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lIns="71323" tIns="35662" rIns="71323" bIns="35662" anchor="ctr"/>
          <a:lstStyle/>
          <a:p>
            <a:pPr algn="r"/>
            <a:endParaRPr lang="en-US"/>
          </a:p>
        </p:txBody>
      </p:sp>
      <p:sp>
        <p:nvSpPr>
          <p:cNvPr id="24587" name="WordArt 25"/>
          <p:cNvSpPr>
            <a:spLocks noChangeArrowheads="1" noChangeShapeType="1" noTextEdit="1"/>
          </p:cNvSpPr>
          <p:nvPr/>
        </p:nvSpPr>
        <p:spPr bwMode="auto">
          <a:xfrm>
            <a:off x="603250" y="161396"/>
            <a:ext cx="3505200" cy="361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1323" tIns="35662" rIns="71323" bIns="35662" fromWordArt="1">
            <a:prstTxWarp prst="textPlain">
              <a:avLst>
                <a:gd name="adj" fmla="val 50000"/>
              </a:avLst>
            </a:prstTxWarp>
          </a:bodyPr>
          <a:lstStyle/>
          <a:p>
            <a:r>
              <a:rPr lang="en-US" sz="2200" kern="10" dirty="0" err="1">
                <a:solidFill>
                  <a:srgbClr val="FFFF00"/>
                </a:solidFill>
                <a:latin typeface="+mj-lt"/>
                <a:ea typeface="+mj-lt"/>
                <a:cs typeface="+mj-lt"/>
              </a:rPr>
              <a:t>Câu</a:t>
            </a:r>
            <a:r>
              <a:rPr lang="en-US" sz="2200" kern="10" dirty="0">
                <a:solidFill>
                  <a:srgbClr val="FFFF00"/>
                </a:solidFill>
                <a:latin typeface="+mj-lt"/>
                <a:ea typeface="+mj-lt"/>
                <a:cs typeface="+mj-lt"/>
              </a:rPr>
              <a:t> </a:t>
            </a:r>
            <a:r>
              <a:rPr lang="en-US" sz="2200" kern="10" dirty="0" err="1">
                <a:solidFill>
                  <a:srgbClr val="FFFF00"/>
                </a:solidFill>
                <a:latin typeface="+mj-lt"/>
                <a:ea typeface="+mj-lt"/>
                <a:cs typeface="+mj-lt"/>
              </a:rPr>
              <a:t>hỏi</a:t>
            </a:r>
            <a:endParaRPr lang="en-US" sz="2200" kern="10" dirty="0">
              <a:solidFill>
                <a:srgbClr val="FFFF00"/>
              </a:solidFill>
              <a:latin typeface="+mj-lt"/>
              <a:ea typeface="+mj-lt"/>
              <a:cs typeface="+mj-lt"/>
            </a:endParaRPr>
          </a:p>
        </p:txBody>
      </p:sp>
      <p:sp>
        <p:nvSpPr>
          <p:cNvPr id="24588" name="WordArt 48"/>
          <p:cNvSpPr>
            <a:spLocks noChangeArrowheads="1" noChangeShapeType="1" noTextEdit="1"/>
          </p:cNvSpPr>
          <p:nvPr/>
        </p:nvSpPr>
        <p:spPr bwMode="auto">
          <a:xfrm>
            <a:off x="5686425" y="1333501"/>
            <a:ext cx="381000" cy="277813"/>
          </a:xfrm>
          <a:prstGeom prst="rect">
            <a:avLst/>
          </a:prstGeom>
        </p:spPr>
        <p:txBody>
          <a:bodyPr wrap="none" lIns="71323" tIns="35662" rIns="71323" bIns="35662" fromWordArt="1">
            <a:prstTxWarp prst="textPlain">
              <a:avLst>
                <a:gd name="adj" fmla="val 50000"/>
              </a:avLst>
            </a:prstTxWarp>
          </a:bodyPr>
          <a:lstStyle/>
          <a:p>
            <a:endParaRPr lang="en-US" sz="2800" kern="10">
              <a:ln w="25400">
                <a:solidFill>
                  <a:srgbClr val="000000"/>
                </a:solidFill>
                <a:round/>
                <a:headEnd/>
                <a:tailEnd/>
              </a:ln>
              <a:solidFill>
                <a:srgbClr val="CC0000"/>
              </a:solidFill>
              <a:latin typeface="Arial Black"/>
            </a:endParaRPr>
          </a:p>
        </p:txBody>
      </p:sp>
      <p:sp>
        <p:nvSpPr>
          <p:cNvPr id="25613" name="TextBox 40"/>
          <p:cNvSpPr txBox="1">
            <a:spLocks noChangeArrowheads="1"/>
          </p:cNvSpPr>
          <p:nvPr/>
        </p:nvSpPr>
        <p:spPr bwMode="auto">
          <a:xfrm>
            <a:off x="2032000" y="937353"/>
            <a:ext cx="6598557" cy="93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dirty="0" err="1">
                <a:solidFill>
                  <a:srgbClr val="0000CC"/>
                </a:solidFill>
                <a:latin typeface="Arial" pitchFamily="34" charset="0"/>
                <a:cs typeface="Arial" pitchFamily="34" charset="0"/>
              </a:rPr>
              <a:t>Việc</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làm</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nào</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không</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thể</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hiện</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tình</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yêu</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với</a:t>
            </a:r>
            <a:r>
              <a:rPr lang="en-US" sz="2800" b="1" dirty="0">
                <a:solidFill>
                  <a:srgbClr val="0000CC"/>
                </a:solidFill>
                <a:latin typeface="Arial" pitchFamily="34" charset="0"/>
                <a:cs typeface="Arial" pitchFamily="34" charset="0"/>
              </a:rPr>
              <a:t> </a:t>
            </a:r>
            <a:r>
              <a:rPr lang="en-US" sz="2800" b="1" dirty="0" err="1">
                <a:solidFill>
                  <a:srgbClr val="0000CC"/>
                </a:solidFill>
                <a:latin typeface="Arial" pitchFamily="34" charset="0"/>
                <a:cs typeface="Arial" pitchFamily="34" charset="0"/>
              </a:rPr>
              <a:t>mẹ</a:t>
            </a:r>
            <a:r>
              <a:rPr lang="en-US" sz="2800" b="1" dirty="0">
                <a:solidFill>
                  <a:srgbClr val="0000CC"/>
                </a:solidFill>
                <a:latin typeface="Arial" pitchFamily="34" charset="0"/>
                <a:cs typeface="Arial" pitchFamily="34" charset="0"/>
              </a:rPr>
              <a:t>? </a:t>
            </a:r>
          </a:p>
        </p:txBody>
      </p:sp>
      <p:sp>
        <p:nvSpPr>
          <p:cNvPr id="25614" name="AutoShape 46"/>
          <p:cNvSpPr>
            <a:spLocks noChangeArrowheads="1"/>
          </p:cNvSpPr>
          <p:nvPr/>
        </p:nvSpPr>
        <p:spPr bwMode="auto">
          <a:xfrm>
            <a:off x="304800" y="1143000"/>
            <a:ext cx="1219200" cy="952500"/>
          </a:xfrm>
          <a:prstGeom prst="hexagon">
            <a:avLst>
              <a:gd name="adj" fmla="val 26667"/>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angle"/>
          </a:sp3d>
        </p:spPr>
        <p:txBody>
          <a:bodyPr wrap="none" lIns="71323" tIns="35662" rIns="71323" bIns="35662" anchor="ctr"/>
          <a:lstStyle/>
          <a:p>
            <a:pPr>
              <a:defRPr/>
            </a:pPr>
            <a:endParaRPr lang="en-US"/>
          </a:p>
        </p:txBody>
      </p:sp>
      <p:pic>
        <p:nvPicPr>
          <p:cNvPr id="33" name="Picture 10" descr="11"/>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85801" y="1333500"/>
            <a:ext cx="606425" cy="55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2"/>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685801" y="1270000"/>
            <a:ext cx="512763" cy="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3"/>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685801" y="12700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4"/>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457201" y="1333501"/>
            <a:ext cx="5207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5"/>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609601" y="1270000"/>
            <a:ext cx="5826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2" descr="bell"/>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5150" y="1255449"/>
            <a:ext cx="768350" cy="58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AutoShape 2" descr="Kết quả hình ảnh cho chào cô vào lớp"/>
          <p:cNvSpPr>
            <a:spLocks noChangeAspect="1" noChangeArrowheads="1"/>
          </p:cNvSpPr>
          <p:nvPr/>
        </p:nvSpPr>
        <p:spPr bwMode="auto">
          <a:xfrm>
            <a:off x="155575" y="-120386"/>
            <a:ext cx="304800"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323" tIns="35662" rIns="71323" bIns="35662"/>
          <a:lstStyle/>
          <a:p>
            <a:endParaRPr lang="en-US"/>
          </a:p>
        </p:txBody>
      </p:sp>
      <p:sp>
        <p:nvSpPr>
          <p:cNvPr id="43" name="Flowchart: Terminator 42"/>
          <p:cNvSpPr/>
          <p:nvPr>
            <p:custDataLst>
              <p:tags r:id="rId1"/>
            </p:custDataLst>
          </p:nvPr>
        </p:nvSpPr>
        <p:spPr>
          <a:xfrm>
            <a:off x="2815774" y="3338025"/>
            <a:ext cx="5570311" cy="839083"/>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marL="267462" indent="-267462" algn="ctr"/>
            <a:r>
              <a:rPr lang="en-US" sz="2400" b="1" dirty="0">
                <a:solidFill>
                  <a:srgbClr val="FFFF00"/>
                </a:solidFill>
                <a:latin typeface="Arial" pitchFamily="34" charset="0"/>
                <a:cs typeface="Arial" pitchFamily="34" charset="0"/>
              </a:rPr>
              <a:t>2. </a:t>
            </a:r>
            <a:r>
              <a:rPr lang="en-US" sz="2400" b="1" dirty="0" err="1">
                <a:solidFill>
                  <a:srgbClr val="FFFF00"/>
                </a:solidFill>
                <a:latin typeface="Arial" pitchFamily="34" charset="0"/>
                <a:cs typeface="Arial" pitchFamily="34" charset="0"/>
              </a:rPr>
              <a:t>Phụ</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giúp</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bố</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mẹ</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kể</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cả</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những</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việc</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nhỏ</a:t>
            </a:r>
            <a:r>
              <a:rPr lang="en-US" sz="2400" b="1" dirty="0">
                <a:solidFill>
                  <a:srgbClr val="FFFF00"/>
                </a:solidFill>
                <a:latin typeface="Arial" pitchFamily="34" charset="0"/>
                <a:cs typeface="Arial" pitchFamily="34" charset="0"/>
              </a:rPr>
              <a:t> </a:t>
            </a:r>
            <a:r>
              <a:rPr lang="en-US" sz="2400" b="1" dirty="0" err="1">
                <a:solidFill>
                  <a:srgbClr val="FFFF00"/>
                </a:solidFill>
                <a:latin typeface="Arial" pitchFamily="34" charset="0"/>
                <a:cs typeface="Arial" pitchFamily="34" charset="0"/>
              </a:rPr>
              <a:t>nhất</a:t>
            </a:r>
            <a:endParaRPr lang="en-US" sz="2400" b="1" dirty="0">
              <a:solidFill>
                <a:srgbClr val="FFFF00"/>
              </a:solidFill>
              <a:latin typeface="Arial" pitchFamily="34" charset="0"/>
              <a:cs typeface="Arial" pitchFamily="34" charset="0"/>
            </a:endParaRPr>
          </a:p>
        </p:txBody>
      </p:sp>
      <p:sp>
        <p:nvSpPr>
          <p:cNvPr id="44" name="Flowchart: Terminator 43"/>
          <p:cNvSpPr/>
          <p:nvPr>
            <p:custDataLst>
              <p:tags r:id="rId2"/>
            </p:custDataLst>
          </p:nvPr>
        </p:nvSpPr>
        <p:spPr>
          <a:xfrm>
            <a:off x="2931886" y="4579343"/>
            <a:ext cx="5497741" cy="805457"/>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3. </a:t>
            </a:r>
            <a:r>
              <a:rPr lang="vi-VN" sz="2400" b="1" dirty="0">
                <a:solidFill>
                  <a:srgbClr val="FFFF00"/>
                </a:solidFill>
                <a:latin typeface="Arial" pitchFamily="34" charset="0"/>
                <a:cs typeface="Arial" pitchFamily="34" charset="0"/>
              </a:rPr>
              <a:t>Nói lời yêu thương với mẹ mỗi ngày.</a:t>
            </a:r>
            <a:endParaRPr lang="en-US" sz="2400" b="1" dirty="0">
              <a:solidFill>
                <a:srgbClr val="FFFF00"/>
              </a:solidFill>
              <a:latin typeface="Arial" pitchFamily="34" charset="0"/>
              <a:cs typeface="Arial" pitchFamily="34" charset="0"/>
            </a:endParaRPr>
          </a:p>
        </p:txBody>
      </p:sp>
      <p:sp>
        <p:nvSpPr>
          <p:cNvPr id="47" name="Flowchart: Terminator 46"/>
          <p:cNvSpPr/>
          <p:nvPr>
            <p:custDataLst>
              <p:tags r:id="rId3"/>
            </p:custDataLst>
          </p:nvPr>
        </p:nvSpPr>
        <p:spPr>
          <a:xfrm>
            <a:off x="2815774" y="2056723"/>
            <a:ext cx="5379813" cy="890738"/>
          </a:xfrm>
          <a:prstGeom prst="flowChartTerminator">
            <a:avLst/>
          </a:prstGeom>
          <a:solidFill>
            <a:srgbClr val="00B050"/>
          </a:solidFill>
          <a:ln w="25400" cap="flat" cmpd="sng" algn="ctr">
            <a:solidFill>
              <a:schemeClr val="accent6">
                <a:shade val="50000"/>
              </a:schemeClr>
            </a:solidFill>
            <a:prstDash val="solid"/>
          </a:ln>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lIns="71323" tIns="35662" rIns="71323" bIns="35662" anchor="ctr"/>
          <a:lstStyle/>
          <a:p>
            <a:pPr algn="ctr">
              <a:defRPr/>
            </a:pPr>
            <a:r>
              <a:rPr lang="en-US" sz="2400" b="1" dirty="0">
                <a:solidFill>
                  <a:srgbClr val="FFFF00"/>
                </a:solidFill>
                <a:latin typeface="Arial" pitchFamily="34" charset="0"/>
                <a:cs typeface="Arial" pitchFamily="34" charset="0"/>
              </a:rPr>
              <a:t>1. </a:t>
            </a:r>
            <a:r>
              <a:rPr lang="vi-VN" sz="2400" b="1" dirty="0">
                <a:solidFill>
                  <a:srgbClr val="FFFF00"/>
                </a:solidFill>
                <a:latin typeface="Arial" pitchFamily="34" charset="0"/>
                <a:cs typeface="Arial" pitchFamily="34" charset="0"/>
              </a:rPr>
              <a:t>Thường xuyên đi học muộn để cô giáo phàn nàn với mẹ.</a:t>
            </a:r>
            <a:endParaRPr lang="en-US" sz="2400" b="1" dirty="0">
              <a:solidFill>
                <a:srgbClr val="FFFF00"/>
              </a:solidFill>
              <a:latin typeface="Arial" pitchFamily="34" charset="0"/>
              <a:cs typeface="Arial" pitchFamily="34" charset="0"/>
            </a:endParaRPr>
          </a:p>
        </p:txBody>
      </p:sp>
      <p:pic>
        <p:nvPicPr>
          <p:cNvPr id="48" name="Picture 47"/>
          <p:cNvPicPr>
            <a:picLocks noChangeAspect="1"/>
          </p:cNvPicPr>
          <p:nvPr>
            <p:custDataLst>
              <p:tags r:id="rId4"/>
            </p:custDataLst>
          </p:nvPr>
        </p:nvPicPr>
        <p:blipFill>
          <a:blip r:embed="rId24">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custDataLst>
              <p:tags r:id="rId5"/>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custDataLst>
              <p:tags r:id="rId6"/>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6075"/>
            <a:ext cx="1214437"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280989" y="2440783"/>
            <a:ext cx="1214437"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6">
            <a:hlinkClick r:id="rId26" action="ppaction://hlinksldjump"/>
          </p:cNvPr>
          <p:cNvSpPr>
            <a:spLocks noChangeArrowheads="1"/>
          </p:cNvSpPr>
          <p:nvPr/>
        </p:nvSpPr>
        <p:spPr bwMode="auto">
          <a:xfrm>
            <a:off x="253110" y="3789189"/>
            <a:ext cx="1295400" cy="1016000"/>
          </a:xfrm>
          <a:prstGeom prst="hexagon">
            <a:avLst>
              <a:gd name="adj" fmla="val 26563"/>
              <a:gd name="vf" fmla="val 115470"/>
            </a:avLst>
          </a:prstGeom>
          <a:solidFill>
            <a:srgbClr val="FFFF00"/>
          </a:solidFill>
          <a:ln w="38100" cmpd="dbl" algn="ctr">
            <a:solidFill>
              <a:srgbClr val="FF0000"/>
            </a:solidFill>
            <a:miter lim="800000"/>
            <a:headEnd/>
            <a:tailEnd/>
          </a:ln>
          <a:effectLst/>
          <a:scene3d>
            <a:camera prst="orthographicFront"/>
            <a:lightRig rig="threePt" dir="t"/>
          </a:scene3d>
          <a:sp3d>
            <a:bevelT prst="convex"/>
          </a:sp3d>
        </p:spPr>
        <p:txBody>
          <a:bodyPr wrap="none" lIns="71323" tIns="35662" rIns="71323" bIns="35662" anchor="ctr"/>
          <a:lstStyle/>
          <a:p>
            <a:pPr algn="ctr">
              <a:defRPr/>
            </a:pPr>
            <a:endParaRPr lang="en-US" sz="1900" b="1" dirty="0">
              <a:solidFill>
                <a:srgbClr val="0000CC"/>
              </a:solidFill>
            </a:endParaRPr>
          </a:p>
        </p:txBody>
      </p:sp>
    </p:spTree>
    <p:extLst>
      <p:ext uri="{BB962C8B-B14F-4D97-AF65-F5344CB8AC3E}">
        <p14:creationId xmlns:p14="http://schemas.microsoft.com/office/powerpoint/2010/main" val="238948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subTnLst>
                                    <p:audio>
                                      <p:cMediaNode vol="76000">
                                        <p:cTn display="0" masterRel="sameClick">
                                          <p:stCondLst>
                                            <p:cond evt="begin" delay="0">
                                              <p:tn val="5"/>
                                            </p:cond>
                                          </p:stCondLst>
                                          <p:endCondLst>
                                            <p:cond evt="onStopAudio" delay="0">
                                              <p:tgtEl>
                                                <p:sldTgt/>
                                              </p:tgtEl>
                                            </p:cond>
                                          </p:endCondLst>
                                        </p:cTn>
                                        <p:tgtEl>
                                          <p:sndTgt r:embed="rId10" name="breeze.wav"/>
                                        </p:tgtEl>
                                      </p:cMediaNode>
                                    </p:audio>
                                  </p:sub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1000"/>
                                        <p:tgtEl>
                                          <p:spTgt spid="43"/>
                                        </p:tgtEl>
                                      </p:cBhvr>
                                    </p:animEffect>
                                  </p:childTnLst>
                                  <p:subTnLst>
                                    <p:audio>
                                      <p:cMediaNode vol="76000">
                                        <p:cTn display="0" masterRel="sameClick">
                                          <p:stCondLst>
                                            <p:cond evt="begin" delay="0">
                                              <p:tn val="8"/>
                                            </p:cond>
                                          </p:stCondLst>
                                          <p:endCondLst>
                                            <p:cond evt="onStopAudio" delay="0">
                                              <p:tgtEl>
                                                <p:sldTgt/>
                                              </p:tgtEl>
                                            </p:cond>
                                          </p:endCondLst>
                                        </p:cTn>
                                        <p:tgtEl>
                                          <p:sndTgt r:embed="rId10" name="breeze.wav"/>
                                        </p:tgtEl>
                                      </p:cMediaNode>
                                    </p:audio>
                                  </p:subTnLst>
                                </p:cTn>
                              </p:par>
                              <p:par>
                                <p:cTn id="11" presetID="16" presetClass="entr" presetSubtype="21"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000"/>
                                        <p:tgtEl>
                                          <p:spTgt spid="44"/>
                                        </p:tgtEl>
                                      </p:cBhvr>
                                    </p:animEffect>
                                  </p:childTnLst>
                                  <p:subTnLst>
                                    <p:audio>
                                      <p:cMediaNode vol="76000">
                                        <p:cTn display="0" masterRel="sameClick">
                                          <p:stCondLst>
                                            <p:cond evt="begin" delay="0">
                                              <p:tn val="11"/>
                                            </p:cond>
                                          </p:stCondLst>
                                          <p:endCondLst>
                                            <p:cond evt="onStopAudio" delay="0">
                                              <p:tgtEl>
                                                <p:sldTgt/>
                                              </p:tgtEl>
                                            </p:cond>
                                          </p:endCondLst>
                                        </p:cTn>
                                        <p:tgtEl>
                                          <p:sndTgt r:embed="rId10" name="breeze.wav"/>
                                        </p:tgtEl>
                                      </p:cMediaNode>
                                    </p:audio>
                                  </p:sub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strVal val="#ppt_w+.3"/>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Effect transition="in" filter="fade">
                                      <p:cBhvr>
                                        <p:cTn id="20" dur="1000"/>
                                        <p:tgtEl>
                                          <p:spTgt spid="37"/>
                                        </p:tgtEl>
                                      </p:cBhvr>
                                    </p:animEffect>
                                  </p:childTnLst>
                                  <p:subTnLst>
                                    <p:set>
                                      <p:cBhvr override="childStyle">
                                        <p:cTn dur="1" fill="hold" display="0" masterRel="sameClick" afterEffect="1">
                                          <p:stCondLst>
                                            <p:cond evt="end" delay="0">
                                              <p:tn val="16"/>
                                            </p:cond>
                                          </p:stCondLst>
                                        </p:cTn>
                                        <p:tgtEl>
                                          <p:spTgt spid="37"/>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11" name="click.wav"/>
                                        </p:tgtEl>
                                      </p:cMediaNode>
                                    </p:audio>
                                  </p:sub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000" fill="hold"/>
                                        <p:tgtEl>
                                          <p:spTgt spid="36"/>
                                        </p:tgtEl>
                                        <p:attrNameLst>
                                          <p:attrName>ppt_w</p:attrName>
                                        </p:attrNameLst>
                                      </p:cBhvr>
                                      <p:tavLst>
                                        <p:tav tm="0">
                                          <p:val>
                                            <p:strVal val="#ppt_w+.3"/>
                                          </p:val>
                                        </p:tav>
                                        <p:tav tm="100000">
                                          <p:val>
                                            <p:strVal val="#ppt_w"/>
                                          </p:val>
                                        </p:tav>
                                      </p:tavLst>
                                    </p:anim>
                                    <p:anim calcmode="lin" valueType="num">
                                      <p:cBhvr>
                                        <p:cTn id="25" dur="1000" fill="hold"/>
                                        <p:tgtEl>
                                          <p:spTgt spid="36"/>
                                        </p:tgtEl>
                                        <p:attrNameLst>
                                          <p:attrName>ppt_h</p:attrName>
                                        </p:attrNameLst>
                                      </p:cBhvr>
                                      <p:tavLst>
                                        <p:tav tm="0">
                                          <p:val>
                                            <p:strVal val="#ppt_h"/>
                                          </p:val>
                                        </p:tav>
                                        <p:tav tm="100000">
                                          <p:val>
                                            <p:strVal val="#ppt_h"/>
                                          </p:val>
                                        </p:tav>
                                      </p:tavLst>
                                    </p:anim>
                                    <p:animEffect transition="in" filter="fade">
                                      <p:cBhvr>
                                        <p:cTn id="26" dur="1000"/>
                                        <p:tgtEl>
                                          <p:spTgt spid="36"/>
                                        </p:tgtEl>
                                      </p:cBhvr>
                                    </p:animEffect>
                                  </p:childTnLst>
                                  <p:subTnLst>
                                    <p:set>
                                      <p:cBhvr override="childStyle">
                                        <p:cTn dur="1" fill="hold" display="0" masterRel="sameClick" afterEffect="1">
                                          <p:stCondLst>
                                            <p:cond evt="end" delay="0">
                                              <p:tn val="22"/>
                                            </p:cond>
                                          </p:stCondLst>
                                        </p:cTn>
                                        <p:tgtEl>
                                          <p:spTgt spid="36"/>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11" name="click.wav"/>
                                        </p:tgtEl>
                                      </p:cMediaNode>
                                    </p:audio>
                                  </p:sub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000" fill="hold"/>
                                        <p:tgtEl>
                                          <p:spTgt spid="35"/>
                                        </p:tgtEl>
                                        <p:attrNameLst>
                                          <p:attrName>ppt_w</p:attrName>
                                        </p:attrNameLst>
                                      </p:cBhvr>
                                      <p:tavLst>
                                        <p:tav tm="0">
                                          <p:val>
                                            <p:strVal val="#ppt_w+.3"/>
                                          </p:val>
                                        </p:tav>
                                        <p:tav tm="100000">
                                          <p:val>
                                            <p:strVal val="#ppt_w"/>
                                          </p:val>
                                        </p:tav>
                                      </p:tavLst>
                                    </p:anim>
                                    <p:anim calcmode="lin" valueType="num">
                                      <p:cBhvr>
                                        <p:cTn id="31" dur="1000" fill="hold"/>
                                        <p:tgtEl>
                                          <p:spTgt spid="35"/>
                                        </p:tgtEl>
                                        <p:attrNameLst>
                                          <p:attrName>ppt_h</p:attrName>
                                        </p:attrNameLst>
                                      </p:cBhvr>
                                      <p:tavLst>
                                        <p:tav tm="0">
                                          <p:val>
                                            <p:strVal val="#ppt_h"/>
                                          </p:val>
                                        </p:tav>
                                        <p:tav tm="100000">
                                          <p:val>
                                            <p:strVal val="#ppt_h"/>
                                          </p:val>
                                        </p:tav>
                                      </p:tavLst>
                                    </p:anim>
                                    <p:animEffect transition="in" filter="fade">
                                      <p:cBhvr>
                                        <p:cTn id="32" dur="1000"/>
                                        <p:tgtEl>
                                          <p:spTgt spid="35"/>
                                        </p:tgtEl>
                                      </p:cBhvr>
                                    </p:animEffect>
                                  </p:childTnLst>
                                  <p:subTnLst>
                                    <p:set>
                                      <p:cBhvr override="childStyle">
                                        <p:cTn dur="1" fill="hold" display="0" masterRel="sameClick" afterEffect="1">
                                          <p:stCondLst>
                                            <p:cond evt="end" delay="0">
                                              <p:tn val="28"/>
                                            </p:cond>
                                          </p:stCondLst>
                                        </p:cTn>
                                        <p:tgtEl>
                                          <p:spTgt spid="35"/>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11" name="click.wav"/>
                                        </p:tgtEl>
                                      </p:cMediaNode>
                                    </p:audio>
                                  </p:subTnLst>
                                </p:cTn>
                              </p:par>
                            </p:childTnLst>
                          </p:cTn>
                        </p:par>
                        <p:par>
                          <p:cTn id="33" fill="hold" nodeType="afterGroup">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strVal val="#ppt_w+.3"/>
                                          </p:val>
                                        </p:tav>
                                        <p:tav tm="100000">
                                          <p:val>
                                            <p:strVal val="#ppt_w"/>
                                          </p:val>
                                        </p:tav>
                                      </p:tavLst>
                                    </p:anim>
                                    <p:anim calcmode="lin" valueType="num">
                                      <p:cBhvr>
                                        <p:cTn id="37" dur="1000" fill="hold"/>
                                        <p:tgtEl>
                                          <p:spTgt spid="34"/>
                                        </p:tgtEl>
                                        <p:attrNameLst>
                                          <p:attrName>ppt_h</p:attrName>
                                        </p:attrNameLst>
                                      </p:cBhvr>
                                      <p:tavLst>
                                        <p:tav tm="0">
                                          <p:val>
                                            <p:strVal val="#ppt_h"/>
                                          </p:val>
                                        </p:tav>
                                        <p:tav tm="100000">
                                          <p:val>
                                            <p:strVal val="#ppt_h"/>
                                          </p:val>
                                        </p:tav>
                                      </p:tavLst>
                                    </p:anim>
                                    <p:animEffect transition="in" filter="fade">
                                      <p:cBhvr>
                                        <p:cTn id="38" dur="1000"/>
                                        <p:tgtEl>
                                          <p:spTgt spid="34"/>
                                        </p:tgtEl>
                                      </p:cBhvr>
                                    </p:animEffect>
                                  </p:childTnLst>
                                  <p:subTnLst>
                                    <p:set>
                                      <p:cBhvr override="childStyle">
                                        <p:cTn dur="1" fill="hold" display="0" masterRel="sameClick" afterEffect="1">
                                          <p:stCondLst>
                                            <p:cond evt="end" delay="0">
                                              <p:tn val="34"/>
                                            </p:cond>
                                          </p:stCondLst>
                                        </p:cTn>
                                        <p:tgtEl>
                                          <p:spTgt spid="34"/>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11" name="click.wav"/>
                                        </p:tgtEl>
                                      </p:cMediaNode>
                                    </p:audio>
                                  </p:subTnLst>
                                </p:cTn>
                              </p:par>
                            </p:childTnLst>
                          </p:cTn>
                        </p:par>
                        <p:par>
                          <p:cTn id="39" fill="hold" nodeType="afterGroup">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strVal val="#ppt_w+.3"/>
                                          </p:val>
                                        </p:tav>
                                        <p:tav tm="100000">
                                          <p:val>
                                            <p:strVal val="#ppt_w"/>
                                          </p:val>
                                        </p:tav>
                                      </p:tavLst>
                                    </p:anim>
                                    <p:anim calcmode="lin" valueType="num">
                                      <p:cBhvr>
                                        <p:cTn id="43" dur="1000" fill="hold"/>
                                        <p:tgtEl>
                                          <p:spTgt spid="33"/>
                                        </p:tgtEl>
                                        <p:attrNameLst>
                                          <p:attrName>ppt_h</p:attrName>
                                        </p:attrNameLst>
                                      </p:cBhvr>
                                      <p:tavLst>
                                        <p:tav tm="0">
                                          <p:val>
                                            <p:strVal val="#ppt_h"/>
                                          </p:val>
                                        </p:tav>
                                        <p:tav tm="100000">
                                          <p:val>
                                            <p:strVal val="#ppt_h"/>
                                          </p:val>
                                        </p:tav>
                                      </p:tavLst>
                                    </p:anim>
                                    <p:animEffect transition="in" filter="fade">
                                      <p:cBhvr>
                                        <p:cTn id="44" dur="1000"/>
                                        <p:tgtEl>
                                          <p:spTgt spid="33"/>
                                        </p:tgtEl>
                                      </p:cBhvr>
                                    </p:animEffect>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12" name="chimes.wav"/>
                                        </p:tgtEl>
                                      </p:cMediaNode>
                                    </p:audio>
                                  </p:subTnLst>
                                </p:cTn>
                              </p:par>
                            </p:childTnLst>
                          </p:cTn>
                        </p:par>
                        <p:par>
                          <p:cTn id="45" fill="hold" nodeType="afterGroup">
                            <p:stCondLst>
                              <p:cond delay="5000"/>
                            </p:stCondLst>
                            <p:childTnLst>
                              <p:par>
                                <p:cTn id="46" presetID="3" presetClass="entr" presetSubtype="1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horizontal)">
                                      <p:cBhvr>
                                        <p:cTn id="48" dur="500"/>
                                        <p:tgtEl>
                                          <p:spTgt spid="45"/>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13" name="DOORBELL.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down)">
                                      <p:cBhvr>
                                        <p:cTn id="53" dur="580">
                                          <p:stCondLst>
                                            <p:cond delay="0"/>
                                          </p:stCondLst>
                                        </p:cTn>
                                        <p:tgtEl>
                                          <p:spTgt spid="50"/>
                                        </p:tgtEl>
                                      </p:cBhvr>
                                    </p:animEffect>
                                    <p:anim calcmode="lin" valueType="num">
                                      <p:cBhvr>
                                        <p:cTn id="5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59" dur="26">
                                          <p:stCondLst>
                                            <p:cond delay="650"/>
                                          </p:stCondLst>
                                        </p:cTn>
                                        <p:tgtEl>
                                          <p:spTgt spid="50"/>
                                        </p:tgtEl>
                                      </p:cBhvr>
                                      <p:to x="100000" y="60000"/>
                                    </p:animScale>
                                    <p:animScale>
                                      <p:cBhvr>
                                        <p:cTn id="60" dur="166" decel="50000">
                                          <p:stCondLst>
                                            <p:cond delay="676"/>
                                          </p:stCondLst>
                                        </p:cTn>
                                        <p:tgtEl>
                                          <p:spTgt spid="50"/>
                                        </p:tgtEl>
                                      </p:cBhvr>
                                      <p:to x="100000" y="100000"/>
                                    </p:animScale>
                                    <p:animScale>
                                      <p:cBhvr>
                                        <p:cTn id="61" dur="26">
                                          <p:stCondLst>
                                            <p:cond delay="1312"/>
                                          </p:stCondLst>
                                        </p:cTn>
                                        <p:tgtEl>
                                          <p:spTgt spid="50"/>
                                        </p:tgtEl>
                                      </p:cBhvr>
                                      <p:to x="100000" y="80000"/>
                                    </p:animScale>
                                    <p:animScale>
                                      <p:cBhvr>
                                        <p:cTn id="62" dur="166" decel="50000">
                                          <p:stCondLst>
                                            <p:cond delay="1338"/>
                                          </p:stCondLst>
                                        </p:cTn>
                                        <p:tgtEl>
                                          <p:spTgt spid="50"/>
                                        </p:tgtEl>
                                      </p:cBhvr>
                                      <p:to x="100000" y="100000"/>
                                    </p:animScale>
                                    <p:animScale>
                                      <p:cBhvr>
                                        <p:cTn id="63" dur="26">
                                          <p:stCondLst>
                                            <p:cond delay="1642"/>
                                          </p:stCondLst>
                                        </p:cTn>
                                        <p:tgtEl>
                                          <p:spTgt spid="50"/>
                                        </p:tgtEl>
                                      </p:cBhvr>
                                      <p:to x="100000" y="90000"/>
                                    </p:animScale>
                                    <p:animScale>
                                      <p:cBhvr>
                                        <p:cTn id="64" dur="166" decel="50000">
                                          <p:stCondLst>
                                            <p:cond delay="1668"/>
                                          </p:stCondLst>
                                        </p:cTn>
                                        <p:tgtEl>
                                          <p:spTgt spid="50"/>
                                        </p:tgtEl>
                                      </p:cBhvr>
                                      <p:to x="100000" y="100000"/>
                                    </p:animScale>
                                    <p:animScale>
                                      <p:cBhvr>
                                        <p:cTn id="65" dur="26">
                                          <p:stCondLst>
                                            <p:cond delay="1808"/>
                                          </p:stCondLst>
                                        </p:cTn>
                                        <p:tgtEl>
                                          <p:spTgt spid="50"/>
                                        </p:tgtEl>
                                      </p:cBhvr>
                                      <p:to x="100000" y="95000"/>
                                    </p:animScale>
                                    <p:animScale>
                                      <p:cBhvr>
                                        <p:cTn id="66" dur="166" decel="50000">
                                          <p:stCondLst>
                                            <p:cond delay="1834"/>
                                          </p:stCondLst>
                                        </p:cTn>
                                        <p:tgtEl>
                                          <p:spTgt spid="50"/>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14" name="Nhac hieu thua cuoc.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xit" presetSubtype="21" fill="hold" nodeType="clickEffect">
                                  <p:stCondLst>
                                    <p:cond delay="0"/>
                                  </p:stCondLst>
                                  <p:childTnLst>
                                    <p:animEffect transition="out" filter="barn(inVertical)">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down)">
                                      <p:cBhvr>
                                        <p:cTn id="77" dur="580">
                                          <p:stCondLst>
                                            <p:cond delay="0"/>
                                          </p:stCondLst>
                                        </p:cTn>
                                        <p:tgtEl>
                                          <p:spTgt spid="49"/>
                                        </p:tgtEl>
                                      </p:cBhvr>
                                    </p:animEffect>
                                    <p:anim calcmode="lin" valueType="num">
                                      <p:cBhvr>
                                        <p:cTn id="7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83" dur="26">
                                          <p:stCondLst>
                                            <p:cond delay="650"/>
                                          </p:stCondLst>
                                        </p:cTn>
                                        <p:tgtEl>
                                          <p:spTgt spid="49"/>
                                        </p:tgtEl>
                                      </p:cBhvr>
                                      <p:to x="100000" y="60000"/>
                                    </p:animScale>
                                    <p:animScale>
                                      <p:cBhvr>
                                        <p:cTn id="84" dur="166" decel="50000">
                                          <p:stCondLst>
                                            <p:cond delay="676"/>
                                          </p:stCondLst>
                                        </p:cTn>
                                        <p:tgtEl>
                                          <p:spTgt spid="49"/>
                                        </p:tgtEl>
                                      </p:cBhvr>
                                      <p:to x="100000" y="100000"/>
                                    </p:animScale>
                                    <p:animScale>
                                      <p:cBhvr>
                                        <p:cTn id="85" dur="26">
                                          <p:stCondLst>
                                            <p:cond delay="1312"/>
                                          </p:stCondLst>
                                        </p:cTn>
                                        <p:tgtEl>
                                          <p:spTgt spid="49"/>
                                        </p:tgtEl>
                                      </p:cBhvr>
                                      <p:to x="100000" y="80000"/>
                                    </p:animScale>
                                    <p:animScale>
                                      <p:cBhvr>
                                        <p:cTn id="86" dur="166" decel="50000">
                                          <p:stCondLst>
                                            <p:cond delay="1338"/>
                                          </p:stCondLst>
                                        </p:cTn>
                                        <p:tgtEl>
                                          <p:spTgt spid="49"/>
                                        </p:tgtEl>
                                      </p:cBhvr>
                                      <p:to x="100000" y="100000"/>
                                    </p:animScale>
                                    <p:animScale>
                                      <p:cBhvr>
                                        <p:cTn id="87" dur="26">
                                          <p:stCondLst>
                                            <p:cond delay="1642"/>
                                          </p:stCondLst>
                                        </p:cTn>
                                        <p:tgtEl>
                                          <p:spTgt spid="49"/>
                                        </p:tgtEl>
                                      </p:cBhvr>
                                      <p:to x="100000" y="90000"/>
                                    </p:animScale>
                                    <p:animScale>
                                      <p:cBhvr>
                                        <p:cTn id="88" dur="166" decel="50000">
                                          <p:stCondLst>
                                            <p:cond delay="1668"/>
                                          </p:stCondLst>
                                        </p:cTn>
                                        <p:tgtEl>
                                          <p:spTgt spid="49"/>
                                        </p:tgtEl>
                                      </p:cBhvr>
                                      <p:to x="100000" y="100000"/>
                                    </p:animScale>
                                    <p:animScale>
                                      <p:cBhvr>
                                        <p:cTn id="89" dur="26">
                                          <p:stCondLst>
                                            <p:cond delay="1808"/>
                                          </p:stCondLst>
                                        </p:cTn>
                                        <p:tgtEl>
                                          <p:spTgt spid="49"/>
                                        </p:tgtEl>
                                      </p:cBhvr>
                                      <p:to x="100000" y="95000"/>
                                    </p:animScale>
                                    <p:animScale>
                                      <p:cBhvr>
                                        <p:cTn id="90" dur="166" decel="50000">
                                          <p:stCondLst>
                                            <p:cond delay="1834"/>
                                          </p:stCondLst>
                                        </p:cTn>
                                        <p:tgtEl>
                                          <p:spTgt spid="49"/>
                                        </p:tgtEl>
                                      </p:cBhvr>
                                      <p:to x="100000" y="100000"/>
                                    </p:animScale>
                                  </p:childTnLst>
                                  <p:subTnLst>
                                    <p:audio>
                                      <p:cMediaNode>
                                        <p:cTn display="0" masterRel="sameClick">
                                          <p:stCondLst>
                                            <p:cond evt="begin" delay="0">
                                              <p:tn val="75"/>
                                            </p:cond>
                                          </p:stCondLst>
                                          <p:endCondLst>
                                            <p:cond evt="onStopAudio" delay="0">
                                              <p:tgtEl>
                                                <p:sldTgt/>
                                              </p:tgtEl>
                                            </p:cond>
                                          </p:endCondLst>
                                        </p:cTn>
                                        <p:tgtEl>
                                          <p:sndTgt r:embed="rId14" name="Nhac hieu thua cuo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xit" presetSubtype="21" fill="hold" nodeType="clickEffect">
                                  <p:stCondLst>
                                    <p:cond delay="0"/>
                                  </p:stCondLst>
                                  <p:childTnLst>
                                    <p:animEffect transition="out" filter="barn(inVertical)">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6" restart="whenNotActive" fill="hold" evtFilter="cancelBubble" nodeType="interactiveSeq">
                <p:stCondLst>
                  <p:cond evt="onClick" delay="0">
                    <p:tgtEl>
                      <p:spTgt spid="4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6" presetClass="entr" presetSubtype="0"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80">
                                          <p:stCondLst>
                                            <p:cond delay="0"/>
                                          </p:stCondLst>
                                        </p:cTn>
                                        <p:tgtEl>
                                          <p:spTgt spid="51"/>
                                        </p:tgtEl>
                                      </p:cBhvr>
                                    </p:animEffect>
                                    <p:anim calcmode="lin" valueType="num">
                                      <p:cBhvr>
                                        <p:cTn id="10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07" dur="26">
                                          <p:stCondLst>
                                            <p:cond delay="650"/>
                                          </p:stCondLst>
                                        </p:cTn>
                                        <p:tgtEl>
                                          <p:spTgt spid="51"/>
                                        </p:tgtEl>
                                      </p:cBhvr>
                                      <p:to x="100000" y="60000"/>
                                    </p:animScale>
                                    <p:animScale>
                                      <p:cBhvr>
                                        <p:cTn id="108" dur="166" decel="50000">
                                          <p:stCondLst>
                                            <p:cond delay="676"/>
                                          </p:stCondLst>
                                        </p:cTn>
                                        <p:tgtEl>
                                          <p:spTgt spid="51"/>
                                        </p:tgtEl>
                                      </p:cBhvr>
                                      <p:to x="100000" y="100000"/>
                                    </p:animScale>
                                    <p:animScale>
                                      <p:cBhvr>
                                        <p:cTn id="109" dur="26">
                                          <p:stCondLst>
                                            <p:cond delay="1312"/>
                                          </p:stCondLst>
                                        </p:cTn>
                                        <p:tgtEl>
                                          <p:spTgt spid="51"/>
                                        </p:tgtEl>
                                      </p:cBhvr>
                                      <p:to x="100000" y="80000"/>
                                    </p:animScale>
                                    <p:animScale>
                                      <p:cBhvr>
                                        <p:cTn id="110" dur="166" decel="50000">
                                          <p:stCondLst>
                                            <p:cond delay="1338"/>
                                          </p:stCondLst>
                                        </p:cTn>
                                        <p:tgtEl>
                                          <p:spTgt spid="51"/>
                                        </p:tgtEl>
                                      </p:cBhvr>
                                      <p:to x="100000" y="100000"/>
                                    </p:animScale>
                                    <p:animScale>
                                      <p:cBhvr>
                                        <p:cTn id="111" dur="26">
                                          <p:stCondLst>
                                            <p:cond delay="1642"/>
                                          </p:stCondLst>
                                        </p:cTn>
                                        <p:tgtEl>
                                          <p:spTgt spid="51"/>
                                        </p:tgtEl>
                                      </p:cBhvr>
                                      <p:to x="100000" y="90000"/>
                                    </p:animScale>
                                    <p:animScale>
                                      <p:cBhvr>
                                        <p:cTn id="112" dur="166" decel="50000">
                                          <p:stCondLst>
                                            <p:cond delay="1668"/>
                                          </p:stCondLst>
                                        </p:cTn>
                                        <p:tgtEl>
                                          <p:spTgt spid="51"/>
                                        </p:tgtEl>
                                      </p:cBhvr>
                                      <p:to x="100000" y="100000"/>
                                    </p:animScale>
                                    <p:animScale>
                                      <p:cBhvr>
                                        <p:cTn id="113" dur="26">
                                          <p:stCondLst>
                                            <p:cond delay="1808"/>
                                          </p:stCondLst>
                                        </p:cTn>
                                        <p:tgtEl>
                                          <p:spTgt spid="51"/>
                                        </p:tgtEl>
                                      </p:cBhvr>
                                      <p:to x="100000" y="95000"/>
                                    </p:animScale>
                                    <p:animScale>
                                      <p:cBhvr>
                                        <p:cTn id="114" dur="166" decel="50000">
                                          <p:stCondLst>
                                            <p:cond delay="1834"/>
                                          </p:stCondLst>
                                        </p:cTn>
                                        <p:tgtEl>
                                          <p:spTgt spid="51"/>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14" name="Nhac hieu thua cuo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xit" presetSubtype="21" fill="hold" nodeType="clickEffect">
                                  <p:stCondLst>
                                    <p:cond delay="0"/>
                                  </p:stCondLst>
                                  <p:childTnLst>
                                    <p:animEffect transition="out" filter="barn(inVertical)">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0" restart="whenNotActive" fill="hold" evtFilter="cancelBubble" nodeType="interactiveSeq">
                <p:stCondLst>
                  <p:cond evt="onClick" delay="0">
                    <p:tgtEl>
                      <p:spTgt spid="4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53" presetClass="entr" presetSubtype="16"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subTnLst>
                                    <p:audio>
                                      <p:cMediaNode>
                                        <p:cTn display="0" masterRel="sameClick">
                                          <p:stCondLst>
                                            <p:cond evt="begin" delay="0">
                                              <p:tn val="123"/>
                                            </p:cond>
                                          </p:stCondLst>
                                          <p:endCondLst>
                                            <p:cond evt="onStopAudio" delay="0">
                                              <p:tgtEl>
                                                <p:sldTgt/>
                                              </p:tgtEl>
                                            </p:cond>
                                          </p:endCondLst>
                                        </p:cTn>
                                        <p:tgtEl>
                                          <p:sndTgt r:embed="rId15" name="Tieng vo tay.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6" presetClass="exit" presetSubtype="21" fill="hold" nodeType="clickEffect">
                                  <p:stCondLst>
                                    <p:cond delay="0"/>
                                  </p:stCondLst>
                                  <p:childTnLst>
                                    <p:animEffect transition="out" filter="barn(inVertical)">
                                      <p:cBhvr>
                                        <p:cTn id="131" dur="500"/>
                                        <p:tgtEl>
                                          <p:spTgt spid="48"/>
                                        </p:tgtEl>
                                      </p:cBhvr>
                                    </p:animEffect>
                                    <p:set>
                                      <p:cBhvr>
                                        <p:cTn id="13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VnAvant" pitchFamily="34" charset="0"/>
                <a:ea typeface="Tahoma" pitchFamily="34" charset="0"/>
                <a:cs typeface="Tahoma" pitchFamily="34" charset="0"/>
              </a:rPr>
              <a:t>Bµi</a:t>
            </a:r>
            <a:r>
              <a:rPr lang="en-US" sz="2800" b="1">
                <a:solidFill>
                  <a:srgbClr val="0000CC"/>
                </a:solidFill>
                <a:latin typeface=".VnAvant" pitchFamily="34" charset="0"/>
                <a:ea typeface="Tahoma" pitchFamily="34" charset="0"/>
                <a:cs typeface="Tahoma" pitchFamily="34" charset="0"/>
              </a:rPr>
              <a:t> 25</a:t>
            </a:r>
            <a:endParaRPr lang="en-US" sz="2800" b="1" dirty="0">
              <a:solidFill>
                <a:srgbClr val="0000CC"/>
              </a:solidFill>
              <a:latin typeface=".VnAvant" pitchFamily="34" charset="0"/>
              <a:ea typeface="Tahoma" pitchFamily="34" charset="0"/>
              <a:cs typeface="Tahoma" pitchFamily="34" charset="0"/>
            </a:endParaRPr>
          </a:p>
          <a:p>
            <a:pPr algn="ctr">
              <a:lnSpc>
                <a:spcPct val="150000"/>
              </a:lnSpc>
            </a:pPr>
            <a:r>
              <a:rPr lang="en-US" sz="4400" b="1" dirty="0">
                <a:solidFill>
                  <a:srgbClr val="FF0000"/>
                </a:solidFill>
                <a:latin typeface=".VnAvant" pitchFamily="34" charset="0"/>
                <a:ea typeface="Tahoma" pitchFamily="34" charset="0"/>
                <a:cs typeface="Tahoma" pitchFamily="34" charset="0"/>
              </a:rPr>
              <a:t>MẸ CỦA EM</a:t>
            </a:r>
          </a:p>
        </p:txBody>
      </p:sp>
      <p:sp>
        <p:nvSpPr>
          <p:cNvPr id="3" name="TextBox 2"/>
          <p:cNvSpPr txBox="1"/>
          <p:nvPr/>
        </p:nvSpPr>
        <p:spPr>
          <a:xfrm>
            <a:off x="10276114" y="2438400"/>
            <a:ext cx="184731" cy="307777"/>
          </a:xfrm>
          <a:prstGeom prst="rect">
            <a:avLst/>
          </a:prstGeom>
          <a:noFill/>
        </p:spPr>
        <p:txBody>
          <a:bodyPr wrap="none" rtlCol="0">
            <a:spAutoFit/>
          </a:bodyPr>
          <a:lstStyle/>
          <a:p>
            <a:endParaRPr lang="en-US"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581" y="2002970"/>
            <a:ext cx="6484838" cy="347685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1384995"/>
          </a:xfrm>
          <a:prstGeom prst="rect">
            <a:avLst/>
          </a:prstGeom>
        </p:spPr>
        <p:txBody>
          <a:bodyPr wrap="square">
            <a:spAutoFit/>
          </a:bodyPr>
          <a:lstStyle/>
          <a:p>
            <a:pPr algn="just"/>
            <a:r>
              <a:rPr lang="en-US" sz="2800" dirty="0">
                <a:solidFill>
                  <a:srgbClr val="FF0000"/>
                </a:solidFill>
                <a:latin typeface="Arial" pitchFamily="34" charset="0"/>
                <a:cs typeface="Arial" pitchFamily="34" charset="0"/>
              </a:rPr>
              <a:t>- </a:t>
            </a:r>
            <a:r>
              <a:rPr lang="vi-VN" sz="2800" dirty="0">
                <a:solidFill>
                  <a:srgbClr val="FF0000"/>
                </a:solidFill>
                <a:latin typeface="Arial" pitchFamily="34" charset="0"/>
                <a:cs typeface="Arial" pitchFamily="34" charset="0"/>
              </a:rPr>
              <a:t>Bàn tay mẹ đã làm những gì để chăm sóc, yêu thương con? </a:t>
            </a:r>
            <a:endParaRPr lang="en-US" sz="2800" dirty="0">
              <a:solidFill>
                <a:srgbClr val="FF0000"/>
              </a:solidFill>
              <a:latin typeface="Arial" pitchFamily="34" charset="0"/>
              <a:cs typeface="Arial" pitchFamily="34" charset="0"/>
            </a:endParaRPr>
          </a:p>
          <a:p>
            <a:pPr algn="just"/>
            <a:r>
              <a:rPr lang="en-US" sz="2800" dirty="0">
                <a:solidFill>
                  <a:srgbClr val="FF0000"/>
                </a:solidFill>
                <a:latin typeface="Arial" pitchFamily="34" charset="0"/>
                <a:cs typeface="Arial" pitchFamily="34" charset="0"/>
              </a:rPr>
              <a:t>- </a:t>
            </a:r>
            <a:r>
              <a:rPr lang="vi-VN" sz="2800" dirty="0">
                <a:solidFill>
                  <a:srgbClr val="FF0000"/>
                </a:solidFill>
                <a:latin typeface="Arial" pitchFamily="34" charset="0"/>
                <a:cs typeface="Arial" pitchFamily="34" charset="0"/>
              </a:rPr>
              <a:t>Em đã làm gì để thể hiện tình yêu với mẹ? </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3763555" y="159656"/>
            <a:ext cx="1532240" cy="564463"/>
          </a:xfrm>
          <a:prstGeom prst="rect">
            <a:avLst/>
          </a:prstGeom>
        </p:spPr>
        <p:txBody>
          <a:bodyPr wrap="none" lIns="71323" tIns="35662" rIns="71323" bIns="35662">
            <a:spAutoFit/>
          </a:bodyPr>
          <a:lstStyle/>
          <a:p>
            <a:pPr algn="ctr"/>
            <a:r>
              <a:rPr lang="en-US" sz="3200" b="1" dirty="0" err="1">
                <a:solidFill>
                  <a:srgbClr val="FF0000"/>
                </a:solidFill>
                <a:latin typeface="Arial" pitchFamily="34" charset="0"/>
                <a:cs typeface="Arial" pitchFamily="34" charset="0"/>
              </a:rPr>
              <a:t>Kết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nối</a:t>
            </a:r>
            <a:endParaRPr lang="vi-VN" sz="32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358" y="2438400"/>
            <a:ext cx="2933542" cy="2933542"/>
          </a:xfrm>
          <a:prstGeom prst="rect">
            <a:avLst/>
          </a:prstGeom>
        </p:spPr>
      </p:pic>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 y="0"/>
            <a:ext cx="9139126" cy="5715000"/>
          </a:xfrm>
          <a:prstGeom prst="rect">
            <a:avLst/>
          </a:prstGeom>
        </p:spPr>
      </p:pic>
      <p:sp>
        <p:nvSpPr>
          <p:cNvPr id="5" name="Rectangle 4"/>
          <p:cNvSpPr/>
          <p:nvPr/>
        </p:nvSpPr>
        <p:spPr>
          <a:xfrm>
            <a:off x="239484" y="197182"/>
            <a:ext cx="6146801" cy="3539430"/>
          </a:xfrm>
          <a:prstGeom prst="rect">
            <a:avLst/>
          </a:prstGeom>
        </p:spPr>
        <p:txBody>
          <a:bodyPr wrap="square">
            <a:spAutoFit/>
          </a:bodyPr>
          <a:lstStyle/>
          <a:p>
            <a:pPr algn="just"/>
            <a:r>
              <a:rPr lang="vi-VN" sz="3200" dirty="0">
                <a:solidFill>
                  <a:srgbClr val="0000CC"/>
                </a:solidFill>
              </a:rPr>
              <a:t>Mẹ là người đã sinh ra và chăm sóc em hằng ngày, nuôi dưỡng em khôn lớn. Các em hãy thể hiện sự yêu thương dành cho mẹ bằng những hành động thể hiện sự quan tâm, chăm sóc phù hợp với khả năng của mình.</a:t>
            </a:r>
          </a:p>
        </p:txBody>
      </p:sp>
    </p:spTree>
    <p:extLst>
      <p:ext uri="{BB962C8B-B14F-4D97-AF65-F5344CB8AC3E}">
        <p14:creationId xmlns:p14="http://schemas.microsoft.com/office/powerpoint/2010/main" val="289643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256191" y="159656"/>
            <a:ext cx="8546980"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2. Quan sát và thực hành làm chiếc vòng yêu thương tặng mẹ.</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10737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443762" y="159656"/>
            <a:ext cx="2171838" cy="410575"/>
          </a:xfrm>
          <a:prstGeom prst="rect">
            <a:avLst/>
          </a:prstGeom>
        </p:spPr>
        <p:txBody>
          <a:bodyPr wrap="none" lIns="71323" tIns="35662" rIns="71323" bIns="35662">
            <a:spAutoFit/>
          </a:bodyPr>
          <a:lstStyle/>
          <a:p>
            <a:pPr algn="ctr"/>
            <a:r>
              <a:rPr lang="vi-VN" sz="22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419642" y="716178"/>
            <a:ext cx="1961384" cy="2273765"/>
          </a:xfrm>
          <a:prstGeom prst="rect">
            <a:avLst/>
          </a:prstGeom>
          <a:effectLst>
            <a:glow rad="139700">
              <a:schemeClr val="accent5">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826" y="653383"/>
            <a:ext cx="1897287" cy="2336560"/>
          </a:xfrm>
          <a:prstGeom prst="rect">
            <a:avLst/>
          </a:prstGeom>
          <a:effectLst>
            <a:glow rad="139700">
              <a:schemeClr val="accent5">
                <a:satMod val="175000"/>
                <a:alpha val="40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499" y="653383"/>
            <a:ext cx="2930672" cy="2336559"/>
          </a:xfrm>
          <a:prstGeom prst="rect">
            <a:avLst/>
          </a:prstGeom>
          <a:effectLst>
            <a:glow rad="139700">
              <a:schemeClr val="accent5">
                <a:satMod val="175000"/>
                <a:alpha val="40000"/>
              </a:schemeClr>
            </a:glow>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2500" y="3359128"/>
            <a:ext cx="2930672" cy="2102385"/>
          </a:xfrm>
          <a:prstGeom prst="rect">
            <a:avLst/>
          </a:prstGeom>
          <a:effectLst>
            <a:glow rad="139700">
              <a:schemeClr val="accent5">
                <a:satMod val="175000"/>
                <a:alpha val="40000"/>
              </a:schemeClr>
            </a:glow>
          </a:effec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41" y="3338053"/>
            <a:ext cx="4637471" cy="2111421"/>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77788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3168847" y="159656"/>
            <a:ext cx="2721669" cy="502908"/>
          </a:xfrm>
          <a:prstGeom prst="rect">
            <a:avLst/>
          </a:prstGeom>
        </p:spPr>
        <p:txBody>
          <a:bodyPr wrap="none" lIns="71323" tIns="35662" rIns="71323" bIns="35662">
            <a:spAutoFit/>
          </a:bodyPr>
          <a:lstStyle/>
          <a:p>
            <a:pPr algn="ctr"/>
            <a:r>
              <a:rPr lang="vi-VN" sz="2800" b="1" dirty="0">
                <a:solidFill>
                  <a:srgbClr val="FF0000"/>
                </a:solidFill>
                <a:latin typeface="Arial" pitchFamily="34" charset="0"/>
                <a:cs typeface="Arial" pitchFamily="34" charset="0"/>
              </a:rPr>
              <a:t>Cách tiến hành</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3756"/>
          <a:stretch/>
        </p:blipFill>
        <p:spPr>
          <a:xfrm>
            <a:off x="550269" y="932869"/>
            <a:ext cx="2737639" cy="3173651"/>
          </a:xfrm>
          <a:prstGeom prst="rect">
            <a:avLst/>
          </a:prstGeom>
          <a:effectLst>
            <a:glow rad="139700">
              <a:schemeClr val="accent5">
                <a:satMod val="175000"/>
                <a:alpha val="40000"/>
              </a:schemeClr>
            </a:glow>
          </a:effectLst>
        </p:spPr>
      </p:pic>
      <p:sp>
        <p:nvSpPr>
          <p:cNvPr id="2" name="Rectangle 1"/>
          <p:cNvSpPr/>
          <p:nvPr/>
        </p:nvSpPr>
        <p:spPr>
          <a:xfrm>
            <a:off x="3479522" y="1774698"/>
            <a:ext cx="4821987" cy="954107"/>
          </a:xfrm>
          <a:prstGeom prst="rect">
            <a:avLst/>
          </a:prstGeom>
        </p:spPr>
        <p:txBody>
          <a:bodyPr wrap="square">
            <a:spAutoFit/>
          </a:bodyPr>
          <a:lstStyle/>
          <a:p>
            <a:pPr algn="just"/>
            <a:r>
              <a:rPr lang="vi-VN" sz="2800" dirty="0">
                <a:solidFill>
                  <a:srgbClr val="FF0000"/>
                </a:solidFill>
              </a:rPr>
              <a:t>Bước 1: </a:t>
            </a:r>
            <a:r>
              <a:rPr lang="vi-VN" sz="2800" dirty="0">
                <a:solidFill>
                  <a:srgbClr val="0000CC"/>
                </a:solidFill>
              </a:rPr>
              <a:t>Buộc một nút thắt ở một đầu sợi dây</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269" y="983669"/>
            <a:ext cx="2737639" cy="3224849"/>
          </a:xfrm>
          <a:prstGeom prst="rect">
            <a:avLst/>
          </a:prstGeom>
          <a:effectLst>
            <a:glow rad="139700">
              <a:schemeClr val="accent5">
                <a:satMod val="175000"/>
                <a:alpha val="40000"/>
              </a:schemeClr>
            </a:glow>
          </a:effectLst>
        </p:spPr>
      </p:pic>
      <p:sp>
        <p:nvSpPr>
          <p:cNvPr id="3" name="Rectangle 2"/>
          <p:cNvSpPr/>
          <p:nvPr/>
        </p:nvSpPr>
        <p:spPr>
          <a:xfrm>
            <a:off x="3729509" y="1929602"/>
            <a:ext cx="4572000" cy="1815882"/>
          </a:xfrm>
          <a:prstGeom prst="rect">
            <a:avLst/>
          </a:prstGeom>
        </p:spPr>
        <p:txBody>
          <a:bodyPr>
            <a:spAutoFit/>
          </a:bodyPr>
          <a:lstStyle/>
          <a:p>
            <a:pPr algn="just"/>
            <a:r>
              <a:rPr lang="vi-VN" sz="2800" dirty="0">
                <a:solidFill>
                  <a:srgbClr val="FF0000"/>
                </a:solidFill>
              </a:rPr>
              <a:t>Bước 2: </a:t>
            </a:r>
            <a:r>
              <a:rPr lang="vi-VN" sz="2800" dirty="0">
                <a:solidFill>
                  <a:srgbClr val="0000CC"/>
                </a:solidFill>
              </a:rPr>
              <a:t>Lần lượt chọn các hạt vòng theo màu sắc mình thích và xuyên vào sợi dây.</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236" y="1441228"/>
            <a:ext cx="2930672" cy="2336559"/>
          </a:xfrm>
          <a:prstGeom prst="rect">
            <a:avLst/>
          </a:prstGeom>
          <a:effectLst>
            <a:glow rad="139700">
              <a:schemeClr val="accent5">
                <a:satMod val="175000"/>
                <a:alpha val="40000"/>
              </a:schemeClr>
            </a:glow>
          </a:effectLst>
        </p:spPr>
      </p:pic>
      <p:sp>
        <p:nvSpPr>
          <p:cNvPr id="5" name="Rectangle 4"/>
          <p:cNvSpPr/>
          <p:nvPr/>
        </p:nvSpPr>
        <p:spPr>
          <a:xfrm>
            <a:off x="3558035" y="1605420"/>
            <a:ext cx="4914948" cy="2246769"/>
          </a:xfrm>
          <a:prstGeom prst="rect">
            <a:avLst/>
          </a:prstGeom>
        </p:spPr>
        <p:txBody>
          <a:bodyPr wrap="square">
            <a:spAutoFit/>
          </a:bodyPr>
          <a:lstStyle/>
          <a:p>
            <a:pPr algn="just"/>
            <a:r>
              <a:rPr lang="vi-VN" sz="2800" dirty="0">
                <a:solidFill>
                  <a:srgbClr val="FF0000"/>
                </a:solidFill>
              </a:rPr>
              <a:t>Bước 3: </a:t>
            </a:r>
            <a:r>
              <a:rPr lang="vi-VN" sz="2800" dirty="0">
                <a:solidFill>
                  <a:srgbClr val="0000CC"/>
                </a:solidFill>
              </a:rPr>
              <a:t>Khi đã xuyên đủ số hạt để ướm vừa cổ tay mẹ (khoảng 16cm) thì cầm hai đầu sợi dây buộc nút lại với nhau.</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52" y="1468501"/>
            <a:ext cx="2930672" cy="2102385"/>
          </a:xfrm>
          <a:prstGeom prst="rect">
            <a:avLst/>
          </a:prstGeom>
          <a:effectLst>
            <a:glow rad="139700">
              <a:schemeClr val="accent5">
                <a:satMod val="175000"/>
                <a:alpha val="40000"/>
              </a:schemeClr>
            </a:glow>
          </a:effectLst>
        </p:spPr>
      </p:pic>
      <p:sp>
        <p:nvSpPr>
          <p:cNvPr id="6" name="Rectangle 5"/>
          <p:cNvSpPr/>
          <p:nvPr/>
        </p:nvSpPr>
        <p:spPr>
          <a:xfrm>
            <a:off x="3593658" y="1950891"/>
            <a:ext cx="5019609" cy="954107"/>
          </a:xfrm>
          <a:prstGeom prst="rect">
            <a:avLst/>
          </a:prstGeom>
        </p:spPr>
        <p:txBody>
          <a:bodyPr wrap="square">
            <a:spAutoFit/>
          </a:bodyPr>
          <a:lstStyle/>
          <a:p>
            <a:pPr algn="just"/>
            <a:r>
              <a:rPr lang="vi-VN" sz="2800" dirty="0">
                <a:solidFill>
                  <a:srgbClr val="FF0000"/>
                </a:solidFill>
              </a:rPr>
              <a:t>Bước 4: </a:t>
            </a:r>
            <a:r>
              <a:rPr lang="vi-VN" sz="2800" dirty="0">
                <a:solidFill>
                  <a:srgbClr val="0000CC"/>
                </a:solidFill>
              </a:rPr>
              <a:t>Dùng kéo cắt đi phần dây thừa ra (nếu có).</a:t>
            </a:r>
          </a:p>
        </p:txBody>
      </p:sp>
    </p:spTree>
    <p:extLst>
      <p:ext uri="{BB962C8B-B14F-4D97-AF65-F5344CB8AC3E}">
        <p14:creationId xmlns:p14="http://schemas.microsoft.com/office/powerpoint/2010/main" val="1471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checkerboard(across)">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nodeType="click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3">
                                            <p:txEl>
                                              <p:pRg st="0" end="0"/>
                                            </p:txEl>
                                          </p:spTgt>
                                        </p:tgtEl>
                                      </p:cBhvr>
                                    </p:animEffect>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heckerboard(across)">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heckerboard(across)">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checkerboard(across)">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allAtOnce"/>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7" name="Rectangle 6"/>
          <p:cNvSpPr/>
          <p:nvPr/>
        </p:nvSpPr>
        <p:spPr>
          <a:xfrm>
            <a:off x="562336" y="179050"/>
            <a:ext cx="7681778" cy="933795"/>
          </a:xfrm>
          <a:prstGeom prst="rect">
            <a:avLst/>
          </a:prstGeom>
        </p:spPr>
        <p:txBody>
          <a:bodyPr wrap="square" lIns="71323" tIns="35662" rIns="71323" bIns="35662">
            <a:spAutoFit/>
          </a:bodyPr>
          <a:lstStyle/>
          <a:p>
            <a:pPr algn="ctr"/>
            <a:r>
              <a:rPr lang="vi-VN" sz="2800" b="1" dirty="0">
                <a:solidFill>
                  <a:srgbClr val="0000CC"/>
                </a:solidFill>
                <a:latin typeface="Arial" pitchFamily="34" charset="0"/>
                <a:cs typeface="Arial" pitchFamily="34" charset="0"/>
              </a:rPr>
              <a:t>Thực hiện làm vòng theo nhóm và bình chọn những chiếc vòng đẹp nhất.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16" y="1384809"/>
            <a:ext cx="7319054" cy="333233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01955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35" y="1480518"/>
            <a:ext cx="1901370" cy="1748179"/>
          </a:xfrm>
          <a:prstGeom prst="rect">
            <a:avLst/>
          </a:prstGeom>
        </p:spPr>
      </p:pic>
      <p:sp>
        <p:nvSpPr>
          <p:cNvPr id="3" name="Rectangle 2"/>
          <p:cNvSpPr/>
          <p:nvPr/>
        </p:nvSpPr>
        <p:spPr>
          <a:xfrm>
            <a:off x="2621798" y="730146"/>
            <a:ext cx="6010350" cy="954107"/>
          </a:xfrm>
          <a:prstGeom prst="rect">
            <a:avLst/>
          </a:prstGeom>
        </p:spPr>
        <p:txBody>
          <a:bodyPr wrap="square">
            <a:spAutoFit/>
          </a:bodyPr>
          <a:lstStyle/>
          <a:p>
            <a:pPr algn="just"/>
            <a:r>
              <a:rPr lang="vi-VN" sz="2800" dirty="0">
                <a:solidFill>
                  <a:srgbClr val="FF0000"/>
                </a:solidFill>
              </a:rPr>
              <a:t>Tại sao bạn lại chọn các hạt màu sắc như thế này?</a:t>
            </a:r>
          </a:p>
        </p:txBody>
      </p:sp>
      <p:sp>
        <p:nvSpPr>
          <p:cNvPr id="4" name="Rectangle 3"/>
          <p:cNvSpPr/>
          <p:nvPr/>
        </p:nvSpPr>
        <p:spPr>
          <a:xfrm>
            <a:off x="2621799" y="1877555"/>
            <a:ext cx="5908750" cy="954107"/>
          </a:xfrm>
          <a:prstGeom prst="rect">
            <a:avLst/>
          </a:prstGeom>
        </p:spPr>
        <p:txBody>
          <a:bodyPr wrap="square">
            <a:spAutoFit/>
          </a:bodyPr>
          <a:lstStyle/>
          <a:p>
            <a:pPr algn="just"/>
            <a:r>
              <a:rPr lang="vi-VN" sz="2800" dirty="0">
                <a:solidFill>
                  <a:srgbClr val="FF0000"/>
                </a:solidFill>
              </a:rPr>
              <a:t>Khi làm vòng, bạn thấy khó nhất là bước nào?</a:t>
            </a:r>
          </a:p>
        </p:txBody>
      </p:sp>
      <p:sp>
        <p:nvSpPr>
          <p:cNvPr id="5" name="Rectangle 4"/>
          <p:cNvSpPr/>
          <p:nvPr/>
        </p:nvSpPr>
        <p:spPr>
          <a:xfrm>
            <a:off x="2621799" y="3090280"/>
            <a:ext cx="6132286" cy="954107"/>
          </a:xfrm>
          <a:prstGeom prst="rect">
            <a:avLst/>
          </a:prstGeom>
        </p:spPr>
        <p:txBody>
          <a:bodyPr wrap="square">
            <a:spAutoFit/>
          </a:bodyPr>
          <a:lstStyle/>
          <a:p>
            <a:r>
              <a:rPr lang="vi-VN" sz="2800" dirty="0">
                <a:solidFill>
                  <a:srgbClr val="FF0000"/>
                </a:solidFill>
              </a:rPr>
              <a:t>Khi tặng chiếc vòng này cho mẹ, bạn sẽ nói vói mẹ điều gì?</a:t>
            </a:r>
          </a:p>
        </p:txBody>
      </p:sp>
      <p:sp>
        <p:nvSpPr>
          <p:cNvPr id="6" name="Rectangle 5"/>
          <p:cNvSpPr/>
          <p:nvPr/>
        </p:nvSpPr>
        <p:spPr>
          <a:xfrm>
            <a:off x="2427273" y="957298"/>
            <a:ext cx="6521337" cy="523220"/>
          </a:xfrm>
          <a:prstGeom prst="rect">
            <a:avLst/>
          </a:prstGeom>
        </p:spPr>
        <p:txBody>
          <a:bodyPr wrap="none">
            <a:spAutoFit/>
          </a:bodyPr>
          <a:lstStyle/>
          <a:p>
            <a:r>
              <a:rPr lang="en-US" sz="2800" dirty="0" err="1">
                <a:solidFill>
                  <a:srgbClr val="006600"/>
                </a:solidFill>
                <a:latin typeface="Arial" pitchFamily="34" charset="0"/>
                <a:cs typeface="Arial" pitchFamily="34" charset="0"/>
              </a:rPr>
              <a:t>Em</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có</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thuộc</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bài</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hát</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nào</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về</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mẹ</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không</a:t>
            </a:r>
            <a:r>
              <a:rPr lang="en-US" sz="2800" dirty="0">
                <a:solidFill>
                  <a:srgbClr val="006600"/>
                </a:solidFill>
                <a:latin typeface="Arial" pitchFamily="34" charset="0"/>
                <a:cs typeface="Arial" pitchFamily="34" charset="0"/>
              </a:rPr>
              <a:t>? </a:t>
            </a:r>
          </a:p>
        </p:txBody>
      </p:sp>
      <p:sp>
        <p:nvSpPr>
          <p:cNvPr id="11" name="Rectangle 10"/>
          <p:cNvSpPr/>
          <p:nvPr/>
        </p:nvSpPr>
        <p:spPr>
          <a:xfrm>
            <a:off x="2559274" y="2092997"/>
            <a:ext cx="6439583" cy="523220"/>
          </a:xfrm>
          <a:prstGeom prst="rect">
            <a:avLst/>
          </a:prstGeom>
        </p:spPr>
        <p:txBody>
          <a:bodyPr wrap="none">
            <a:spAutoFit/>
          </a:bodyPr>
          <a:lstStyle/>
          <a:p>
            <a:r>
              <a:rPr lang="vi-VN" sz="2800" dirty="0">
                <a:solidFill>
                  <a:srgbClr val="006600"/>
                </a:solidFill>
              </a:rPr>
              <a:t>Em đã bao giờ tặng quà cho mẹ chưa?</a:t>
            </a:r>
          </a:p>
        </p:txBody>
      </p:sp>
      <p:sp>
        <p:nvSpPr>
          <p:cNvPr id="12" name="Rectangle 11"/>
          <p:cNvSpPr/>
          <p:nvPr/>
        </p:nvSpPr>
        <p:spPr>
          <a:xfrm>
            <a:off x="2729670" y="3090279"/>
            <a:ext cx="5693007" cy="954107"/>
          </a:xfrm>
          <a:prstGeom prst="rect">
            <a:avLst/>
          </a:prstGeom>
        </p:spPr>
        <p:txBody>
          <a:bodyPr wrap="square">
            <a:spAutoFit/>
          </a:bodyPr>
          <a:lstStyle/>
          <a:p>
            <a:pPr algn="just"/>
            <a:r>
              <a:rPr lang="vi-VN" sz="2800" dirty="0">
                <a:solidFill>
                  <a:srgbClr val="006600"/>
                </a:solidFill>
              </a:rPr>
              <a:t>Khi mẹ nhận được quà của em thì cảm xúc của mẹ như thể nào?</a:t>
            </a:r>
          </a:p>
        </p:txBody>
      </p:sp>
    </p:spTree>
    <p:extLst>
      <p:ext uri="{BB962C8B-B14F-4D97-AF65-F5344CB8AC3E}">
        <p14:creationId xmlns:p14="http://schemas.microsoft.com/office/powerpoint/2010/main" val="36825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4EF674A7-B06A-4A2C-B445-8AE79CAE89D6}_12.png&quot;/&gt;&lt;left val=&quot;402&quot;/&gt;&lt;top val=&quot;248&quot;/&gt;&lt;width val=&quot;278&quot;/&gt;&lt;height val=&quot;46&quot;/&gt;&lt;hasText val=&quot;1&quot;/&gt;&lt;/Image&gt;&lt;/ThreeDShapeInfo&gt;"/>
  <p:tag name="PRESENTER_SHAPEINFO" val="&lt;ThreeDShapeInfo&gt;&lt;uuid val=&quot;{F9319AF3-B28B-48E1-AFC6-00023290C413}&quot;/&gt;&lt;isInvalidForFieldText val=&quot;1&quot;/&gt;&lt;Image&gt;&lt;filename val=&quot;C:\Users\HP\Documents\My Adobe Presentations\Cac mua trong nam\data\asimages\{F9319AF3-B28B-48E1-AFC6-00023290C413}_12_S.png&quot;/&gt;&lt;left val=&quot;399&quot;/&gt;&lt;top val=&quot;245&quot;/&gt;&lt;width val=&quot;284&quot;/&gt;&lt;height val=&quot;49&quot;/&gt;&lt;hasText val=&quot;0&quot;/&gt;&lt;/Image&gt;&lt;/ThreeDShapeInfo&gt;"/>
  <p:tag name="PRESENTER_SHAPETEXTINFO" val="&lt;ShapeTextInfo&gt;&lt;TableIndex row=&quot;-1&quot; col=&quot;-1&quot;&gt;&lt;linesCount val=&quot;1&quot;/&gt;&lt;lineCharCount val=&quot;2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1B91F007-CB12-4190-A256-B23A8160302E}_12.png&quot;/&gt;&lt;left val=&quot;402&quot;/&gt;&lt;top val=&quot;480&quot;/&gt;&lt;width val=&quot;278&quot;/&gt;&lt;height val=&quot;52&quot;/&gt;&lt;hasText val=&quot;1&quot;/&gt;&lt;/Image&gt;&lt;/ThreeDShapeInfo&gt;"/>
  <p:tag name="PRESENTER_SHAPEINFO" val="&lt;ThreeDShapeInfo&gt;&lt;uuid val=&quot;{3FF6E482-D4B8-444A-85AA-52825FFB47B6}&quot;/&gt;&lt;isInvalidForFieldText val=&quot;1&quot;/&gt;&lt;Image&gt;&lt;filename val=&quot;C:\Users\HP\Documents\My Adobe Presentations\Cac mua trong nam\data\asimages\{3FF6E482-D4B8-444A-85AA-52825FFB47B6}_12_S.png&quot;/&gt;&lt;left val=&quot;399&quot;/&gt;&lt;top val=&quot;477&quot;/&gt;&lt;width val=&quot;284&quot;/&gt;&lt;height val=&quot;51&quot;/&gt;&lt;hasText val=&quot;0&quot;/&gt;&lt;/Image&gt;&lt;/ThreeDShapeInfo&gt;"/>
  <p:tag name="PRESENTER_SHAPETEXTINFO" val="&lt;ShapeTextInfo&gt;&lt;TableIndex row=&quot;-1&quot; col=&quot;-1&quot;&gt;&lt;linesCount val=&quot;1&quot;/&gt;&lt;lineCharCount val=&quot;1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P\Documents\My Adobe Presentations\Cac mua trong nam\data\asimages\{C143B106-680C-4A8F-AF21-BA32E66D905C}_12.png&quot;/&gt;&lt;left val=&quot;48&quot;/&gt;&lt;top val=&quot;246&quot;/&gt;&lt;width val=&quot;274&quot;/&gt;&lt;height val=&quot;51&quot;/&gt;&lt;hasText val=&quot;1&quot;/&gt;&lt;/Image&gt;&lt;/ThreeDShapeInfo&gt;"/>
  <p:tag name="PRESENTER_SHAPEINFO" val="&lt;ThreeDShapeInfo&gt;&lt;uuid val=&quot;{3A75290D-B652-4D2F-9669-B75DB99BC20B}&quot;/&gt;&lt;isInvalidForFieldText val=&quot;1&quot;/&gt;&lt;Image&gt;&lt;filename val=&quot;C:\Users\HP\Documents\My Adobe Presentations\Cac mua trong nam\data\asimages\{3A75290D-B652-4D2F-9669-B75DB99BC20B}_12_S.png&quot;/&gt;&lt;left val=&quot;45&quot;/&gt;&lt;top val=&quot;245&quot;/&gt;&lt;width val=&quot;280&quot;/&gt;&lt;height val=&quot;46&quot;/&gt;&lt;hasText val=&quot;0&quot;/&gt;&lt;/Image&gt;&lt;/ThreeDShapeInfo&gt;"/>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BDE73CB-92FD-4977-BA8C-13B36BF9EE36}&quot;/&gt;&lt;isInvalidForFieldText val=&quot;0&quot;/&gt;&lt;Image&gt;&lt;filename val=&quot;C:\Users\HP\Documents\My Adobe Presentations\Cac mua trong nam\data\asimages\{ABDE73CB-92FD-4977-BA8C-13B36BF9EE36}.png&quot;/&gt;&lt;left val=&quot;312&quot;/&gt;&lt;top val=&quot;225&quot;/&gt;&lt;width val=&quot;95&quot;/&gt;&lt;height val=&quot;9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E14BC79-22E9-4BEC-BB99-BF93236D29E8}&quot;/&gt;&lt;isInvalidForFieldText val=&quot;0&quot;/&gt;&lt;Image&gt;&lt;filename val=&quot;C:\Users\HP\Documents\My Adobe Presentations\Cac mua trong nam\data\asimages\{FE14BC79-22E9-4BEC-BB99-BF93236D29E8}.png&quot;/&gt;&lt;left val=&quot;312&quot;/&gt;&lt;top val=&quot;225&quot;/&gt;&lt;width val=&quot;95&quot;/&gt;&lt;height val=&quot;9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B511CB78-8D3E-4FE5-BE1F-78A7AB08AE79}&quot;/&gt;&lt;isInvalidForFieldText val=&quot;0&quot;/&gt;&lt;Image&gt;&lt;filename val=&quot;C:\Users\HP\Documents\My Adobe Presentations\Cac mua trong nam\data\asimages\{B511CB78-8D3E-4FE5-BE1F-78A7AB08AE79}.png&quot;/&gt;&lt;left val=&quot;312&quot;/&gt;&lt;top val=&quot;226&quot;/&gt;&lt;width val=&quot;95&quot;/&gt;&lt;height val=&quot;9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45EC5533-63B1-4CD0-9E55-0FB41FDAD26B}&quot;/&gt;&lt;isInvalidForFieldText val=&quot;0&quot;/&gt;&lt;Image&gt;&lt;filename val=&quot;C:\Users\HP\Documents\My Adobe Presentations\Cac mua trong nam\data\asimages\{45EC5533-63B1-4CD0-9E55-0FB41FDAD26B}.png&quot;/&gt;&lt;left val=&quot;312&quot;/&gt;&lt;top val=&quot;225&quot;/&gt;&lt;width val=&quot;95&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TotalTime>
  <Words>423</Words>
  <Application>Microsoft Office PowerPoint</Application>
  <PresentationFormat>On-screen Show (16:10)</PresentationFormat>
  <Paragraphs>32</Paragraphs>
  <Slides>14</Slides>
  <Notes>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Black</vt:lpstr>
      <vt:lpstr>VNI-Thufap2</vt:lpstr>
      <vt:lpstr>Calibri</vt:lpstr>
      <vt:lpstr>.VnAvant</vt:lpstr>
      <vt:lpstr>Arial</vt:lpstr>
      <vt:lpstr>.VnArial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Techsi.vn</cp:lastModifiedBy>
  <cp:revision>234</cp:revision>
  <dcterms:created xsi:type="dcterms:W3CDTF">2020-02-10T09:35:50Z</dcterms:created>
  <dcterms:modified xsi:type="dcterms:W3CDTF">2022-03-06T14:57:49Z</dcterms:modified>
</cp:coreProperties>
</file>