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82" r:id="rId4"/>
    <p:sldId id="283" r:id="rId5"/>
    <p:sldId id="284" r:id="rId6"/>
    <p:sldId id="281" r:id="rId7"/>
    <p:sldId id="259" r:id="rId8"/>
    <p:sldId id="260" r:id="rId9"/>
    <p:sldId id="261" r:id="rId10"/>
    <p:sldId id="285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9902B-40AA-4DF0-8228-1CC40AE5CAB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50B78-1CB9-4963-AC7A-671850D3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0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2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3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9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0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3F01-A8AE-4A92-9FC6-DE21EBE2A662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DCFD-BC46-4D1F-BAEC-7D911A13C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8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6212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810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Nêu </a:t>
            </a:r>
            <a:r>
              <a:rPr lang="en-US" sz="4800"/>
              <a:t>một vài ví dụ về </a:t>
            </a:r>
            <a:r>
              <a:rPr lang="en-US" sz="4800"/>
              <a:t>phép </a:t>
            </a:r>
            <a:r>
              <a:rPr lang="en-US" sz="4800" smtClean="0"/>
              <a:t>trừ mà con biết.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1623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1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" y="34869"/>
            <a:ext cx="9141569" cy="68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32119"/>
            <a:ext cx="8868228" cy="654884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117561"/>
            <a:ext cx="8824688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TRONG PHẠM VI 6 (TIẾP THEO)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19" y="1743646"/>
            <a:ext cx="5996214" cy="45048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532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250" y="3810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52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36875" y="3635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8475" y="3635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00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16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8450" y="14478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36875" y="14478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08475" y="14303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0075" y="14303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51675" y="14478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0050" y="25146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08475" y="25146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80075" y="24971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51675" y="24971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11650" y="3598863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0" y="3598863"/>
            <a:ext cx="1223963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81838" y="3581400"/>
            <a:ext cx="122396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45720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81838" y="4572000"/>
            <a:ext cx="122396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86600" y="55626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250" y="3810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52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363538"/>
            <a:ext cx="1223963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8475" y="3635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00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16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8450" y="14478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36875" y="14478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08475" y="14303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0075" y="14303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51675" y="14478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0050" y="25146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08475" y="25146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80075" y="24971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51675" y="24971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11650" y="3598863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0" y="3598863"/>
            <a:ext cx="1223963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81838" y="3581400"/>
            <a:ext cx="122396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45720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81838" y="4572000"/>
            <a:ext cx="122396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86600" y="55626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79663" y="53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5149850" y="51593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7910513" y="53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38100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652145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7921625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514985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59765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7904163" y="265588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2" name="Oval 31"/>
          <p:cNvSpPr/>
          <p:nvPr/>
        </p:nvSpPr>
        <p:spPr>
          <a:xfrm>
            <a:off x="5184775" y="37512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6629400" y="371633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7905750" y="3751263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7932738" y="472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1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250" y="3810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52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36875" y="3635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97363" y="304800"/>
            <a:ext cx="1233487" cy="409733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5643563" y="388938"/>
            <a:ext cx="1258887" cy="486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4308475" y="3635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800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51675" y="352425"/>
            <a:ext cx="1254125" cy="58959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7051675" y="3810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8450" y="14478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36875" y="14478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08475" y="14303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0075" y="14303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51675" y="14478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0050" y="25146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08475" y="2514600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80075" y="24971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51675" y="2497138"/>
            <a:ext cx="1222375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11650" y="3598863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0" y="3598863"/>
            <a:ext cx="1223963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81838" y="3581400"/>
            <a:ext cx="122396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6 - 4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45720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81838" y="4572000"/>
            <a:ext cx="1223962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6 - 5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86600" y="5562600"/>
            <a:ext cx="121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6 - 6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1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0303"/>
            <a:ext cx="9144000" cy="914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34835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660" y="1515289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6344" y="1445623"/>
            <a:ext cx="1695671" cy="2668639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955131" y="1410790"/>
            <a:ext cx="1695671" cy="2668639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100270" y="1475563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50724" y="1426296"/>
            <a:ext cx="1695671" cy="2668639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031245" y="1415415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3 - 3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0303"/>
            <a:ext cx="9144000" cy="914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34835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436" y="1445621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120" y="1375956"/>
            <a:ext cx="2409371" cy="3082834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722906" y="1341123"/>
            <a:ext cx="2358584" cy="3117667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3868046" y="1405895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18500" y="1356629"/>
            <a:ext cx="2293277" cy="3102161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6799021" y="1345748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3 - 3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3979" y="16002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7756" y="22098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5016" y="28956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15240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221998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28194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9979" y="146303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9979" y="213360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9979" y="282958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31520"/>
            <a:ext cx="9141569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870858"/>
            <a:ext cx="8868228" cy="581732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30" y="22462"/>
            <a:ext cx="5679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2;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571" y="1358538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33571" y="2760618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571" y="4145282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2780" y="1332413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22780" y="2760618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- 3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23994" y="4145282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55149" y="1332412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6 - 4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55149" y="2760618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55149" y="4145282"/>
            <a:ext cx="1407886" cy="66185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9166" y="1193074"/>
            <a:ext cx="1896696" cy="94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89166" y="2621281"/>
            <a:ext cx="1896696" cy="94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78375" y="2621280"/>
            <a:ext cx="1896696" cy="94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10744" y="1193076"/>
            <a:ext cx="1896696" cy="94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358539"/>
            <a:ext cx="1563461" cy="28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486</Words>
  <Application>Microsoft Office PowerPoint</Application>
  <PresentationFormat>On-screen Show (4:3)</PresentationFormat>
  <Paragraphs>113</Paragraphs>
  <Slides>11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2020-11-12T01:34:02Z</dcterms:created>
  <dcterms:modified xsi:type="dcterms:W3CDTF">2020-11-14T10:39:13Z</dcterms:modified>
</cp:coreProperties>
</file>