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26233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4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2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560C-E5D2-4019-B244-CFE4C928401A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2A62-4B3B-49A8-B786-8904FEFBC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820882" y="282550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869414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505200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627715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0" y="4024551"/>
            <a:ext cx="3701520" cy="252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7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8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Giống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nhau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7619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Khác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nhau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Đông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vui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90714" y="768839"/>
            <a:ext cx="223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Vắng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vẻ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1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Câu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hỏi</a:t>
              </a:r>
              <a:r>
                <a:rPr lang="en-US" sz="2400" dirty="0" smtClean="0"/>
                <a:t> 1: </a:t>
              </a:r>
              <a:r>
                <a:rPr lang="en-US" sz="2400" dirty="0" err="1" smtClean="0"/>
                <a:t>Những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nhau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quang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cảnh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4" y="4470374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09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2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0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30057" y="764845"/>
            <a:ext cx="212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Bình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thường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7619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Yêu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thích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30" y="761920"/>
            <a:ext cx="210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Không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thích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761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Xa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lạ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1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Câu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hỏi</a:t>
              </a:r>
              <a:r>
                <a:rPr lang="en-US" sz="2000" dirty="0" smtClean="0"/>
                <a:t> 2: </a:t>
              </a:r>
              <a:r>
                <a:rPr lang="en-US" sz="2000" dirty="0" err="1" smtClean="0"/>
                <a:t>Thái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độ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mỗi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người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với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mình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như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thế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nào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4" y="4470374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09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2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7619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Sân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bay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76192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Trường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học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Bến</a:t>
            </a:r>
            <a:r>
              <a:rPr lang="es-ES_tradnl" sz="2000" b="1" dirty="0" smtClean="0">
                <a:solidFill>
                  <a:srgbClr val="0000CC"/>
                </a:solidFill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tàu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761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Khu</a:t>
            </a:r>
            <a:r>
              <a:rPr lang="es-ES_tradnl" sz="2000" b="1" dirty="0" smtClean="0">
                <a:solidFill>
                  <a:srgbClr val="0000CC"/>
                </a:solidFill>
              </a:rPr>
              <a:t> du </a:t>
            </a:r>
            <a:r>
              <a:rPr lang="es-ES_tradnl" sz="2000" b="1" dirty="0" err="1" smtClean="0">
                <a:solidFill>
                  <a:srgbClr val="0000CC"/>
                </a:solidFill>
              </a:rPr>
              <a:t>lịch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1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Câu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hỏi</a:t>
              </a:r>
              <a:r>
                <a:rPr lang="en-US" sz="2800" dirty="0" smtClean="0">
                  <a:solidFill>
                    <a:schemeClr val="bg1"/>
                  </a:solidFill>
                </a:rPr>
                <a:t> 3: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Xung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quanh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nơi</a:t>
              </a:r>
              <a:r>
                <a:rPr lang="en-US" sz="2800" dirty="0" smtClean="0">
                  <a:solidFill>
                    <a:schemeClr val="bg1"/>
                  </a:solidFill>
                </a:rPr>
                <a:t> ở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bất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cứ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ai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cũng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gì</a:t>
              </a:r>
              <a:r>
                <a:rPr lang="en-US" sz="2800" dirty="0" smtClean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4" y="4470374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09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9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3308443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787401"/>
            <a:ext cx="210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8000"/>
                </a:solidFill>
              </a:rPr>
              <a:t>C.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Trồng</a:t>
            </a:r>
            <a:r>
              <a:rPr lang="es-ES_tradnl" sz="1800" b="1" dirty="0" smtClean="0">
                <a:solidFill>
                  <a:srgbClr val="008000"/>
                </a:solidFill>
              </a:rPr>
              <a:t>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trọt</a:t>
            </a:r>
            <a:endParaRPr lang="es-ES" sz="18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7874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8000"/>
                </a:solidFill>
              </a:rPr>
              <a:t>B.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Lễ</a:t>
            </a:r>
            <a:r>
              <a:rPr lang="es-ES_tradnl" sz="1800" b="1" dirty="0" smtClean="0">
                <a:solidFill>
                  <a:srgbClr val="008000"/>
                </a:solidFill>
              </a:rPr>
              <a:t>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hội</a:t>
            </a:r>
            <a:endParaRPr lang="es-ES" sz="18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787401"/>
            <a:ext cx="183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8000"/>
                </a:solidFill>
              </a:rPr>
              <a:t>D.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Chăn</a:t>
            </a:r>
            <a:r>
              <a:rPr lang="es-ES_tradnl" sz="1800" b="1" dirty="0" smtClean="0">
                <a:solidFill>
                  <a:srgbClr val="008000"/>
                </a:solidFill>
              </a:rPr>
              <a:t>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nuôi</a:t>
            </a:r>
            <a:endParaRPr lang="es-ES" sz="18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874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8000"/>
                </a:solidFill>
              </a:rPr>
              <a:t>A.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Buôn</a:t>
            </a:r>
            <a:r>
              <a:rPr lang="es-ES_tradnl" sz="1800" b="1" dirty="0" smtClean="0">
                <a:solidFill>
                  <a:srgbClr val="008000"/>
                </a:solidFill>
              </a:rPr>
              <a:t> </a:t>
            </a:r>
            <a:r>
              <a:rPr lang="es-ES_tradnl" sz="1800" b="1" dirty="0" err="1" smtClean="0">
                <a:solidFill>
                  <a:srgbClr val="008000"/>
                </a:solidFill>
              </a:rPr>
              <a:t>bán</a:t>
            </a:r>
            <a:endParaRPr lang="es-ES" sz="18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1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Câu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hỏi</a:t>
              </a:r>
              <a:r>
                <a:rPr lang="en-US" sz="2000" dirty="0" smtClean="0"/>
                <a:t> 4: </a:t>
              </a:r>
              <a:r>
                <a:rPr lang="en-US" sz="2000" dirty="0" err="1" smtClean="0"/>
                <a:t>Hoạt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động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nào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ta ở </a:t>
              </a:r>
              <a:r>
                <a:rPr lang="en-US" sz="2000" dirty="0" err="1" smtClean="0"/>
                <a:t>chỉ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được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tổ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chức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năm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lần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1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4" y="4470374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2321792"/>
            <a:ext cx="1277068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27316" y="0"/>
            <a:ext cx="3781425" cy="2205038"/>
            <a:chOff x="0" y="57"/>
            <a:chExt cx="2688" cy="1769"/>
          </a:xfrm>
        </p:grpSpPr>
        <p:pic>
          <p:nvPicPr>
            <p:cNvPr id="34823" name="Picture 5" descr="BACK0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84" y="867"/>
              <a:ext cx="2175" cy="43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lIns="84594" tIns="42296" rIns="84594" bIns="42296">
              <a:spAutoFit/>
            </a:bodyPr>
            <a:lstStyle>
              <a:lvl1pPr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1pPr>
              <a:lvl2pPr marL="742950" indent="-28575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2pPr>
              <a:lvl3pPr marL="11430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3pPr>
              <a:lvl4pPr marL="16002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4pPr>
              <a:lvl5pPr marL="20574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5pPr>
              <a:lvl6pPr marL="25146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6pPr>
              <a:lvl7pPr marL="29718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7pPr>
              <a:lvl8pPr marL="34290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8pPr>
              <a:lvl9pPr marL="38862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3000" b="1" dirty="0">
                  <a:solidFill>
                    <a:srgbClr val="FF3300"/>
                  </a:solidFill>
                  <a:latin typeface="+mn-lt"/>
                </a:rPr>
                <a:t>HƯỚNG DẪN HỌC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265339" y="1919002"/>
            <a:ext cx="9144000" cy="3467387"/>
            <a:chOff x="2121" y="89"/>
            <a:chExt cx="3696" cy="2182"/>
          </a:xfrm>
        </p:grpSpPr>
        <p:pic>
          <p:nvPicPr>
            <p:cNvPr id="34821" name="Picture 8" descr="BACK036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07">
              <a:off x="2121" y="89"/>
              <a:ext cx="3696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 rot="21267566">
              <a:off x="3070" y="593"/>
              <a:ext cx="2248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84594" tIns="42296" rIns="84594" bIns="42296">
              <a:spAutoFit/>
            </a:bodyPr>
            <a:lstStyle>
              <a:lvl1pPr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1pPr>
              <a:lvl2pPr marL="742950" indent="-28575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2pPr>
              <a:lvl3pPr marL="11430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3pPr>
              <a:lvl4pPr marL="16002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4pPr>
              <a:lvl5pPr marL="2057400" indent="-228600" defTabSz="846138" eaLnBrk="0" hangingPunct="0">
                <a:defRPr sz="2800">
                  <a:solidFill>
                    <a:schemeClr val="tx1"/>
                  </a:solidFill>
                  <a:latin typeface="VNI-Thufap2" pitchFamily="2" charset="0"/>
                </a:defRPr>
              </a:lvl5pPr>
              <a:lvl6pPr marL="25146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6pPr>
              <a:lvl7pPr marL="29718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7pPr>
              <a:lvl8pPr marL="34290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8pPr>
              <a:lvl9pPr marL="3886200" indent="-228600" defTabSz="846138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hufap2" pitchFamily="2" charset="0"/>
                </a:defRPr>
              </a:lvl9pPr>
            </a:lstStyle>
            <a:p>
              <a:pPr algn="just">
                <a:spcBef>
                  <a:spcPct val="0"/>
                </a:spcBef>
              </a:pP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sz="2000" b="1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thứ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xung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quanh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nơi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i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sz="20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ct val="0"/>
                </a:spcBef>
              </a:pP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nội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dung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hành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Giữ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gìn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0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91" l="9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59" y="4894984"/>
            <a:ext cx="2203843" cy="2076810"/>
          </a:xfrm>
          <a:prstGeom prst="rect">
            <a:avLst/>
          </a:prstGeom>
        </p:spPr>
      </p:pic>
      <p:pic>
        <p:nvPicPr>
          <p:cNvPr id="9" name="Picture 14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2" y="2892872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15" y="3652695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extLst>
      <p:ext uri="{BB962C8B-B14F-4D97-AF65-F5344CB8AC3E}">
        <p14:creationId xmlns:p14="http://schemas.microsoft.com/office/powerpoint/2010/main" val="286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5658" y="3431849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(3 </a:t>
            </a:r>
            <a:r>
              <a:rPr lang="en-US" sz="2400" b="1" dirty="0" err="1" smtClean="0">
                <a:solidFill>
                  <a:srgbClr val="006600"/>
                </a:solidFill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5" y="446714"/>
            <a:ext cx="7453765" cy="31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572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67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" y="1634765"/>
            <a:ext cx="7821325" cy="426964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81087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71323" tIns="35662" rIns="71323" bIns="3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76980"/>
            <a:ext cx="7153275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701107" y="1684286"/>
            <a:ext cx="4103914" cy="331443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/>
            <a:r>
              <a:rPr lang="vi-VN" sz="2400" dirty="0" smtClean="0"/>
              <a:t>Vẽ </a:t>
            </a:r>
            <a:r>
              <a:rPr lang="vi-VN" sz="2400" dirty="0"/>
              <a:t>hình </a:t>
            </a:r>
            <a:r>
              <a:rPr lang="vi-VN" sz="2400" dirty="0" smtClean="0"/>
              <a:t>(hoặc </a:t>
            </a:r>
            <a:r>
              <a:rPr lang="vi-VN" sz="2400" dirty="0"/>
              <a:t>dùng giấy màu </a:t>
            </a:r>
            <a:r>
              <a:rPr lang="vi-VN" sz="2400" dirty="0" smtClean="0"/>
              <a:t>cắt, dán) </a:t>
            </a:r>
            <a:r>
              <a:rPr lang="vi-VN" sz="2400" dirty="0"/>
              <a:t>trên giấy thể hiện các nhà </a:t>
            </a:r>
            <a:r>
              <a:rPr lang="vi-VN" sz="2400" dirty="0" smtClean="0"/>
              <a:t>ở, </a:t>
            </a:r>
            <a:r>
              <a:rPr lang="vi-VN" sz="2400" dirty="0"/>
              <a:t>cửa </a:t>
            </a:r>
            <a:r>
              <a:rPr lang="vi-VN" sz="2400" dirty="0" smtClean="0"/>
              <a:t>hàng, chợ, </a:t>
            </a:r>
            <a:r>
              <a:rPr lang="vi-VN" sz="2400" dirty="0"/>
              <a:t>các cơ </a:t>
            </a:r>
            <a:r>
              <a:rPr lang="vi-VN" sz="2400" dirty="0" smtClean="0"/>
              <a:t>quan, </a:t>
            </a:r>
            <a:r>
              <a:rPr lang="vi-VN" sz="2400" dirty="0"/>
              <a:t>các cơ sở sản </a:t>
            </a:r>
            <a:r>
              <a:rPr lang="vi-VN" sz="2400" dirty="0" smtClean="0"/>
              <a:t>xuất, </a:t>
            </a:r>
            <a:r>
              <a:rPr lang="vi-VN" sz="2400" dirty="0"/>
              <a:t>đường </a:t>
            </a:r>
            <a:r>
              <a:rPr lang="vi-VN" sz="2400" dirty="0" smtClean="0"/>
              <a:t>phố, </a:t>
            </a:r>
            <a:r>
              <a:rPr lang="vi-VN" sz="2400" dirty="0"/>
              <a:t>xe cộ đi </a:t>
            </a:r>
            <a:r>
              <a:rPr lang="vi-VN" sz="2400" dirty="0" smtClean="0"/>
              <a:t>lại, </a:t>
            </a:r>
            <a:r>
              <a:rPr lang="vi-VN" sz="2400" dirty="0"/>
              <a:t>... kèm theo những nhận xét ngắn </a:t>
            </a:r>
            <a:r>
              <a:rPr lang="vi-VN" sz="2400" dirty="0" smtClean="0"/>
              <a:t>gọn</a:t>
            </a:r>
            <a:r>
              <a:rPr lang="en-US" sz="2400" dirty="0" smtClean="0"/>
              <a:t>.</a:t>
            </a:r>
            <a:endParaRPr lang="vi-VN" sz="2400" b="1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313062"/>
            <a:ext cx="8991600" cy="124157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8</a:t>
            </a:r>
            <a:endParaRPr lang="en-US" altLang="en-US" sz="19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ảnh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sơ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đồ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19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9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19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19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6" y="80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6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1" y="5408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6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1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6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6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1" y="334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1" y="334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1" y="334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6" y="12317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1" y="334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7" y="1712782"/>
            <a:ext cx="2720974" cy="341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4283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6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lãm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ình ảnh đường phố Hà Nội trong ngày cuối cách ly toàn xã h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1" y="906238"/>
            <a:ext cx="4005943" cy="3046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4" descr="Điểm chuẩn vào lớp 10 trường THPT Chu Văn An Hà Nội năm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4" y="906238"/>
            <a:ext cx="3976914" cy="3046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Địa chỉ Lăng Bác ở Hà Nội, lịch viếng lăng Bác các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1" y="3952757"/>
            <a:ext cx="3963012" cy="2905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8 cảnh đẹp Tây Hồ xưa | Hiệp hội khách sạn Việt N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 b="12479"/>
          <a:stretch/>
        </p:blipFill>
        <p:spPr bwMode="auto">
          <a:xfrm>
            <a:off x="4833264" y="3970174"/>
            <a:ext cx="3976914" cy="288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46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91659" y="1341120"/>
            <a:ext cx="6792684" cy="43194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</a:rPr>
              <a:t>Xung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quanh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nơi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chúng</a:t>
            </a:r>
            <a:r>
              <a:rPr lang="en-US" sz="2800" dirty="0" smtClean="0">
                <a:solidFill>
                  <a:srgbClr val="006600"/>
                </a:solidFill>
              </a:rPr>
              <a:t> ta ở </a:t>
            </a:r>
            <a:r>
              <a:rPr lang="en-US" sz="2800" dirty="0" err="1" smtClean="0">
                <a:solidFill>
                  <a:srgbClr val="006600"/>
                </a:solidFill>
              </a:rPr>
              <a:t>có</a:t>
            </a:r>
            <a:r>
              <a:rPr lang="en-US" sz="2800" dirty="0" smtClean="0">
                <a:solidFill>
                  <a:srgbClr val="006600"/>
                </a:solidFill>
              </a:rPr>
              <a:t>:</a:t>
            </a:r>
            <a:r>
              <a:rPr lang="en-US" sz="2800" dirty="0">
                <a:solidFill>
                  <a:srgbClr val="006600"/>
                </a:solidFill>
              </a:rPr>
              <a:t>	</a:t>
            </a:r>
            <a:endParaRPr lang="en-US" sz="2800" dirty="0" smtClean="0">
              <a:solidFill>
                <a:srgbClr val="00660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    - </a:t>
            </a:r>
            <a:r>
              <a:rPr lang="en-US" sz="2800" dirty="0" err="1">
                <a:solidFill>
                  <a:srgbClr val="006600"/>
                </a:solidFill>
              </a:rPr>
              <a:t>Nhà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cửa</a:t>
            </a:r>
            <a:r>
              <a:rPr lang="en-US" sz="2800" dirty="0">
                <a:solidFill>
                  <a:srgbClr val="006600"/>
                </a:solidFill>
              </a:rPr>
              <a:t>: </a:t>
            </a:r>
            <a:r>
              <a:rPr lang="en-US" sz="2800" dirty="0" err="1">
                <a:solidFill>
                  <a:srgbClr val="006600"/>
                </a:solidFill>
              </a:rPr>
              <a:t>nhà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cấp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bốn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nhà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tầng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biệt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thự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chung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cư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nhà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sàn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nhà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gỗ</a:t>
            </a:r>
            <a:r>
              <a:rPr lang="en-US" sz="2800" dirty="0">
                <a:solidFill>
                  <a:srgbClr val="006600"/>
                </a:solidFill>
              </a:rPr>
              <a:t>…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    - </a:t>
            </a:r>
            <a:r>
              <a:rPr lang="en-US" sz="2800" dirty="0" err="1">
                <a:solidFill>
                  <a:srgbClr val="006600"/>
                </a:solidFill>
              </a:rPr>
              <a:t>Phương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tiện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giao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thông</a:t>
            </a:r>
            <a:r>
              <a:rPr lang="en-US" sz="2800" dirty="0">
                <a:solidFill>
                  <a:srgbClr val="006600"/>
                </a:solidFill>
              </a:rPr>
              <a:t>: </a:t>
            </a:r>
            <a:r>
              <a:rPr lang="en-US" sz="2800" dirty="0" err="1">
                <a:solidFill>
                  <a:srgbClr val="006600"/>
                </a:solidFill>
              </a:rPr>
              <a:t>Xe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đạp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xe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đạp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điện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xe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máy</a:t>
            </a:r>
            <a:r>
              <a:rPr lang="en-US" sz="2800" dirty="0">
                <a:solidFill>
                  <a:srgbClr val="006600"/>
                </a:solidFill>
              </a:rPr>
              <a:t>, ô </a:t>
            </a:r>
            <a:r>
              <a:rPr lang="en-US" sz="2800" dirty="0" err="1">
                <a:solidFill>
                  <a:srgbClr val="006600"/>
                </a:solidFill>
              </a:rPr>
              <a:t>tô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máy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kéo</a:t>
            </a:r>
            <a:r>
              <a:rPr lang="en-US" sz="2800" dirty="0">
                <a:solidFill>
                  <a:srgbClr val="006600"/>
                </a:solidFill>
              </a:rPr>
              <a:t>…</a:t>
            </a:r>
          </a:p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     - </a:t>
            </a:r>
            <a:r>
              <a:rPr lang="en-US" sz="2800" dirty="0" err="1">
                <a:solidFill>
                  <a:srgbClr val="006600"/>
                </a:solidFill>
              </a:rPr>
              <a:t>Hoạt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động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của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người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dân</a:t>
            </a:r>
            <a:r>
              <a:rPr lang="en-US" sz="2800" dirty="0">
                <a:solidFill>
                  <a:srgbClr val="006600"/>
                </a:solidFill>
              </a:rPr>
              <a:t>: </a:t>
            </a:r>
            <a:r>
              <a:rPr lang="en-US" sz="2800" dirty="0" err="1">
                <a:solidFill>
                  <a:srgbClr val="006600"/>
                </a:solidFill>
              </a:rPr>
              <a:t>mua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bán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sản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xuất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kinh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doanh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vui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chơi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chữa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bệnh</a:t>
            </a:r>
            <a:r>
              <a:rPr lang="en-US" sz="2800" dirty="0">
                <a:solidFill>
                  <a:srgbClr val="006600"/>
                </a:solidFill>
              </a:rPr>
              <a:t>, </a:t>
            </a:r>
            <a:r>
              <a:rPr lang="en-US" sz="2800" dirty="0" err="1">
                <a:solidFill>
                  <a:srgbClr val="006600"/>
                </a:solidFill>
              </a:rPr>
              <a:t>thể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dục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thể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thao</a:t>
            </a:r>
            <a:r>
              <a:rPr lang="en-US" sz="2800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68" y="154319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KẾT LUẬN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9296400" cy="7269886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0" y="1833428"/>
            <a:ext cx="7688263" cy="25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73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401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452</Words>
  <Application>Microsoft Office PowerPoint</Application>
  <PresentationFormat>On-screen Show (4:3)</PresentationFormat>
  <Paragraphs>73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2020-11-14T09:40:12Z</dcterms:created>
  <dcterms:modified xsi:type="dcterms:W3CDTF">2020-11-14T09:45:45Z</dcterms:modified>
</cp:coreProperties>
</file>