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337" r:id="rId4"/>
    <p:sldId id="358" r:id="rId5"/>
    <p:sldId id="345" r:id="rId6"/>
    <p:sldId id="308" r:id="rId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宋体" panose="02010600030101010101" pitchFamily="2" charset="-122"/>
      <p:regular r:id="rId15"/>
    </p:embeddedFont>
    <p:embeddedFont>
      <p:font typeface="VNI-Thufap2"/>
      <p:regular r:id="rId16"/>
    </p:embeddedFont>
    <p:embeddedFont>
      <p:font typeface=".VnAvant" panose="020B7200000000000000"/>
      <p:regular r:id="rId17"/>
      <p:bold r:id="rId18"/>
      <p:italic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53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u«m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2148794"/>
            <a:ext cx="47815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67" y="0"/>
            <a:ext cx="1675493" cy="1838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Qu¹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chã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8" y="718458"/>
            <a:ext cx="896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Avant" pitchFamily="34" charset="0"/>
              </a:rPr>
              <a:t>Qu¹ ®ç ë </a:t>
            </a:r>
            <a:r>
              <a:rPr lang="en-US" sz="2400" dirty="0" err="1">
                <a:latin typeface=".VnAvant" pitchFamily="34" charset="0"/>
              </a:rPr>
              <a:t>mám</a:t>
            </a:r>
            <a:r>
              <a:rPr lang="en-US" sz="2400" dirty="0">
                <a:latin typeface=".VnAvant" pitchFamily="34" charset="0"/>
              </a:rPr>
              <a:t> ®¸, </a:t>
            </a:r>
            <a:r>
              <a:rPr lang="en-US" sz="2400" dirty="0" err="1">
                <a:latin typeface=".VnAvant" pitchFamily="34" charset="0"/>
              </a:rPr>
              <a:t>má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ngËm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khæ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mì</a:t>
            </a:r>
            <a:r>
              <a:rPr lang="en-US" sz="2400" dirty="0">
                <a:latin typeface=".VnAvant" pitchFamily="34" charset="0"/>
              </a:rPr>
              <a:t> to. </a:t>
            </a:r>
            <a:r>
              <a:rPr lang="en-US" sz="2400" dirty="0" err="1">
                <a:latin typeface=".VnAvant" pitchFamily="34" charset="0"/>
              </a:rPr>
              <a:t>Chã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nghÜ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kÕ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cuçm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khæ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mì</a:t>
            </a:r>
            <a:r>
              <a:rPr lang="en-US" sz="2400" dirty="0">
                <a:latin typeface=".VnAvant" pitchFamily="34" charset="0"/>
              </a:rPr>
              <a:t>. </a:t>
            </a:r>
            <a:r>
              <a:rPr lang="en-US" sz="2400" dirty="0" err="1">
                <a:latin typeface=".VnAvant" pitchFamily="34" charset="0"/>
              </a:rPr>
              <a:t>Nã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gi</a:t>
            </a:r>
            <a:r>
              <a:rPr lang="en-US" sz="2400" dirty="0">
                <a:latin typeface=".VnAvant" pitchFamily="34" charset="0"/>
              </a:rPr>
              <a:t>¶ </a:t>
            </a:r>
            <a:r>
              <a:rPr lang="en-US" sz="2400" dirty="0" err="1">
                <a:latin typeface=".VnAvant" pitchFamily="34" charset="0"/>
              </a:rPr>
              <a:t>vê</a:t>
            </a:r>
            <a:r>
              <a:rPr lang="en-US" sz="2400" dirty="0">
                <a:latin typeface=".VnAvant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.VnAvant" pitchFamily="34" charset="0"/>
              </a:rPr>
              <a:t>A. </a:t>
            </a:r>
            <a:r>
              <a:rPr lang="en-US" sz="2400" dirty="0" err="1">
                <a:latin typeface=".VnAvant" pitchFamily="34" charset="0"/>
              </a:rPr>
              <a:t>Ca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sÜ</a:t>
            </a:r>
            <a:r>
              <a:rPr lang="en-US" sz="2400" dirty="0">
                <a:latin typeface=".VnAvant" pitchFamily="34" charset="0"/>
              </a:rPr>
              <a:t> qu¹! Qu¹ mµ </a:t>
            </a:r>
            <a:r>
              <a:rPr lang="en-US" sz="2400" dirty="0" err="1">
                <a:latin typeface=".VnAvant" pitchFamily="34" charset="0"/>
              </a:rPr>
              <a:t>ca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th</a:t>
            </a:r>
            <a:r>
              <a:rPr lang="en-US" sz="2400" dirty="0">
                <a:latin typeface=".VnAvant" pitchFamily="34" charset="0"/>
              </a:rPr>
              <a:t>× mª li l¾m. Qu¹ h¸ to </a:t>
            </a:r>
            <a:r>
              <a:rPr lang="en-US" sz="2400" dirty="0" err="1">
                <a:latin typeface=".VnAvant" pitchFamily="34" charset="0"/>
              </a:rPr>
              <a:t>má</a:t>
            </a:r>
            <a:r>
              <a:rPr lang="en-US" sz="2400" dirty="0">
                <a:latin typeface=".VnAvant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.VnAvant" pitchFamily="34" charset="0"/>
              </a:rPr>
              <a:t>Qu</a:t>
            </a:r>
            <a:r>
              <a:rPr lang="en-US" sz="2400" dirty="0">
                <a:latin typeface=".VnAvant" pitchFamily="34" charset="0"/>
              </a:rPr>
              <a:t>µ </a:t>
            </a:r>
            <a:r>
              <a:rPr lang="en-US" sz="2400" dirty="0" err="1">
                <a:latin typeface=".VnAvant" pitchFamily="34" charset="0"/>
              </a:rPr>
              <a:t>qu</a:t>
            </a:r>
            <a:r>
              <a:rPr lang="en-US" sz="2400" dirty="0">
                <a:latin typeface=".VnAvant" pitchFamily="34" charset="0"/>
              </a:rPr>
              <a:t>µ…</a:t>
            </a:r>
          </a:p>
          <a:p>
            <a:r>
              <a:rPr lang="en-US" sz="2400" dirty="0" err="1">
                <a:latin typeface=".VnAvant" pitchFamily="34" charset="0"/>
              </a:rPr>
              <a:t>ThÕ</a:t>
            </a:r>
            <a:r>
              <a:rPr lang="en-US" sz="2400" dirty="0">
                <a:latin typeface=".VnAvant" pitchFamily="34" charset="0"/>
              </a:rPr>
              <a:t> lµ…”</a:t>
            </a:r>
            <a:r>
              <a:rPr lang="en-US" sz="2400" dirty="0" err="1">
                <a:latin typeface=".VnAvant" pitchFamily="34" charset="0"/>
              </a:rPr>
              <a:t>bép</a:t>
            </a:r>
            <a:r>
              <a:rPr lang="en-US" sz="2400" dirty="0">
                <a:latin typeface=".VnAvant" pitchFamily="34" charset="0"/>
              </a:rPr>
              <a:t>”, </a:t>
            </a:r>
            <a:r>
              <a:rPr lang="en-US" sz="2400" dirty="0" err="1">
                <a:latin typeface=".VnAvant" pitchFamily="34" charset="0"/>
              </a:rPr>
              <a:t>khæ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mì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cña</a:t>
            </a:r>
            <a:r>
              <a:rPr lang="en-US" sz="2400" dirty="0">
                <a:latin typeface=".VnAvant" pitchFamily="34" charset="0"/>
              </a:rPr>
              <a:t> qu¹ ®· </a:t>
            </a:r>
            <a:r>
              <a:rPr lang="en-US" sz="2400" dirty="0" err="1">
                <a:latin typeface=".VnAvant" pitchFamily="34" charset="0"/>
              </a:rPr>
              <a:t>n»m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kÒ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mâm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chã</a:t>
            </a:r>
            <a:r>
              <a:rPr lang="en-US" sz="2400" dirty="0">
                <a:latin typeface=".VnAvant" pitchFamily="34" charset="0"/>
              </a:rPr>
              <a:t>. </a:t>
            </a:r>
            <a:r>
              <a:rPr lang="en-US" sz="2400" dirty="0" err="1">
                <a:latin typeface=".VnAvant" pitchFamily="34" charset="0"/>
              </a:rPr>
              <a:t>Chã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tîp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mì</a:t>
            </a: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err="1">
                <a:latin typeface=".VnAvant" pitchFamily="34" charset="0"/>
              </a:rPr>
              <a:t>tha</a:t>
            </a:r>
            <a:r>
              <a:rPr lang="en-US" sz="2400" dirty="0">
                <a:latin typeface=".VnAvant" pitchFamily="34" charset="0"/>
              </a:rPr>
              <a:t> ®i.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0412" y="3139682"/>
            <a:ext cx="426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itchFamily="34" charset="0"/>
                <a:cs typeface="Arial" pitchFamily="34" charset="0"/>
              </a:rPr>
              <a:t>Theo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ngụ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ngô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 Ê-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dốp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9" y="3308959"/>
            <a:ext cx="2044466" cy="18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508000" y="827314"/>
            <a:ext cx="2075541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mám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®¸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4196" y="776513"/>
            <a:ext cx="2276716" cy="79828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ngËm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khæ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mì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5966" y="827314"/>
            <a:ext cx="2735518" cy="69668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nghÜ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kÕ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910" y="2140859"/>
            <a:ext cx="1833607" cy="8128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cuçm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27081" y="2184402"/>
            <a:ext cx="1915671" cy="7257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¶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vê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95888" y="2169889"/>
            <a:ext cx="2325595" cy="72571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mª li l¾m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9544" y="3614064"/>
            <a:ext cx="2146571" cy="81280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h¸ to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mỏ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14516" y="3610430"/>
            <a:ext cx="2140800" cy="71483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bộp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95888" y="3507016"/>
            <a:ext cx="2612571" cy="92165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n»m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kÒ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mâm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chã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63478" y="4851391"/>
            <a:ext cx="2124525" cy="7366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tợp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2741" y="180687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ghÐp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8279" y="1364331"/>
            <a:ext cx="1874356" cy="7692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Qu¹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8536" y="2888331"/>
            <a:ext cx="1894099" cy="7837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b)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Chã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86519" y="1306273"/>
            <a:ext cx="4368800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nghÜ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kÕ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®Ó qu¹ h¸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má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86519" y="2859301"/>
            <a:ext cx="4368799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NgËm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khæ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mì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ë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má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7" idx="1"/>
          </p:cNvCxnSpPr>
          <p:nvPr/>
        </p:nvCxnSpPr>
        <p:spPr>
          <a:xfrm>
            <a:off x="2162635" y="1748966"/>
            <a:ext cx="2423884" cy="1502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3"/>
            <a:endCxn id="6" idx="1"/>
          </p:cNvCxnSpPr>
          <p:nvPr/>
        </p:nvCxnSpPr>
        <p:spPr>
          <a:xfrm flipV="1">
            <a:off x="2162635" y="1698165"/>
            <a:ext cx="2423884" cy="1582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Words>174</Words>
  <Application>Microsoft Office PowerPoint</Application>
  <PresentationFormat>On-screen Show (16:10)</PresentationFormat>
  <Paragraphs>35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Tahoma</vt:lpstr>
      <vt:lpstr>宋体</vt:lpstr>
      <vt:lpstr>VNI-Thufap2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283</cp:revision>
  <dcterms:created xsi:type="dcterms:W3CDTF">2020-02-10T09:35:50Z</dcterms:created>
  <dcterms:modified xsi:type="dcterms:W3CDTF">2020-11-22T13:04:54Z</dcterms:modified>
</cp:coreProperties>
</file>