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3" r:id="rId5"/>
    <p:sldId id="260" r:id="rId6"/>
    <p:sldId id="262" r:id="rId7"/>
    <p:sldId id="264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80B49-2099-41DB-A1E0-159522973F3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751FD-28BB-4D49-9547-DC696325C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7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7AB53-3DFA-466F-8832-707AB88F9F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97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7AB53-3DFA-466F-8832-707AB88F9F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97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7AB53-3DFA-466F-8832-707AB88F9F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97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7AB53-3DFA-466F-8832-707AB88F9F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97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2FA22-B723-4883-940A-FF5312032E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0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9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35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664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0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1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9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5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2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4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24CEA-6EDD-4B94-BB17-C245FF50AAE3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4DF68-D083-456F-8761-34CBF92D1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0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7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7667625" y="5072063"/>
            <a:ext cx="99060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endParaRPr lang="en-US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53400" y="4495800"/>
            <a:ext cx="7620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 lIns="91436" tIns="45718" rIns="91436" bIns="45718" anchor="ctr"/>
          <a:lstStyle/>
          <a:p>
            <a:endParaRPr lang="en-US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284" y="5222573"/>
            <a:ext cx="1622717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5240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1800"/>
            <a:ext cx="9144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730250" y="2654452"/>
            <a:ext cx="7945438" cy="609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FF33CC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1)</a:t>
            </a:r>
            <a:endParaRPr lang="en-US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343400"/>
            <a:ext cx="121920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3379"/>
            <a:ext cx="121920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2819403" y="304802"/>
            <a:ext cx="3368675" cy="369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endParaRPr lang="en-US"/>
          </a:p>
        </p:txBody>
      </p:sp>
      <p:sp>
        <p:nvSpPr>
          <p:cNvPr id="68707" name="Text Box 99"/>
          <p:cNvSpPr txBox="1">
            <a:spLocks noChangeArrowheads="1"/>
          </p:cNvSpPr>
          <p:nvPr/>
        </p:nvSpPr>
        <p:spPr bwMode="auto">
          <a:xfrm>
            <a:off x="654050" y="327980"/>
            <a:ext cx="848995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GIẢNG SOẠN THẢO THEO BỘ SÁCH: CÁNH DIỀU</a:t>
            </a:r>
            <a:endParaRPr lang="en-US" sz="24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2324100" y="1575537"/>
            <a:ext cx="4619166" cy="923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 1</a:t>
            </a:r>
            <a:endParaRPr lang="vi-VN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51560"/>
            <a:ext cx="91440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0" y="1143000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0" y="1508760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0" y="1565910"/>
            <a:ext cx="91440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endParaRPr lang="en-US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0" y="1236288"/>
            <a:ext cx="17145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0" y="1245002"/>
            <a:ext cx="6858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0" y="1292628"/>
            <a:ext cx="68580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25402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419760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31117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476910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36832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53977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59692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65407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27688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33403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385470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442620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499770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56263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61978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47765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43193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2601692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30239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34049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38621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56909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61481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29221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3303181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37603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42175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46747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51319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55891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60463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52337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22098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17526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381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762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12192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48768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44196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2667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3048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3429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38862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75438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70866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5334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5715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6096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65532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8001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8382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8763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0" y="1518386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0" y="1575536"/>
            <a:ext cx="91440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654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0668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15240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20574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2514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2895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3292475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37338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41910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47244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5181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5607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59753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64008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68580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73914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7848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8274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8655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8991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2603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26" name="Picture 2" descr="Toán 1 (thuộc bộ sách Cánh Diều) - VEPIC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35089" r="4208" b="12579"/>
          <a:stretch/>
        </p:blipFill>
        <p:spPr bwMode="auto">
          <a:xfrm>
            <a:off x="3429905" y="3873362"/>
            <a:ext cx="2346295" cy="238734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72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đẹp cho bài giảng điện tử - Ảnh nền thiết kế bài giảng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3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601996" y="715503"/>
            <a:ext cx="7968343" cy="2713498"/>
          </a:xfrm>
          <a:prstGeom prst="roundRect">
            <a:avLst/>
          </a:prstGeom>
          <a:solidFill>
            <a:schemeClr val="bg1"/>
          </a:solidFill>
          <a:ln w="762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.VnAvant" pitchFamily="34" charset="0"/>
                <a:ea typeface="Tahoma" pitchFamily="34" charset="0"/>
                <a:cs typeface="Tahoma" pitchFamily="34" charset="0"/>
              </a:rPr>
              <a:t>Bµi</a:t>
            </a:r>
            <a:r>
              <a:rPr lang="en-US" sz="4000" b="1" dirty="0" smtClean="0">
                <a:solidFill>
                  <a:srgbClr val="0000CC"/>
                </a:solidFill>
                <a:latin typeface=".VnAvant" pitchFamily="34" charset="0"/>
                <a:ea typeface="Tahoma" pitchFamily="34" charset="0"/>
                <a:cs typeface="Tahoma" pitchFamily="34" charset="0"/>
              </a:rPr>
              <a:t> 12</a:t>
            </a:r>
          </a:p>
          <a:p>
            <a:pPr algn="ctr"/>
            <a:endParaRPr lang="en-US" sz="4400" b="1" dirty="0" smtClean="0">
              <a:solidFill>
                <a:srgbClr val="FF0000"/>
              </a:solidFill>
              <a:latin typeface=".VnAvant" pitchFamily="34" charset="0"/>
            </a:endParaRPr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Em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.VnAvant" pitchFamily="34" charset="0"/>
              </a:rPr>
              <a:t>«n l¹i </a:t>
            </a:r>
            <a:r>
              <a:rPr lang="en-US" sz="4400" b="1" dirty="0" err="1">
                <a:solidFill>
                  <a:srgbClr val="FF0000"/>
                </a:solidFill>
                <a:latin typeface=".VnAvant" pitchFamily="34" charset="0"/>
              </a:rPr>
              <a:t>nh÷ng</a:t>
            </a:r>
            <a:r>
              <a:rPr lang="en-US" sz="4400" b="1" dirty="0">
                <a:solidFill>
                  <a:srgbClr val="FF0000"/>
                </a:solidFill>
                <a:latin typeface=".VnAvant" pitchFamily="34" charset="0"/>
              </a:rPr>
              <a:t> g× ®· 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häc</a:t>
            </a:r>
            <a:endParaRPr 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86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0" y="746765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" y="154319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solidFill>
                  <a:srgbClr val="FF0000"/>
                </a:solidFill>
                <a:latin typeface=".VnAvant" pitchFamily="34" charset="0"/>
              </a:rPr>
              <a:t>Bµi</a:t>
            </a:r>
            <a:r>
              <a:rPr lang="en-US" sz="2600" b="1" dirty="0" smtClean="0">
                <a:solidFill>
                  <a:srgbClr val="FF0000"/>
                </a:solidFill>
                <a:latin typeface=".VnAvant" pitchFamily="34" charset="0"/>
              </a:rPr>
              <a:t> 4: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Xem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c¸c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thÎ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sè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sau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.</a:t>
            </a:r>
            <a:endParaRPr lang="en-US" sz="2600" b="1" dirty="0">
              <a:solidFill>
                <a:srgbClr val="006600"/>
              </a:solidFill>
              <a:latin typeface=".VnAvant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544" y="894821"/>
            <a:ext cx="3867263" cy="3665357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" name="TextBox 3"/>
          <p:cNvSpPr txBox="1"/>
          <p:nvPr/>
        </p:nvSpPr>
        <p:spPr>
          <a:xfrm>
            <a:off x="0" y="829926"/>
            <a:ext cx="4876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arenR"/>
            </a:pP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T×m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c¸c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thÎ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ghi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sè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bÐ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h¬n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5.</a:t>
            </a:r>
          </a:p>
          <a:p>
            <a:pPr marL="342900" indent="-342900" algn="just">
              <a:buAutoNum type="alphaLcParenR"/>
            </a:pP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T×m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c¸c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thÎ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ghi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sè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lín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h¬n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7.</a:t>
            </a:r>
          </a:p>
          <a:p>
            <a:pPr marL="342900" indent="-342900" algn="just">
              <a:buAutoNum type="alphaLcParenR"/>
            </a:pP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LÊy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c¸c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thÎ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ghi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sã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6,3,7,2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råi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s¾p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xÕp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thø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tù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tõ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bÐ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®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Õn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.VnAvant" pitchFamily="34" charset="0"/>
              </a:rPr>
              <a:t>lín</a:t>
            </a:r>
            <a:r>
              <a:rPr lang="en-US" sz="2800" dirty="0" smtClean="0">
                <a:solidFill>
                  <a:srgbClr val="006600"/>
                </a:solidFill>
                <a:latin typeface=".VnAvant" pitchFamily="34" charset="0"/>
              </a:rPr>
              <a:t>.</a:t>
            </a:r>
            <a:endParaRPr lang="en-US" sz="2800" dirty="0">
              <a:solidFill>
                <a:srgbClr val="0066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8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7708"/>
            <a:ext cx="9132983" cy="6830292"/>
          </a:xfrm>
        </p:spPr>
      </p:pic>
      <p:sp>
        <p:nvSpPr>
          <p:cNvPr id="5" name="TextBox 4"/>
          <p:cNvSpPr txBox="1"/>
          <p:nvPr/>
        </p:nvSpPr>
        <p:spPr>
          <a:xfrm>
            <a:off x="1676400" y="1953162"/>
            <a:ext cx="6019800" cy="1323439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6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15" y="84652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 smtClean="0">
                <a:solidFill>
                  <a:srgbClr val="FF0000"/>
                </a:solidFill>
                <a:latin typeface=".VnAvant" pitchFamily="34" charset="0"/>
              </a:rPr>
              <a:t>Bµi</a:t>
            </a:r>
            <a:r>
              <a:rPr lang="en-US" sz="2600" b="1" dirty="0" smtClean="0">
                <a:solidFill>
                  <a:srgbClr val="FF0000"/>
                </a:solidFill>
                <a:latin typeface=".VnAvant" pitchFamily="34" charset="0"/>
              </a:rPr>
              <a:t> 5.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H×nh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sau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cã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bao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nhiªu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h×nh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vu«ng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?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h×nh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trßn</a:t>
            </a:r>
            <a:r>
              <a:rPr lang="en-US" sz="2600" b="1" dirty="0">
                <a:solidFill>
                  <a:srgbClr val="006600"/>
                </a:solidFill>
                <a:latin typeface=".VnAvant" pitchFamily="34" charset="0"/>
              </a:rPr>
              <a:t>?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h×nh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tam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gi¸c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?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h×nh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÷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nhËt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.</a:t>
            </a:r>
            <a:endParaRPr lang="en-US" sz="2600" b="1" dirty="0">
              <a:solidFill>
                <a:srgbClr val="006600"/>
              </a:solidFill>
              <a:latin typeface=".VnAvant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3" y="1270233"/>
            <a:ext cx="9013371" cy="4317534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0813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15" y="84652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 smtClean="0">
                <a:solidFill>
                  <a:srgbClr val="FF0000"/>
                </a:solidFill>
                <a:latin typeface=".VnAvant" pitchFamily="34" charset="0"/>
              </a:rPr>
              <a:t>Bµi</a:t>
            </a:r>
            <a:r>
              <a:rPr lang="en-US" sz="2600" b="1" dirty="0" smtClean="0">
                <a:solidFill>
                  <a:srgbClr val="FF0000"/>
                </a:solidFill>
                <a:latin typeface=".VnAvant" pitchFamily="34" charset="0"/>
              </a:rPr>
              <a:t> 6.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Mçi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b«ng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hoa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cã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bao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nhiªu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c¸nh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hoa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.</a:t>
            </a:r>
            <a:endParaRPr lang="en-US" sz="2600" b="1" dirty="0">
              <a:solidFill>
                <a:srgbClr val="006600"/>
              </a:solidFill>
              <a:latin typeface=".VnAvant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64656" y="729291"/>
            <a:ext cx="8658225" cy="6023610"/>
            <a:chOff x="90487" y="689127"/>
            <a:chExt cx="8658225" cy="5044923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87" y="713241"/>
              <a:ext cx="3038475" cy="252412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3996" y="714375"/>
              <a:ext cx="2901042" cy="25241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9556" y="689127"/>
              <a:ext cx="2719156" cy="254317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87" y="3238500"/>
              <a:ext cx="3038475" cy="24955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8962" y="3238500"/>
              <a:ext cx="2886075" cy="24765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5037" y="3238500"/>
              <a:ext cx="2733675" cy="24955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441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15" y="84652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 smtClean="0">
                <a:solidFill>
                  <a:srgbClr val="FF0000"/>
                </a:solidFill>
                <a:latin typeface=".VnAvant" pitchFamily="34" charset="0"/>
              </a:rPr>
              <a:t>Bµi</a:t>
            </a:r>
            <a:r>
              <a:rPr lang="en-US" sz="2600" b="1" dirty="0" smtClean="0">
                <a:solidFill>
                  <a:srgbClr val="FF0000"/>
                </a:solidFill>
                <a:latin typeface=".VnAvant" pitchFamily="34" charset="0"/>
              </a:rPr>
              <a:t> 6.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Mçi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b«ng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hoa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cã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bao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nhiªu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c¸nh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 </a:t>
            </a:r>
            <a:r>
              <a:rPr lang="en-US" sz="2600" b="1" dirty="0" err="1" smtClean="0">
                <a:solidFill>
                  <a:srgbClr val="006600"/>
                </a:solidFill>
                <a:latin typeface=".VnAvant" pitchFamily="34" charset="0"/>
              </a:rPr>
              <a:t>hoa</a:t>
            </a:r>
            <a:r>
              <a:rPr lang="en-US" sz="2600" b="1" dirty="0" smtClean="0">
                <a:solidFill>
                  <a:srgbClr val="006600"/>
                </a:solidFill>
                <a:latin typeface=".VnAvant" pitchFamily="34" charset="0"/>
              </a:rPr>
              <a:t>.</a:t>
            </a:r>
            <a:endParaRPr lang="en-US" sz="2600" b="1" dirty="0">
              <a:solidFill>
                <a:srgbClr val="006600"/>
              </a:solidFill>
              <a:latin typeface=".VnAvant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64656" y="729291"/>
            <a:ext cx="8658225" cy="6023610"/>
            <a:chOff x="90487" y="689127"/>
            <a:chExt cx="8658225" cy="5044923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87" y="713241"/>
              <a:ext cx="3038475" cy="252412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3996" y="714375"/>
              <a:ext cx="2901042" cy="25241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9556" y="689127"/>
              <a:ext cx="2719156" cy="254317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87" y="3238500"/>
              <a:ext cx="3038475" cy="24955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8962" y="3238500"/>
              <a:ext cx="2886075" cy="24765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5037" y="3238500"/>
              <a:ext cx="2733675" cy="2495550"/>
            </a:xfrm>
            <a:prstGeom prst="rect">
              <a:avLst/>
            </a:prstGeom>
          </p:spPr>
        </p:pic>
      </p:grpSp>
      <p:sp>
        <p:nvSpPr>
          <p:cNvPr id="6" name="Rectangle 5"/>
          <p:cNvSpPr/>
          <p:nvPr/>
        </p:nvSpPr>
        <p:spPr>
          <a:xfrm>
            <a:off x="2355273" y="838200"/>
            <a:ext cx="6858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7927" y="3276600"/>
            <a:ext cx="2736273" cy="4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Hoa duyên linh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63129" y="838200"/>
            <a:ext cx="6858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12656" y="3276600"/>
            <a:ext cx="2736273" cy="4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Hoa mẫu đơn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957977" y="838200"/>
            <a:ext cx="881223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24600" y="3273364"/>
            <a:ext cx="2467529" cy="4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Hoa mai trắng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17619" y="3806764"/>
            <a:ext cx="639203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4800" y="6245164"/>
            <a:ext cx="2736273" cy="4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Hoa dừa cạn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27073" y="3806764"/>
            <a:ext cx="639203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352800" y="6245164"/>
            <a:ext cx="2736273" cy="4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Hoa ly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222673" y="3806764"/>
            <a:ext cx="6858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95471" y="6245164"/>
            <a:ext cx="2619929" cy="4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Hoa bướm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43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514602"/>
            <a:ext cx="8915400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TRÂN TRỌNG CẢM ƠN!</a:t>
            </a:r>
            <a:endParaRPr lang="en-US" sz="4400" b="1" cap="all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93" y="4375006"/>
            <a:ext cx="1979613" cy="247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70" y="4410989"/>
            <a:ext cx="2000250" cy="244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03481">
            <a:off x="7635083" y="218282"/>
            <a:ext cx="1727200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0888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kết"/>
  <p:tag name="ISPRING_SLIDE_INDENT_LEVEL" val="0"/>
  <p:tag name="ISPRING_PRESENTER_ID" val="{C33FFEB5-A459-41C1-BD42-906817BA6AC8}"/>
  <p:tag name="ISPRING_SLIDE_ID" val="{4D386D3D-4546-48D5-A80A-DA91D7FE8615}"/>
  <p:tag name="ISPRING_PLAYER_LAYOUT_TYPE" val="Full"/>
  <p:tag name="ISPRING_SLIDE_ID_2" val="{6A9B9CA4-562E-4C83-B24E-189E29E741B7}"/>
  <p:tag name="GENSWF_ADVANCE_TIME" val="5.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156</Words>
  <Application>Microsoft Office PowerPoint</Application>
  <PresentationFormat>On-screen Show (4:3)</PresentationFormat>
  <Paragraphs>32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2020-10-04T10:22:36Z</dcterms:created>
  <dcterms:modified xsi:type="dcterms:W3CDTF">2020-10-04T11:02:24Z</dcterms:modified>
</cp:coreProperties>
</file>