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81" r:id="rId3"/>
    <p:sldId id="282" r:id="rId4"/>
    <p:sldId id="305" r:id="rId5"/>
    <p:sldId id="283" r:id="rId6"/>
    <p:sldId id="306" r:id="rId7"/>
    <p:sldId id="284" r:id="rId8"/>
    <p:sldId id="285" r:id="rId9"/>
    <p:sldId id="286" r:id="rId10"/>
    <p:sldId id="302" r:id="rId11"/>
    <p:sldId id="303" r:id="rId12"/>
    <p:sldId id="304" r:id="rId13"/>
    <p:sldId id="307" r:id="rId14"/>
    <p:sldId id="290" r:id="rId15"/>
    <p:sldId id="291" r:id="rId16"/>
    <p:sldId id="293" r:id="rId17"/>
    <p:sldId id="299" r:id="rId18"/>
    <p:sldId id="301" r:id="rId19"/>
  </p:sldIdLst>
  <p:sldSz cx="9144000" cy="5715000" type="screen16x10"/>
  <p:notesSz cx="6858000" cy="9144000"/>
  <p:embeddedFontLst>
    <p:embeddedFont>
      <p:font typeface="VNI-Juni" pitchFamily="2" charset="0"/>
      <p:regular r:id="rId21"/>
    </p:embeddedFont>
    <p:embeddedFont>
      <p:font typeface=".VnTifani Heavy" pitchFamily="34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宋体" pitchFamily="2" charset="-122"/>
      <p:regular r:id="rId27"/>
    </p:embeddedFont>
    <p:embeddedFont>
      <p:font typeface=".VnAvant" pitchFamily="3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wmv"/><Relationship Id="rId7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254" y="3755264"/>
            <a:ext cx="8636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r×nh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ngoµi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dÆn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§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îi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råi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l·o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rãn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rÐn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gâ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giäng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­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49900" y="1115786"/>
            <a:ext cx="3244200" cy="2384871"/>
            <a:chOff x="5380016" y="941614"/>
            <a:chExt cx="3244200" cy="238487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9" r="3955" b="72572"/>
            <a:stretch/>
          </p:blipFill>
          <p:spPr>
            <a:xfrm>
              <a:off x="5423558" y="941614"/>
              <a:ext cx="3009242" cy="169733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380016" y="2618599"/>
              <a:ext cx="324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lµm</a:t>
              </a:r>
              <a:r>
                <a:rPr lang="en-US" sz="2000" dirty="0" smtClean="0">
                  <a:latin typeface=".VnAvant" pitchFamily="34" charset="0"/>
                </a:rPr>
                <a:t> g× </a:t>
              </a:r>
              <a:r>
                <a:rPr lang="en-US" sz="2000" dirty="0" err="1" smtClean="0">
                  <a:latin typeface=".VnAvant" pitchFamily="34" charset="0"/>
                </a:rPr>
                <a:t>khi</a:t>
              </a:r>
              <a:r>
                <a:rPr lang="en-US" sz="2000" dirty="0" smtClean="0">
                  <a:latin typeface=".VnAvant" pitchFamily="34" charset="0"/>
                </a:rPr>
                <a:t> 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võa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ra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khái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nh</a:t>
              </a:r>
              <a:r>
                <a:rPr lang="en-US" sz="2000" dirty="0" smtClean="0">
                  <a:latin typeface=".VnAvant" pitchFamily="34" charset="0"/>
                </a:rPr>
                <a:t>µ.</a:t>
              </a:r>
              <a:endParaRPr lang="en-US" sz="2000" dirty="0"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22178" y="15559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742" y="3914797"/>
            <a:ext cx="8650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bÇy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dª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nhËn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giäng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trÎo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nh­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giäng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cßn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®en s×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d­íi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khe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57306" y="1318082"/>
            <a:ext cx="4727130" cy="2306863"/>
            <a:chOff x="2293253" y="3335567"/>
            <a:chExt cx="4727130" cy="23068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02" r="51061" b="37270"/>
            <a:stretch/>
          </p:blipFill>
          <p:spPr>
            <a:xfrm>
              <a:off x="3222168" y="3335567"/>
              <a:ext cx="2917376" cy="1642836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293253" y="4934544"/>
              <a:ext cx="47271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.VnAvant" pitchFamily="34" charset="0"/>
                </a:rPr>
                <a:t>V× </a:t>
              </a:r>
              <a:r>
                <a:rPr lang="en-US" sz="2000" dirty="0" err="1" smtClean="0">
                  <a:latin typeface=".VnAvant" pitchFamily="34" charset="0"/>
                </a:rPr>
                <a:t>sao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bÇy</a:t>
              </a:r>
              <a:r>
                <a:rPr lang="en-US" sz="2000" dirty="0" smtClean="0">
                  <a:latin typeface=".VnAvant" pitchFamily="34" charset="0"/>
                </a:rPr>
                <a:t> dª con </a:t>
              </a:r>
              <a:r>
                <a:rPr lang="en-US" sz="2000" dirty="0" err="1" smtClean="0">
                  <a:latin typeface=".VnAvant" pitchFamily="34" charset="0"/>
                </a:rPr>
                <a:t>kh«ng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më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cöa</a:t>
              </a:r>
              <a:r>
                <a:rPr lang="en-US" sz="2000" dirty="0" smtClean="0">
                  <a:latin typeface=".VnAvant" pitchFamily="34" charset="0"/>
                </a:rPr>
                <a:t>, ®</a:t>
              </a:r>
              <a:r>
                <a:rPr lang="en-US" sz="2000" dirty="0" err="1" smtClean="0">
                  <a:latin typeface=".VnAvant" pitchFamily="34" charset="0"/>
                </a:rPr>
                <a:t>ång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thanh</a:t>
              </a:r>
              <a:r>
                <a:rPr lang="en-US" sz="2000" dirty="0" smtClean="0">
                  <a:latin typeface=".VnAvant" pitchFamily="34" charset="0"/>
                </a:rPr>
                <a:t> ®</a:t>
              </a:r>
              <a:r>
                <a:rPr lang="en-US" sz="2000" dirty="0" err="1" smtClean="0">
                  <a:latin typeface=".VnAvant" pitchFamily="34" charset="0"/>
                </a:rPr>
                <a:t>uæi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®i?</a:t>
              </a:r>
              <a:endParaRPr lang="en-US" sz="2000" dirty="0">
                <a:latin typeface=".VnAvant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22178" y="15559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®µ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côp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u«i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ch¹y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901" y="1091727"/>
            <a:ext cx="3560656" cy="2947698"/>
            <a:chOff x="735573" y="1291782"/>
            <a:chExt cx="3560656" cy="29476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36063" r="3661" b="37016"/>
            <a:stretch/>
          </p:blipFill>
          <p:spPr>
            <a:xfrm>
              <a:off x="735573" y="1291782"/>
              <a:ext cx="3560656" cy="2381259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32242" y="3839370"/>
              <a:ext cx="3367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ThÊy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vËy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lµm</a:t>
              </a:r>
              <a:r>
                <a:rPr lang="en-US" sz="2000" dirty="0" smtClean="0">
                  <a:latin typeface=".VnAvant" pitchFamily="34" charset="0"/>
                </a:rPr>
                <a:t> g×?</a:t>
              </a:r>
              <a:endParaRPr lang="en-US" sz="2000" dirty="0"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22178" y="15559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172" y="4074459"/>
            <a:ext cx="88246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Dª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trë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®µn con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nhËn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giäng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më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nghe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m¾c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lõa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sãi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. Dª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khen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kh«n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ngoan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nghe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lêi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58448" y="1057729"/>
            <a:ext cx="3724845" cy="2902181"/>
            <a:chOff x="4934856" y="1243477"/>
            <a:chExt cx="3367318" cy="32561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t="69079" r="42374" b="1270"/>
            <a:stretch/>
          </p:blipFill>
          <p:spPr>
            <a:xfrm>
              <a:off x="4934856" y="1243477"/>
              <a:ext cx="3222171" cy="239611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934856" y="3791715"/>
              <a:ext cx="3367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.VnAvant" pitchFamily="34" charset="0"/>
                </a:rPr>
                <a:t>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vÒ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nh</a:t>
              </a:r>
              <a:r>
                <a:rPr lang="en-US" sz="2000" dirty="0" smtClean="0">
                  <a:latin typeface=".VnAvant" pitchFamily="34" charset="0"/>
                </a:rPr>
                <a:t>µ </a:t>
              </a:r>
              <a:r>
                <a:rPr lang="en-US" sz="2000" dirty="0" err="1" smtClean="0">
                  <a:latin typeface=".VnAvant" pitchFamily="34" charset="0"/>
                </a:rPr>
                <a:t>khen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c¸c</a:t>
              </a:r>
              <a:r>
                <a:rPr lang="en-US" sz="2000" dirty="0" smtClean="0">
                  <a:latin typeface=".VnAvant" pitchFamily="34" charset="0"/>
                </a:rPr>
                <a:t> con </a:t>
              </a:r>
              <a:r>
                <a:rPr lang="en-US" sz="2000" dirty="0" err="1" smtClean="0">
                  <a:latin typeface=".VnAvant" pitchFamily="34" charset="0"/>
                </a:rPr>
                <a:t>thÕ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nµo</a:t>
              </a:r>
              <a:r>
                <a:rPr lang="en-US" sz="2000" dirty="0" smtClean="0">
                  <a:latin typeface=".VnAvant" pitchFamily="34" charset="0"/>
                </a:rPr>
                <a:t>?</a:t>
              </a:r>
              <a:endParaRPr lang="en-US" sz="2000" dirty="0"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22178" y="15559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6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6582" y="4280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De con vang loi m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79" b="12500"/>
          <a:stretch/>
        </p:blipFill>
        <p:spPr>
          <a:xfrm>
            <a:off x="478971" y="943428"/>
            <a:ext cx="8229600" cy="44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0" b="72572"/>
          <a:stretch/>
        </p:blipFill>
        <p:spPr>
          <a:xfrm>
            <a:off x="5617708" y="1653923"/>
            <a:ext cx="3251397" cy="208626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1" y="1632127"/>
            <a:ext cx="547188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khuyªn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ngoan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tinh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thÇn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c¶nh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gi¸c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nghe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lêi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.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 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Phong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Tô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4: </a:t>
              </a:r>
              <a:r>
                <a:rPr lang="en-US" sz="2800" dirty="0" err="1" smtClean="0"/>
                <a:t>Tác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chuyện</a:t>
              </a:r>
              <a:r>
                <a:rPr lang="en-US" sz="2800" dirty="0" smtClean="0"/>
                <a:t> “</a:t>
              </a:r>
              <a:r>
                <a:rPr lang="en-US" sz="2800" dirty="0" err="1" smtClean="0"/>
                <a:t>Chồn</a:t>
              </a:r>
              <a:r>
                <a:rPr lang="en-US" sz="2800" dirty="0" smtClean="0"/>
                <a:t> con </a:t>
              </a:r>
              <a:r>
                <a:rPr lang="en-US" sz="2800" dirty="0" err="1" smtClean="0"/>
                <a:t>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”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ai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9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98"/>
            <a:ext cx="9305059" cy="5715000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  <a:latin typeface=".VnAvant" pitchFamily="34" charset="0"/>
              </a:rPr>
              <a:t>BÀI 32</a:t>
            </a:r>
            <a:endParaRPr lang="en-US" sz="6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9" y="1970542"/>
            <a:ext cx="8576151" cy="206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6343" y="4033838"/>
            <a:ext cx="2790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cæ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Grim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8292" y="172139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974" y="898072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0" b="72572"/>
          <a:stretch/>
        </p:blipFill>
        <p:spPr>
          <a:xfrm>
            <a:off x="1219196" y="1760019"/>
            <a:ext cx="2915630" cy="187082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r="3955" b="72572"/>
          <a:stretch/>
        </p:blipFill>
        <p:spPr>
          <a:xfrm>
            <a:off x="5423558" y="1721175"/>
            <a:ext cx="3009242" cy="190739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2" r="51061" b="37270"/>
          <a:stretch/>
        </p:blipFill>
        <p:spPr>
          <a:xfrm>
            <a:off x="3222168" y="3727325"/>
            <a:ext cx="2917376" cy="184615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8292" y="172139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974" y="898072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36063" r="3661" b="37016"/>
          <a:stretch/>
        </p:blipFill>
        <p:spPr>
          <a:xfrm>
            <a:off x="735573" y="1857828"/>
            <a:ext cx="3560656" cy="23812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69079" r="42374" b="1270"/>
          <a:stretch/>
        </p:blipFill>
        <p:spPr>
          <a:xfrm>
            <a:off x="4934856" y="1809523"/>
            <a:ext cx="3222171" cy="239611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10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511" y="978189"/>
            <a:ext cx="3244200" cy="2357375"/>
            <a:chOff x="648511" y="978189"/>
            <a:chExt cx="3244200" cy="23573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20" b="72572"/>
            <a:stretch/>
          </p:blipFill>
          <p:spPr>
            <a:xfrm>
              <a:off x="812796" y="978189"/>
              <a:ext cx="2915630" cy="1664783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648511" y="2627678"/>
              <a:ext cx="324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Tr­ưíc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khi</a:t>
              </a:r>
              <a:r>
                <a:rPr lang="en-US" sz="2000" dirty="0" smtClean="0">
                  <a:latin typeface=".VnAvant" pitchFamily="34" charset="0"/>
                </a:rPr>
                <a:t> ®</a:t>
              </a:r>
              <a:r>
                <a:rPr lang="en-US" sz="2000" dirty="0">
                  <a:latin typeface=".VnAvant" pitchFamily="34" charset="0"/>
                </a:rPr>
                <a:t>i</a:t>
              </a:r>
              <a:r>
                <a:rPr lang="en-US" sz="2000" dirty="0" smtClean="0">
                  <a:latin typeface=".VnAvant" pitchFamily="34" charset="0"/>
                </a:rPr>
                <a:t>, 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dÆn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c¸c</a:t>
              </a:r>
              <a:r>
                <a:rPr lang="en-US" sz="2000" dirty="0" smtClean="0">
                  <a:latin typeface=".VnAvant" pitchFamily="34" charset="0"/>
                </a:rPr>
                <a:t> con ®</a:t>
              </a:r>
              <a:r>
                <a:rPr lang="en-US" sz="2000" dirty="0" err="1" smtClean="0">
                  <a:latin typeface=".VnAvant" pitchFamily="34" charset="0"/>
                </a:rPr>
                <a:t>iÒu</a:t>
              </a:r>
              <a:r>
                <a:rPr lang="en-US" sz="2000" dirty="0" smtClean="0">
                  <a:latin typeface=".VnAvant" pitchFamily="34" charset="0"/>
                </a:rPr>
                <a:t> g×? </a:t>
              </a:r>
              <a:endParaRPr lang="en-US" sz="2000" dirty="0">
                <a:latin typeface=".VnAvant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80016" y="941614"/>
            <a:ext cx="3244200" cy="2384871"/>
            <a:chOff x="5380016" y="941614"/>
            <a:chExt cx="3244200" cy="23848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9" r="3955" b="72572"/>
            <a:stretch/>
          </p:blipFill>
          <p:spPr>
            <a:xfrm>
              <a:off x="5423558" y="941614"/>
              <a:ext cx="3009242" cy="169733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380016" y="2618599"/>
              <a:ext cx="324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lµm</a:t>
              </a:r>
              <a:r>
                <a:rPr lang="en-US" sz="2000" dirty="0" smtClean="0">
                  <a:latin typeface=".VnAvant" pitchFamily="34" charset="0"/>
                </a:rPr>
                <a:t> g× </a:t>
              </a:r>
              <a:r>
                <a:rPr lang="en-US" sz="2000" dirty="0" err="1" smtClean="0">
                  <a:latin typeface=".VnAvant" pitchFamily="34" charset="0"/>
                </a:rPr>
                <a:t>khi</a:t>
              </a:r>
              <a:r>
                <a:rPr lang="en-US" sz="2000" dirty="0" smtClean="0">
                  <a:latin typeface=".VnAvant" pitchFamily="34" charset="0"/>
                </a:rPr>
                <a:t> 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võa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ra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khái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nh</a:t>
              </a:r>
              <a:r>
                <a:rPr lang="en-US" sz="2000" dirty="0" smtClean="0">
                  <a:latin typeface=".VnAvant" pitchFamily="34" charset="0"/>
                </a:rPr>
                <a:t>µ.</a:t>
              </a:r>
              <a:endParaRPr lang="en-US" sz="2000" dirty="0">
                <a:latin typeface=".VnAvant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93253" y="3335567"/>
            <a:ext cx="4727130" cy="2306863"/>
            <a:chOff x="2293253" y="3335567"/>
            <a:chExt cx="4727130" cy="23068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02" r="51061" b="37270"/>
            <a:stretch/>
          </p:blipFill>
          <p:spPr>
            <a:xfrm>
              <a:off x="3222168" y="3335567"/>
              <a:ext cx="2917376" cy="1642836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2293253" y="4934544"/>
              <a:ext cx="47271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.VnAvant" pitchFamily="34" charset="0"/>
                </a:rPr>
                <a:t>V× </a:t>
              </a:r>
              <a:r>
                <a:rPr lang="en-US" sz="2000" dirty="0" err="1" smtClean="0">
                  <a:latin typeface=".VnAvant" pitchFamily="34" charset="0"/>
                </a:rPr>
                <a:t>sao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bÇy</a:t>
              </a:r>
              <a:r>
                <a:rPr lang="en-US" sz="2000" dirty="0" smtClean="0">
                  <a:latin typeface=".VnAvant" pitchFamily="34" charset="0"/>
                </a:rPr>
                <a:t> dª con </a:t>
              </a:r>
              <a:r>
                <a:rPr lang="en-US" sz="2000" dirty="0" err="1" smtClean="0">
                  <a:latin typeface=".VnAvant" pitchFamily="34" charset="0"/>
                </a:rPr>
                <a:t>kh«ng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më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cöa</a:t>
              </a:r>
              <a:r>
                <a:rPr lang="en-US" sz="2000" dirty="0" smtClean="0">
                  <a:latin typeface=".VnAvant" pitchFamily="34" charset="0"/>
                </a:rPr>
                <a:t>, ®</a:t>
              </a:r>
              <a:r>
                <a:rPr lang="en-US" sz="2000" dirty="0" err="1" smtClean="0">
                  <a:latin typeface=".VnAvant" pitchFamily="34" charset="0"/>
                </a:rPr>
                <a:t>ång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thanh</a:t>
              </a:r>
              <a:r>
                <a:rPr lang="en-US" sz="2000" dirty="0" smtClean="0">
                  <a:latin typeface=".VnAvant" pitchFamily="34" charset="0"/>
                </a:rPr>
                <a:t> ®</a:t>
              </a:r>
              <a:r>
                <a:rPr lang="en-US" sz="2000" dirty="0" err="1" smtClean="0">
                  <a:latin typeface=".VnAvant" pitchFamily="34" charset="0"/>
                </a:rPr>
                <a:t>uæi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®i?</a:t>
              </a:r>
              <a:endParaRPr lang="en-US" sz="2000" dirty="0"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38292" y="172139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8292" y="172139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5573" y="1291782"/>
            <a:ext cx="3560656" cy="2947698"/>
            <a:chOff x="735573" y="1291782"/>
            <a:chExt cx="3560656" cy="29476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4" t="36063" r="3661" b="37016"/>
            <a:stretch/>
          </p:blipFill>
          <p:spPr>
            <a:xfrm>
              <a:off x="735573" y="1291782"/>
              <a:ext cx="3560656" cy="2381259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832242" y="3839370"/>
              <a:ext cx="3367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ThÊy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vËy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sãi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lµm</a:t>
              </a:r>
              <a:r>
                <a:rPr lang="en-US" sz="2000" dirty="0" smtClean="0">
                  <a:latin typeface=".VnAvant" pitchFamily="34" charset="0"/>
                </a:rPr>
                <a:t> g×?</a:t>
              </a:r>
              <a:endParaRPr lang="en-US" sz="2000" dirty="0">
                <a:latin typeface=".VnAvant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934856" y="1243477"/>
            <a:ext cx="3367318" cy="3256124"/>
            <a:chOff x="4934856" y="1243477"/>
            <a:chExt cx="3367318" cy="32561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t="69079" r="42374" b="1270"/>
            <a:stretch/>
          </p:blipFill>
          <p:spPr>
            <a:xfrm>
              <a:off x="4934856" y="1243477"/>
              <a:ext cx="3222171" cy="2396110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4934856" y="3791715"/>
              <a:ext cx="3367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.VnAvant" pitchFamily="34" charset="0"/>
                </a:rPr>
                <a:t>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vÒ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nh</a:t>
              </a:r>
              <a:r>
                <a:rPr lang="en-US" sz="2000" dirty="0" smtClean="0">
                  <a:latin typeface=".VnAvant" pitchFamily="34" charset="0"/>
                </a:rPr>
                <a:t>µ </a:t>
              </a:r>
              <a:r>
                <a:rPr lang="en-US" sz="2000" dirty="0" err="1" smtClean="0">
                  <a:latin typeface=".VnAvant" pitchFamily="34" charset="0"/>
                </a:rPr>
                <a:t>khen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c¸c</a:t>
              </a:r>
              <a:r>
                <a:rPr lang="en-US" sz="2000" dirty="0" smtClean="0">
                  <a:latin typeface=".VnAvant" pitchFamily="34" charset="0"/>
                </a:rPr>
                <a:t> con </a:t>
              </a:r>
              <a:r>
                <a:rPr lang="en-US" sz="2000" dirty="0" err="1" smtClean="0">
                  <a:latin typeface=".VnAvant" pitchFamily="34" charset="0"/>
                </a:rPr>
                <a:t>thÕ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nµo</a:t>
              </a:r>
              <a:r>
                <a:rPr lang="en-US" sz="2000" dirty="0" smtClean="0">
                  <a:latin typeface=".VnAvant" pitchFamily="34" charset="0"/>
                </a:rPr>
                <a:t>?</a:t>
              </a:r>
              <a:endParaRPr lang="en-US" sz="2000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87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20" b="72572"/>
          <a:stretch/>
        </p:blipFill>
        <p:spPr>
          <a:xfrm>
            <a:off x="219459" y="1063333"/>
            <a:ext cx="2658953" cy="187082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r="3955" b="72572"/>
          <a:stretch/>
        </p:blipFill>
        <p:spPr>
          <a:xfrm>
            <a:off x="3178638" y="1026758"/>
            <a:ext cx="2744324" cy="190739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2" r="51061" b="37270"/>
          <a:stretch/>
        </p:blipFill>
        <p:spPr>
          <a:xfrm>
            <a:off x="6236711" y="1026758"/>
            <a:ext cx="2660545" cy="184615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4" t="36063" r="3661" b="37016"/>
          <a:stretch/>
        </p:blipFill>
        <p:spPr>
          <a:xfrm>
            <a:off x="1171001" y="3272551"/>
            <a:ext cx="2908629" cy="194520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69079" r="42374" b="1270"/>
          <a:stretch/>
        </p:blipFill>
        <p:spPr>
          <a:xfrm>
            <a:off x="5370284" y="3226966"/>
            <a:ext cx="2632127" cy="195733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338292" y="172139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3" name="Kien va bo c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579" b="12500"/>
          <a:stretch/>
        </p:blipFill>
        <p:spPr>
          <a:xfrm>
            <a:off x="464454" y="928914"/>
            <a:ext cx="8142516" cy="4420361"/>
          </a:xfrm>
          <a:prstGeom prst="rect">
            <a:avLst/>
          </a:prstGeom>
        </p:spPr>
      </p:pic>
      <p:pic>
        <p:nvPicPr>
          <p:cNvPr id="2" name="De con vang loi m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1944" b="12500"/>
          <a:stretch/>
        </p:blipFill>
        <p:spPr>
          <a:xfrm>
            <a:off x="464453" y="928913"/>
            <a:ext cx="8142517" cy="44166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3378" y="-453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7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171" y="3611335"/>
            <a:ext cx="866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dÆn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ph¶i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®Ò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phßng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l·o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L·o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giäng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®en s×,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gâ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hiÖu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më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2178" y="155592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Dª con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42388" y="1152362"/>
            <a:ext cx="3244200" cy="2357375"/>
            <a:chOff x="648511" y="978189"/>
            <a:chExt cx="3244200" cy="2357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20" b="72572"/>
            <a:stretch/>
          </p:blipFill>
          <p:spPr>
            <a:xfrm>
              <a:off x="812796" y="978189"/>
              <a:ext cx="2915630" cy="1664783"/>
            </a:xfrm>
            <a:prstGeom prst="rect">
              <a:avLst/>
            </a:prstGeom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48511" y="2627678"/>
              <a:ext cx="324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.VnAvant" pitchFamily="34" charset="0"/>
                </a:rPr>
                <a:t>Tr­ưíc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khi</a:t>
              </a:r>
              <a:r>
                <a:rPr lang="en-US" sz="2000" dirty="0" smtClean="0">
                  <a:latin typeface=".VnAvant" pitchFamily="34" charset="0"/>
                </a:rPr>
                <a:t> ®</a:t>
              </a:r>
              <a:r>
                <a:rPr lang="en-US" sz="2000" dirty="0">
                  <a:latin typeface=".VnAvant" pitchFamily="34" charset="0"/>
                </a:rPr>
                <a:t>i</a:t>
              </a:r>
              <a:r>
                <a:rPr lang="en-US" sz="2000" dirty="0" smtClean="0">
                  <a:latin typeface=".VnAvant" pitchFamily="34" charset="0"/>
                </a:rPr>
                <a:t>, dª </a:t>
              </a:r>
              <a:r>
                <a:rPr lang="en-US" sz="2000" dirty="0" err="1" smtClean="0">
                  <a:latin typeface=".VnAvant" pitchFamily="34" charset="0"/>
                </a:rPr>
                <a:t>mÑ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dÆn</a:t>
              </a:r>
              <a:r>
                <a:rPr lang="en-US" sz="2000" dirty="0" smtClean="0">
                  <a:latin typeface=".VnAvant" pitchFamily="34" charset="0"/>
                </a:rPr>
                <a:t> </a:t>
              </a:r>
              <a:r>
                <a:rPr lang="en-US" sz="2000" dirty="0" err="1" smtClean="0">
                  <a:latin typeface=".VnAvant" pitchFamily="34" charset="0"/>
                </a:rPr>
                <a:t>c¸c</a:t>
              </a:r>
              <a:r>
                <a:rPr lang="en-US" sz="2000" dirty="0" smtClean="0">
                  <a:latin typeface=".VnAvant" pitchFamily="34" charset="0"/>
                </a:rPr>
                <a:t> con ®</a:t>
              </a:r>
              <a:r>
                <a:rPr lang="en-US" sz="2000" dirty="0" err="1" smtClean="0">
                  <a:latin typeface=".VnAvant" pitchFamily="34" charset="0"/>
                </a:rPr>
                <a:t>iÒu</a:t>
              </a:r>
              <a:r>
                <a:rPr lang="en-US" sz="2000" dirty="0" smtClean="0">
                  <a:latin typeface=".VnAvant" pitchFamily="34" charset="0"/>
                </a:rPr>
                <a:t> g×? </a:t>
              </a:r>
              <a:endParaRPr lang="en-US" sz="2000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1186</TotalTime>
  <Words>634</Words>
  <Application>Microsoft Office PowerPoint</Application>
  <PresentationFormat>On-screen Show (16:10)</PresentationFormat>
  <Paragraphs>93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VNI-Juni</vt:lpstr>
      <vt:lpstr>.VnTifani Heavy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199</cp:revision>
  <dcterms:created xsi:type="dcterms:W3CDTF">2020-02-10T09:35:50Z</dcterms:created>
  <dcterms:modified xsi:type="dcterms:W3CDTF">2020-10-04T12:03:39Z</dcterms:modified>
</cp:coreProperties>
</file>