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257" r:id="rId4"/>
    <p:sldId id="339" r:id="rId5"/>
    <p:sldId id="340" r:id="rId6"/>
    <p:sldId id="338" r:id="rId7"/>
    <p:sldId id="332" r:id="rId8"/>
    <p:sldId id="308" r:id="rId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宋体" panose="02010600030101010101" pitchFamily="2" charset="-122"/>
      <p:regular r:id="rId17"/>
    </p:embeddedFont>
    <p:embeddedFont>
      <p:font typeface=".VnAvant" panose="020B7200000000000000"/>
      <p:regular r:id="rId18"/>
      <p:bold r:id="rId19"/>
      <p:italic r:id="rId20"/>
      <p:boldItalic r:id="rId21"/>
    </p:embeddedFont>
    <p:embeddedFont>
      <p:font typeface="VNI-Thufap2"/>
      <p:regular r:id="rId22"/>
    </p:embeddedFont>
    <p:embeddedFont>
      <p:font typeface=".VnArial" panose="020B7200000000000000" pitchFamily="34" charset="0"/>
      <p:regular r:id="rId23"/>
      <p:italic r:id="rId24"/>
      <p:boldItalic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FFFCC"/>
    <a:srgbClr val="FFCCFF"/>
    <a:srgbClr val="006600"/>
    <a:srgbClr val="FFFF99"/>
    <a:srgbClr val="FF66FF"/>
    <a:srgbClr val="0066CC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45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79" y="2387372"/>
            <a:ext cx="37433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45: ¤n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8244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ghÐp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©m ®·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thµnh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®ã: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8" y="1918265"/>
            <a:ext cx="4140379" cy="258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8" y="2021845"/>
            <a:ext cx="4182225" cy="2477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018" y="2642079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2047" y="268562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ap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8703" y="3260630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¨m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6360" y="326063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¨p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8702" y="3910111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©m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2163" y="391011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©p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3921" y="2664068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em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1007" y="268076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ep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3921" y="3314258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ªm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1007" y="333095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ªp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55653" y="3948581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im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2739" y="3965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ip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490" y="-36168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45: ¤n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114" y="636818"/>
            <a:ext cx="9013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©m ®·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®ã: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8972" y="1667735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9684" y="1679064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ap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2087" y="2257258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¨m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415" y="2281209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¨p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7572" y="2877711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©m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2157" y="287771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©p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7697" y="3525259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em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5167" y="356182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ep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4469" y="4225484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ªm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57767" y="4251971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ªp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64706" y="4859807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im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4376" y="4888893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ip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15529" y="1972887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12215" y="1711277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cam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622789" y="2589735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19475" y="2299097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ch­¨m</a:t>
            </a:r>
            <a:endParaRPr lang="en-US" sz="2800" dirty="0">
              <a:latin typeface=".VnAvant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319694" y="1972887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63897" y="1981683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47398" y="1702727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c¸p</a:t>
            </a:r>
            <a:endParaRPr lang="en-US" sz="2800" dirty="0">
              <a:latin typeface=".VnAvant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44018" y="2584017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56600" y="2584017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63615" y="2257258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ch¾p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574129" y="3170235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83187" y="2890743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cÇm</a:t>
            </a:r>
            <a:endParaRPr lang="en-US" sz="2800" dirty="0">
              <a:latin typeface=".VnAvant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11206" y="3170235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416827" y="2908625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chÊp</a:t>
            </a:r>
            <a:endParaRPr lang="en-US" sz="2800" dirty="0">
              <a:latin typeface=".VnAvant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736767" y="3170235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12758" y="3853603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87057" y="3531508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kem</a:t>
            </a:r>
            <a:endParaRPr lang="en-US" sz="2800" dirty="0">
              <a:latin typeface=".VnAvant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225319" y="3823437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629131" y="3823437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369856" y="3510019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dÐp</a:t>
            </a:r>
            <a:endParaRPr lang="en-US" sz="2800" dirty="0">
              <a:latin typeface=".VnAvant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588644" y="4503793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88289" y="4251971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®</a:t>
            </a:r>
            <a:r>
              <a:rPr lang="en-US" sz="2800" dirty="0" err="1">
                <a:latin typeface=".VnAvant" pitchFamily="34" charset="0"/>
              </a:rPr>
              <a:t>Öm</a:t>
            </a:r>
            <a:endParaRPr lang="en-US" sz="2800" dirty="0">
              <a:latin typeface=".VnAvant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282178" y="4513581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781531" y="4513581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92447" y="4225484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xÕp</a:t>
            </a:r>
            <a:endParaRPr lang="en-US" sz="2800" dirty="0">
              <a:latin typeface=".VnAvant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595904" y="5178697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341664" y="4873545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k×m</a:t>
            </a:r>
            <a:endParaRPr lang="en-US" sz="2800" dirty="0">
              <a:latin typeface=".VnAvant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188884" y="5171077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508873" y="5185591"/>
            <a:ext cx="63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42811" y="4888893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kÞp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36" grpId="0"/>
      <p:bldP spid="38" grpId="0"/>
      <p:bldP spid="41" grpId="0"/>
      <p:bldP spid="45" grpId="0"/>
      <p:bldP spid="47" grpId="0"/>
      <p:bldP spid="49" grpId="0"/>
      <p:bldP spid="52" grpId="0"/>
      <p:bldP spid="55" grpId="0"/>
      <p:bldP spid="57" grpId="0"/>
      <p:bldP spid="60" grpId="0"/>
      <p:bldP spid="62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</a:t>
            </a:r>
            <a:r>
              <a:rPr lang="en-US" sz="25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gi÷a</a:t>
            </a:r>
            <a:r>
              <a:rPr lang="en-US" sz="25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tiết</a:t>
            </a:r>
            <a:endParaRPr lang="en-US" sz="25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.VnArial" panose="020B7200000000000000" pitchFamily="34" charset="0"/>
            </a:endParaRP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4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6" y="1105480"/>
            <a:ext cx="8490103" cy="46095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195344" y="-7140"/>
            <a:ext cx="2930058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45: ¤n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520706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06610" y="572563"/>
            <a:ext cx="237221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ªm ë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1677" y="1137026"/>
            <a:ext cx="57291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.VnAvant" pitchFamily="34" charset="0"/>
              </a:rPr>
              <a:t>§ªm ë </a:t>
            </a:r>
            <a:r>
              <a:rPr lang="en-US" sz="2600" dirty="0" err="1">
                <a:latin typeface=".VnAvant" pitchFamily="34" charset="0"/>
              </a:rPr>
              <a:t>qu</a:t>
            </a:r>
            <a:r>
              <a:rPr lang="en-US" sz="2600" dirty="0">
                <a:latin typeface=".VnAvant" pitchFamily="34" charset="0"/>
              </a:rPr>
              <a:t>ª </a:t>
            </a:r>
            <a:r>
              <a:rPr lang="en-US" sz="2600" dirty="0" err="1">
                <a:latin typeface=".VnAvant" pitchFamily="34" charset="0"/>
              </a:rPr>
              <a:t>thËt</a:t>
            </a:r>
            <a:r>
              <a:rPr lang="en-US" sz="2600" dirty="0">
                <a:latin typeface=".VnAvant" pitchFamily="34" charset="0"/>
              </a:rPr>
              <a:t> lµ </a:t>
            </a:r>
            <a:r>
              <a:rPr lang="en-US" sz="2600" dirty="0" err="1">
                <a:latin typeface=".VnAvant" pitchFamily="34" charset="0"/>
              </a:rPr>
              <a:t>yªn</a:t>
            </a:r>
            <a:r>
              <a:rPr lang="en-US" sz="2600" dirty="0">
                <a:latin typeface=".VnAvant" pitchFamily="34" charset="0"/>
              </a:rPr>
              <a:t> ¶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Ở </a:t>
            </a:r>
            <a:r>
              <a:rPr lang="en-US" sz="2600" dirty="0" err="1">
                <a:latin typeface=".VnAvant" pitchFamily="34" charset="0"/>
              </a:rPr>
              <a:t>thÞ</a:t>
            </a:r>
            <a:r>
              <a:rPr lang="en-US" sz="2600" dirty="0">
                <a:latin typeface=".VnAvant" pitchFamily="34" charset="0"/>
              </a:rPr>
              <a:t> x·, c¶ ®ªm × </a:t>
            </a:r>
            <a:r>
              <a:rPr lang="en-US" sz="2600" dirty="0" err="1">
                <a:latin typeface=".VnAvant" pitchFamily="34" charset="0"/>
              </a:rPr>
              <a:t>Çm</a:t>
            </a:r>
            <a:r>
              <a:rPr lang="en-US" sz="2600" dirty="0">
                <a:latin typeface=".VnAvant" pitchFamily="34" charset="0"/>
              </a:rPr>
              <a:t> « t«, </a:t>
            </a:r>
            <a:r>
              <a:rPr lang="en-US" sz="2600" dirty="0" err="1">
                <a:latin typeface=".VnAvant" pitchFamily="34" charset="0"/>
              </a:rPr>
              <a:t>xe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löa</a:t>
            </a:r>
            <a:r>
              <a:rPr lang="en-US" sz="2600" dirty="0">
                <a:latin typeface=".VnAvant" pitchFamily="34" charset="0"/>
              </a:rPr>
              <a:t>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Ở </a:t>
            </a:r>
            <a:r>
              <a:rPr lang="en-US" sz="2600" dirty="0" err="1">
                <a:latin typeface=".VnAvant" pitchFamily="34" charset="0"/>
              </a:rPr>
              <a:t>qu</a:t>
            </a:r>
            <a:r>
              <a:rPr lang="en-US" sz="2600" dirty="0">
                <a:latin typeface=".VnAvant" pitchFamily="34" charset="0"/>
              </a:rPr>
              <a:t>ª </a:t>
            </a:r>
            <a:r>
              <a:rPr lang="en-US" sz="2600" dirty="0" err="1">
                <a:latin typeface=".VnAvant" pitchFamily="34" charset="0"/>
              </a:rPr>
              <a:t>chØ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nghe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giã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thë</a:t>
            </a:r>
            <a:r>
              <a:rPr lang="en-US" sz="2600" dirty="0">
                <a:latin typeface=".VnAvant" pitchFamily="34" charset="0"/>
              </a:rPr>
              <a:t>, </a:t>
            </a:r>
            <a:r>
              <a:rPr lang="en-US" sz="2600" dirty="0" err="1">
                <a:latin typeface=".VnAvant" pitchFamily="34" charset="0"/>
              </a:rPr>
              <a:t>tre</a:t>
            </a:r>
            <a:r>
              <a:rPr lang="en-US" sz="2600" dirty="0">
                <a:latin typeface=".VnAvant" pitchFamily="34" charset="0"/>
              </a:rPr>
              <a:t> r× </a:t>
            </a:r>
            <a:r>
              <a:rPr lang="en-US" sz="2600" dirty="0" err="1">
                <a:latin typeface=".VnAvant" pitchFamily="34" charset="0"/>
              </a:rPr>
              <a:t>rÇm</a:t>
            </a:r>
            <a:r>
              <a:rPr lang="en-US" sz="2600" dirty="0">
                <a:latin typeface=".VnAvant" pitchFamily="34" charset="0"/>
              </a:rPr>
              <a:t>, </a:t>
            </a:r>
            <a:r>
              <a:rPr lang="en-US" sz="2600" dirty="0" err="1">
                <a:latin typeface=".VnAvant" pitchFamily="34" charset="0"/>
              </a:rPr>
              <a:t>dÕ</a:t>
            </a:r>
            <a:r>
              <a:rPr lang="en-US" sz="2600" dirty="0">
                <a:latin typeface=".VnAvant" pitchFamily="34" charset="0"/>
              </a:rPr>
              <a:t> r× r¶. </a:t>
            </a:r>
            <a:r>
              <a:rPr lang="en-US" sz="2600" dirty="0" err="1">
                <a:latin typeface=".VnAvant" pitchFamily="34" charset="0"/>
              </a:rPr>
              <a:t>Cã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chó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b×m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bÞp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nÊp</a:t>
            </a:r>
            <a:r>
              <a:rPr lang="en-US" sz="2600" dirty="0">
                <a:latin typeface=".VnAvant" pitchFamily="34" charset="0"/>
              </a:rPr>
              <a:t> ë ®¸m </a:t>
            </a:r>
            <a:r>
              <a:rPr lang="en-US" sz="2600" dirty="0" err="1">
                <a:latin typeface=".VnAvant" pitchFamily="34" charset="0"/>
              </a:rPr>
              <a:t>cá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cø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Ýp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bÞp</a:t>
            </a:r>
            <a:r>
              <a:rPr lang="en-US" sz="2600" dirty="0">
                <a:latin typeface=".VnAvant" pitchFamily="34" charset="0"/>
              </a:rPr>
              <a:t>, </a:t>
            </a:r>
            <a:r>
              <a:rPr lang="en-US" sz="2600" dirty="0" err="1">
                <a:latin typeface=".VnAvant" pitchFamily="34" charset="0"/>
              </a:rPr>
              <a:t>Ýp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bÞp</a:t>
            </a:r>
            <a:r>
              <a:rPr lang="en-US" sz="26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958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0282" y="1088571"/>
            <a:ext cx="4951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BÕp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löa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qu</a:t>
            </a:r>
            <a:r>
              <a:rPr lang="en-US" sz="3200" dirty="0">
                <a:latin typeface=".VnAvant" pitchFamily="34" charset="0"/>
              </a:rPr>
              <a:t>ª </a:t>
            </a:r>
            <a:r>
              <a:rPr lang="en-US" sz="3200" dirty="0" err="1">
                <a:latin typeface=".VnAvant" pitchFamily="34" charset="0"/>
              </a:rPr>
              <a:t>nh</a:t>
            </a:r>
            <a:r>
              <a:rPr lang="en-US" sz="3200" dirty="0">
                <a:latin typeface=".VnAvant" pitchFamily="34" charset="0"/>
              </a:rPr>
              <a:t>µ </a:t>
            </a:r>
            <a:r>
              <a:rPr lang="en-US" sz="3200" dirty="0" err="1">
                <a:latin typeface=".VnAvant" pitchFamily="34" charset="0"/>
              </a:rPr>
              <a:t>Êm</a:t>
            </a:r>
            <a:r>
              <a:rPr lang="en-US" sz="3200" dirty="0">
                <a:latin typeface=".VnAvant" pitchFamily="34" charset="0"/>
              </a:rPr>
              <a:t> ¸p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1" y="2013301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211</Words>
  <Application>Microsoft Office PowerPoint</Application>
  <PresentationFormat>On-screen Show (16:10)</PresentationFormat>
  <Paragraphs>56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Tahoma</vt:lpstr>
      <vt:lpstr>宋体</vt:lpstr>
      <vt:lpstr>.VnAvant</vt:lpstr>
      <vt:lpstr>Arial</vt:lpstr>
      <vt:lpstr>VNI-Thufap2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195</cp:revision>
  <dcterms:created xsi:type="dcterms:W3CDTF">2020-02-10T09:35:50Z</dcterms:created>
  <dcterms:modified xsi:type="dcterms:W3CDTF">2020-10-21T14:01:39Z</dcterms:modified>
</cp:coreProperties>
</file>