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wav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media/audio3.wav" ContentType="audio/wav"/>
  <Override PartName="/ppt/media/audio4.wav" ContentType="audio/wav"/>
  <Override PartName="/ppt/media/audio5.wav" ContentType="audio/wav"/>
  <Override PartName="/ppt/media/audio6.wav" ContentType="audio/wav"/>
  <Override PartName="/ppt/media/audio7.wav" ContentType="audio/wav"/>
  <Override PartName="/ppt/media/audio8.wav" ContentType="audio/wav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media/audio9.wav" ContentType="audio/wav"/>
  <Override PartName="/ppt/media/audio10.wav" ContentType="audio/wav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7"/>
  </p:notesMasterIdLst>
  <p:sldIdLst>
    <p:sldId id="280" r:id="rId2"/>
    <p:sldId id="256" r:id="rId3"/>
    <p:sldId id="337" r:id="rId4"/>
    <p:sldId id="353" r:id="rId5"/>
    <p:sldId id="358" r:id="rId6"/>
    <p:sldId id="357" r:id="rId7"/>
    <p:sldId id="345" r:id="rId8"/>
    <p:sldId id="309" r:id="rId9"/>
    <p:sldId id="310" r:id="rId10"/>
    <p:sldId id="324" r:id="rId11"/>
    <p:sldId id="325" r:id="rId12"/>
    <p:sldId id="326" r:id="rId13"/>
    <p:sldId id="328" r:id="rId14"/>
    <p:sldId id="329" r:id="rId15"/>
    <p:sldId id="308" r:id="rId16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Tahoma" panose="020B0604030504040204" pitchFamily="34" charset="0"/>
      <p:regular r:id="rId22"/>
      <p:bold r:id="rId23"/>
    </p:embeddedFont>
    <p:embeddedFont>
      <p:font typeface="Comic Sans MS" panose="030F0702030302020204" pitchFamily="66" charset="0"/>
      <p:regular r:id="rId24"/>
      <p:bold r:id="rId25"/>
      <p:italic r:id="rId26"/>
      <p:boldItalic r:id="rId27"/>
    </p:embeddedFont>
    <p:embeddedFont>
      <p:font typeface="宋体" panose="02010600030101010101" pitchFamily="2" charset="-122"/>
      <p:regular r:id="rId28"/>
    </p:embeddedFont>
    <p:embeddedFont>
      <p:font typeface="Arial Black" panose="020B0A04020102020204" pitchFamily="34" charset="0"/>
      <p:bold r:id="rId29"/>
    </p:embeddedFont>
    <p:embeddedFont>
      <p:font typeface=".VnAvant" panose="020B7200000000000000"/>
      <p:regular r:id="rId30"/>
      <p:bold r:id="rId31"/>
      <p:italic r:id="rId32"/>
      <p:boldItalic r:id="rId33"/>
    </p:embeddedFont>
    <p:embeddedFont>
      <p:font typeface="VNI-Thufap2"/>
      <p:regular r:id="rId34"/>
    </p:embeddedFont>
    <p:embeddedFont>
      <p:font typeface="VNI-Avo" pitchFamily="2" charset="0"/>
      <p:regular r:id="rId35"/>
      <p:bold r:id="rId36"/>
      <p:italic r:id="rId37"/>
      <p:boldItalic r:id="rId38"/>
    </p:embeddedFont>
    <p:embeddedFont>
      <p:font typeface=".VnTifani HeavyH" panose="020B7200000000000000"/>
      <p:regular r:id="rId39"/>
    </p:embeddedFont>
    <p:embeddedFont>
      <p:font typeface=".VnArial" panose="020B7200000000000000" pitchFamily="34" charset="0"/>
      <p:regular r:id="rId40"/>
      <p:italic r:id="rId41"/>
      <p:boldItalic r:id="rId42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99FFCC"/>
    <a:srgbClr val="CCFFFF"/>
    <a:srgbClr val="3333FF"/>
    <a:srgbClr val="FFCCFF"/>
    <a:srgbClr val="FFFFCC"/>
    <a:srgbClr val="FF99CC"/>
    <a:srgbClr val="FFFF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68" d="100"/>
          <a:sy n="68" d="100"/>
        </p:scale>
        <p:origin x="1396" y="4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font" Target="fonts/font2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openxmlformats.org/officeDocument/2006/relationships/tableStyles" Target="tableStyles.xml"/><Relationship Id="rId20" Type="http://schemas.openxmlformats.org/officeDocument/2006/relationships/font" Target="fonts/font3.fntdata"/><Relationship Id="rId41" Type="http://schemas.openxmlformats.org/officeDocument/2006/relationships/font" Target="fonts/font2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21/10/2020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D89DC42-C0CE-48D4-85D7-41EFBDB62C86}" type="slidenum">
              <a:rPr lang="en-US">
                <a:latin typeface="Arial" charset="0"/>
              </a:rPr>
              <a:pPr/>
              <a:t>10</a:t>
            </a:fld>
            <a:endParaRPr lang="en-US">
              <a:latin typeface="Arial" charset="0"/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42FA665-396E-41FB-AA77-5B130EFC5274}" type="slidenum">
              <a:rPr lang="en-US" sz="1200">
                <a:latin typeface="Arial" charset="0"/>
              </a:rPr>
              <a:pPr algn="r" eaLnBrk="1" hangingPunct="1"/>
              <a:t>10</a:t>
            </a:fld>
            <a:endParaRPr lang="en-US" sz="1200">
              <a:latin typeface="Arial" charset="0"/>
            </a:endParaRPr>
          </a:p>
        </p:txBody>
      </p:sp>
      <p:sp>
        <p:nvSpPr>
          <p:cNvPr id="3789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err="1">
                <a:latin typeface="Arial" charset="0"/>
              </a:rPr>
              <a:t>Nhấn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chuột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vào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cánh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bông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hoa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đã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chọn</a:t>
            </a:r>
            <a:r>
              <a:rPr lang="en-US" baseline="0" dirty="0">
                <a:latin typeface="Arial" charset="0"/>
              </a:rPr>
              <a:t>, </a:t>
            </a:r>
            <a:r>
              <a:rPr lang="en-US" baseline="0" dirty="0" err="1">
                <a:latin typeface="Arial" charset="0"/>
              </a:rPr>
              <a:t>sau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khi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mở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cảnh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hoa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ra</a:t>
            </a:r>
            <a:r>
              <a:rPr lang="en-US" baseline="0" dirty="0">
                <a:latin typeface="Arial" charset="0"/>
              </a:rPr>
              <a:t>, </a:t>
            </a:r>
            <a:r>
              <a:rPr lang="en-US" baseline="0" dirty="0" err="1">
                <a:latin typeface="Arial" charset="0"/>
              </a:rPr>
              <a:t>nhấn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vào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số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để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đến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câu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hỏi</a:t>
            </a:r>
            <a:r>
              <a:rPr lang="en-US" baseline="0" dirty="0">
                <a:latin typeface="Arial" charset="0"/>
              </a:rPr>
              <a:t>. </a:t>
            </a:r>
            <a:r>
              <a:rPr lang="en-US" baseline="0" dirty="0" err="1">
                <a:latin typeface="Arial" charset="0"/>
              </a:rPr>
              <a:t>Sau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khi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trả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lời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đúng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nhấn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nút</a:t>
            </a:r>
            <a:r>
              <a:rPr lang="en-US" baseline="0" dirty="0">
                <a:latin typeface="Arial" charset="0"/>
              </a:rPr>
              <a:t> Home quay </a:t>
            </a:r>
            <a:r>
              <a:rPr lang="en-US" baseline="0" dirty="0" err="1">
                <a:latin typeface="Arial" charset="0"/>
              </a:rPr>
              <a:t>lại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trang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này</a:t>
            </a:r>
            <a:r>
              <a:rPr lang="en-US" baseline="0" dirty="0">
                <a:latin typeface="Arial" charset="0"/>
              </a:rPr>
              <a:t>/ </a:t>
            </a:r>
            <a:r>
              <a:rPr lang="en-US" baseline="0" dirty="0" err="1">
                <a:latin typeface="Arial" charset="0"/>
              </a:rPr>
              <a:t>Chơi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xong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nhấn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vào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nút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mũi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tên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để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chuyển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phần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sau</a:t>
            </a:r>
            <a:r>
              <a:rPr lang="en-US" baseline="0" dirty="0">
                <a:latin typeface="Arial" charset="0"/>
              </a:rPr>
              <a:t>.</a:t>
            </a:r>
            <a:endParaRPr lang="en-US" dirty="0">
              <a:latin typeface="Arial" charset="0"/>
            </a:endParaRPr>
          </a:p>
        </p:txBody>
      </p:sp>
      <p:sp>
        <p:nvSpPr>
          <p:cNvPr id="3789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83D15E2-165A-4DDD-9CE5-AB3B39FAE424}" type="slidenum">
              <a:rPr lang="en-US" sz="1200">
                <a:latin typeface="Arial" charset="0"/>
              </a:rPr>
              <a:pPr algn="r" eaLnBrk="1" hangingPunct="1"/>
              <a:t>10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3FDA0-8181-4968-897F-580BF184E0B8}" type="slidenum">
              <a:rPr lang="en-US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31F16A3-DDD9-493E-A22D-D3716428AE8E}" type="slidenum">
              <a:rPr lang="en-US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18" Type="http://schemas.openxmlformats.org/officeDocument/2006/relationships/slide" Target="slide15.xml"/><Relationship Id="rId3" Type="http://schemas.openxmlformats.org/officeDocument/2006/relationships/image" Target="../media/image20.jpe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9.png"/><Relationship Id="rId20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slide" Target="slide14.xml"/><Relationship Id="rId5" Type="http://schemas.openxmlformats.org/officeDocument/2006/relationships/image" Target="../media/image21.png"/><Relationship Id="rId15" Type="http://schemas.openxmlformats.org/officeDocument/2006/relationships/slide" Target="slide11.xml"/><Relationship Id="rId10" Type="http://schemas.openxmlformats.org/officeDocument/2006/relationships/image" Target="../media/image25.png"/><Relationship Id="rId19" Type="http://schemas.openxmlformats.org/officeDocument/2006/relationships/image" Target="../media/image31.gif"/><Relationship Id="rId4" Type="http://schemas.openxmlformats.org/officeDocument/2006/relationships/slide" Target="slide13.xml"/><Relationship Id="rId9" Type="http://schemas.openxmlformats.org/officeDocument/2006/relationships/image" Target="../media/image24.jpeg"/><Relationship Id="rId1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hyperlink" Target="../My%20Documents/SONG/ATGT%20(khoi7)/vong3(khoi7).ppt" TargetMode="External"/><Relationship Id="rId18" Type="http://schemas.openxmlformats.org/officeDocument/2006/relationships/image" Target="../media/image37.gif"/><Relationship Id="rId3" Type="http://schemas.openxmlformats.org/officeDocument/2006/relationships/tags" Target="../tags/tag3.xml"/><Relationship Id="rId21" Type="http://schemas.openxmlformats.org/officeDocument/2006/relationships/image" Target="../media/image40.png"/><Relationship Id="rId7" Type="http://schemas.openxmlformats.org/officeDocument/2006/relationships/audio" Target="../media/audio3.wav"/><Relationship Id="rId12" Type="http://schemas.openxmlformats.org/officeDocument/2006/relationships/audio" Target="../media/audio8.wav"/><Relationship Id="rId17" Type="http://schemas.openxmlformats.org/officeDocument/2006/relationships/image" Target="../media/image36.gif"/><Relationship Id="rId2" Type="http://schemas.openxmlformats.org/officeDocument/2006/relationships/tags" Target="../tags/tag2.xml"/><Relationship Id="rId16" Type="http://schemas.openxmlformats.org/officeDocument/2006/relationships/image" Target="../media/image35.gif"/><Relationship Id="rId20" Type="http://schemas.openxmlformats.org/officeDocument/2006/relationships/image" Target="../media/image39.gif"/><Relationship Id="rId1" Type="http://schemas.openxmlformats.org/officeDocument/2006/relationships/tags" Target="../tags/tag1.xml"/><Relationship Id="rId6" Type="http://schemas.openxmlformats.org/officeDocument/2006/relationships/notesSlide" Target="../notesSlides/notesSlide3.xml"/><Relationship Id="rId11" Type="http://schemas.openxmlformats.org/officeDocument/2006/relationships/audio" Target="../media/audio7.wav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34.gif"/><Relationship Id="rId23" Type="http://schemas.openxmlformats.org/officeDocument/2006/relationships/slide" Target="slide10.xml"/><Relationship Id="rId10" Type="http://schemas.openxmlformats.org/officeDocument/2006/relationships/audio" Target="../media/audio6.wav"/><Relationship Id="rId19" Type="http://schemas.openxmlformats.org/officeDocument/2006/relationships/image" Target="../media/image38.gif"/><Relationship Id="rId4" Type="http://schemas.openxmlformats.org/officeDocument/2006/relationships/tags" Target="../tags/tag4.xml"/><Relationship Id="rId9" Type="http://schemas.openxmlformats.org/officeDocument/2006/relationships/audio" Target="../media/audio5.wav"/><Relationship Id="rId14" Type="http://schemas.openxmlformats.org/officeDocument/2006/relationships/image" Target="../media/image33.gif"/><Relationship Id="rId22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audio" Target="../media/audio5.wav"/><Relationship Id="rId18" Type="http://schemas.openxmlformats.org/officeDocument/2006/relationships/image" Target="../media/image33.gif"/><Relationship Id="rId26" Type="http://schemas.openxmlformats.org/officeDocument/2006/relationships/image" Target="../media/image43.gif"/><Relationship Id="rId3" Type="http://schemas.openxmlformats.org/officeDocument/2006/relationships/tags" Target="../tags/tag7.xml"/><Relationship Id="rId21" Type="http://schemas.openxmlformats.org/officeDocument/2006/relationships/image" Target="../media/image36.gif"/><Relationship Id="rId7" Type="http://schemas.openxmlformats.org/officeDocument/2006/relationships/tags" Target="../tags/tag11.xml"/><Relationship Id="rId12" Type="http://schemas.openxmlformats.org/officeDocument/2006/relationships/audio" Target="../media/audio4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42.gif"/><Relationship Id="rId2" Type="http://schemas.openxmlformats.org/officeDocument/2006/relationships/tags" Target="../tags/tag6.xml"/><Relationship Id="rId16" Type="http://schemas.openxmlformats.org/officeDocument/2006/relationships/audio" Target="../media/audio10.wav"/><Relationship Id="rId20" Type="http://schemas.openxmlformats.org/officeDocument/2006/relationships/image" Target="../media/image35.gif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audio" Target="../media/audio9.wav"/><Relationship Id="rId24" Type="http://schemas.openxmlformats.org/officeDocument/2006/relationships/image" Target="../media/image39.gif"/><Relationship Id="rId5" Type="http://schemas.openxmlformats.org/officeDocument/2006/relationships/tags" Target="../tags/tag9.xml"/><Relationship Id="rId15" Type="http://schemas.openxmlformats.org/officeDocument/2006/relationships/audio" Target="../media/audio8.wav"/><Relationship Id="rId23" Type="http://schemas.openxmlformats.org/officeDocument/2006/relationships/image" Target="../media/image38.gif"/><Relationship Id="rId10" Type="http://schemas.openxmlformats.org/officeDocument/2006/relationships/notesSlide" Target="../notesSlides/notesSlide4.xml"/><Relationship Id="rId19" Type="http://schemas.openxmlformats.org/officeDocument/2006/relationships/image" Target="../media/image34.gif"/><Relationship Id="rId4" Type="http://schemas.openxmlformats.org/officeDocument/2006/relationships/tags" Target="../tags/tag8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6.wav"/><Relationship Id="rId22" Type="http://schemas.openxmlformats.org/officeDocument/2006/relationships/image" Target="../media/image37.gif"/><Relationship Id="rId27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audio" Target="../media/audio7.wav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gif"/><Relationship Id="rId11" Type="http://schemas.openxmlformats.org/officeDocument/2006/relationships/slide" Target="slide10.xml"/><Relationship Id="rId5" Type="http://schemas.openxmlformats.org/officeDocument/2006/relationships/hyperlink" Target="../My%20Documents/SONG/ATGT%20(khoi7)/vong3(khoi7).ppt" TargetMode="External"/><Relationship Id="rId10" Type="http://schemas.microsoft.com/office/2007/relationships/hdphoto" Target="../media/hdphoto1.wdp"/><Relationship Id="rId4" Type="http://schemas.openxmlformats.org/officeDocument/2006/relationships/audio" Target="../media/audio5.wav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audio" Target="../media/audio5.wav"/><Relationship Id="rId18" Type="http://schemas.openxmlformats.org/officeDocument/2006/relationships/image" Target="../media/image33.gif"/><Relationship Id="rId26" Type="http://schemas.openxmlformats.org/officeDocument/2006/relationships/image" Target="../media/image43.gif"/><Relationship Id="rId3" Type="http://schemas.openxmlformats.org/officeDocument/2006/relationships/tags" Target="../tags/tag15.xml"/><Relationship Id="rId21" Type="http://schemas.openxmlformats.org/officeDocument/2006/relationships/image" Target="../media/image36.gif"/><Relationship Id="rId7" Type="http://schemas.openxmlformats.org/officeDocument/2006/relationships/tags" Target="../tags/tag19.xml"/><Relationship Id="rId12" Type="http://schemas.openxmlformats.org/officeDocument/2006/relationships/audio" Target="../media/audio4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42.gif"/><Relationship Id="rId2" Type="http://schemas.openxmlformats.org/officeDocument/2006/relationships/tags" Target="../tags/tag14.xml"/><Relationship Id="rId16" Type="http://schemas.openxmlformats.org/officeDocument/2006/relationships/audio" Target="../media/audio10.wav"/><Relationship Id="rId20" Type="http://schemas.openxmlformats.org/officeDocument/2006/relationships/image" Target="../media/image35.gif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audio" Target="../media/audio9.wav"/><Relationship Id="rId24" Type="http://schemas.openxmlformats.org/officeDocument/2006/relationships/image" Target="../media/image39.gif"/><Relationship Id="rId5" Type="http://schemas.openxmlformats.org/officeDocument/2006/relationships/tags" Target="../tags/tag17.xml"/><Relationship Id="rId15" Type="http://schemas.openxmlformats.org/officeDocument/2006/relationships/audio" Target="../media/audio8.wav"/><Relationship Id="rId23" Type="http://schemas.openxmlformats.org/officeDocument/2006/relationships/image" Target="../media/image38.gif"/><Relationship Id="rId10" Type="http://schemas.openxmlformats.org/officeDocument/2006/relationships/notesSlide" Target="../notesSlides/notesSlide6.xml"/><Relationship Id="rId19" Type="http://schemas.openxmlformats.org/officeDocument/2006/relationships/image" Target="../media/image34.gif"/><Relationship Id="rId4" Type="http://schemas.openxmlformats.org/officeDocument/2006/relationships/tags" Target="../tags/tag16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6.wav"/><Relationship Id="rId22" Type="http://schemas.openxmlformats.org/officeDocument/2006/relationships/image" Target="../media/image37.gif"/><Relationship Id="rId27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audio" Target="../media/audio1.wav"/><Relationship Id="rId9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loud Callout 43"/>
          <p:cNvSpPr>
            <a:spLocks noChangeArrowheads="1"/>
          </p:cNvSpPr>
          <p:nvPr/>
        </p:nvSpPr>
        <p:spPr bwMode="auto">
          <a:xfrm>
            <a:off x="1219200" y="0"/>
            <a:ext cx="7162800" cy="4254500"/>
          </a:xfrm>
          <a:prstGeom prst="cloudCallout">
            <a:avLst>
              <a:gd name="adj1" fmla="val -20833"/>
              <a:gd name="adj2" fmla="val 62500"/>
            </a:avLst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2531" name="Freeform 41"/>
          <p:cNvSpPr>
            <a:spLocks noChangeArrowheads="1"/>
          </p:cNvSpPr>
          <p:nvPr/>
        </p:nvSpPr>
        <p:spPr bwMode="auto">
          <a:xfrm>
            <a:off x="2209800" y="762000"/>
            <a:ext cx="2865438" cy="4730750"/>
          </a:xfrm>
          <a:custGeom>
            <a:avLst/>
            <a:gdLst>
              <a:gd name="T0" fmla="*/ 9998 w 3246155"/>
              <a:gd name="T1" fmla="*/ 9173235 h 5448300"/>
              <a:gd name="T2" fmla="*/ 13658 w 3246155"/>
              <a:gd name="T3" fmla="*/ 6176049 h 5448300"/>
              <a:gd name="T4" fmla="*/ 6838 w 3246155"/>
              <a:gd name="T5" fmla="*/ 9082414 h 5448300"/>
              <a:gd name="T6" fmla="*/ 8834 w 3246155"/>
              <a:gd name="T7" fmla="*/ 10353944 h 5448300"/>
              <a:gd name="T8" fmla="*/ 9667 w 3246155"/>
              <a:gd name="T9" fmla="*/ 13986888 h 5448300"/>
              <a:gd name="T10" fmla="*/ 3677 w 3246155"/>
              <a:gd name="T11" fmla="*/ 12806184 h 5448300"/>
              <a:gd name="T12" fmla="*/ 3011 w 3246155"/>
              <a:gd name="T13" fmla="*/ 13441967 h 5448300"/>
              <a:gd name="T14" fmla="*/ 9333 w 3246155"/>
              <a:gd name="T15" fmla="*/ 15167590 h 5448300"/>
              <a:gd name="T16" fmla="*/ 7835 w 3246155"/>
              <a:gd name="T17" fmla="*/ 17983136 h 5448300"/>
              <a:gd name="T18" fmla="*/ 4175 w 3246155"/>
              <a:gd name="T19" fmla="*/ 23886708 h 5448300"/>
              <a:gd name="T20" fmla="*/ 2346 w 3246155"/>
              <a:gd name="T21" fmla="*/ 25521449 h 5448300"/>
              <a:gd name="T22" fmla="*/ 23641 w 3246155"/>
              <a:gd name="T23" fmla="*/ 25975641 h 5448300"/>
              <a:gd name="T24" fmla="*/ 21145 w 3246155"/>
              <a:gd name="T25" fmla="*/ 23160096 h 5448300"/>
              <a:gd name="T26" fmla="*/ 22311 w 3246155"/>
              <a:gd name="T27" fmla="*/ 23160096 h 5448300"/>
              <a:gd name="T28" fmla="*/ 21811 w 3246155"/>
              <a:gd name="T29" fmla="*/ 19799597 h 5448300"/>
              <a:gd name="T30" fmla="*/ 20480 w 3246155"/>
              <a:gd name="T31" fmla="*/ 19708768 h 5448300"/>
              <a:gd name="T32" fmla="*/ 20147 w 3246155"/>
              <a:gd name="T33" fmla="*/ 16893248 h 5448300"/>
              <a:gd name="T34" fmla="*/ 28299 w 3246155"/>
              <a:gd name="T35" fmla="*/ 14985949 h 5448300"/>
              <a:gd name="T36" fmla="*/ 28133 w 3246155"/>
              <a:gd name="T37" fmla="*/ 14985949 h 5448300"/>
              <a:gd name="T38" fmla="*/ 28299 w 3246155"/>
              <a:gd name="T39" fmla="*/ 13714417 h 5448300"/>
              <a:gd name="T40" fmla="*/ 17819 w 3246155"/>
              <a:gd name="T41" fmla="*/ 14441017 h 5448300"/>
              <a:gd name="T42" fmla="*/ 18150 w 3246155"/>
              <a:gd name="T43" fmla="*/ 11625482 h 5448300"/>
              <a:gd name="T44" fmla="*/ 21478 w 3246155"/>
              <a:gd name="T45" fmla="*/ 11807124 h 5448300"/>
              <a:gd name="T46" fmla="*/ 23309 w 3246155"/>
              <a:gd name="T47" fmla="*/ 11171378 h 5448300"/>
              <a:gd name="T48" fmla="*/ 20646 w 3246155"/>
              <a:gd name="T49" fmla="*/ 10717233 h 5448300"/>
              <a:gd name="T50" fmla="*/ 20812 w 3246155"/>
              <a:gd name="T51" fmla="*/ 10444753 h 5448300"/>
              <a:gd name="T52" fmla="*/ 21145 w 3246155"/>
              <a:gd name="T53" fmla="*/ 10444753 h 5448300"/>
              <a:gd name="T54" fmla="*/ 25638 w 3246155"/>
              <a:gd name="T55" fmla="*/ 8991600 h 5448300"/>
              <a:gd name="T56" fmla="*/ 24972 w 3246155"/>
              <a:gd name="T57" fmla="*/ 8083336 h 5448300"/>
              <a:gd name="T58" fmla="*/ 17153 w 3246155"/>
              <a:gd name="T59" fmla="*/ 8900734 h 5448300"/>
              <a:gd name="T60" fmla="*/ 19815 w 3246155"/>
              <a:gd name="T61" fmla="*/ 6266870 h 5448300"/>
              <a:gd name="T62" fmla="*/ 20313 w 3246155"/>
              <a:gd name="T63" fmla="*/ 5721926 h 5448300"/>
              <a:gd name="T64" fmla="*/ 18318 w 3246155"/>
              <a:gd name="T65" fmla="*/ 999065 h 5448300"/>
              <a:gd name="T66" fmla="*/ 15489 w 3246155"/>
              <a:gd name="T67" fmla="*/ 0 h 5448300"/>
              <a:gd name="T68" fmla="*/ 16652 w 3246155"/>
              <a:gd name="T69" fmla="*/ 3088029 h 5448300"/>
              <a:gd name="T70" fmla="*/ 17485 w 3246155"/>
              <a:gd name="T71" fmla="*/ 4904511 h 5448300"/>
              <a:gd name="T72" fmla="*/ 16652 w 3246155"/>
              <a:gd name="T73" fmla="*/ 6630177 h 5448300"/>
              <a:gd name="T74" fmla="*/ 14823 w 3246155"/>
              <a:gd name="T75" fmla="*/ 3814633 h 5448300"/>
              <a:gd name="T76" fmla="*/ 12161 w 3246155"/>
              <a:gd name="T77" fmla="*/ 4722870 h 5448300"/>
              <a:gd name="T78" fmla="*/ 13160 w 3246155"/>
              <a:gd name="T79" fmla="*/ 6085229 h 5448300"/>
              <a:gd name="T80" fmla="*/ 14823 w 3246155"/>
              <a:gd name="T81" fmla="*/ 6176049 h 5448300"/>
              <a:gd name="T82" fmla="*/ 9998 w 3246155"/>
              <a:gd name="T83" fmla="*/ 9173235 h 54483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246155"/>
              <a:gd name="T127" fmla="*/ 0 h 5448300"/>
              <a:gd name="T128" fmla="*/ 3246155 w 3246155"/>
              <a:gd name="T129" fmla="*/ 5448300 h 54483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246155" h="5448300">
                <a:moveTo>
                  <a:pt x="1144837" y="1924050"/>
                </a:moveTo>
                <a:cubicBezTo>
                  <a:pt x="1609507" y="1285129"/>
                  <a:pt x="1861145" y="1295400"/>
                  <a:pt x="1563937" y="1295400"/>
                </a:cubicBezTo>
                <a:cubicBezTo>
                  <a:pt x="825465" y="1917271"/>
                  <a:pt x="1155498" y="1905000"/>
                  <a:pt x="782887" y="1905000"/>
                </a:cubicBezTo>
                <a:lnTo>
                  <a:pt x="1011487" y="2171700"/>
                </a:lnTo>
                <a:lnTo>
                  <a:pt x="1106737" y="2933700"/>
                </a:lnTo>
                <a:lnTo>
                  <a:pt x="420937" y="2686050"/>
                </a:lnTo>
                <a:lnTo>
                  <a:pt x="344737" y="2819400"/>
                </a:lnTo>
                <a:lnTo>
                  <a:pt x="1068637" y="3181350"/>
                </a:lnTo>
                <a:lnTo>
                  <a:pt x="897187" y="3771900"/>
                </a:lnTo>
                <a:cubicBezTo>
                  <a:pt x="435588" y="5022064"/>
                  <a:pt x="0" y="5010150"/>
                  <a:pt x="478087" y="5010150"/>
                </a:cubicBezTo>
                <a:lnTo>
                  <a:pt x="268537" y="5353050"/>
                </a:lnTo>
                <a:lnTo>
                  <a:pt x="2706937" y="5448300"/>
                </a:lnTo>
                <a:lnTo>
                  <a:pt x="2421187" y="4857750"/>
                </a:lnTo>
                <a:lnTo>
                  <a:pt x="2554537" y="4857750"/>
                </a:lnTo>
                <a:lnTo>
                  <a:pt x="2497387" y="4152900"/>
                </a:lnTo>
                <a:lnTo>
                  <a:pt x="2344987" y="4133850"/>
                </a:lnTo>
                <a:cubicBezTo>
                  <a:pt x="2287225" y="3536980"/>
                  <a:pt x="2090067" y="3543300"/>
                  <a:pt x="2306887" y="3543300"/>
                </a:cubicBezTo>
                <a:lnTo>
                  <a:pt x="3240337" y="3143250"/>
                </a:lnTo>
                <a:cubicBezTo>
                  <a:pt x="3246155" y="3140705"/>
                  <a:pt x="3227637" y="3143250"/>
                  <a:pt x="3221287" y="3143250"/>
                </a:cubicBezTo>
                <a:lnTo>
                  <a:pt x="3240337" y="2876550"/>
                </a:lnTo>
                <a:lnTo>
                  <a:pt x="2040187" y="3028950"/>
                </a:lnTo>
                <a:cubicBezTo>
                  <a:pt x="2053308" y="2832128"/>
                  <a:pt x="1929062" y="2584450"/>
                  <a:pt x="2078287" y="2438400"/>
                </a:cubicBezTo>
                <a:cubicBezTo>
                  <a:pt x="2395508" y="2480696"/>
                  <a:pt x="2267944" y="2476500"/>
                  <a:pt x="2459287" y="2476500"/>
                </a:cubicBezTo>
                <a:lnTo>
                  <a:pt x="2668837" y="2343150"/>
                </a:lnTo>
                <a:cubicBezTo>
                  <a:pt x="2567237" y="2311400"/>
                  <a:pt x="2457959" y="2297992"/>
                  <a:pt x="2364037" y="2247900"/>
                </a:cubicBezTo>
                <a:cubicBezTo>
                  <a:pt x="2346319" y="2238450"/>
                  <a:pt x="2368888" y="2204949"/>
                  <a:pt x="2383087" y="2190750"/>
                </a:cubicBezTo>
                <a:cubicBezTo>
                  <a:pt x="2392067" y="2181770"/>
                  <a:pt x="2370387" y="2257425"/>
                  <a:pt x="2421187" y="2190750"/>
                </a:cubicBezTo>
                <a:lnTo>
                  <a:pt x="2935537" y="1885950"/>
                </a:lnTo>
                <a:lnTo>
                  <a:pt x="2859337" y="1695450"/>
                </a:lnTo>
                <a:lnTo>
                  <a:pt x="1963987" y="1866900"/>
                </a:lnTo>
                <a:cubicBezTo>
                  <a:pt x="2065587" y="1682750"/>
                  <a:pt x="2170382" y="1500327"/>
                  <a:pt x="2268787" y="1314450"/>
                </a:cubicBezTo>
                <a:cubicBezTo>
                  <a:pt x="2338709" y="1182375"/>
                  <a:pt x="2275226" y="1250861"/>
                  <a:pt x="2325937" y="1200150"/>
                </a:cubicBezTo>
                <a:cubicBezTo>
                  <a:pt x="2248321" y="870280"/>
                  <a:pt x="2097337" y="548428"/>
                  <a:pt x="2097337" y="209550"/>
                </a:cubicBezTo>
                <a:lnTo>
                  <a:pt x="1773487" y="0"/>
                </a:lnTo>
                <a:cubicBezTo>
                  <a:pt x="1908155" y="634862"/>
                  <a:pt x="1906837" y="414437"/>
                  <a:pt x="1906837" y="647700"/>
                </a:cubicBezTo>
                <a:lnTo>
                  <a:pt x="2002087" y="1028700"/>
                </a:lnTo>
                <a:lnTo>
                  <a:pt x="1906837" y="1390650"/>
                </a:lnTo>
                <a:lnTo>
                  <a:pt x="1697287" y="800100"/>
                </a:lnTo>
                <a:cubicBezTo>
                  <a:pt x="1386952" y="974663"/>
                  <a:pt x="1392487" y="854979"/>
                  <a:pt x="1392487" y="990600"/>
                </a:cubicBezTo>
                <a:lnTo>
                  <a:pt x="1506787" y="1276350"/>
                </a:lnTo>
                <a:lnTo>
                  <a:pt x="1697287" y="1295400"/>
                </a:lnTo>
                <a:lnTo>
                  <a:pt x="1144837" y="19240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/>
          </a:p>
        </p:txBody>
      </p:sp>
      <p:grpSp>
        <p:nvGrpSpPr>
          <p:cNvPr id="22532" name="Group 28"/>
          <p:cNvGrpSpPr>
            <a:grpSpLocks/>
          </p:cNvGrpSpPr>
          <p:nvPr/>
        </p:nvGrpSpPr>
        <p:grpSpPr bwMode="auto">
          <a:xfrm>
            <a:off x="1656190" y="2400101"/>
            <a:ext cx="1908401" cy="1930798"/>
            <a:chOff x="432" y="288"/>
            <a:chExt cx="1584" cy="1488"/>
          </a:xfrm>
        </p:grpSpPr>
        <p:sp>
          <p:nvSpPr>
            <p:cNvPr id="22611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2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3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4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5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6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7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18" name="Oval 36">
              <a:hlinkClick r:id="rId4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3" name="Group 46"/>
          <p:cNvGrpSpPr>
            <a:grpSpLocks/>
          </p:cNvGrpSpPr>
          <p:nvPr/>
        </p:nvGrpSpPr>
        <p:grpSpPr bwMode="auto">
          <a:xfrm>
            <a:off x="4877326" y="923128"/>
            <a:ext cx="1635773" cy="1608998"/>
            <a:chOff x="432" y="288"/>
            <a:chExt cx="1584" cy="1488"/>
          </a:xfrm>
        </p:grpSpPr>
        <p:sp>
          <p:nvSpPr>
            <p:cNvPr id="22603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4" name="Oval 48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5" name="Oval 49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6" name="Oval 50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7" name="Oval 51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8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9" name="Oval 53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10" name="Oval 54">
              <a:hlinkClick r:id="rId6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60"/>
              <a:ext cx="792" cy="744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4" name="Group 18"/>
          <p:cNvGrpSpPr>
            <a:grpSpLocks/>
          </p:cNvGrpSpPr>
          <p:nvPr/>
        </p:nvGrpSpPr>
        <p:grpSpPr bwMode="auto">
          <a:xfrm>
            <a:off x="2272613" y="232626"/>
            <a:ext cx="1840245" cy="2011248"/>
            <a:chOff x="432" y="288"/>
            <a:chExt cx="1584" cy="1488"/>
          </a:xfrm>
        </p:grpSpPr>
        <p:sp>
          <p:nvSpPr>
            <p:cNvPr id="22595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6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7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8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9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0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1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02" name="Oval 17">
              <a:hlinkClick r:id="" action="ppaction://hlinkshowjump?jump=nextslide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8" cy="738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" name="Freeform 49"/>
          <p:cNvSpPr/>
          <p:nvPr/>
        </p:nvSpPr>
        <p:spPr bwMode="auto">
          <a:xfrm>
            <a:off x="457200" y="5016500"/>
            <a:ext cx="6838950" cy="698500"/>
          </a:xfrm>
          <a:custGeom>
            <a:avLst/>
            <a:gdLst>
              <a:gd name="connsiteX0" fmla="*/ 19050 w 6838950"/>
              <a:gd name="connsiteY0" fmla="*/ 1089023 h 1222373"/>
              <a:gd name="connsiteX1" fmla="*/ 19050 w 6838950"/>
              <a:gd name="connsiteY1" fmla="*/ 1089023 h 1222373"/>
              <a:gd name="connsiteX2" fmla="*/ 495300 w 6838950"/>
              <a:gd name="connsiteY2" fmla="*/ 307973 h 1222373"/>
              <a:gd name="connsiteX3" fmla="*/ 1181100 w 6838950"/>
              <a:gd name="connsiteY3" fmla="*/ 155573 h 1222373"/>
              <a:gd name="connsiteX4" fmla="*/ 1733550 w 6838950"/>
              <a:gd name="connsiteY4" fmla="*/ 3173 h 1222373"/>
              <a:gd name="connsiteX5" fmla="*/ 3714750 w 6838950"/>
              <a:gd name="connsiteY5" fmla="*/ 155573 h 1222373"/>
              <a:gd name="connsiteX6" fmla="*/ 4953000 w 6838950"/>
              <a:gd name="connsiteY6" fmla="*/ 727073 h 1222373"/>
              <a:gd name="connsiteX7" fmla="*/ 4933950 w 6838950"/>
              <a:gd name="connsiteY7" fmla="*/ 727073 h 1222373"/>
              <a:gd name="connsiteX8" fmla="*/ 5962650 w 6838950"/>
              <a:gd name="connsiteY8" fmla="*/ 879473 h 1222373"/>
              <a:gd name="connsiteX9" fmla="*/ 6838950 w 6838950"/>
              <a:gd name="connsiteY9" fmla="*/ 936623 h 1222373"/>
              <a:gd name="connsiteX10" fmla="*/ 6800850 w 6838950"/>
              <a:gd name="connsiteY10" fmla="*/ 1222373 h 1222373"/>
              <a:gd name="connsiteX11" fmla="*/ 0 w 6838950"/>
              <a:gd name="connsiteY11" fmla="*/ 1165223 h 122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38950" h="1222373">
                <a:moveTo>
                  <a:pt x="19050" y="1089023"/>
                </a:moveTo>
                <a:lnTo>
                  <a:pt x="19050" y="1089023"/>
                </a:lnTo>
                <a:lnTo>
                  <a:pt x="495300" y="307973"/>
                </a:lnTo>
                <a:cubicBezTo>
                  <a:pt x="1193627" y="191585"/>
                  <a:pt x="1181100" y="425426"/>
                  <a:pt x="1181100" y="155573"/>
                </a:cubicBezTo>
                <a:cubicBezTo>
                  <a:pt x="1783947" y="0"/>
                  <a:pt x="1974949" y="3173"/>
                  <a:pt x="1733550" y="3173"/>
                </a:cubicBezTo>
                <a:cubicBezTo>
                  <a:pt x="3709833" y="195045"/>
                  <a:pt x="3401825" y="781424"/>
                  <a:pt x="3714750" y="155573"/>
                </a:cubicBezTo>
                <a:lnTo>
                  <a:pt x="4953000" y="727073"/>
                </a:lnTo>
                <a:cubicBezTo>
                  <a:pt x="4958750" y="729768"/>
                  <a:pt x="4940300" y="727073"/>
                  <a:pt x="4933950" y="727073"/>
                </a:cubicBezTo>
                <a:cubicBezTo>
                  <a:pt x="5942187" y="920965"/>
                  <a:pt x="5686785" y="1155338"/>
                  <a:pt x="5962650" y="879473"/>
                </a:cubicBezTo>
                <a:lnTo>
                  <a:pt x="6838950" y="936623"/>
                </a:lnTo>
                <a:lnTo>
                  <a:pt x="6800850" y="1222373"/>
                </a:lnTo>
                <a:lnTo>
                  <a:pt x="0" y="1165223"/>
                </a:lnTo>
              </a:path>
            </a:pathLst>
          </a:custGeom>
          <a:blipFill>
            <a:blip r:embed="rId9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996600"/>
            </a:outerShdw>
          </a:effectLst>
        </p:spPr>
        <p:txBody>
          <a:bodyPr lIns="71323" tIns="35662" rIns="71323" bIns="35662"/>
          <a:lstStyle/>
          <a:p>
            <a:pPr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2536" name="Oval 51"/>
          <p:cNvSpPr>
            <a:spLocks noChangeArrowheads="1"/>
          </p:cNvSpPr>
          <p:nvPr/>
        </p:nvSpPr>
        <p:spPr bwMode="auto">
          <a:xfrm>
            <a:off x="6553200" y="698500"/>
            <a:ext cx="381000" cy="2540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22537" name="Oval 52"/>
          <p:cNvGrpSpPr>
            <a:grpSpLocks/>
          </p:cNvGrpSpPr>
          <p:nvPr/>
        </p:nvGrpSpPr>
        <p:grpSpPr bwMode="auto">
          <a:xfrm>
            <a:off x="6997701" y="1579562"/>
            <a:ext cx="482600" cy="402167"/>
            <a:chOff x="4408" y="1194"/>
            <a:chExt cx="304" cy="304"/>
          </a:xfrm>
        </p:grpSpPr>
        <p:pic>
          <p:nvPicPr>
            <p:cNvPr id="22593" name="Oval 52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8" y="1194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94" name="Text Box 37"/>
            <p:cNvSpPr txBox="1">
              <a:spLocks noChangeArrowheads="1"/>
            </p:cNvSpPr>
            <p:nvPr/>
          </p:nvSpPr>
          <p:spPr bwMode="auto">
            <a:xfrm>
              <a:off x="4458" y="1242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>
                <a:latin typeface="Comic Sans MS" pitchFamily="66" charset="0"/>
              </a:endParaRPr>
            </a:p>
          </p:txBody>
        </p:sp>
      </p:grpSp>
      <p:sp>
        <p:nvSpPr>
          <p:cNvPr id="54" name="Oval 53"/>
          <p:cNvSpPr/>
          <p:nvPr/>
        </p:nvSpPr>
        <p:spPr bwMode="auto">
          <a:xfrm>
            <a:off x="5053080" y="261938"/>
            <a:ext cx="477100" cy="482700"/>
          </a:xfrm>
          <a:prstGeom prst="ellipse">
            <a:avLst/>
          </a:prstGeom>
          <a:solidFill>
            <a:srgbClr val="FF0066">
              <a:alpha val="3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woPt" dir="t"/>
          </a:scene3d>
          <a:sp3d>
            <a:bevelB w="165100" prst="coolSlant"/>
          </a:sp3d>
        </p:spPr>
        <p:txBody>
          <a:bodyPr lIns="71323" tIns="35662" rIns="71323" bIns="35662"/>
          <a:lstStyle/>
          <a:p>
            <a:pPr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2541" name="Oval 54"/>
          <p:cNvSpPr>
            <a:spLocks noChangeArrowheads="1"/>
          </p:cNvSpPr>
          <p:nvPr/>
        </p:nvSpPr>
        <p:spPr bwMode="auto">
          <a:xfrm>
            <a:off x="2028045" y="2044650"/>
            <a:ext cx="477100" cy="482700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22542" name="Group 37"/>
          <p:cNvGrpSpPr>
            <a:grpSpLocks/>
          </p:cNvGrpSpPr>
          <p:nvPr/>
        </p:nvGrpSpPr>
        <p:grpSpPr bwMode="auto">
          <a:xfrm>
            <a:off x="4489235" y="2662576"/>
            <a:ext cx="1772087" cy="1850348"/>
            <a:chOff x="432" y="288"/>
            <a:chExt cx="1584" cy="1488"/>
          </a:xfrm>
        </p:grpSpPr>
        <p:sp>
          <p:nvSpPr>
            <p:cNvPr id="22585" name="Oval 3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6" name="Oval 3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7" name="Oval 4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8" name="Oval 4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9" name="Oval 4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0" name="Oval 4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1" name="Oval 4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92" name="Oval 45">
              <a:hlinkClick r:id="rId11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663"/>
              <a:ext cx="790" cy="740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43" name="Oval 61"/>
          <p:cNvSpPr>
            <a:spLocks noChangeArrowheads="1"/>
          </p:cNvSpPr>
          <p:nvPr/>
        </p:nvSpPr>
        <p:spPr bwMode="auto">
          <a:xfrm>
            <a:off x="6400800" y="2603500"/>
            <a:ext cx="609600" cy="508000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4485302" y="2663820"/>
            <a:ext cx="1772087" cy="1850348"/>
            <a:chOff x="432" y="288"/>
            <a:chExt cx="1584" cy="1488"/>
          </a:xfrm>
        </p:grpSpPr>
        <p:sp>
          <p:nvSpPr>
            <p:cNvPr id="22577" name="Oval 3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8" name="Oval 3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9" name="Oval 4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0" name="Oval 4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1" name="Oval 4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2" name="Oval 4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3" name="Oval 4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84" name="Oval 45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663"/>
              <a:ext cx="790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877326" y="908295"/>
            <a:ext cx="1635773" cy="1619055"/>
            <a:chOff x="414" y="279"/>
            <a:chExt cx="1584" cy="1497"/>
          </a:xfrm>
        </p:grpSpPr>
        <p:sp>
          <p:nvSpPr>
            <p:cNvPr id="22569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10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0" name="Oval 48"/>
            <p:cNvSpPr>
              <a:spLocks noChangeArrowheads="1"/>
            </p:cNvSpPr>
            <p:nvPr/>
          </p:nvSpPr>
          <p:spPr bwMode="auto">
            <a:xfrm>
              <a:off x="1200" y="1200"/>
              <a:ext cx="576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1" name="Oval 49"/>
            <p:cNvSpPr>
              <a:spLocks noChangeArrowheads="1"/>
            </p:cNvSpPr>
            <p:nvPr/>
          </p:nvSpPr>
          <p:spPr bwMode="auto">
            <a:xfrm>
              <a:off x="654" y="1200"/>
              <a:ext cx="594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2" name="Oval 50"/>
            <p:cNvSpPr>
              <a:spLocks noChangeArrowheads="1"/>
            </p:cNvSpPr>
            <p:nvPr/>
          </p:nvSpPr>
          <p:spPr bwMode="auto">
            <a:xfrm>
              <a:off x="1158" y="279"/>
              <a:ext cx="57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3" name="Oval 51"/>
            <p:cNvSpPr>
              <a:spLocks noChangeArrowheads="1"/>
            </p:cNvSpPr>
            <p:nvPr/>
          </p:nvSpPr>
          <p:spPr bwMode="auto">
            <a:xfrm>
              <a:off x="654" y="346"/>
              <a:ext cx="552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4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5" name="Oval 53"/>
            <p:cNvSpPr>
              <a:spLocks noChangeArrowheads="1"/>
            </p:cNvSpPr>
            <p:nvPr/>
          </p:nvSpPr>
          <p:spPr bwMode="auto">
            <a:xfrm>
              <a:off x="414" y="807"/>
              <a:ext cx="54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76" name="Oval 54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20"/>
              <a:ext cx="79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2276097" y="231274"/>
            <a:ext cx="1840245" cy="2011248"/>
            <a:chOff x="432" y="288"/>
            <a:chExt cx="1584" cy="1488"/>
          </a:xfrm>
        </p:grpSpPr>
        <p:sp>
          <p:nvSpPr>
            <p:cNvPr id="22561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2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3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4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5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6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7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68" name="Oval 17">
              <a:hlinkClick r:id="rId15" action="ppaction://hlinksldjump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726"/>
              <a:ext cx="788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1628603" y="2400101"/>
            <a:ext cx="1908401" cy="1930798"/>
            <a:chOff x="432" y="288"/>
            <a:chExt cx="1584" cy="1488"/>
          </a:xfrm>
        </p:grpSpPr>
        <p:sp>
          <p:nvSpPr>
            <p:cNvPr id="22553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4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5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6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7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8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9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60" name="Oval 36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48" name="Picture 89" descr="Button-04-june">
            <a:hlinkClick r:id="rId18" action="ppaction://hlinksldjump"/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016500"/>
            <a:ext cx="914400" cy="66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93" descr="Bird-03-june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9" y="0"/>
            <a:ext cx="17383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95" descr="Bird-03-june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4925" y="156106"/>
            <a:ext cx="1255713" cy="50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96" descr="Bird-03-june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2275" y="283104"/>
            <a:ext cx="1435100" cy="57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102" descr="Bird-03-june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5676" y="-97896"/>
            <a:ext cx="1793875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41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3590" name="Picture 12" descr="NGANG1">
              <a:hlinkClick r:id="rId13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3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3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 hỏi 1</a:t>
            </a: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3565" name="TextBox 40"/>
          <p:cNvSpPr txBox="1">
            <a:spLocks noChangeArrowheads="1"/>
          </p:cNvSpPr>
          <p:nvPr/>
        </p:nvSpPr>
        <p:spPr bwMode="auto">
          <a:xfrm>
            <a:off x="1905000" y="939271"/>
            <a:ext cx="6858000" cy="44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vần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ip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2171509" y="1885035"/>
            <a:ext cx="2030524" cy="473067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200" b="1" dirty="0"/>
              <a:t>A. N</a:t>
            </a:r>
            <a:r>
              <a:rPr lang="vi-VN" sz="2200" b="1" dirty="0"/>
              <a:t>hịp điệu</a:t>
            </a:r>
            <a:endParaRPr lang="en-US" sz="2200" b="1" dirty="0"/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6184790" y="1885035"/>
            <a:ext cx="2030524" cy="473067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200" b="1" dirty="0"/>
              <a:t>B. </a:t>
            </a:r>
            <a:r>
              <a:rPr lang="en-US" sz="2200" b="1" dirty="0" err="1"/>
              <a:t>Tháp</a:t>
            </a:r>
            <a:r>
              <a:rPr lang="en-US" sz="2200" b="1" dirty="0"/>
              <a:t> </a:t>
            </a:r>
            <a:r>
              <a:rPr lang="en-US" sz="2200" b="1" dirty="0" err="1"/>
              <a:t>rùa</a:t>
            </a:r>
            <a:endParaRPr lang="en-US" sz="2200" b="1" dirty="0"/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9" y="2493698"/>
            <a:ext cx="1190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4" y="2493698"/>
            <a:ext cx="1220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utoShape 16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43" name="Bevel 42"/>
          <p:cNvSpPr/>
          <p:nvPr>
            <p:custDataLst>
              <p:tags r:id="rId3"/>
            </p:custDataLst>
          </p:nvPr>
        </p:nvSpPr>
        <p:spPr>
          <a:xfrm>
            <a:off x="6202701" y="3056995"/>
            <a:ext cx="2030524" cy="473067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200" b="1" dirty="0"/>
              <a:t>D. Đ</a:t>
            </a:r>
            <a:r>
              <a:rPr lang="vi-VN" sz="2200" b="1" dirty="0"/>
              <a:t>èn xếp</a:t>
            </a:r>
            <a:endParaRPr lang="en-US" sz="2200" b="1" dirty="0"/>
          </a:p>
        </p:txBody>
      </p:sp>
      <p:sp>
        <p:nvSpPr>
          <p:cNvPr id="46" name="Bevel 45"/>
          <p:cNvSpPr/>
          <p:nvPr>
            <p:custDataLst>
              <p:tags r:id="rId4"/>
            </p:custDataLst>
          </p:nvPr>
        </p:nvSpPr>
        <p:spPr>
          <a:xfrm>
            <a:off x="2171509" y="3064254"/>
            <a:ext cx="2030524" cy="473067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200" b="1" dirty="0"/>
              <a:t>C. </a:t>
            </a:r>
            <a:r>
              <a:rPr lang="en-US" sz="2200" b="1" dirty="0" err="1"/>
              <a:t>Chụp</a:t>
            </a:r>
            <a:r>
              <a:rPr lang="en-US" sz="2200" b="1" dirty="0"/>
              <a:t> </a:t>
            </a:r>
            <a:r>
              <a:rPr lang="en-US" sz="2200" b="1" dirty="0" err="1"/>
              <a:t>ảnh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5378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05000" y="820399"/>
            <a:ext cx="7010400" cy="93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vần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712050" y="3935300"/>
            <a:ext cx="2869975" cy="56412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4.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Chụp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ảnh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2460572"/>
            <a:ext cx="2895600" cy="584976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2. Tin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học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264459" y="3905311"/>
            <a:ext cx="2895600" cy="56412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3. Lim dim</a:t>
            </a:r>
            <a:endParaRPr lang="vi-VN" sz="24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235200" y="2478236"/>
            <a:ext cx="2869975" cy="562916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1. TÝ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hon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102455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4" descr="NGANG1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7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28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29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30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6667" name="Picture 12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8" name="Picture 13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9" name="Picture 14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32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6633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634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6635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May </a:t>
            </a:r>
            <a:r>
              <a:rPr lang="en-US" sz="25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mắn</a:t>
            </a:r>
            <a:endParaRPr lang="en-US" sz="25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6636" name="WordArt 48"/>
          <p:cNvSpPr>
            <a:spLocks noChangeArrowheads="1" noChangeShapeType="1" noTextEdit="1"/>
          </p:cNvSpPr>
          <p:nvPr/>
        </p:nvSpPr>
        <p:spPr bwMode="auto">
          <a:xfrm>
            <a:off x="6470181" y="1389739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6647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pic>
        <p:nvPicPr>
          <p:cNvPr id="26661" name="Picture 6" descr="Kết quả hình ảnh cho l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-8890000"/>
            <a:ext cx="4224338" cy="352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48"/>
          <p:cNvSpPr>
            <a:spLocks noChangeArrowheads="1"/>
          </p:cNvSpPr>
          <p:nvPr/>
        </p:nvSpPr>
        <p:spPr bwMode="auto">
          <a:xfrm>
            <a:off x="339725" y="1736977"/>
            <a:ext cx="1146175" cy="901124"/>
          </a:xfrm>
          <a:prstGeom prst="hexagon">
            <a:avLst>
              <a:gd name="adj" fmla="val 26563"/>
              <a:gd name="vf" fmla="val 115470"/>
            </a:avLst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 cmpd="dbl" algn="ctr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endParaRPr lang="en-US" b="1" dirty="0">
              <a:solidFill>
                <a:srgbClr val="FF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3907956" y="1997269"/>
            <a:ext cx="2286000" cy="161498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3984157" y="2278389"/>
            <a:ext cx="2387600" cy="108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19" tIns="35660" rIns="71319" bIns="35660"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40000"/>
              </a:spcBef>
            </a:pPr>
            <a:r>
              <a:rPr lang="en-US" altLang="en-US" sz="2200" b="1">
                <a:solidFill>
                  <a:srgbClr val="FF0000"/>
                </a:solidFill>
              </a:rPr>
              <a:t>BẠN NHẬN ĐƯỢC MỘT PHẦN QUÀ</a:t>
            </a: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4001234" y="1907971"/>
            <a:ext cx="762000" cy="1953737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4205858" y="1907971"/>
            <a:ext cx="762000" cy="1953737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4370082" y="1907971"/>
            <a:ext cx="762000" cy="1953737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4546131" y="1907971"/>
            <a:ext cx="762000" cy="1953737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CC33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8" name="Rectangle 9"/>
          <p:cNvSpPr>
            <a:spLocks noChangeArrowheads="1"/>
          </p:cNvSpPr>
          <p:nvPr/>
        </p:nvSpPr>
        <p:spPr bwMode="auto">
          <a:xfrm>
            <a:off x="4698531" y="1907971"/>
            <a:ext cx="762000" cy="1953737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4850931" y="1907971"/>
            <a:ext cx="762000" cy="1953737"/>
          </a:xfrm>
          <a:prstGeom prst="rect">
            <a:avLst/>
          </a:prstGeom>
          <a:solidFill>
            <a:srgbClr val="66FF99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FF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4974756" y="1907971"/>
            <a:ext cx="762000" cy="1953737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" name="Rectangle 12"/>
          <p:cNvSpPr>
            <a:spLocks noChangeArrowheads="1"/>
          </p:cNvSpPr>
          <p:nvPr/>
        </p:nvSpPr>
        <p:spPr bwMode="auto">
          <a:xfrm>
            <a:off x="5203356" y="1907971"/>
            <a:ext cx="762000" cy="1953737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2" name="Rectangle 13"/>
          <p:cNvSpPr>
            <a:spLocks noChangeArrowheads="1"/>
          </p:cNvSpPr>
          <p:nvPr/>
        </p:nvSpPr>
        <p:spPr bwMode="auto">
          <a:xfrm>
            <a:off x="5431956" y="1907971"/>
            <a:ext cx="762000" cy="1953737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5660556" y="1907971"/>
            <a:ext cx="762000" cy="1953737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64" name="Picture 63">
            <a:hlinkClick r:id="" action="ppaction://noaction"/>
            <a:extLst>
              <a:ext uri="{FF2B5EF4-FFF2-40B4-BE49-F238E27FC236}">
                <a16:creationId xmlns:a16="http://schemas.microsoft.com/office/drawing/2014/main" id="{2752541A-CCD0-44E9-A966-4E4DB58C943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622" b="75325" l="67426" r="96649">
                        <a14:foregroundMark x1="81099" y1="47866" x2="81099" y2="47866"/>
                        <a14:foregroundMark x1="85925" y1="47866" x2="85925" y2="47866"/>
                        <a14:foregroundMark x1="85925" y1="48794" x2="85925" y2="48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94" t="35900" b="25881"/>
          <a:stretch/>
        </p:blipFill>
        <p:spPr>
          <a:xfrm>
            <a:off x="6667378" y="3735397"/>
            <a:ext cx="2514845" cy="1791349"/>
          </a:xfrm>
          <a:prstGeom prst="rect">
            <a:avLst/>
          </a:prstGeom>
        </p:spPr>
      </p:pic>
      <p:sp>
        <p:nvSpPr>
          <p:cNvPr id="65" name="AutoShape 1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58233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53" grpId="0" build="allAtOnce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4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2100868" y="1091658"/>
            <a:ext cx="7010400" cy="44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5: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vần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712050" y="3215687"/>
            <a:ext cx="2869975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>
                <a:solidFill>
                  <a:srgbClr val="FFFF00"/>
                </a:solidFill>
                <a:latin typeface=".VnAvant" pitchFamily="34" charset="0"/>
              </a:rPr>
              <a:t>4. </a:t>
            </a:r>
            <a:r>
              <a:rPr lang="en-US" sz="2000" b="1" dirty="0" err="1">
                <a:solidFill>
                  <a:srgbClr val="FFFF00"/>
                </a:solidFill>
                <a:latin typeface=".VnAvant" pitchFamily="34" charset="0"/>
              </a:rPr>
              <a:t>Th¸p</a:t>
            </a:r>
            <a:r>
              <a:rPr lang="en-US" sz="2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.VnAvant" pitchFamily="34" charset="0"/>
              </a:rPr>
              <a:t>rïa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06068" y="2206591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>
                <a:solidFill>
                  <a:srgbClr val="FFFF00"/>
                </a:solidFill>
                <a:latin typeface=".VnAvant" pitchFamily="34" charset="0"/>
              </a:rPr>
              <a:t>2. </a:t>
            </a:r>
            <a:r>
              <a:rPr lang="en-US" sz="1900" b="1" dirty="0" err="1">
                <a:solidFill>
                  <a:srgbClr val="FFFF00"/>
                </a:solidFill>
                <a:latin typeface=".VnAvant" pitchFamily="34" charset="0"/>
              </a:rPr>
              <a:t>B¨ng</a:t>
            </a:r>
            <a:r>
              <a:rPr lang="en-US" sz="19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.VnAvant" pitchFamily="34" charset="0"/>
              </a:rPr>
              <a:t>dÝnh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154843" y="3249127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>
                <a:solidFill>
                  <a:srgbClr val="FFFF00"/>
                </a:solidFill>
                <a:latin typeface=".VnAvant" pitchFamily="34" charset="0"/>
              </a:rPr>
              <a:t>3. </a:t>
            </a:r>
            <a:r>
              <a:rPr lang="en-US" sz="1900" b="1" dirty="0" err="1">
                <a:solidFill>
                  <a:srgbClr val="FFFF00"/>
                </a:solidFill>
                <a:latin typeface=".VnAvant" pitchFamily="34" charset="0"/>
              </a:rPr>
              <a:t>Mµu</a:t>
            </a:r>
            <a:r>
              <a:rPr lang="en-US" sz="19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.VnAvant" pitchFamily="34" charset="0"/>
              </a:rPr>
              <a:t>tÝm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154843" y="2224255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>
                <a:solidFill>
                  <a:srgbClr val="FFFF00"/>
                </a:solidFill>
                <a:latin typeface=".VnAvant" pitchFamily="34" charset="0"/>
              </a:rPr>
              <a:t>1. Con </a:t>
            </a:r>
            <a:r>
              <a:rPr lang="en-US" sz="2000" b="1" dirty="0" err="1">
                <a:solidFill>
                  <a:srgbClr val="FFFF00"/>
                </a:solidFill>
                <a:latin typeface=".VnAvant" pitchFamily="34" charset="0"/>
              </a:rPr>
              <a:t>kiÕn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3" y="47897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43</a:t>
            </a:r>
          </a:p>
          <a:p>
            <a:pPr algn="ctr"/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</a:rPr>
              <a:t>i</a:t>
            </a:r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</a:rPr>
              <a:t>ip</a:t>
            </a:r>
            <a:r>
              <a:rPr lang="en-US" sz="6600" b="1" dirty="0" err="1">
                <a:solidFill>
                  <a:srgbClr val="FF0000"/>
                </a:solidFill>
                <a:latin typeface=".VnAvant" pitchFamily="34" charset="0"/>
              </a:rPr>
              <a:t>­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­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159" y="2231572"/>
            <a:ext cx="2810556" cy="249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VNI-Avo" pitchFamily="2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VNI-Avo" pitchFamily="2" charset="0"/>
              </a:rPr>
              <a:t>Taäp</a:t>
            </a:r>
            <a:r>
              <a:rPr lang="en-US" sz="2800" b="1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Avo" pitchFamily="2" charset="0"/>
              </a:rPr>
              <a:t>ñoïc</a:t>
            </a:r>
            <a:r>
              <a:rPr lang="en-US" sz="2800" b="1" dirty="0">
                <a:solidFill>
                  <a:srgbClr val="0000CC"/>
                </a:solidFill>
                <a:latin typeface="VNI-Avo" pitchFamily="2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16" y="578653"/>
            <a:ext cx="889854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VNI-Avo" pitchFamily="2" charset="0"/>
              </a:rPr>
              <a:t>    </a:t>
            </a:r>
            <a:r>
              <a:rPr lang="en-US" sz="2600" dirty="0" err="1">
                <a:latin typeface="VNI-Avo" pitchFamily="2" charset="0"/>
              </a:rPr>
              <a:t>Seû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gaëp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coø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ôû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hoà</a:t>
            </a:r>
            <a:r>
              <a:rPr lang="en-US" sz="2600" dirty="0">
                <a:latin typeface="VNI-Avo" pitchFamily="2" charset="0"/>
              </a:rPr>
              <a:t>. </a:t>
            </a:r>
            <a:r>
              <a:rPr lang="en-US" sz="2600" dirty="0" err="1">
                <a:latin typeface="VNI-Avo" pitchFamily="2" charset="0"/>
              </a:rPr>
              <a:t>Seû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cheâ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moû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coø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thoâ</a:t>
            </a:r>
            <a:r>
              <a:rPr lang="en-US" sz="2600" dirty="0">
                <a:latin typeface="VNI-Avo" pitchFamily="2" charset="0"/>
              </a:rPr>
              <a:t>. </a:t>
            </a:r>
            <a:r>
              <a:rPr lang="en-US" sz="2600" dirty="0" err="1">
                <a:latin typeface="VNI-Avo" pitchFamily="2" charset="0"/>
              </a:rPr>
              <a:t>Coø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chaû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ñaùp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gì</a:t>
            </a:r>
            <a:r>
              <a:rPr lang="en-US" sz="2600" dirty="0">
                <a:latin typeface="VNI-Avo" pitchFamily="2" charset="0"/>
              </a:rPr>
              <a:t>.</a:t>
            </a:r>
          </a:p>
          <a:p>
            <a:pPr algn="just"/>
            <a:r>
              <a:rPr lang="en-US" sz="2600" dirty="0">
                <a:latin typeface="VNI-Avo" pitchFamily="2" charset="0"/>
              </a:rPr>
              <a:t>    </a:t>
            </a:r>
            <a:r>
              <a:rPr lang="en-US" sz="2600" dirty="0" err="1">
                <a:latin typeface="VNI-Avo" pitchFamily="2" charset="0"/>
              </a:rPr>
              <a:t>Seû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ruû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coø</a:t>
            </a:r>
            <a:r>
              <a:rPr lang="en-US" sz="2600" dirty="0">
                <a:latin typeface="VNI-Avo" pitchFamily="2" charset="0"/>
              </a:rPr>
              <a:t> qua </a:t>
            </a:r>
            <a:r>
              <a:rPr lang="en-US" sz="2600" dirty="0" err="1">
                <a:latin typeface="VNI-Avo" pitchFamily="2" charset="0"/>
              </a:rPr>
              <a:t>bôø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kia</a:t>
            </a:r>
            <a:r>
              <a:rPr lang="en-US" sz="2600" dirty="0">
                <a:latin typeface="VNI-Avo" pitchFamily="2" charset="0"/>
              </a:rPr>
              <a:t>. </a:t>
            </a:r>
            <a:r>
              <a:rPr lang="en-US" sz="2600" dirty="0" err="1">
                <a:latin typeface="VNI-Avo" pitchFamily="2" charset="0"/>
              </a:rPr>
              <a:t>Gaëp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gioù</a:t>
            </a:r>
            <a:r>
              <a:rPr lang="en-US" sz="2600" dirty="0">
                <a:latin typeface="VNI-Avo" pitchFamily="2" charset="0"/>
              </a:rPr>
              <a:t> to, </a:t>
            </a:r>
            <a:r>
              <a:rPr lang="en-US" sz="2600" dirty="0" err="1">
                <a:latin typeface="VNI-Avo" pitchFamily="2" charset="0"/>
              </a:rPr>
              <a:t>seû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chìm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nghæm</a:t>
            </a:r>
            <a:r>
              <a:rPr lang="en-US" sz="2600" dirty="0">
                <a:latin typeface="VNI-Avo" pitchFamily="2" charset="0"/>
              </a:rPr>
              <a:t>. </a:t>
            </a:r>
            <a:r>
              <a:rPr lang="en-US" sz="2600" dirty="0" err="1">
                <a:latin typeface="VNI-Avo" pitchFamily="2" charset="0"/>
              </a:rPr>
              <a:t>Coø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kòp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thoø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moû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gaép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seû</a:t>
            </a:r>
            <a:r>
              <a:rPr lang="en-US" sz="2600" dirty="0">
                <a:latin typeface="VNI-Avo" pitchFamily="2" charset="0"/>
              </a:rPr>
              <a:t>, </a:t>
            </a:r>
            <a:r>
              <a:rPr lang="en-US" sz="2600" dirty="0" err="1">
                <a:latin typeface="VNI-Avo" pitchFamily="2" charset="0"/>
              </a:rPr>
              <a:t>ñöa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seû</a:t>
            </a:r>
            <a:r>
              <a:rPr lang="en-US" sz="2600" dirty="0">
                <a:latin typeface="VNI-Avo" pitchFamily="2" charset="0"/>
              </a:rPr>
              <a:t> qua </a:t>
            </a:r>
            <a:r>
              <a:rPr lang="en-US" sz="2600" dirty="0" err="1">
                <a:latin typeface="VNI-Avo" pitchFamily="2" charset="0"/>
              </a:rPr>
              <a:t>hoà</a:t>
            </a:r>
            <a:r>
              <a:rPr lang="en-US" sz="2600" dirty="0">
                <a:latin typeface="VNI-Avo" pitchFamily="2" charset="0"/>
              </a:rPr>
              <a:t>.</a:t>
            </a:r>
          </a:p>
          <a:p>
            <a:pPr algn="just"/>
            <a:r>
              <a:rPr lang="en-US" sz="2600" dirty="0">
                <a:latin typeface="VNI-Avo" pitchFamily="2" charset="0"/>
              </a:rPr>
              <a:t>    </a:t>
            </a:r>
            <a:r>
              <a:rPr lang="en-US" sz="2600" dirty="0" err="1">
                <a:latin typeface="VNI-Avo" pitchFamily="2" charset="0"/>
              </a:rPr>
              <a:t>Töø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ñoù</a:t>
            </a:r>
            <a:r>
              <a:rPr lang="en-US" sz="2600" dirty="0">
                <a:latin typeface="VNI-Avo" pitchFamily="2" charset="0"/>
              </a:rPr>
              <a:t>, </a:t>
            </a:r>
            <a:r>
              <a:rPr lang="en-US" sz="2600" dirty="0" err="1">
                <a:latin typeface="VNI-Avo" pitchFamily="2" charset="0"/>
              </a:rPr>
              <a:t>seû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chaû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daùm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cheâ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coø</a:t>
            </a:r>
            <a:r>
              <a:rPr lang="en-US" sz="2600" dirty="0">
                <a:latin typeface="VNI-Avo" pitchFamily="2" charset="0"/>
              </a:rPr>
              <a:t>.</a:t>
            </a:r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Seû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vaø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coø</a:t>
            </a:r>
            <a:endParaRPr lang="en-US" sz="2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111" y="3006847"/>
            <a:ext cx="5573485" cy="259857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5574768" y="2348368"/>
            <a:ext cx="3338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latin typeface="VNI-Avo" pitchFamily="2" charset="0"/>
                <a:cs typeface="Arial" pitchFamily="34" charset="0"/>
              </a:rPr>
              <a:t>Theo </a:t>
            </a:r>
            <a:r>
              <a:rPr lang="en-US" sz="1800" i="1" dirty="0" err="1">
                <a:latin typeface="VNI-Avo" pitchFamily="2" charset="0"/>
                <a:cs typeface="Arial" pitchFamily="34" charset="0"/>
              </a:rPr>
              <a:t>truyện</a:t>
            </a:r>
            <a:r>
              <a:rPr lang="en-US" sz="1800" i="1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1800" i="1" dirty="0" err="1">
                <a:latin typeface="VNI-Avo" pitchFamily="2" charset="0"/>
                <a:cs typeface="Arial" pitchFamily="34" charset="0"/>
              </a:rPr>
              <a:t>kể</a:t>
            </a:r>
            <a:r>
              <a:rPr lang="en-US" sz="1800" i="1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1800" i="1" dirty="0" err="1">
                <a:latin typeface="VNI-Avo" pitchFamily="2" charset="0"/>
                <a:cs typeface="Arial" pitchFamily="34" charset="0"/>
              </a:rPr>
              <a:t>Ấn</a:t>
            </a:r>
            <a:r>
              <a:rPr lang="en-US" sz="1800" i="1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1800" i="1" dirty="0" err="1">
                <a:latin typeface="VNI-Avo" pitchFamily="2" charset="0"/>
                <a:cs typeface="Arial" pitchFamily="34" charset="0"/>
              </a:rPr>
              <a:t>Độ</a:t>
            </a:r>
            <a:endParaRPr lang="en-US" sz="1800" i="1" dirty="0">
              <a:latin typeface="VNI-Avo" pitchFamily="2" charset="0"/>
              <a:cs typeface="Arial" pitchFamily="34" charset="0"/>
            </a:endParaRPr>
          </a:p>
          <a:p>
            <a:pPr algn="ctr"/>
            <a:r>
              <a:rPr lang="en-US" sz="1800" i="1" dirty="0">
                <a:latin typeface="VNI-Avo" pitchFamily="2" charset="0"/>
                <a:cs typeface="Arial" pitchFamily="34" charset="0"/>
              </a:rPr>
              <a:t>(</a:t>
            </a:r>
            <a:r>
              <a:rPr lang="en-US" sz="1800" i="1" dirty="0" err="1">
                <a:latin typeface="VNI-Avo" pitchFamily="2" charset="0"/>
                <a:cs typeface="Arial" pitchFamily="34" charset="0"/>
              </a:rPr>
              <a:t>Hoàng</a:t>
            </a:r>
            <a:r>
              <a:rPr lang="en-US" sz="1800" i="1" dirty="0">
                <a:latin typeface="VNI-Avo" pitchFamily="2" charset="0"/>
                <a:cs typeface="Arial" pitchFamily="34" charset="0"/>
              </a:rPr>
              <a:t> Nam </a:t>
            </a:r>
            <a:r>
              <a:rPr lang="en-US" sz="1800" i="1" dirty="0" err="1">
                <a:latin typeface="VNI-Avo" pitchFamily="2" charset="0"/>
                <a:cs typeface="Arial" pitchFamily="34" charset="0"/>
              </a:rPr>
              <a:t>kể</a:t>
            </a:r>
            <a:r>
              <a:rPr lang="en-US" sz="1800" i="1" dirty="0">
                <a:latin typeface="VNI-Avo" pitchFamily="2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470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6531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bao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nhiªu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c©u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2017" y="3828750"/>
            <a:ext cx="7728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T×m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,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im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ip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0115" y="4832552"/>
            <a:ext cx="3864428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(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ch×m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nghØm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), (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k</a:t>
            </a:r>
            <a:r>
              <a:rPr lang="en-US" sz="2800" b="1" dirty="0" err="1">
                <a:solidFill>
                  <a:srgbClr val="FFFF00"/>
                </a:solidFill>
                <a:latin typeface="VNI-Avo" pitchFamily="2" charset="0"/>
              </a:rPr>
              <a:t>ò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p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6414" y="1212649"/>
            <a:ext cx="889854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VNI-Avo" pitchFamily="2" charset="0"/>
              </a:rPr>
              <a:t>    </a:t>
            </a:r>
            <a:r>
              <a:rPr lang="en-US" sz="2600" dirty="0" err="1">
                <a:latin typeface="VNI-Avo" pitchFamily="2" charset="0"/>
              </a:rPr>
              <a:t>Seû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gaëp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coø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ôû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hoà</a:t>
            </a:r>
            <a:r>
              <a:rPr lang="en-US" sz="2600" dirty="0">
                <a:latin typeface="VNI-Avo" pitchFamily="2" charset="0"/>
              </a:rPr>
              <a:t>. </a:t>
            </a:r>
            <a:r>
              <a:rPr lang="en-US" sz="2600" dirty="0" err="1">
                <a:latin typeface="VNI-Avo" pitchFamily="2" charset="0"/>
              </a:rPr>
              <a:t>Seû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cheâ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moû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coø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thoâ</a:t>
            </a:r>
            <a:r>
              <a:rPr lang="en-US" sz="2600" dirty="0">
                <a:latin typeface="VNI-Avo" pitchFamily="2" charset="0"/>
              </a:rPr>
              <a:t>. </a:t>
            </a:r>
            <a:r>
              <a:rPr lang="en-US" sz="2600" dirty="0" err="1">
                <a:latin typeface="VNI-Avo" pitchFamily="2" charset="0"/>
              </a:rPr>
              <a:t>Coø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chaû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ñaùp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gì</a:t>
            </a:r>
            <a:r>
              <a:rPr lang="en-US" sz="2600" dirty="0">
                <a:latin typeface="VNI-Avo" pitchFamily="2" charset="0"/>
              </a:rPr>
              <a:t>.</a:t>
            </a:r>
          </a:p>
          <a:p>
            <a:pPr algn="just"/>
            <a:r>
              <a:rPr lang="en-US" sz="2600" dirty="0">
                <a:latin typeface="VNI-Avo" pitchFamily="2" charset="0"/>
              </a:rPr>
              <a:t>    </a:t>
            </a:r>
            <a:r>
              <a:rPr lang="en-US" sz="2600" dirty="0" err="1">
                <a:latin typeface="VNI-Avo" pitchFamily="2" charset="0"/>
              </a:rPr>
              <a:t>Seû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ruû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coø</a:t>
            </a:r>
            <a:r>
              <a:rPr lang="en-US" sz="2600" dirty="0">
                <a:latin typeface="VNI-Avo" pitchFamily="2" charset="0"/>
              </a:rPr>
              <a:t> qua </a:t>
            </a:r>
            <a:r>
              <a:rPr lang="en-US" sz="2600" dirty="0" err="1">
                <a:latin typeface="VNI-Avo" pitchFamily="2" charset="0"/>
              </a:rPr>
              <a:t>bôø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kia</a:t>
            </a:r>
            <a:r>
              <a:rPr lang="en-US" sz="2600" dirty="0">
                <a:latin typeface="VNI-Avo" pitchFamily="2" charset="0"/>
              </a:rPr>
              <a:t>. </a:t>
            </a:r>
            <a:r>
              <a:rPr lang="en-US" sz="2600" dirty="0" err="1">
                <a:latin typeface="VNI-Avo" pitchFamily="2" charset="0"/>
              </a:rPr>
              <a:t>Gaëp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gioù</a:t>
            </a:r>
            <a:r>
              <a:rPr lang="en-US" sz="2600" dirty="0">
                <a:latin typeface="VNI-Avo" pitchFamily="2" charset="0"/>
              </a:rPr>
              <a:t> to, </a:t>
            </a:r>
            <a:r>
              <a:rPr lang="en-US" sz="2600" dirty="0" err="1">
                <a:latin typeface="VNI-Avo" pitchFamily="2" charset="0"/>
              </a:rPr>
              <a:t>seû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chìm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nghæm</a:t>
            </a:r>
            <a:r>
              <a:rPr lang="en-US" sz="2600" dirty="0">
                <a:latin typeface="VNI-Avo" pitchFamily="2" charset="0"/>
              </a:rPr>
              <a:t>. </a:t>
            </a:r>
            <a:r>
              <a:rPr lang="en-US" sz="2600" dirty="0" err="1">
                <a:latin typeface="VNI-Avo" pitchFamily="2" charset="0"/>
              </a:rPr>
              <a:t>Coø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kòp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thoø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moû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gaép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seû</a:t>
            </a:r>
            <a:r>
              <a:rPr lang="en-US" sz="2600" dirty="0">
                <a:latin typeface="VNI-Avo" pitchFamily="2" charset="0"/>
              </a:rPr>
              <a:t>, </a:t>
            </a:r>
            <a:r>
              <a:rPr lang="en-US" sz="2600" dirty="0" err="1">
                <a:latin typeface="VNI-Avo" pitchFamily="2" charset="0"/>
              </a:rPr>
              <a:t>ñöa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seû</a:t>
            </a:r>
            <a:r>
              <a:rPr lang="en-US" sz="2600" dirty="0">
                <a:latin typeface="VNI-Avo" pitchFamily="2" charset="0"/>
              </a:rPr>
              <a:t> qua </a:t>
            </a:r>
            <a:r>
              <a:rPr lang="en-US" sz="2600" dirty="0" err="1">
                <a:latin typeface="VNI-Avo" pitchFamily="2" charset="0"/>
              </a:rPr>
              <a:t>hoà</a:t>
            </a:r>
            <a:r>
              <a:rPr lang="en-US" sz="2600" dirty="0">
                <a:latin typeface="VNI-Avo" pitchFamily="2" charset="0"/>
              </a:rPr>
              <a:t>.</a:t>
            </a:r>
          </a:p>
          <a:p>
            <a:pPr algn="just"/>
            <a:r>
              <a:rPr lang="en-US" sz="2600" dirty="0">
                <a:latin typeface="VNI-Avo" pitchFamily="2" charset="0"/>
              </a:rPr>
              <a:t>    </a:t>
            </a:r>
            <a:r>
              <a:rPr lang="en-US" sz="2600" dirty="0" err="1">
                <a:latin typeface="VNI-Avo" pitchFamily="2" charset="0"/>
              </a:rPr>
              <a:t>Töø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ñoù</a:t>
            </a:r>
            <a:r>
              <a:rPr lang="en-US" sz="2600" dirty="0">
                <a:latin typeface="VNI-Avo" pitchFamily="2" charset="0"/>
              </a:rPr>
              <a:t>, </a:t>
            </a:r>
            <a:r>
              <a:rPr lang="en-US" sz="2600" dirty="0" err="1">
                <a:latin typeface="VNI-Avo" pitchFamily="2" charset="0"/>
              </a:rPr>
              <a:t>seû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chaû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daùm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cheâ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coø</a:t>
            </a:r>
            <a:r>
              <a:rPr lang="en-US" sz="2600" dirty="0">
                <a:latin typeface="VNI-Avo" pitchFamily="2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82013" y="689429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Seû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vaø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coø</a:t>
            </a:r>
            <a:endParaRPr lang="en-US" sz="28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12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803" y="1404276"/>
            <a:ext cx="88985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VNI-Avo" pitchFamily="2" charset="0"/>
              </a:rPr>
              <a:t>    </a:t>
            </a:r>
            <a:r>
              <a:rPr lang="en-US" sz="3600" dirty="0" err="1">
                <a:latin typeface="VNI-Avo" pitchFamily="2" charset="0"/>
              </a:rPr>
              <a:t>Seû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gaëp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coø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ôû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hoà</a:t>
            </a:r>
            <a:r>
              <a:rPr lang="en-US" sz="3600" dirty="0">
                <a:latin typeface="VNI-Avo" pitchFamily="2" charset="0"/>
              </a:rPr>
              <a:t>. </a:t>
            </a:r>
            <a:r>
              <a:rPr lang="en-US" sz="3600" dirty="0" err="1">
                <a:latin typeface="VNI-Avo" pitchFamily="2" charset="0"/>
              </a:rPr>
              <a:t>Seû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cheâ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moû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coø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thoâ</a:t>
            </a:r>
            <a:r>
              <a:rPr lang="en-US" sz="3600" dirty="0">
                <a:latin typeface="VNI-Avo" pitchFamily="2" charset="0"/>
              </a:rPr>
              <a:t>. </a:t>
            </a:r>
            <a:r>
              <a:rPr lang="en-US" sz="3600" dirty="0" err="1">
                <a:latin typeface="VNI-Avo" pitchFamily="2" charset="0"/>
              </a:rPr>
              <a:t>Coø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chaû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ñaùp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gì</a:t>
            </a:r>
            <a:r>
              <a:rPr lang="en-US" sz="3600" dirty="0">
                <a:latin typeface="VNI-Avo" pitchFamily="2" charset="0"/>
              </a:rPr>
              <a:t>.</a:t>
            </a:r>
          </a:p>
          <a:p>
            <a:pPr algn="just"/>
            <a:r>
              <a:rPr lang="en-US" sz="3600" dirty="0">
                <a:latin typeface="VNI-Avo" pitchFamily="2" charset="0"/>
              </a:rPr>
              <a:t>    </a:t>
            </a:r>
            <a:r>
              <a:rPr lang="en-US" sz="3600" dirty="0" err="1">
                <a:latin typeface="VNI-Avo" pitchFamily="2" charset="0"/>
              </a:rPr>
              <a:t>Seû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ruû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coø</a:t>
            </a:r>
            <a:r>
              <a:rPr lang="en-US" sz="3600" dirty="0">
                <a:latin typeface="VNI-Avo" pitchFamily="2" charset="0"/>
              </a:rPr>
              <a:t> qua </a:t>
            </a:r>
            <a:r>
              <a:rPr lang="en-US" sz="3600" dirty="0" err="1">
                <a:latin typeface="VNI-Avo" pitchFamily="2" charset="0"/>
              </a:rPr>
              <a:t>bôø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kia</a:t>
            </a:r>
            <a:r>
              <a:rPr lang="en-US" sz="3600" dirty="0">
                <a:latin typeface="VNI-Avo" pitchFamily="2" charset="0"/>
              </a:rPr>
              <a:t>. </a:t>
            </a:r>
            <a:r>
              <a:rPr lang="en-US" sz="3600" dirty="0" err="1">
                <a:latin typeface="VNI-Avo" pitchFamily="2" charset="0"/>
              </a:rPr>
              <a:t>Gaëp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gioù</a:t>
            </a:r>
            <a:r>
              <a:rPr lang="en-US" sz="3600" dirty="0">
                <a:latin typeface="VNI-Avo" pitchFamily="2" charset="0"/>
              </a:rPr>
              <a:t> to, </a:t>
            </a:r>
            <a:r>
              <a:rPr lang="en-US" sz="3600" dirty="0" err="1">
                <a:latin typeface="VNI-Avo" pitchFamily="2" charset="0"/>
              </a:rPr>
              <a:t>seû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chìm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nghæm</a:t>
            </a:r>
            <a:r>
              <a:rPr lang="en-US" sz="3600" dirty="0">
                <a:latin typeface="VNI-Avo" pitchFamily="2" charset="0"/>
              </a:rPr>
              <a:t>. </a:t>
            </a:r>
            <a:r>
              <a:rPr lang="en-US" sz="3600" dirty="0" err="1">
                <a:latin typeface="VNI-Avo" pitchFamily="2" charset="0"/>
              </a:rPr>
              <a:t>Coø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kòp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thoø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moû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gaép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seû</a:t>
            </a:r>
            <a:r>
              <a:rPr lang="en-US" sz="3600" dirty="0">
                <a:latin typeface="VNI-Avo" pitchFamily="2" charset="0"/>
              </a:rPr>
              <a:t>, </a:t>
            </a:r>
            <a:r>
              <a:rPr lang="en-US" sz="3600" dirty="0" err="1">
                <a:latin typeface="VNI-Avo" pitchFamily="2" charset="0"/>
              </a:rPr>
              <a:t>ñöa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seû</a:t>
            </a:r>
            <a:r>
              <a:rPr lang="en-US" sz="3600" dirty="0">
                <a:latin typeface="VNI-Avo" pitchFamily="2" charset="0"/>
              </a:rPr>
              <a:t> qua </a:t>
            </a:r>
            <a:r>
              <a:rPr lang="en-US" sz="3600" dirty="0" err="1">
                <a:latin typeface="VNI-Avo" pitchFamily="2" charset="0"/>
              </a:rPr>
              <a:t>hoà</a:t>
            </a:r>
            <a:r>
              <a:rPr lang="en-US" sz="3600" dirty="0">
                <a:latin typeface="VNI-Avo" pitchFamily="2" charset="0"/>
              </a:rPr>
              <a:t>.</a:t>
            </a:r>
          </a:p>
          <a:p>
            <a:pPr algn="just"/>
            <a:r>
              <a:rPr lang="en-US" sz="3600" dirty="0">
                <a:latin typeface="VNI-Avo" pitchFamily="2" charset="0"/>
              </a:rPr>
              <a:t>    </a:t>
            </a:r>
            <a:r>
              <a:rPr lang="en-US" sz="3600" dirty="0" err="1">
                <a:latin typeface="VNI-Avo" pitchFamily="2" charset="0"/>
              </a:rPr>
              <a:t>Töø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ñoù</a:t>
            </a:r>
            <a:r>
              <a:rPr lang="en-US" sz="3600" dirty="0">
                <a:latin typeface="VNI-Avo" pitchFamily="2" charset="0"/>
              </a:rPr>
              <a:t>, </a:t>
            </a:r>
            <a:r>
              <a:rPr lang="en-US" sz="3600" dirty="0" err="1">
                <a:latin typeface="VNI-Avo" pitchFamily="2" charset="0"/>
              </a:rPr>
              <a:t>seû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chaû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daùm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cheâ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coø</a:t>
            </a:r>
            <a:r>
              <a:rPr lang="en-US" sz="3600" dirty="0">
                <a:latin typeface="VNI-Avo" pitchFamily="2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45626" y="321763"/>
            <a:ext cx="36213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</a:rPr>
              <a:t>Seû</a:t>
            </a:r>
            <a:r>
              <a:rPr lang="en-US" sz="4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</a:rPr>
              <a:t>vaø</a:t>
            </a:r>
            <a:r>
              <a:rPr lang="en-US" sz="4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</a:rPr>
              <a:t>coø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48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7" y="4127500"/>
            <a:ext cx="5450417" cy="740833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687918"/>
            <a:ext cx="4762500" cy="96131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</a:t>
            </a:r>
            <a:r>
              <a:rPr lang="en-US" sz="25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 </a:t>
            </a:r>
            <a:r>
              <a:rPr lang="en-US" sz="25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gi÷a</a:t>
            </a:r>
            <a:r>
              <a:rPr lang="en-US" sz="25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 </a:t>
            </a:r>
            <a:r>
              <a:rPr lang="en-US" sz="25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tiết</a:t>
            </a:r>
            <a:endParaRPr lang="en-US" sz="25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  <a:latin typeface=".VnArial" panose="020B7200000000000000" pitchFamily="34" charset="0"/>
            </a:endParaRP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5027083"/>
            <a:ext cx="211667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3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3" y="4021667"/>
            <a:ext cx="211667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424436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530270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18603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27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854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S¾p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xÕp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c¸c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ý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truyÖn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2220684" y="943428"/>
            <a:ext cx="5704115" cy="667657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SÎ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ch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ª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má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cß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th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«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20684" y="2010228"/>
            <a:ext cx="5704115" cy="667657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SÎ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rñ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cß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qua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bê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kia</a:t>
            </a:r>
            <a:endParaRPr lang="en-US" sz="32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220686" y="3207657"/>
            <a:ext cx="5704114" cy="667657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Cß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kÞp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thß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má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g¾p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sÎ</a:t>
            </a:r>
            <a:endParaRPr lang="en-US" sz="32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20686" y="4347028"/>
            <a:ext cx="5704114" cy="667657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GÆp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giã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to,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sÎ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ch×m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nghØm</a:t>
            </a:r>
            <a:endParaRPr lang="en-US" sz="32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5028" y="1016004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.VnAvant" pitchFamily="34" charset="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52421" y="2103083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.VnAvant" pitchFamily="34" charset="0"/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8780" y="3207657"/>
            <a:ext cx="504253" cy="508000"/>
          </a:xfrm>
          <a:prstGeom prst="rect">
            <a:avLst/>
          </a:prstGeom>
          <a:solidFill>
            <a:srgbClr val="00B0F0"/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70554" y="4288953"/>
            <a:ext cx="504253" cy="508000"/>
          </a:xfrm>
          <a:prstGeom prst="rect">
            <a:avLst/>
          </a:prstGeom>
          <a:solidFill>
            <a:srgbClr val="00B0F0"/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20322E-6 L 2.5E-6 -0.194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7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5 L -0.00313 0.2118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0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0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1508" name="Picture 4" descr="Sunset">
            <a:hlinkHover r:id="" action="ppaction://noaction" highlightClick="1">
              <a:snd r:embed="rId2" name="drumroll.wav"/>
            </a:hlinkHover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717"/>
            <a:ext cx="9448800" cy="590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0" y="698500"/>
            <a:ext cx="9448800" cy="4315126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095" tIns="47547" rIns="95095" bIns="47547">
            <a:spAutoFit/>
          </a:bodyPr>
          <a:lstStyle/>
          <a:p>
            <a:pPr algn="just">
              <a:lnSpc>
                <a:spcPts val="4680"/>
              </a:lnSpc>
              <a:defRPr/>
            </a:pPr>
            <a:r>
              <a:rPr lang="en-US" sz="2400" b="1" dirty="0" err="1">
                <a:solidFill>
                  <a:schemeClr val="bg1"/>
                </a:solidFill>
              </a:rPr>
              <a:t>Luật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chơi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vi-VN" sz="2400" b="1" dirty="0">
                <a:solidFill>
                  <a:schemeClr val="bg1"/>
                </a:solidFill>
              </a:rPr>
              <a:t>như sau:</a:t>
            </a:r>
          </a:p>
          <a:p>
            <a:pPr algn="just">
              <a:lnSpc>
                <a:spcPts val="4680"/>
              </a:lnSpc>
              <a:defRPr/>
            </a:pPr>
            <a:r>
              <a:rPr lang="vi-VN" sz="2400" b="1" dirty="0">
                <a:solidFill>
                  <a:schemeClr val="bg1"/>
                </a:solidFill>
              </a:rPr>
              <a:t> - Có </a:t>
            </a:r>
            <a:r>
              <a:rPr lang="en-US" sz="2400" b="1" dirty="0">
                <a:solidFill>
                  <a:schemeClr val="bg1"/>
                </a:solidFill>
              </a:rPr>
              <a:t>4 </a:t>
            </a:r>
            <a:r>
              <a:rPr lang="en-US" sz="2400" b="1" dirty="0" err="1">
                <a:solidFill>
                  <a:schemeClr val="bg1"/>
                </a:solidFill>
              </a:rPr>
              <a:t>bông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hoa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vi-VN" sz="2400" b="1" dirty="0">
                <a:solidFill>
                  <a:schemeClr val="bg1"/>
                </a:solidFill>
              </a:rPr>
              <a:t>mỗi </a:t>
            </a:r>
            <a:r>
              <a:rPr lang="en-US" sz="2400" b="1" dirty="0" err="1">
                <a:solidFill>
                  <a:schemeClr val="bg1"/>
                </a:solidFill>
              </a:rPr>
              <a:t>bông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vi-VN" sz="2400" b="1" dirty="0">
                <a:solidFill>
                  <a:schemeClr val="bg1"/>
                </a:solidFill>
              </a:rPr>
              <a:t>tương ứng với một câu hỏi. Trong đó có 1 </a:t>
            </a:r>
            <a:r>
              <a:rPr lang="en-US" sz="2400" b="1" dirty="0" err="1">
                <a:solidFill>
                  <a:schemeClr val="bg1"/>
                </a:solidFill>
              </a:rPr>
              <a:t>bông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hoa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vi-VN" sz="2400" b="1" dirty="0">
                <a:solidFill>
                  <a:schemeClr val="bg1"/>
                </a:solidFill>
              </a:rPr>
              <a:t>may mắn nếu chọn được sẽ được một phần quà.</a:t>
            </a:r>
          </a:p>
          <a:p>
            <a:pPr algn="just">
              <a:lnSpc>
                <a:spcPts val="4680"/>
              </a:lnSpc>
              <a:defRPr/>
            </a:pPr>
            <a:r>
              <a:rPr lang="vi-VN" sz="2400" b="1" dirty="0">
                <a:solidFill>
                  <a:schemeClr val="bg1"/>
                </a:solidFill>
              </a:rPr>
              <a:t> - Bạn nào giơ tay trước sẽ được quyền chọn </a:t>
            </a:r>
            <a:r>
              <a:rPr lang="en-US" sz="2400" b="1" dirty="0" err="1">
                <a:solidFill>
                  <a:schemeClr val="bg1"/>
                </a:solidFill>
              </a:rPr>
              <a:t>bông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hoa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vi-VN" sz="2400" b="1" dirty="0">
                <a:solidFill>
                  <a:schemeClr val="bg1"/>
                </a:solidFill>
              </a:rPr>
              <a:t>cho mình, sau khi chọn </a:t>
            </a:r>
            <a:r>
              <a:rPr lang="en-US" sz="2400" b="1" dirty="0" err="1">
                <a:solidFill>
                  <a:schemeClr val="bg1"/>
                </a:solidFill>
              </a:rPr>
              <a:t>bông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hoa</a:t>
            </a:r>
            <a:r>
              <a:rPr lang="vi-VN" sz="2400" b="1" dirty="0">
                <a:solidFill>
                  <a:schemeClr val="bg1"/>
                </a:solidFill>
              </a:rPr>
              <a:t> nếu trả lời đúng người chơi sẽ nhận được một phần qùa. Sau thời gian </a:t>
            </a:r>
            <a:r>
              <a:rPr lang="en-US" sz="2400" b="1" dirty="0">
                <a:solidFill>
                  <a:schemeClr val="bg1"/>
                </a:solidFill>
              </a:rPr>
              <a:t>5</a:t>
            </a:r>
            <a:r>
              <a:rPr lang="vi-VN" sz="2400" b="1" dirty="0">
                <a:solidFill>
                  <a:schemeClr val="bg1"/>
                </a:solidFill>
              </a:rPr>
              <a:t> giây không trả lời được thì quyền trả lời sẽ thuộc về bạn khác. </a:t>
            </a:r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0" y="5241396"/>
            <a:ext cx="9448800" cy="5794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5095" tIns="47547" rIns="95095" bIns="47547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700" kern="1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fani HeavyH"/>
              </a:rPr>
              <a:t>Chóc c¸c b¹n may m¾n!</a:t>
            </a:r>
            <a:endParaRPr lang="en-US" sz="3700" kern="1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Tifani HeavyH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-35717"/>
            <a:ext cx="9448800" cy="73421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 CHƠI: HÁI HOA</a:t>
            </a:r>
          </a:p>
        </p:txBody>
      </p:sp>
    </p:spTree>
    <p:extLst>
      <p:ext uri="{BB962C8B-B14F-4D97-AF65-F5344CB8AC3E}">
        <p14:creationId xmlns:p14="http://schemas.microsoft.com/office/powerpoint/2010/main" val="45210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1739</TotalTime>
  <Words>558</Words>
  <Application>Microsoft Office PowerPoint</Application>
  <PresentationFormat>On-screen Show (16:10)</PresentationFormat>
  <Paragraphs>74</Paragraphs>
  <Slides>15</Slides>
  <Notes>6</Notes>
  <HiddenSlides>0</HiddenSlides>
  <MMClips>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Calibri</vt:lpstr>
      <vt:lpstr>Tahoma</vt:lpstr>
      <vt:lpstr>Comic Sans MS</vt:lpstr>
      <vt:lpstr>宋体</vt:lpstr>
      <vt:lpstr>Arial Black</vt:lpstr>
      <vt:lpstr>.VnAvant</vt:lpstr>
      <vt:lpstr>Arial</vt:lpstr>
      <vt:lpstr>VNI-Thufap2</vt:lpstr>
      <vt:lpstr>VNI-Avo</vt:lpstr>
      <vt:lpstr>.VnTifani HeavyH</vt:lpstr>
      <vt:lpstr>.VnArial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261</cp:revision>
  <dcterms:created xsi:type="dcterms:W3CDTF">2020-02-10T09:35:50Z</dcterms:created>
  <dcterms:modified xsi:type="dcterms:W3CDTF">2020-10-21T14:00:32Z</dcterms:modified>
</cp:coreProperties>
</file>