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256" r:id="rId3"/>
    <p:sldId id="257" r:id="rId4"/>
    <p:sldId id="330" r:id="rId5"/>
    <p:sldId id="337" r:id="rId6"/>
    <p:sldId id="332" r:id="rId7"/>
    <p:sldId id="308" r:id="rId8"/>
  </p:sldIdLst>
  <p:sldSz cx="9144000" cy="5715000" type="screen16x10"/>
  <p:notesSz cx="6858000" cy="9144000"/>
  <p:embeddedFontLst>
    <p:embeddedFont>
      <p:font typeface="Tahoma" pitchFamily="34" charset="0"/>
      <p:regular r:id="rId10"/>
      <p:bold r:id="rId11"/>
    </p:embeddedFont>
    <p:embeddedFont>
      <p:font typeface=".VnAvant" pitchFamily="34" charset="0"/>
      <p:regular r:id="rId12"/>
      <p:bold r:id="rId13"/>
      <p:italic r:id="rId14"/>
    </p:embeddedFont>
    <p:embeddedFont>
      <p:font typeface="VNI-Thufap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宋体" pitchFamily="2" charset="-122"/>
      <p:regular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FFFCC"/>
    <a:srgbClr val="FFCCFF"/>
    <a:srgbClr val="006600"/>
    <a:srgbClr val="FFFF99"/>
    <a:srgbClr val="FF66FF"/>
    <a:srgbClr val="0066CC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39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02" y="2491920"/>
            <a:ext cx="5207226" cy="20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39: ¤n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4768" y="804787"/>
            <a:ext cx="3499125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C«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bÐ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198" y="1426077"/>
            <a:ext cx="8690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.VnAvant" pitchFamily="34" charset="0"/>
              </a:rPr>
              <a:t>    BÐ Chi </a:t>
            </a:r>
            <a:r>
              <a:rPr lang="en-US" sz="2800" dirty="0" err="1" smtClean="0">
                <a:latin typeface=".VnAvant" pitchFamily="34" charset="0"/>
              </a:rPr>
              <a:t>ch¨m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chØ</a:t>
            </a:r>
            <a:r>
              <a:rPr lang="en-US" sz="2800" dirty="0" smtClean="0">
                <a:latin typeface=".VnAvant" pitchFamily="34" charset="0"/>
              </a:rPr>
              <a:t> l¾m. BÐ ®i kh¾p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µ. </a:t>
            </a:r>
            <a:r>
              <a:rPr lang="en-US" sz="2800" dirty="0" err="1" smtClean="0">
                <a:latin typeface=".VnAvant" pitchFamily="34" charset="0"/>
              </a:rPr>
              <a:t>Khi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më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vë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, ª a. </a:t>
            </a:r>
            <a:r>
              <a:rPr lang="en-US" sz="2800" dirty="0" err="1" smtClean="0">
                <a:latin typeface=".VnAvant" pitchFamily="34" charset="0"/>
              </a:rPr>
              <a:t>Khi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®¹p. </a:t>
            </a:r>
            <a:r>
              <a:rPr lang="en-US" sz="2800" dirty="0" err="1" smtClean="0">
                <a:latin typeface=".VnAvant" pitchFamily="34" charset="0"/>
              </a:rPr>
              <a:t>Khi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kh¸m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chã</a:t>
            </a:r>
            <a:r>
              <a:rPr lang="en-US" sz="2800" dirty="0" smtClean="0">
                <a:latin typeface=".VnAvant" pitchFamily="34" charset="0"/>
              </a:rPr>
              <a:t> Lu. Lu “</a:t>
            </a:r>
            <a:r>
              <a:rPr lang="en-US" sz="2800" dirty="0" err="1" smtClean="0">
                <a:latin typeface=".VnAvant" pitchFamily="34" charset="0"/>
              </a:rPr>
              <a:t>gõ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gõ</a:t>
            </a:r>
            <a:r>
              <a:rPr lang="en-US" sz="2800" dirty="0" smtClean="0">
                <a:latin typeface=".VnAvant" pitchFamily="34" charset="0"/>
              </a:rPr>
              <a:t>”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vÎ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thó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vÞ</a:t>
            </a:r>
            <a:r>
              <a:rPr lang="en-US" sz="2800" dirty="0" smtClean="0">
                <a:latin typeface=".VnAvant" pitchFamily="34" charset="0"/>
              </a:rPr>
              <a:t> l¾m.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98" y="3036403"/>
            <a:ext cx="2656774" cy="2577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03" y="2811072"/>
            <a:ext cx="2756432" cy="28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9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6457" y="992051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a)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4689" y="1681469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b)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435" y="2341859"/>
            <a:ext cx="486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c)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¨m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4695" y="3016763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d)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¨p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9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5953" y="744058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a)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9267" y="1340142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-&gt;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am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kh¸m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3661" y="1924917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b)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62" y="2509692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-&gt;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: ®¹p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3661" y="3144127"/>
            <a:ext cx="486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c)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¨m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61" y="3735103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-&gt;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¨m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ch¨m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463" y="4321873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d)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¨p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2933" y="4890031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-&gt;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¨p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: kh¾p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0282" y="1088571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bÐ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ch¨m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chØ</a:t>
            </a:r>
            <a:r>
              <a:rPr lang="en-US" sz="3200" dirty="0" smtClean="0">
                <a:latin typeface=".VnAvant" pitchFamily="34" charset="0"/>
              </a:rPr>
              <a:t>, ®i kh¾p 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µ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1" y="20133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207</Words>
  <Application>Microsoft Office PowerPoint</Application>
  <PresentationFormat>On-screen Show (16:10)</PresentationFormat>
  <Paragraphs>29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Tahoma</vt:lpstr>
      <vt:lpstr>.VnAvant</vt:lpstr>
      <vt:lpstr>VNI-Thufap2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188</cp:revision>
  <dcterms:created xsi:type="dcterms:W3CDTF">2020-02-10T09:35:50Z</dcterms:created>
  <dcterms:modified xsi:type="dcterms:W3CDTF">2020-09-05T09:34:27Z</dcterms:modified>
</cp:coreProperties>
</file>