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348" r:id="rId3"/>
    <p:sldId id="256" r:id="rId4"/>
    <p:sldId id="345" r:id="rId5"/>
    <p:sldId id="352" r:id="rId6"/>
    <p:sldId id="351" r:id="rId7"/>
    <p:sldId id="354" r:id="rId8"/>
    <p:sldId id="353" r:id="rId9"/>
    <p:sldId id="356" r:id="rId10"/>
    <p:sldId id="355" r:id="rId11"/>
    <p:sldId id="308" r:id="rId12"/>
  </p:sldIdLst>
  <p:sldSz cx="9144000" cy="5715000" type="screen16x10"/>
  <p:notesSz cx="6858000" cy="9144000"/>
  <p:embeddedFontLst>
    <p:embeddedFont>
      <p:font typeface=".VnAvant" panose="020B7200000000000000"/>
      <p:regular r:id="rId14"/>
      <p:bold r:id="rId15"/>
      <p:italic r:id="rId16"/>
      <p:boldItalic r:id="rId17"/>
    </p:embeddedFont>
    <p:embeddedFont>
      <p:font typeface="宋体" panose="02010600030101010101" pitchFamily="2" charset="-122"/>
      <p:regular r:id="rId18"/>
    </p:embeddedFont>
    <p:embeddedFont>
      <p:font typeface="VNI-Thufap2"/>
      <p:regular r:id="rId19"/>
    </p:embeddedFont>
    <p:embeddedFont>
      <p:font typeface=".VnArial" panose="020B7200000000000000" pitchFamily="34" charset="0"/>
      <p:regular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VNI-Avo" pitchFamily="2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99CC"/>
    <a:srgbClr val="FFFFCC"/>
    <a:srgbClr val="FFFF99"/>
    <a:srgbClr val="99FF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629" y="1620536"/>
            <a:ext cx="8880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ôû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thò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xaõ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veà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queâ</a:t>
            </a:r>
            <a:r>
              <a:rPr lang="en-US" sz="3200" dirty="0">
                <a:latin typeface="VNI-Avo" pitchFamily="2" charset="0"/>
              </a:rPr>
              <a:t>.  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nhaø</a:t>
            </a:r>
            <a:r>
              <a:rPr lang="en-US" sz="3200" dirty="0">
                <a:latin typeface="VNI-Avo" pitchFamily="2" charset="0"/>
              </a:rPr>
              <a:t>. 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nho</a:t>
            </a:r>
            <a:r>
              <a:rPr lang="en-US" sz="3200" dirty="0">
                <a:latin typeface="VNI-Avo" pitchFamily="2" charset="0"/>
              </a:rPr>
              <a:t>.  Ba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traø</a:t>
            </a:r>
            <a:r>
              <a:rPr lang="en-US" sz="3200" dirty="0">
                <a:latin typeface="VNI-Avo" pitchFamily="2" charset="0"/>
              </a:rPr>
              <a:t>.  </a:t>
            </a:r>
            <a:r>
              <a:rPr lang="en-US" sz="3200" dirty="0" err="1">
                <a:latin typeface="VNI-Avo" pitchFamily="2" charset="0"/>
              </a:rPr>
              <a:t>Haø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mía</a:t>
            </a:r>
            <a:r>
              <a:rPr lang="en-US" sz="3200" dirty="0">
                <a:latin typeface="VNI-Avo" pitchFamily="2" charset="0"/>
              </a:rPr>
              <a:t>.  </a:t>
            </a:r>
            <a:r>
              <a:rPr lang="en-US" sz="3200" dirty="0" err="1">
                <a:latin typeface="VNI-Avo" pitchFamily="2" charset="0"/>
              </a:rPr>
              <a:t>Beù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leâ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söõa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  Ô,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nhæ</a:t>
            </a:r>
            <a:r>
              <a:rPr lang="en-US" sz="3200" dirty="0">
                <a:latin typeface="VNI-Avo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  AØ,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ñaõ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Leâ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quyù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48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Taäp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ñoïc</a:t>
            </a:r>
            <a:endParaRPr lang="en-US"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2376" y="782234"/>
            <a:ext cx="2839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Chia </a:t>
            </a:r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7351" y="1551675"/>
            <a:ext cx="472434" cy="472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674093" y="1551675"/>
            <a:ext cx="472434" cy="472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611297" y="2332910"/>
            <a:ext cx="472434" cy="472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4098298" y="2332910"/>
            <a:ext cx="472434" cy="472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6318349" y="2332910"/>
            <a:ext cx="472434" cy="472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920726" y="3087512"/>
            <a:ext cx="472434" cy="472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16" name="Oval 15"/>
          <p:cNvSpPr/>
          <p:nvPr/>
        </p:nvSpPr>
        <p:spPr>
          <a:xfrm>
            <a:off x="337351" y="3880776"/>
            <a:ext cx="472434" cy="472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17" name="Oval 16"/>
          <p:cNvSpPr/>
          <p:nvPr/>
        </p:nvSpPr>
        <p:spPr>
          <a:xfrm>
            <a:off x="337351" y="4670888"/>
            <a:ext cx="472434" cy="472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4193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NI-Avo" pitchFamily="2" charset="0"/>
              </a:rPr>
              <a:t>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cuõ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ve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27677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VNI-Avo" pitchFamily="2" charset="0"/>
              </a:rPr>
              <a:t>y </a:t>
            </a:r>
            <a:r>
              <a:rPr lang="en-US" dirty="0" err="1">
                <a:latin typeface="VNI-Avo" pitchFamily="2" charset="0"/>
              </a:rPr>
              <a:t>taù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090652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giöõa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tröa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39844" y="2195904"/>
            <a:ext cx="5046956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Dì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chæ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veõ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39844" y="3614402"/>
            <a:ext cx="5046956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Dì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y </a:t>
            </a:r>
            <a:r>
              <a:rPr lang="en-US" dirty="0" err="1">
                <a:latin typeface="VNI-Avo" pitchFamily="2" charset="0"/>
              </a:rPr>
              <a:t>taù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1217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35</a:t>
            </a:r>
          </a:p>
          <a:p>
            <a:pPr algn="ctr"/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Chöõ</a:t>
            </a:r>
            <a:r>
              <a:rPr lang="en-US" sz="4800" b="1" dirty="0">
                <a:solidFill>
                  <a:srgbClr val="0000CC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hoa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15268"/>
            <a:ext cx="2209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48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chöõ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caâu</a:t>
            </a:r>
            <a:endParaRPr lang="en-US"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1945" y="2341335"/>
            <a:ext cx="5046956" cy="9525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VNI-Avo" pitchFamily="2" charset="0"/>
              </a:rPr>
              <a:t>Dì</a:t>
            </a:r>
            <a:r>
              <a:rPr lang="en-US" sz="6000" dirty="0">
                <a:latin typeface="VNI-Avo" pitchFamily="2" charset="0"/>
              </a:rPr>
              <a:t> </a:t>
            </a:r>
            <a:r>
              <a:rPr lang="en-US" sz="6000" dirty="0" err="1">
                <a:latin typeface="VNI-Avo" pitchFamily="2" charset="0"/>
              </a:rPr>
              <a:t>Tö</a:t>
            </a:r>
            <a:r>
              <a:rPr lang="en-US" sz="6000" dirty="0">
                <a:latin typeface="VNI-Avo" pitchFamily="2" charset="0"/>
              </a:rPr>
              <a:t> </a:t>
            </a:r>
            <a:r>
              <a:rPr lang="en-US" sz="6000" dirty="0" err="1">
                <a:latin typeface="VNI-Avo" pitchFamily="2" charset="0"/>
              </a:rPr>
              <a:t>laø</a:t>
            </a:r>
            <a:r>
              <a:rPr lang="en-US" sz="6000" dirty="0">
                <a:latin typeface="VNI-Avo" pitchFamily="2" charset="0"/>
              </a:rPr>
              <a:t> y </a:t>
            </a:r>
            <a:r>
              <a:rPr lang="en-US" sz="6000" dirty="0" err="1">
                <a:latin typeface="VNI-Avo" pitchFamily="2" charset="0"/>
              </a:rPr>
              <a:t>taù</a:t>
            </a:r>
            <a:r>
              <a:rPr lang="en-US" sz="6000" dirty="0">
                <a:latin typeface="VNI-Avo" pitchFamily="2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88598" y="3270469"/>
            <a:ext cx="4882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38511" y="3264859"/>
            <a:ext cx="355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8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48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Ghi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nhôù</a:t>
            </a:r>
            <a:endParaRPr lang="en-US"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4797" y="1620536"/>
            <a:ext cx="7674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VNI-Avo" pitchFamily="2" charset="0"/>
              </a:rPr>
              <a:t>Chöõ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ñöùng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ñaàu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teân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baøi</a:t>
            </a:r>
            <a:r>
              <a:rPr lang="en-US" sz="3600" dirty="0">
                <a:latin typeface="VNI-Avo" pitchFamily="2" charset="0"/>
              </a:rPr>
              <a:t>, </a:t>
            </a:r>
            <a:r>
              <a:rPr lang="en-US" sz="3600" dirty="0" err="1">
                <a:latin typeface="VNI-Avo" pitchFamily="2" charset="0"/>
              </a:rPr>
              <a:t>ñöùng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ñaàu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caâu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phaûi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vieát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hoa</a:t>
            </a:r>
            <a:r>
              <a:rPr lang="en-US" sz="3600" dirty="0">
                <a:latin typeface="VNI-Avo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VNI-Avo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VNI-Avo" pitchFamily="2" charset="0"/>
              </a:rPr>
              <a:t>Teân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rieâng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phaûi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vieât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hoa</a:t>
            </a:r>
            <a:r>
              <a:rPr lang="en-US" sz="3600" dirty="0">
                <a:latin typeface="VNI-Avo" pitchFamily="2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216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6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9" y="128599"/>
            <a:ext cx="848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Taäp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ñoïc</a:t>
            </a:r>
            <a:endParaRPr lang="en-US"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1254" y="560293"/>
            <a:ext cx="2598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Chia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6" t="57476" r="22750" b="15495"/>
          <a:stretch/>
        </p:blipFill>
        <p:spPr>
          <a:xfrm>
            <a:off x="1414960" y="1268178"/>
            <a:ext cx="6335246" cy="4339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48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9" y="128599"/>
            <a:ext cx="848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Taäp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ñoïc</a:t>
            </a:r>
            <a:endParaRPr lang="en-US"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29" y="1620536"/>
            <a:ext cx="8880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    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ôû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thò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xaõ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veà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queâ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nhaø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nho</a:t>
            </a:r>
            <a:r>
              <a:rPr lang="en-US" sz="3200" dirty="0">
                <a:latin typeface="VNI-Avo" pitchFamily="2" charset="0"/>
              </a:rPr>
              <a:t>. Ba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traø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Haø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mía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Beù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leâ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söõa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r>
              <a:rPr lang="en-US" sz="3200" dirty="0">
                <a:latin typeface="VNI-Avo" pitchFamily="2" charset="0"/>
              </a:rPr>
              <a:t>     Ô,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nhæ</a:t>
            </a:r>
            <a:r>
              <a:rPr lang="en-US" sz="3200" dirty="0">
                <a:latin typeface="VNI-Avo" pitchFamily="2" charset="0"/>
              </a:rPr>
              <a:t>?</a:t>
            </a:r>
          </a:p>
          <a:p>
            <a:r>
              <a:rPr lang="en-US" sz="3200" dirty="0">
                <a:latin typeface="VNI-Avo" pitchFamily="2" charset="0"/>
              </a:rPr>
              <a:t>     AØ,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ñaõ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Leâ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quyù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2376" y="782234"/>
            <a:ext cx="2839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Chia </a:t>
            </a:r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7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191504" y="1386604"/>
            <a:ext cx="2840854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chia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76187" y="1386603"/>
            <a:ext cx="2289170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thò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xaõ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2270" y="1315584"/>
            <a:ext cx="2697543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caû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nhaø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3188" y="3108871"/>
            <a:ext cx="2289170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mía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81696" y="3108871"/>
            <a:ext cx="2289170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söõa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53875" y="3108871"/>
            <a:ext cx="2289170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243</Words>
  <Application>Microsoft Office PowerPoint</Application>
  <PresentationFormat>On-screen Show (16:10)</PresentationFormat>
  <Paragraphs>50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.VnAvant</vt:lpstr>
      <vt:lpstr>宋体</vt:lpstr>
      <vt:lpstr>Times New Roman</vt:lpstr>
      <vt:lpstr>Arial</vt:lpstr>
      <vt:lpstr>VNI-Thufap2</vt:lpstr>
      <vt:lpstr>.VnArial</vt:lpstr>
      <vt:lpstr>Calibri</vt:lpstr>
      <vt:lpstr>Tahoma</vt:lpstr>
      <vt:lpstr>VNI-Avo</vt:lpstr>
      <vt:lpstr>Office Theme</vt:lpstr>
      <vt:lpstr>PowerPoint Presentation</vt:lpstr>
      <vt:lpstr>OÂn baøi cuõ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233</cp:revision>
  <dcterms:created xsi:type="dcterms:W3CDTF">2020-02-10T09:35:50Z</dcterms:created>
  <dcterms:modified xsi:type="dcterms:W3CDTF">2020-10-17T03:27:51Z</dcterms:modified>
</cp:coreProperties>
</file>