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0C05B-3F3D-4919-BE44-E33B4A2AC0A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E10B2-A3EE-4080-AABE-E128EF2D1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EB5-D725-4BA7-84B3-F6573FB09FB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914E-C7CF-4275-A972-EB719B94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EB5-D725-4BA7-84B3-F6573FB09FB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914E-C7CF-4275-A972-EB719B94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EB5-D725-4BA7-84B3-F6573FB09FB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914E-C7CF-4275-A972-EB719B94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4189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EB5-D725-4BA7-84B3-F6573FB09FB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914E-C7CF-4275-A972-EB719B94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0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EB5-D725-4BA7-84B3-F6573FB09FB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914E-C7CF-4275-A972-EB719B94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7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EB5-D725-4BA7-84B3-F6573FB09FB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914E-C7CF-4275-A972-EB719B94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9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EB5-D725-4BA7-84B3-F6573FB09FB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914E-C7CF-4275-A972-EB719B94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3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EB5-D725-4BA7-84B3-F6573FB09FB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914E-C7CF-4275-A972-EB719B94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8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EB5-D725-4BA7-84B3-F6573FB09FB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914E-C7CF-4275-A972-EB719B94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EB5-D725-4BA7-84B3-F6573FB09FB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914E-C7CF-4275-A972-EB719B94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AEB5-D725-4BA7-84B3-F6573FB09FB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914E-C7CF-4275-A972-EB719B94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2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BAEB5-D725-4BA7-84B3-F6573FB09FB4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914E-C7CF-4275-A972-EB719B94B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1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3272251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80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2179675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4138855"/>
            <a:ext cx="2656386" cy="24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10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4" y="574769"/>
            <a:ext cx="7082971" cy="16894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31</a:t>
            </a:r>
          </a:p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ua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ưa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21" y="2719522"/>
            <a:ext cx="3493408" cy="29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40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0115" y="0"/>
            <a:ext cx="352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Thá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thua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rïa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975" y="2905247"/>
            <a:ext cx="82202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.VnAvant" pitchFamily="34" charset="0"/>
              </a:rPr>
              <a:t>    </a:t>
            </a:r>
            <a:r>
              <a:rPr lang="en-US" sz="2600" dirty="0" err="1" smtClean="0">
                <a:latin typeface=".VnAvant" pitchFamily="34" charset="0"/>
              </a:rPr>
              <a:t>B÷a</a:t>
            </a:r>
            <a:r>
              <a:rPr lang="en-US" sz="2600" dirty="0" smtClean="0">
                <a:latin typeface=".VnAvant" pitchFamily="34" charset="0"/>
              </a:rPr>
              <a:t> ®ã, </a:t>
            </a:r>
            <a:r>
              <a:rPr lang="en-US" sz="2600" dirty="0" err="1" smtClean="0">
                <a:latin typeface=".VnAvant" pitchFamily="34" charset="0"/>
              </a:rPr>
              <a:t>thá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ra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bê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hå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Xa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xa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cã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chó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rïa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Thá</a:t>
            </a:r>
            <a:r>
              <a:rPr lang="en-US" sz="2600" dirty="0" smtClean="0">
                <a:latin typeface=".VnAvant" pitchFamily="34" charset="0"/>
              </a:rPr>
              <a:t> ®</a:t>
            </a:r>
            <a:r>
              <a:rPr lang="en-US" sz="2600" dirty="0" err="1" smtClean="0">
                <a:latin typeface=".VnAvant" pitchFamily="34" charset="0"/>
              </a:rPr>
              <a:t>ïa</a:t>
            </a:r>
            <a:r>
              <a:rPr lang="en-US" sz="2600" dirty="0" smtClean="0">
                <a:latin typeface=".VnAvant" pitchFamily="34" charset="0"/>
              </a:rPr>
              <a:t>, </a:t>
            </a:r>
            <a:r>
              <a:rPr lang="en-US" sz="2600" dirty="0" err="1" smtClean="0">
                <a:latin typeface=".VnAvant" pitchFamily="34" charset="0"/>
              </a:rPr>
              <a:t>rñ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rïa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thi</a:t>
            </a:r>
            <a:r>
              <a:rPr lang="en-US" sz="2600" dirty="0" smtClean="0">
                <a:latin typeface=".VnAvant" pitchFamily="34" charset="0"/>
              </a:rPr>
              <a:t> ®i </a:t>
            </a:r>
            <a:r>
              <a:rPr lang="en-US" sz="2600" dirty="0" err="1" smtClean="0">
                <a:latin typeface=".VnAvant" pitchFamily="34" charset="0"/>
              </a:rPr>
              <a:t>bé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Rïa</a:t>
            </a:r>
            <a:r>
              <a:rPr lang="en-US" sz="2600" dirty="0" smtClean="0">
                <a:latin typeface=".VnAvant" pitchFamily="34" charset="0"/>
              </a:rPr>
              <a:t> ch¼ng </a:t>
            </a:r>
            <a:r>
              <a:rPr lang="en-US" sz="2600" dirty="0" err="1" smtClean="0">
                <a:latin typeface=".VnAvant" pitchFamily="34" charset="0"/>
              </a:rPr>
              <a:t>sî</a:t>
            </a:r>
            <a:r>
              <a:rPr lang="en-US" sz="2600" dirty="0" smtClean="0">
                <a:latin typeface=".VnAvant" pitchFamily="34" charset="0"/>
              </a:rPr>
              <a:t>: “</a:t>
            </a:r>
            <a:r>
              <a:rPr lang="en-US" sz="2600" dirty="0" err="1" smtClean="0">
                <a:latin typeface=".VnAvant" pitchFamily="34" charset="0"/>
              </a:rPr>
              <a:t>Thi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th</a:t>
            </a:r>
            <a:r>
              <a:rPr lang="en-US" sz="2600" dirty="0" smtClean="0">
                <a:latin typeface=".VnAvant" pitchFamily="34" charset="0"/>
              </a:rPr>
              <a:t>× </a:t>
            </a:r>
            <a:r>
              <a:rPr lang="en-US" sz="2600" dirty="0" err="1" smtClean="0">
                <a:latin typeface=".VnAvant" pitchFamily="34" charset="0"/>
              </a:rPr>
              <a:t>thi</a:t>
            </a:r>
            <a:r>
              <a:rPr lang="en-US" sz="2600" dirty="0" smtClean="0">
                <a:latin typeface=".VnAvant" pitchFamily="34" charset="0"/>
              </a:rPr>
              <a:t>”</a:t>
            </a:r>
          </a:p>
          <a:p>
            <a:pPr algn="just"/>
            <a:r>
              <a:rPr lang="en-US" sz="2600" dirty="0" smtClean="0">
                <a:latin typeface=".VnAvant" pitchFamily="34" charset="0"/>
              </a:rPr>
              <a:t>    </a:t>
            </a:r>
            <a:r>
              <a:rPr lang="en-US" sz="2600" dirty="0" err="1" smtClean="0">
                <a:latin typeface=".VnAvant" pitchFamily="34" charset="0"/>
              </a:rPr>
              <a:t>Thá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nghÜ</a:t>
            </a:r>
            <a:r>
              <a:rPr lang="en-US" sz="2600" dirty="0" smtClean="0">
                <a:latin typeface=".VnAvant" pitchFamily="34" charset="0"/>
              </a:rPr>
              <a:t>. “</a:t>
            </a:r>
            <a:r>
              <a:rPr lang="en-US" sz="2600" dirty="0" err="1" smtClean="0">
                <a:latin typeface=".VnAvant" pitchFamily="34" charset="0"/>
              </a:rPr>
              <a:t>Cø</a:t>
            </a:r>
            <a:r>
              <a:rPr lang="en-US" sz="2600" dirty="0" smtClean="0">
                <a:latin typeface=".VnAvant" pitchFamily="34" charset="0"/>
              </a:rPr>
              <a:t> ®Ó </a:t>
            </a:r>
            <a:r>
              <a:rPr lang="en-US" sz="2600" dirty="0" err="1" smtClean="0">
                <a:latin typeface=".VnAvant" pitchFamily="34" charset="0"/>
              </a:rPr>
              <a:t>rïa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bß</a:t>
            </a:r>
            <a:r>
              <a:rPr lang="en-US" sz="2600" dirty="0" smtClean="0">
                <a:latin typeface=".VnAvant" pitchFamily="34" charset="0"/>
              </a:rPr>
              <a:t>. Ta phi </a:t>
            </a:r>
            <a:r>
              <a:rPr lang="en-US" sz="2600" dirty="0" err="1" smtClean="0">
                <a:latin typeface=".VnAvant" pitchFamily="34" charset="0"/>
              </a:rPr>
              <a:t>nh­</a:t>
            </a:r>
            <a:r>
              <a:rPr lang="en-US" sz="2600" dirty="0" smtClean="0">
                <a:latin typeface=".VnAvant" pitchFamily="34" charset="0"/>
              </a:rPr>
              <a:t> </a:t>
            </a:r>
            <a:r>
              <a:rPr lang="en-US" sz="2600" dirty="0" err="1" smtClean="0">
                <a:latin typeface=".VnAvant" pitchFamily="34" charset="0"/>
              </a:rPr>
              <a:t>giã</a:t>
            </a:r>
            <a:r>
              <a:rPr lang="en-US" sz="2600" dirty="0" smtClean="0">
                <a:latin typeface=".VnAvant" pitchFamily="34" charset="0"/>
              </a:rPr>
              <a:t>. </a:t>
            </a:r>
            <a:r>
              <a:rPr lang="en-US" sz="2600" dirty="0" err="1" smtClean="0">
                <a:latin typeface=".VnAvant" pitchFamily="34" charset="0"/>
              </a:rPr>
              <a:t>Sî</a:t>
            </a:r>
            <a:r>
              <a:rPr lang="en-US" sz="2600" dirty="0" smtClean="0">
                <a:latin typeface=".VnAvant" pitchFamily="34" charset="0"/>
              </a:rPr>
              <a:t> g×”</a:t>
            </a:r>
            <a:endParaRPr lang="en-US" sz="2600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5" y="627864"/>
            <a:ext cx="7917089" cy="2231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1" y="4703287"/>
            <a:ext cx="7774893" cy="21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703092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64762" y="0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7" y="992777"/>
            <a:ext cx="2278743" cy="88827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thua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rïa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1097277"/>
            <a:ext cx="2324085" cy="97536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bê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hå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6" y="1062442"/>
            <a:ext cx="2126341" cy="97536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ïa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3104594"/>
            <a:ext cx="2278744" cy="104068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®i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bé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1575" y="3172090"/>
            <a:ext cx="2492828" cy="97536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¶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sî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6" y="3004449"/>
            <a:ext cx="2329541" cy="97536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thi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thi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07233" y="5181517"/>
            <a:ext cx="2681513" cy="97536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phi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như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giã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82799" y="84652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9602" y="1428206"/>
            <a:ext cx="2336800" cy="10972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a.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endParaRPr lang="en-US" sz="32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2" y="3108961"/>
            <a:ext cx="2336800" cy="10972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b.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Rïa</a:t>
            </a:r>
            <a:endParaRPr lang="en-US" sz="32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13089" y="1393373"/>
            <a:ext cx="3839028" cy="10972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1.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endParaRPr lang="en-US" sz="32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20349" y="3108931"/>
            <a:ext cx="3831768" cy="10972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rñ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rïa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thi</a:t>
            </a:r>
            <a:r>
              <a:rPr lang="en-US" sz="3200" dirty="0" smtClean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3200" dirty="0" err="1" smtClean="0">
                <a:solidFill>
                  <a:srgbClr val="006600"/>
                </a:solidFill>
                <a:latin typeface=".VnAvant" pitchFamily="34" charset="0"/>
              </a:rPr>
              <a:t>bé</a:t>
            </a:r>
            <a:endParaRPr lang="en-US" sz="3200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12" name="Straight Arrow Connector 11"/>
          <p:cNvCxnSpPr>
            <a:stCxn id="2" idx="3"/>
            <a:endCxn id="10" idx="1"/>
          </p:cNvCxnSpPr>
          <p:nvPr/>
        </p:nvCxnSpPr>
        <p:spPr>
          <a:xfrm>
            <a:off x="2946403" y="1976846"/>
            <a:ext cx="1973947" cy="1680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 flipV="1">
            <a:off x="2946403" y="1942014"/>
            <a:ext cx="1966687" cy="1715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81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799600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1" y="1485628"/>
            <a:ext cx="7967062" cy="198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67235"/>
            <a:ext cx="2888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17600" y="807317"/>
            <a:ext cx="7242629" cy="5248398"/>
            <a:chOff x="1117599" y="672764"/>
            <a:chExt cx="7242629" cy="4373665"/>
          </a:xfrm>
        </p:grpSpPr>
        <p:pic>
          <p:nvPicPr>
            <p:cNvPr id="6" name="ua -ua.wmv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 rotWithShape="1">
            <a:blip r:embed="rId5"/>
            <a:srcRect l="7142" t="14484" r="6905" b="16310"/>
            <a:stretch/>
          </p:blipFill>
          <p:spPr>
            <a:xfrm>
              <a:off x="1117599" y="672764"/>
              <a:ext cx="7242629" cy="437366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640121" y="4325257"/>
              <a:ext cx="1799771" cy="435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811889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5734052"/>
            <a:ext cx="8985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7" y="5618163"/>
            <a:ext cx="99218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9" y="5694363"/>
            <a:ext cx="9302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776538"/>
            <a:ext cx="6681787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99979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On-screen Show (4:3)</PresentationFormat>
  <Paragraphs>33</Paragraphs>
  <Slides>8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2020-10-04T12:00:28Z</dcterms:created>
  <dcterms:modified xsi:type="dcterms:W3CDTF">2020-10-04T12:01:14Z</dcterms:modified>
</cp:coreProperties>
</file>