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64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2CE1C-8158-4F8C-B91F-C56AC3E5EDA6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86279-AEDB-4253-A5F0-EE4D1766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8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30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0511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5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5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9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71CE-1BD9-4CE9-B323-0E85C8BA4A1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42AF-2F28-4E3F-880C-EA73C8CEE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3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80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2179675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4138855"/>
            <a:ext cx="2656386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29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4" y="574769"/>
            <a:ext cx="7082971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30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91" y="2922816"/>
            <a:ext cx="4029075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30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0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xï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39" y="693273"/>
            <a:ext cx="82202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latin typeface=".VnAvant" pitchFamily="34" charset="0"/>
              </a:rPr>
              <a:t>Chã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xï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lï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lï</a:t>
            </a:r>
            <a:r>
              <a:rPr lang="en-US" sz="2600" dirty="0" smtClean="0">
                <a:latin typeface=".VnAvant" pitchFamily="34" charset="0"/>
              </a:rPr>
              <a:t> ®i </a:t>
            </a:r>
            <a:r>
              <a:rPr lang="en-US" sz="2600" dirty="0" err="1" smtClean="0">
                <a:latin typeface=".VnAvant" pitchFamily="34" charset="0"/>
              </a:rPr>
              <a:t>ra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ngâ</a:t>
            </a:r>
            <a:r>
              <a:rPr lang="en-US" sz="2600" dirty="0" smtClean="0">
                <a:latin typeface=".VnAvant" pitchFamily="34" charset="0"/>
              </a:rPr>
              <a:t>. </a:t>
            </a:r>
            <a:r>
              <a:rPr lang="en-US" sz="2600" dirty="0" err="1" smtClean="0">
                <a:latin typeface=".VnAvant" pitchFamily="34" charset="0"/>
              </a:rPr>
              <a:t>Lò</a:t>
            </a:r>
            <a:r>
              <a:rPr lang="en-US" sz="2600" dirty="0" smtClean="0">
                <a:latin typeface=".VnAvant" pitchFamily="34" charset="0"/>
              </a:rPr>
              <a:t> gµ </a:t>
            </a:r>
            <a:r>
              <a:rPr lang="en-US" sz="2600" dirty="0" err="1" smtClean="0">
                <a:latin typeface=".VnAvant" pitchFamily="34" charset="0"/>
              </a:rPr>
              <a:t>ngì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smtClean="0">
                <a:latin typeface=".VnAvant" pitchFamily="34" charset="0"/>
              </a:rPr>
              <a:t>lµ </a:t>
            </a:r>
            <a:r>
              <a:rPr lang="en-US" sz="2600" dirty="0" err="1" smtClean="0">
                <a:latin typeface=".VnAvant" pitchFamily="34" charset="0"/>
              </a:rPr>
              <a:t>s</a:t>
            </a:r>
            <a:r>
              <a:rPr lang="en-US" sz="2600" smtClean="0">
                <a:latin typeface=".VnAvant" pitchFamily="34" charset="0"/>
              </a:rPr>
              <a:t>­ư </a:t>
            </a:r>
            <a:r>
              <a:rPr lang="en-US" sz="2600" dirty="0" err="1" smtClean="0">
                <a:latin typeface=".VnAvant" pitchFamily="34" charset="0"/>
              </a:rPr>
              <a:t>tö</a:t>
            </a:r>
            <a:r>
              <a:rPr lang="en-US" sz="2600" dirty="0" smtClean="0">
                <a:latin typeface=".VnAvant" pitchFamily="34" charset="0"/>
              </a:rPr>
              <a:t>. </a:t>
            </a:r>
            <a:r>
              <a:rPr lang="en-US" sz="2600" dirty="0" err="1" smtClean="0">
                <a:latin typeface=".VnAvant" pitchFamily="34" charset="0"/>
              </a:rPr>
              <a:t>Sî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qu</a:t>
            </a:r>
            <a:r>
              <a:rPr lang="en-US" sz="2600" dirty="0" smtClean="0">
                <a:latin typeface=".VnAvant" pitchFamily="34" charset="0"/>
              </a:rPr>
              <a:t>¸, </a:t>
            </a:r>
            <a:r>
              <a:rPr lang="en-US" sz="2600" dirty="0" err="1" smtClean="0">
                <a:latin typeface=".VnAvant" pitchFamily="34" charset="0"/>
              </a:rPr>
              <a:t>Sư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tö</a:t>
            </a:r>
            <a:r>
              <a:rPr lang="en-US" sz="2600" dirty="0" smtClean="0">
                <a:latin typeface=".VnAvant" pitchFamily="34" charset="0"/>
              </a:rPr>
              <a:t> ®i qua. </a:t>
            </a:r>
            <a:r>
              <a:rPr lang="en-US" sz="2600" dirty="0" err="1" smtClean="0">
                <a:latin typeface=".VnAvant" pitchFamily="34" charset="0"/>
              </a:rPr>
              <a:t>Nã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ngã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chã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xï</a:t>
            </a:r>
            <a:r>
              <a:rPr lang="en-US" sz="26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 smtClean="0">
                <a:latin typeface=".VnAvant" pitchFamily="34" charset="0"/>
              </a:rPr>
              <a:t>- </a:t>
            </a:r>
            <a:r>
              <a:rPr lang="en-US" sz="2600" dirty="0" err="1" smtClean="0">
                <a:latin typeface=".VnAvant" pitchFamily="34" charset="0"/>
              </a:rPr>
              <a:t>Mi</a:t>
            </a:r>
            <a:r>
              <a:rPr lang="en-US" sz="2600" dirty="0">
                <a:latin typeface=".VnAvant" pitchFamily="34" charset="0"/>
              </a:rPr>
              <a:t> mµ lµ </a:t>
            </a:r>
            <a:r>
              <a:rPr lang="en-US" sz="2600" dirty="0" err="1">
                <a:latin typeface=".VnAvant" pitchFamily="34" charset="0"/>
              </a:rPr>
              <a:t>Sư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tö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smtClean="0">
                <a:latin typeface=".VnAvant" pitchFamily="34" charset="0"/>
              </a:rPr>
              <a:t>µ?</a:t>
            </a:r>
          </a:p>
          <a:p>
            <a:pPr algn="just"/>
            <a:r>
              <a:rPr lang="en-US" sz="2600" dirty="0" err="1" smtClean="0">
                <a:latin typeface=".VnAvant" pitchFamily="34" charset="0"/>
              </a:rPr>
              <a:t>Chã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xï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sî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qu</a:t>
            </a:r>
            <a:r>
              <a:rPr lang="en-US" sz="2600" dirty="0" smtClean="0">
                <a:latin typeface=".VnAvant" pitchFamily="34" charset="0"/>
              </a:rPr>
              <a:t>¸.</a:t>
            </a:r>
          </a:p>
          <a:p>
            <a:pPr algn="just"/>
            <a:r>
              <a:rPr lang="en-US" sz="2600" dirty="0" smtClean="0">
                <a:latin typeface=".VnAvant" pitchFamily="34" charset="0"/>
              </a:rPr>
              <a:t>- D¹….</a:t>
            </a:r>
            <a:r>
              <a:rPr lang="en-US" sz="2600" dirty="0" err="1" smtClean="0">
                <a:latin typeface=".VnAvant" pitchFamily="34" charset="0"/>
              </a:rPr>
              <a:t>chØ</a:t>
            </a:r>
            <a:r>
              <a:rPr lang="en-US" sz="2600" dirty="0" smtClean="0">
                <a:latin typeface=".VnAvant" pitchFamily="34" charset="0"/>
              </a:rPr>
              <a:t> lµ </a:t>
            </a:r>
            <a:r>
              <a:rPr lang="en-US" sz="2600" dirty="0" err="1" smtClean="0">
                <a:latin typeface=".VnAvant" pitchFamily="34" charset="0"/>
              </a:rPr>
              <a:t>chã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xï</a:t>
            </a:r>
            <a:r>
              <a:rPr lang="en-US" sz="2600" dirty="0" smtClean="0">
                <a:latin typeface=".VnAvant" pitchFamily="34" charset="0"/>
              </a:rPr>
              <a:t> ¹.</a:t>
            </a:r>
            <a:endParaRPr lang="en-US" sz="2600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29" y="3395757"/>
            <a:ext cx="5021942" cy="330548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78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70309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64762" y="0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7" y="992777"/>
            <a:ext cx="2278743" cy="888276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chã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xï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1575" y="1097277"/>
            <a:ext cx="2324085" cy="97536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lï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lï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6" y="1062442"/>
            <a:ext cx="2126341" cy="97536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ngâ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3104594"/>
            <a:ext cx="2278744" cy="1040686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ngì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3172090"/>
            <a:ext cx="2492828" cy="97536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tö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22" name="Oval 21"/>
          <p:cNvSpPr/>
          <p:nvPr/>
        </p:nvSpPr>
        <p:spPr>
          <a:xfrm>
            <a:off x="6669316" y="3004449"/>
            <a:ext cx="2329541" cy="97536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ngã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45345" y="5181518"/>
            <a:ext cx="2329541" cy="97536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mi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61865" y="5190230"/>
            <a:ext cx="2329541" cy="97536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¸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84652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ý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445624"/>
            <a:ext cx="5697394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a. </a:t>
            </a:r>
            <a:r>
              <a:rPr lang="en-US" sz="3200" dirty="0" err="1" smtClean="0">
                <a:latin typeface=".VnAvant" pitchFamily="34" charset="0"/>
              </a:rPr>
              <a:t>Lò</a:t>
            </a:r>
            <a:r>
              <a:rPr lang="en-US" sz="3200" dirty="0" smtClean="0">
                <a:latin typeface=".VnAvant" pitchFamily="34" charset="0"/>
              </a:rPr>
              <a:t> gµ </a:t>
            </a:r>
            <a:r>
              <a:rPr lang="en-US" sz="3200" dirty="0" err="1" smtClean="0">
                <a:latin typeface=".VnAvant" pitchFamily="34" charset="0"/>
              </a:rPr>
              <a:t>ngì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xï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s­ư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tö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957" y="2592871"/>
            <a:ext cx="5570756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b. </a:t>
            </a:r>
            <a:r>
              <a:rPr lang="en-US" sz="3200" dirty="0" err="1" smtClean="0">
                <a:latin typeface=".VnAvant" pitchFamily="34" charset="0"/>
              </a:rPr>
              <a:t>S­ư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tö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ngì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xï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>
                <a:latin typeface=".VnAvant" pitchFamily="34" charset="0"/>
              </a:rPr>
              <a:t>s­ư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tö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1328057" y="1403385"/>
            <a:ext cx="754743" cy="786205"/>
          </a:xfrm>
          <a:prstGeom prst="smileyFace">
            <a:avLst/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5431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99600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52" y="1591492"/>
            <a:ext cx="7455695" cy="19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 - 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762" t="20198" r="5952" b="13864"/>
          <a:stretch/>
        </p:blipFill>
        <p:spPr>
          <a:xfrm>
            <a:off x="487357" y="679268"/>
            <a:ext cx="8076073" cy="5543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43" y="14984"/>
            <a:ext cx="22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38234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156</Words>
  <Application>Microsoft Office PowerPoint</Application>
  <PresentationFormat>On-screen Show (4:3)</PresentationFormat>
  <Paragraphs>33</Paragraphs>
  <Slides>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2020-10-04T11:56:48Z</dcterms:created>
  <dcterms:modified xsi:type="dcterms:W3CDTF">2020-10-04T11:58:54Z</dcterms:modified>
</cp:coreProperties>
</file>