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80" r:id="rId2"/>
    <p:sldId id="256" r:id="rId3"/>
    <p:sldId id="257" r:id="rId4"/>
    <p:sldId id="333" r:id="rId5"/>
    <p:sldId id="330" r:id="rId6"/>
    <p:sldId id="331" r:id="rId7"/>
    <p:sldId id="332" r:id="rId8"/>
    <p:sldId id="308" r:id="rId9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ahoma" panose="020B0604030504040204" pitchFamily="34" charset="0"/>
      <p:regular r:id="rId15"/>
      <p:bold r:id="rId16"/>
    </p:embeddedFont>
    <p:embeddedFont>
      <p:font typeface="宋体" panose="02010600030101010101" pitchFamily="2" charset="-122"/>
      <p:regular r:id="rId17"/>
    </p:embeddedFont>
    <p:embeddedFont>
      <p:font typeface=".VnAvant" panose="020B7200000000000000"/>
      <p:regular r:id="rId18"/>
      <p:bold r:id="rId19"/>
      <p:italic r:id="rId20"/>
      <p:boldItalic r:id="rId21"/>
    </p:embeddedFont>
    <p:embeddedFont>
      <p:font typeface="VNI-Thufap2"/>
      <p:regular r:id="rId22"/>
    </p:embeddedFont>
    <p:embeddedFont>
      <p:font typeface=".VnArial" panose="020B7200000000000000" pitchFamily="34" charset="0"/>
      <p:regular r:id="rId23"/>
      <p:italic r:id="rId24"/>
      <p:boldItalic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FFCCFF"/>
    <a:srgbClr val="006600"/>
    <a:srgbClr val="FFFF99"/>
    <a:srgbClr val="FF66FF"/>
    <a:srgbClr val="0066CC"/>
    <a:srgbClr val="99FFCC"/>
    <a:srgbClr val="00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5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2020/10/4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audio" Target="../media/audio1.wav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65314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27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¤n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tËp</a:t>
            </a:r>
            <a:endParaRPr lang="en-US" sz="66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602" y="2491920"/>
            <a:ext cx="5207226" cy="206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060" y="65430"/>
            <a:ext cx="3624159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27: ¤n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tËp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767444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03" y="3147394"/>
            <a:ext cx="6382883" cy="253277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710035" y="1198081"/>
            <a:ext cx="1944212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ë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µ bµ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9743" y="1733222"/>
            <a:ext cx="8904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.VnAvant" pitchFamily="34" charset="0"/>
              </a:rPr>
              <a:t>Bi </a:t>
            </a:r>
            <a:r>
              <a:rPr lang="en-US" sz="2800" dirty="0" err="1">
                <a:latin typeface=".VnAvant" pitchFamily="34" charset="0"/>
              </a:rPr>
              <a:t>cã</a:t>
            </a:r>
            <a:r>
              <a:rPr lang="en-US" sz="2800" dirty="0">
                <a:latin typeface=".VnAvant" pitchFamily="34" charset="0"/>
              </a:rPr>
              <a:t> bµ ë </a:t>
            </a:r>
            <a:r>
              <a:rPr lang="en-US" sz="2800" dirty="0" err="1">
                <a:latin typeface=".VnAvant" pitchFamily="34" charset="0"/>
              </a:rPr>
              <a:t>qu</a:t>
            </a:r>
            <a:r>
              <a:rPr lang="en-US" sz="2800" dirty="0">
                <a:latin typeface=".VnAvant" pitchFamily="34" charset="0"/>
              </a:rPr>
              <a:t>ª. </a:t>
            </a:r>
            <a:r>
              <a:rPr lang="en-US" sz="2800" dirty="0" err="1">
                <a:latin typeface=".VnAvant" pitchFamily="34" charset="0"/>
              </a:rPr>
              <a:t>NghØ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hÌ</a:t>
            </a:r>
            <a:r>
              <a:rPr lang="en-US" sz="2800" dirty="0">
                <a:latin typeface=".VnAvant" pitchFamily="34" charset="0"/>
              </a:rPr>
              <a:t>. Bi ë </a:t>
            </a:r>
            <a:r>
              <a:rPr lang="en-US" sz="2800" dirty="0" err="1">
                <a:latin typeface=".VnAvant" pitchFamily="34" charset="0"/>
              </a:rPr>
              <a:t>nh</a:t>
            </a:r>
            <a:r>
              <a:rPr lang="en-US" sz="2800" dirty="0">
                <a:latin typeface=".VnAvant" pitchFamily="34" charset="0"/>
              </a:rPr>
              <a:t>µ bµ.</a:t>
            </a:r>
          </a:p>
          <a:p>
            <a:pPr algn="just"/>
            <a:r>
              <a:rPr lang="en-US" sz="2800" dirty="0" err="1">
                <a:latin typeface=".VnAvant" pitchFamily="34" charset="0"/>
              </a:rPr>
              <a:t>Xa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nh</a:t>
            </a:r>
            <a:r>
              <a:rPr lang="en-US" sz="2800" dirty="0">
                <a:latin typeface=".VnAvant" pitchFamily="34" charset="0"/>
              </a:rPr>
              <a:t>µ, Bi </a:t>
            </a:r>
            <a:r>
              <a:rPr lang="en-US" sz="2800" dirty="0" err="1">
                <a:latin typeface=".VnAvant" pitchFamily="34" charset="0"/>
              </a:rPr>
              <a:t>nhí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bè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mÑ</a:t>
            </a:r>
            <a:r>
              <a:rPr lang="en-US" sz="2800" dirty="0">
                <a:latin typeface=".VnAvant" pitchFamily="34" charset="0"/>
              </a:rPr>
              <a:t>. </a:t>
            </a:r>
            <a:r>
              <a:rPr lang="en-US" sz="2800" dirty="0" err="1">
                <a:latin typeface=".VnAvant" pitchFamily="34" charset="0"/>
              </a:rPr>
              <a:t>Gi</a:t>
            </a:r>
            <a:r>
              <a:rPr lang="en-US" sz="2800" dirty="0">
                <a:latin typeface=".VnAvant" pitchFamily="34" charset="0"/>
              </a:rPr>
              <a:t>¸ bµ </a:t>
            </a:r>
            <a:r>
              <a:rPr lang="en-US" sz="2800" dirty="0" err="1">
                <a:latin typeface=".VnAvant" pitchFamily="34" charset="0"/>
              </a:rPr>
              <a:t>ra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phè</a:t>
            </a:r>
            <a:r>
              <a:rPr lang="en-US" sz="2800" dirty="0">
                <a:latin typeface=".VnAvant" pitchFamily="34" charset="0"/>
              </a:rPr>
              <a:t> ë </a:t>
            </a:r>
            <a:r>
              <a:rPr lang="en-US" sz="2800" dirty="0" err="1">
                <a:latin typeface=".VnAvant" pitchFamily="34" charset="0"/>
              </a:rPr>
              <a:t>nh</a:t>
            </a:r>
            <a:r>
              <a:rPr lang="en-US" sz="2800" dirty="0">
                <a:latin typeface=".VnAvant" pitchFamily="34" charset="0"/>
              </a:rPr>
              <a:t>µ Bi, Bi ®ì </a:t>
            </a:r>
            <a:r>
              <a:rPr lang="en-US" sz="2800" dirty="0" err="1">
                <a:latin typeface=".VnAvant" pitchFamily="34" charset="0"/>
              </a:rPr>
              <a:t>nhí</a:t>
            </a:r>
            <a:r>
              <a:rPr lang="en-US" sz="2800" dirty="0">
                <a:latin typeface=".VnAvant" pitchFamily="34" charset="0"/>
              </a:rPr>
              <a:t> bµ, </a:t>
            </a:r>
            <a:r>
              <a:rPr lang="en-US" sz="2800" dirty="0" err="1">
                <a:latin typeface=".VnAvant" pitchFamily="34" charset="0"/>
              </a:rPr>
              <a:t>nhí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bè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mÑ</a:t>
            </a:r>
            <a:r>
              <a:rPr lang="en-US" sz="2800" dirty="0">
                <a:latin typeface=".VnAvant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7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8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3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0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3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15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664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chän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÷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8" y="834797"/>
            <a:ext cx="88677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4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664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chän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÷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ngh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8" y="834797"/>
            <a:ext cx="8867775" cy="3000375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3106056" y="2670627"/>
            <a:ext cx="1393371" cy="870858"/>
          </a:xfrm>
          <a:prstGeom prst="cloud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ngñ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225141" y="2648855"/>
            <a:ext cx="1538516" cy="870858"/>
          </a:xfrm>
          <a:prstGeom prst="cloud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nghØ</a:t>
            </a:r>
            <a:endParaRPr lang="en-US" sz="2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380513" y="2619827"/>
            <a:ext cx="1538516" cy="870858"/>
          </a:xfrm>
          <a:prstGeom prst="cloud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.VnAvant" pitchFamily="34" charset="0"/>
              </a:rPr>
              <a:t>ng</a:t>
            </a:r>
            <a:r>
              <a:rPr lang="en-US" sz="2800" dirty="0">
                <a:solidFill>
                  <a:schemeClr val="tx1"/>
                </a:solidFill>
                <a:latin typeface=".VnAvant" pitchFamily="34" charset="0"/>
              </a:rPr>
              <a:t>·</a:t>
            </a:r>
          </a:p>
        </p:txBody>
      </p:sp>
    </p:spTree>
    <p:extLst>
      <p:ext uri="{BB962C8B-B14F-4D97-AF65-F5344CB8AC3E}">
        <p14:creationId xmlns:p14="http://schemas.microsoft.com/office/powerpoint/2010/main" val="15086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664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chÐp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0282" y="1088571"/>
            <a:ext cx="5139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ra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phè</a:t>
            </a:r>
            <a:r>
              <a:rPr lang="en-US" sz="3200" dirty="0">
                <a:latin typeface=".VnAvant" pitchFamily="34" charset="0"/>
              </a:rPr>
              <a:t>, </a:t>
            </a:r>
            <a:r>
              <a:rPr lang="en-US" sz="3200" dirty="0" err="1">
                <a:latin typeface=".VnAvant" pitchFamily="34" charset="0"/>
              </a:rPr>
              <a:t>bÐ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nhí</a:t>
            </a:r>
            <a:r>
              <a:rPr lang="en-US" sz="3200" dirty="0">
                <a:latin typeface=".VnAvant" pitchFamily="34" charset="0"/>
              </a:rPr>
              <a:t> bµ ë </a:t>
            </a:r>
            <a:r>
              <a:rPr lang="en-US" sz="3200" dirty="0" err="1">
                <a:latin typeface=".VnAvant" pitchFamily="34" charset="0"/>
              </a:rPr>
              <a:t>qu</a:t>
            </a:r>
            <a:r>
              <a:rPr lang="en-US" sz="3200" dirty="0">
                <a:latin typeface=".VnAvant" pitchFamily="34" charset="0"/>
              </a:rPr>
              <a:t>ª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114901"/>
            <a:ext cx="4659829" cy="2924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63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</TotalTime>
  <Words>127</Words>
  <Application>Microsoft Office PowerPoint</Application>
  <PresentationFormat>On-screen Show (16:10)</PresentationFormat>
  <Paragraphs>22</Paragraphs>
  <Slides>8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Tahoma</vt:lpstr>
      <vt:lpstr>宋体</vt:lpstr>
      <vt:lpstr>.VnAvant</vt:lpstr>
      <vt:lpstr>VNI-Thufap2</vt:lpstr>
      <vt:lpstr>Arial</vt:lpstr>
      <vt:lpstr>.VnArial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181</cp:revision>
  <dcterms:created xsi:type="dcterms:W3CDTF">2020-02-10T09:35:50Z</dcterms:created>
  <dcterms:modified xsi:type="dcterms:W3CDTF">2020-10-04T15:50:07Z</dcterms:modified>
</cp:coreProperties>
</file>