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ags/tag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8" r:id="rId2"/>
    <p:sldId id="388" r:id="rId3"/>
    <p:sldId id="390" r:id="rId4"/>
    <p:sldId id="391" r:id="rId5"/>
    <p:sldId id="393" r:id="rId6"/>
    <p:sldId id="399" r:id="rId7"/>
    <p:sldId id="380" r:id="rId8"/>
    <p:sldId id="398" r:id="rId9"/>
    <p:sldId id="305" r:id="rId10"/>
    <p:sldId id="382" r:id="rId11"/>
    <p:sldId id="397" r:id="rId12"/>
    <p:sldId id="355" r:id="rId13"/>
    <p:sldId id="320" r:id="rId14"/>
    <p:sldId id="403" r:id="rId15"/>
    <p:sldId id="384" r:id="rId16"/>
    <p:sldId id="327" r:id="rId17"/>
    <p:sldId id="328" r:id="rId18"/>
    <p:sldId id="394" r:id="rId19"/>
    <p:sldId id="401" r:id="rId20"/>
    <p:sldId id="400" r:id="rId21"/>
    <p:sldId id="396" r:id="rId22"/>
    <p:sldId id="358" r:id="rId23"/>
    <p:sldId id="405" r:id="rId24"/>
    <p:sldId id="385" r:id="rId25"/>
    <p:sldId id="359" r:id="rId26"/>
    <p:sldId id="386" r:id="rId27"/>
    <p:sldId id="372" r:id="rId28"/>
    <p:sldId id="280" r:id="rId29"/>
  </p:sldIdLst>
  <p:sldSz cx="12192000" cy="6858000"/>
  <p:notesSz cx="7104063" cy="10234613"/>
  <p:embeddedFontLst>
    <p:embeddedFont>
      <p:font typeface=".VnTime" panose="020B7200000000000000" pitchFamily="3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HP-009" panose="020B0803050302020204" pitchFamily="34" charset="0"/>
      <p:boldItalic r:id="rId38"/>
    </p:embeddedFont>
    <p:embeddedFont>
      <p:font typeface="SimSun" panose="02010600030101010101" pitchFamily="2" charset="-122"/>
      <p:regular r:id="rId39"/>
    </p:embeddedFont>
    <p:embeddedFont>
      <p:font typeface="UTM Cafeta" panose="02040603050506020204" pitchFamily="18" charset="0"/>
      <p:regular r:id="rId40"/>
    </p:embeddedFont>
    <p:embeddedFont>
      <p:font typeface="UTM Colossalis" panose="02040603050506020204" pitchFamily="18" charset="0"/>
      <p:regular r:id="rId41"/>
    </p:embeddedFont>
    <p:embeddedFont>
      <p:font typeface="UTM Loko" panose="02040603050506020204" pitchFamily="18" charset="0"/>
      <p:regular r:id="rId42"/>
    </p:embeddedFont>
    <p:embeddedFont>
      <p:font typeface="UVN Bai Sau" panose="04030605020802020C03" pitchFamily="82" charset="0"/>
      <p:regular r:id="rId43"/>
      <p:bold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705E"/>
    <a:srgbClr val="73C995"/>
    <a:srgbClr val="FF999B"/>
    <a:srgbClr val="4E7999"/>
    <a:srgbClr val="EDF8F1"/>
    <a:srgbClr val="FFFFFF"/>
    <a:srgbClr val="476682"/>
    <a:srgbClr val="F9FCFE"/>
    <a:srgbClr val="D8F0E1"/>
    <a:srgbClr val="98ED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38" autoAdjust="0"/>
    <p:restoredTop sz="96318" autoAdjust="0"/>
  </p:normalViewPr>
  <p:slideViewPr>
    <p:cSldViewPr snapToGrid="0">
      <p:cViewPr>
        <p:scale>
          <a:sx n="78" d="100"/>
          <a:sy n="78" d="100"/>
        </p:scale>
        <p:origin x="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34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803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33771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38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020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99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8710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243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3778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902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822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405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459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51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065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2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</p:spPr>
        <p:txBody>
          <a:bodyPr/>
          <a:lstStyle/>
          <a:p>
            <a:fld id="{D127DCB1-0208-41E5-AB24-836646FF8A54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4D73501D-EC38-490D-9D43-C024D6776D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2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4C877B-8506-4F6A-84A1-5539C9320E1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2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D72AA-DF6D-449B-84A5-D741AF8D4C5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p:transition spd="slow" advClick="0" advTm="2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SimSun" panose="02010600030101010101" pitchFamily="2" charset="-122"/>
                <a:ea typeface="SimSun" panose="02010600030101010101" pitchFamily="2" charset="-122"/>
                <a:sym typeface="+mn-ea"/>
              </a:rPr>
              <a:t>下载次数进行十倍的索取赔偿！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6F4601C5-1AD2-451E-B2C0-A4E632E5720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2918" y="-350096"/>
            <a:ext cx="2750058" cy="23757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p:transition spd="slow" advClick="0" advTm="2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6.GIF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0.png"/><Relationship Id="rId5" Type="http://schemas.openxmlformats.org/officeDocument/2006/relationships/image" Target="../media/image4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5.png"/><Relationship Id="rId2" Type="http://schemas.microsoft.com/office/2007/relationships/media" Target="../media/media2.mp3"/><Relationship Id="rId16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6.xml"/><Relationship Id="rId15" Type="http://schemas.openxmlformats.org/officeDocument/2006/relationships/image" Target="../media/image13.png"/><Relationship Id="rId10" Type="http://schemas.openxmlformats.org/officeDocument/2006/relationships/image" Target="../media/image2.png"/><Relationship Id="rId4" Type="http://schemas.openxmlformats.org/officeDocument/2006/relationships/audio" Target="../media/media3.mp3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0.png"/><Relationship Id="rId5" Type="http://schemas.openxmlformats.org/officeDocument/2006/relationships/image" Target="../media/image47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40.png"/><Relationship Id="rId5" Type="http://schemas.openxmlformats.org/officeDocument/2006/relationships/image" Target="../media/image47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file:///D:\lop%204\Tuan%203\Toan4_LuyenTapTr16_KTUTS\Broccoli_On_My_Plate.mp3" TargetMode="External"/><Relationship Id="rId1" Type="http://schemas.microsoft.com/office/2007/relationships/media" Target="file:///D:\lop%204\Tuan%203\Toan4_LuyenTapTr16_KTUTS\Broccoli_On_My_Plate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38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10" Type="http://schemas.microsoft.com/office/2007/relationships/hdphoto" Target="../media/hdphoto1.wdp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5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18.gi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openxmlformats.org/officeDocument/2006/relationships/image" Target="../media/image1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3.wav"/><Relationship Id="rId12" Type="http://schemas.openxmlformats.org/officeDocument/2006/relationships/image" Target="../media/image5.png"/><Relationship Id="rId2" Type="http://schemas.openxmlformats.org/officeDocument/2006/relationships/audio" Target="file:///D:\lop%204\Tuan%203\Toan4_LuyenTapTr16_KTUTS\Tieng-tinh-tinh-www_nhacchuongvui_com.mp3" TargetMode="External"/><Relationship Id="rId1" Type="http://schemas.microsoft.com/office/2007/relationships/media" Target="file:///D:\lop%204\Tuan%203\Toan4_LuyenTapTr16_KTUTS\Tieng-tinh-tinh-www_nhacchuongvui_com.mp3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1.wav"/><Relationship Id="rId15" Type="http://schemas.openxmlformats.org/officeDocument/2006/relationships/image" Target="../media/image19.gif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Relationship Id="rId14" Type="http://schemas.openxmlformats.org/officeDocument/2006/relationships/image" Target="../media/image1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5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image" Target="../media/image25.GIF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20.png"/><Relationship Id="rId10" Type="http://schemas.openxmlformats.org/officeDocument/2006/relationships/image" Target="../media/image29.GIF"/><Relationship Id="rId4" Type="http://schemas.openxmlformats.org/officeDocument/2006/relationships/image" Target="../media/image15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45c407e3387dca278e382816eec1a0d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430" y="2546594"/>
            <a:ext cx="12197715" cy="430339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987" y="4824883"/>
            <a:ext cx="4171005" cy="2069811"/>
          </a:xfrm>
          <a:prstGeom prst="rect">
            <a:avLst/>
          </a:prstGeom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750" y="1057840"/>
            <a:ext cx="8569960" cy="5030237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4830587" y="3378333"/>
            <a:ext cx="39272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8800" dirty="0" err="1">
                <a:solidFill>
                  <a:srgbClr val="476682"/>
                </a:solidFill>
                <a:latin typeface="UTM Cafeta" panose="02040603050506020204" pitchFamily="18" charset="0"/>
                <a:ea typeface="方正稚艺简体" panose="03000509000000000000" pitchFamily="65" charset="-122"/>
                <a:sym typeface="+mn-ea"/>
              </a:rPr>
              <a:t>Lớp</a:t>
            </a:r>
            <a:r>
              <a:rPr lang="en-US" altLang="zh-CN" sz="8800" dirty="0">
                <a:solidFill>
                  <a:srgbClr val="476682"/>
                </a:solidFill>
                <a:latin typeface="UTM Cafeta" panose="02040603050506020204" pitchFamily="18" charset="0"/>
                <a:ea typeface="方正稚艺简体" panose="03000509000000000000" pitchFamily="65" charset="-122"/>
                <a:sym typeface="+mn-ea"/>
              </a:rPr>
              <a:t> 4</a:t>
            </a:r>
            <a:endParaRPr lang="zh-CN" altLang="en-US" sz="8800" b="1" dirty="0">
              <a:solidFill>
                <a:srgbClr val="476682"/>
              </a:solidFill>
              <a:latin typeface="UTM Cafeta" panose="02040603050506020204" pitchFamily="18" charset="0"/>
              <a:ea typeface="方正稚艺简体" panose="03000509000000000000" pitchFamily="65" charset="-122"/>
              <a:cs typeface="★儿童字体——迷你简卡通" panose="03000509000000000000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905286" y="2267658"/>
            <a:ext cx="63814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600" b="1" dirty="0" err="1">
                <a:ln w="19050" cmpd="thickThin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476682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  <a:ea typeface="方正稚艺简体" panose="03000509000000000000" pitchFamily="65" charset="-122"/>
              </a:rPr>
              <a:t>Môn</a:t>
            </a:r>
            <a:r>
              <a:rPr lang="en-US" altLang="zh-CN" sz="9600" b="1" dirty="0">
                <a:ln w="19050" cmpd="thickThin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476682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  <a:ea typeface="方正稚艺简体" panose="03000509000000000000" pitchFamily="65" charset="-122"/>
              </a:rPr>
              <a:t> </a:t>
            </a:r>
            <a:r>
              <a:rPr lang="en-US" altLang="zh-CN" sz="9600" b="1" dirty="0" err="1">
                <a:ln w="19050" cmpd="thickThin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476682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UTM Loko" panose="02040603050506020204" pitchFamily="18" charset="0"/>
                <a:ea typeface="方正稚艺简体" panose="03000509000000000000" pitchFamily="65" charset="-122"/>
              </a:rPr>
              <a:t>Toán</a:t>
            </a:r>
            <a:endParaRPr lang="en-US" altLang="zh-CN" sz="9600" b="1" dirty="0">
              <a:ln w="19050" cmpd="thickThin">
                <a:solidFill>
                  <a:schemeClr val="bg1">
                    <a:lumMod val="95000"/>
                  </a:schemeClr>
                </a:solidFill>
              </a:ln>
              <a:solidFill>
                <a:srgbClr val="476682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UTM Loko" panose="02040603050506020204" pitchFamily="18" charset="0"/>
              <a:ea typeface="方正稚艺简体" panose="03000509000000000000" pitchFamily="65" charset="-122"/>
            </a:endParaRPr>
          </a:p>
        </p:txBody>
      </p:sp>
      <p:sp>
        <p:nvSpPr>
          <p:cNvPr id="7" name="文本框 16"/>
          <p:cNvSpPr txBox="1"/>
          <p:nvPr/>
        </p:nvSpPr>
        <p:spPr>
          <a:xfrm>
            <a:off x="1453106" y="113420"/>
            <a:ext cx="91381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000" dirty="0" err="1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Uỷ</a:t>
            </a:r>
            <a:r>
              <a:rPr lang="en-US" altLang="zh-CN" sz="5000" dirty="0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 ban </a:t>
            </a:r>
            <a:r>
              <a:rPr lang="en-US" altLang="zh-CN" sz="5000" dirty="0" err="1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nhân</a:t>
            </a:r>
            <a:r>
              <a:rPr lang="en-US" altLang="zh-CN" sz="5000" dirty="0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000" dirty="0" err="1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dân</a:t>
            </a:r>
            <a:r>
              <a:rPr lang="en-US" altLang="zh-CN" sz="5000" dirty="0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5000" dirty="0" err="1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Quận</a:t>
            </a:r>
            <a:r>
              <a:rPr lang="en-US" altLang="zh-CN" sz="5000" dirty="0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/>
            <a:r>
              <a:rPr lang="en-US" altLang="zh-CN" sz="5000" b="1" dirty="0" err="1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altLang="zh-CN" sz="5000" b="1" dirty="0">
                <a:solidFill>
                  <a:srgbClr val="476682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+mn-ea"/>
              </a:rPr>
              <a:t>…..</a:t>
            </a:r>
            <a:endParaRPr lang="zh-CN" altLang="en-US" sz="5000" b="1" dirty="0">
              <a:solidFill>
                <a:srgbClr val="476682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vui đến trườ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498793" y="2571151"/>
            <a:ext cx="487363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B771D1-3786-447D-B31C-E1DBCC06235C}"/>
              </a:ext>
            </a:extLst>
          </p:cNvPr>
          <p:cNvSpPr txBox="1"/>
          <p:nvPr/>
        </p:nvSpPr>
        <p:spPr>
          <a:xfrm>
            <a:off x="1210034" y="6318344"/>
            <a:ext cx="781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KTUTS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573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73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573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73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38" y="715963"/>
            <a:ext cx="10566400" cy="834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1524000" y="304801"/>
            <a:ext cx="7696200" cy="2024063"/>
          </a:xfrm>
          <a:prstGeom prst="wedgeEllipseCallout">
            <a:avLst>
              <a:gd name="adj1" fmla="val 22260"/>
              <a:gd name="adj2" fmla="val 722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6" name="TextBox 1"/>
          <p:cNvSpPr txBox="1">
            <a:spLocks noChangeArrowheads="1"/>
          </p:cNvSpPr>
          <p:nvPr/>
        </p:nvSpPr>
        <p:spPr bwMode="auto">
          <a:xfrm>
            <a:off x="2209800" y="715963"/>
            <a:ext cx="6705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5" name="图片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096" y="3360441"/>
            <a:ext cx="3641118" cy="4805856"/>
          </a:xfrm>
          <a:prstGeom prst="rect">
            <a:avLst/>
          </a:prstGeom>
        </p:spPr>
      </p:pic>
      <p:pic>
        <p:nvPicPr>
          <p:cNvPr id="2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6370637"/>
            <a:ext cx="487363" cy="487363"/>
          </a:xfrm>
          <a:prstGeom prst="rect">
            <a:avLst/>
          </a:prstGeom>
        </p:spPr>
      </p:pic>
      <p:pic>
        <p:nvPicPr>
          <p:cNvPr id="8" name="图片 18" descr="45c407e3387dca278e382816eec1a0d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73541" y="2929184"/>
            <a:ext cx="17072281" cy="612909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45c407e3387dca278e382816eec1a0d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8041"/>
            <a:ext cx="11986895" cy="4303395"/>
          </a:xfrm>
          <a:prstGeom prst="rect">
            <a:avLst/>
          </a:prstGeom>
        </p:spPr>
      </p:pic>
      <p:pic>
        <p:nvPicPr>
          <p:cNvPr id="4" name="图片 3" descr="5b6ce715ee4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3059" y="2778458"/>
            <a:ext cx="5134591" cy="3621503"/>
          </a:xfrm>
          <a:prstGeom prst="rect">
            <a:avLst/>
          </a:prstGeom>
        </p:spPr>
      </p:pic>
      <p:pic>
        <p:nvPicPr>
          <p:cNvPr id="7" name="Picture 2" descr="Káº¿t quáº£ hÃ¬nh áº£nh cho cute cartoon pand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42" y="511244"/>
            <a:ext cx="7839085" cy="6269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descr="6e3e461d6fe4261ffac34bab182ac1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257" y="-829369"/>
            <a:ext cx="7600733" cy="5105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15929" y="824289"/>
            <a:ext cx="63457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914" y="192005"/>
            <a:ext cx="829278" cy="70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17" y="1723398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990" y="442009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43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0" descr="6ccb8bc6dbe83c6ae811819d70909b6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grpSp>
        <p:nvGrpSpPr>
          <p:cNvPr id="14" name="组合 3"/>
          <p:cNvGrpSpPr/>
          <p:nvPr/>
        </p:nvGrpSpPr>
        <p:grpSpPr>
          <a:xfrm>
            <a:off x="-410154" y="661542"/>
            <a:ext cx="12054903" cy="6241084"/>
            <a:chOff x="155126" y="1552461"/>
            <a:chExt cx="8202991" cy="5302019"/>
          </a:xfrm>
        </p:grpSpPr>
        <p:pic>
          <p:nvPicPr>
            <p:cNvPr id="15" name="图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" y="1552461"/>
              <a:ext cx="8202991" cy="5302019"/>
            </a:xfrm>
            <a:prstGeom prst="rect">
              <a:avLst/>
            </a:prstGeom>
          </p:spPr>
        </p:pic>
        <p:sp>
          <p:nvSpPr>
            <p:cNvPr id="16" name="矩形: 圆角 4"/>
            <p:cNvSpPr/>
            <p:nvPr/>
          </p:nvSpPr>
          <p:spPr>
            <a:xfrm>
              <a:off x="1203946" y="2251055"/>
              <a:ext cx="6005745" cy="404463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133600" y="1485901"/>
            <a:ext cx="80772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2286000" y="338139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5364" name="Text Box 19"/>
          <p:cNvSpPr txBox="1">
            <a:spLocks noChangeArrowheads="1"/>
          </p:cNvSpPr>
          <p:nvPr/>
        </p:nvSpPr>
        <p:spPr bwMode="auto">
          <a:xfrm>
            <a:off x="4773614" y="827089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31" name="TextBox 5"/>
          <p:cNvSpPr txBox="1">
            <a:spLocks noChangeArrowheads="1"/>
          </p:cNvSpPr>
          <p:nvPr/>
        </p:nvSpPr>
        <p:spPr bwMode="auto">
          <a:xfrm>
            <a:off x="1952539" y="2811450"/>
            <a:ext cx="25475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32 642 507      </a:t>
            </a:r>
          </a:p>
        </p:txBody>
      </p:sp>
      <p:sp>
        <p:nvSpPr>
          <p:cNvPr id="32" name="TextBox 8"/>
          <p:cNvSpPr txBox="1">
            <a:spLocks noChangeArrowheads="1"/>
          </p:cNvSpPr>
          <p:nvPr/>
        </p:nvSpPr>
        <p:spPr bwMode="auto">
          <a:xfrm>
            <a:off x="1958933" y="3698783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8 500 658</a:t>
            </a:r>
          </a:p>
        </p:txBody>
      </p:sp>
      <p:sp>
        <p:nvSpPr>
          <p:cNvPr id="35" name="TextBox 9"/>
          <p:cNvSpPr txBox="1">
            <a:spLocks noChangeArrowheads="1"/>
          </p:cNvSpPr>
          <p:nvPr/>
        </p:nvSpPr>
        <p:spPr bwMode="auto">
          <a:xfrm>
            <a:off x="1939691" y="4461764"/>
            <a:ext cx="27669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830 402 960</a:t>
            </a:r>
          </a:p>
        </p:txBody>
      </p:sp>
      <p:sp>
        <p:nvSpPr>
          <p:cNvPr id="37" name="TextBox 10"/>
          <p:cNvSpPr txBox="1">
            <a:spLocks noChangeArrowheads="1"/>
          </p:cNvSpPr>
          <p:nvPr/>
        </p:nvSpPr>
        <p:spPr bwMode="auto">
          <a:xfrm>
            <a:off x="5758501" y="3687079"/>
            <a:ext cx="22621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85 000 120</a:t>
            </a:r>
          </a:p>
        </p:txBody>
      </p:sp>
      <p:sp>
        <p:nvSpPr>
          <p:cNvPr id="38" name="TextBox 11"/>
          <p:cNvSpPr txBox="1">
            <a:spLocks noChangeArrowheads="1"/>
          </p:cNvSpPr>
          <p:nvPr/>
        </p:nvSpPr>
        <p:spPr bwMode="auto">
          <a:xfrm>
            <a:off x="5746480" y="2816764"/>
            <a:ext cx="24929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178 320 005</a:t>
            </a:r>
          </a:p>
        </p:txBody>
      </p:sp>
      <p:sp>
        <p:nvSpPr>
          <p:cNvPr id="39" name="TextBox 12"/>
          <p:cNvSpPr txBox="1">
            <a:spLocks noChangeArrowheads="1"/>
          </p:cNvSpPr>
          <p:nvPr/>
        </p:nvSpPr>
        <p:spPr bwMode="auto">
          <a:xfrm>
            <a:off x="5746480" y="4428588"/>
            <a:ext cx="2031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1 000 001</a:t>
            </a:r>
          </a:p>
        </p:txBody>
      </p:sp>
      <p:pic>
        <p:nvPicPr>
          <p:cNvPr id="11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403934" y="18866"/>
            <a:ext cx="5002213" cy="1549970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6337619" y="-111409"/>
            <a:ext cx="5002213" cy="1549970"/>
          </a:xfrm>
          <a:prstGeom prst="rect">
            <a:avLst/>
          </a:prstGeom>
        </p:spPr>
      </p:pic>
      <p:pic>
        <p:nvPicPr>
          <p:cNvPr id="13" name="图片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725" y="4240577"/>
            <a:ext cx="3146165" cy="2923311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1" grpId="0"/>
      <p:bldP spid="32" grpId="0"/>
      <p:bldP spid="35" grpId="0"/>
      <p:bldP spid="37" grpId="0"/>
      <p:bldP spid="38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3"/>
          <p:cNvGrpSpPr/>
          <p:nvPr/>
        </p:nvGrpSpPr>
        <p:grpSpPr>
          <a:xfrm>
            <a:off x="-162470" y="1631409"/>
            <a:ext cx="12794943" cy="5309812"/>
            <a:chOff x="155126" y="1552462"/>
            <a:chExt cx="6822219" cy="4409555"/>
          </a:xfrm>
        </p:grpSpPr>
        <p:pic>
          <p:nvPicPr>
            <p:cNvPr id="16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" y="1552462"/>
              <a:ext cx="6822219" cy="4409555"/>
            </a:xfrm>
            <a:prstGeom prst="rect">
              <a:avLst/>
            </a:prstGeom>
          </p:spPr>
        </p:pic>
        <p:sp>
          <p:nvSpPr>
            <p:cNvPr id="17" name="矩形: 圆角 4"/>
            <p:cNvSpPr/>
            <p:nvPr/>
          </p:nvSpPr>
          <p:spPr>
            <a:xfrm>
              <a:off x="1037068" y="2243159"/>
              <a:ext cx="4983480" cy="31699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409127" y="1650288"/>
            <a:ext cx="80772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577402" y="659689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5265833" y="1137108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7" name="TextBox 5"/>
          <p:cNvSpPr txBox="1">
            <a:spLocks noChangeArrowheads="1"/>
          </p:cNvSpPr>
          <p:nvPr/>
        </p:nvSpPr>
        <p:spPr bwMode="auto">
          <a:xfrm>
            <a:off x="2070574" y="2960989"/>
            <a:ext cx="2133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32 642 507      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943269" y="2857251"/>
            <a:ext cx="270939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6530696" y="2869501"/>
            <a:ext cx="4342856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938677" y="3263633"/>
            <a:ext cx="290900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943269" y="3943995"/>
            <a:ext cx="612082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triệu năm </a:t>
            </a:r>
            <a:r>
              <a:rPr lang="en-US" sz="2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nghìn sáu </a:t>
            </a:r>
            <a:r>
              <a:rPr lang="en-US" sz="2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mươi tám.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695336" y="340416"/>
            <a:ext cx="5002213" cy="1549970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6629021" y="210141"/>
            <a:ext cx="5002213" cy="154997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92" y="4125959"/>
            <a:ext cx="1653521" cy="2497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643" y="1312519"/>
            <a:ext cx="53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40" y="1728076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2" y="5354156"/>
            <a:ext cx="53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264" y="1407083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5"/>
          <p:cNvSpPr txBox="1">
            <a:spLocks noChangeArrowheads="1"/>
          </p:cNvSpPr>
          <p:nvPr/>
        </p:nvSpPr>
        <p:spPr bwMode="auto">
          <a:xfrm>
            <a:off x="1962237" y="4125959"/>
            <a:ext cx="1905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8 500 658      </a:t>
            </a:r>
            <a:endParaRPr lang="en-US" sz="2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9"/>
          <p:cNvSpPr txBox="1">
            <a:spLocks noChangeArrowheads="1"/>
          </p:cNvSpPr>
          <p:nvPr/>
        </p:nvSpPr>
        <p:spPr bwMode="auto">
          <a:xfrm>
            <a:off x="1847937" y="5035767"/>
            <a:ext cx="2133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830 402 960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2487681" y="2957053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065797" y="2950397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3981537" y="4935917"/>
            <a:ext cx="612082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chín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mươi.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3"/>
          <p:cNvGrpSpPr/>
          <p:nvPr/>
        </p:nvGrpSpPr>
        <p:grpSpPr>
          <a:xfrm>
            <a:off x="-453872" y="1561561"/>
            <a:ext cx="12794943" cy="5309812"/>
            <a:chOff x="155126" y="1552462"/>
            <a:chExt cx="6822219" cy="4409555"/>
          </a:xfrm>
        </p:grpSpPr>
        <p:pic>
          <p:nvPicPr>
            <p:cNvPr id="16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26" y="1552462"/>
              <a:ext cx="6822219" cy="4409555"/>
            </a:xfrm>
            <a:prstGeom prst="rect">
              <a:avLst/>
            </a:prstGeom>
          </p:spPr>
        </p:pic>
        <p:sp>
          <p:nvSpPr>
            <p:cNvPr id="17" name="矩形: 圆角 4"/>
            <p:cNvSpPr/>
            <p:nvPr/>
          </p:nvSpPr>
          <p:spPr>
            <a:xfrm>
              <a:off x="1037068" y="2243159"/>
              <a:ext cx="4983480" cy="316992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2117725" y="1328738"/>
            <a:ext cx="80772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2286000" y="338139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6388" name="Text Box 19"/>
          <p:cNvSpPr txBox="1">
            <a:spLocks noChangeArrowheads="1"/>
          </p:cNvSpPr>
          <p:nvPr/>
        </p:nvSpPr>
        <p:spPr bwMode="auto">
          <a:xfrm>
            <a:off x="4773614" y="827089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58" name="TextBox 12"/>
          <p:cNvSpPr txBox="1">
            <a:spLocks noChangeArrowheads="1"/>
          </p:cNvSpPr>
          <p:nvPr/>
        </p:nvSpPr>
        <p:spPr bwMode="auto">
          <a:xfrm>
            <a:off x="1953467" y="4642737"/>
            <a:ext cx="1518364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1 000 001</a:t>
            </a: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891804" y="2585875"/>
            <a:ext cx="593479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3891804" y="3508179"/>
            <a:ext cx="562517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endParaRPr 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3957429" y="4639639"/>
            <a:ext cx="670888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403934" y="18866"/>
            <a:ext cx="5002213" cy="1549970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6337619" y="-111409"/>
            <a:ext cx="5002213" cy="1549970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0" y="3549530"/>
            <a:ext cx="1822270" cy="2752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241" y="990969"/>
            <a:ext cx="53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8" y="1406526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2606"/>
            <a:ext cx="53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2" y="1085533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1953467" y="3549530"/>
            <a:ext cx="16850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85 000 120</a:t>
            </a: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1793128" y="2695182"/>
            <a:ext cx="185178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178 320 005</a:t>
            </a:r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2286891" y="3551162"/>
            <a:ext cx="8515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</a:p>
        </p:txBody>
      </p:sp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2104895" y="4639639"/>
            <a:ext cx="85151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000 </a:t>
            </a:r>
          </a:p>
        </p:txBody>
      </p:sp>
    </p:spTree>
    <p:extLst>
      <p:ext uri="{BB962C8B-B14F-4D97-AF65-F5344CB8AC3E}">
        <p14:creationId xmlns:p14="http://schemas.microsoft.com/office/powerpoint/2010/main" val="197445602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2" grpId="0"/>
      <p:bldP spid="28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" y="0"/>
            <a:ext cx="12070080" cy="6789420"/>
          </a:xfrm>
          <a:prstGeom prst="rect">
            <a:avLst/>
          </a:prstGeom>
        </p:spPr>
      </p:pic>
    </p:spTree>
  </p:cSld>
  <p:clrMapOvr>
    <a:masterClrMapping/>
  </p:clrMapOvr>
  <p:transition spd="slow" advTm="33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Káº¿t quáº£ hÃ¬nh áº£nh cho cartoon zoo gu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89" y="1"/>
            <a:ext cx="12751037" cy="735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4268789"/>
            <a:ext cx="5638800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815032" y="6180943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67552 0.0150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67" y="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Káº¿t quáº£ hÃ¬nh áº£nh cho cartoon zoo gui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9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Callout 5"/>
          <p:cNvSpPr/>
          <p:nvPr/>
        </p:nvSpPr>
        <p:spPr>
          <a:xfrm>
            <a:off x="3424137" y="2196730"/>
            <a:ext cx="5155627" cy="1444625"/>
          </a:xfrm>
          <a:prstGeom prst="wedgeEllipseCallout">
            <a:avLst>
              <a:gd name="adj1" fmla="val -3879"/>
              <a:gd name="adj2" fmla="val 9724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ransition spd="slow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6ccb8bc6dbe83c6ae811819d70909b6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230" y="3323590"/>
            <a:ext cx="12165965" cy="3552190"/>
          </a:xfrm>
          <a:prstGeom prst="rect">
            <a:avLst/>
          </a:prstGeom>
        </p:spPr>
      </p:pic>
      <p:pic>
        <p:nvPicPr>
          <p:cNvPr id="9" name="图片 8" descr="6e3e461d6fe4261ffac34bab182ac1e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84806"/>
            <a:ext cx="11093450" cy="5057775"/>
          </a:xfrm>
          <a:prstGeom prst="rect">
            <a:avLst/>
          </a:prstGeo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98550" y="1498774"/>
            <a:ext cx="41069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587186" y="2743660"/>
            <a:ext cx="9328965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indent="-457200" eaLnBrk="1" hangingPunct="1">
              <a:buFontTx/>
              <a:buAutoNum type="alphaLcParenR"/>
              <a:defRPr/>
            </a:pP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eaLnBrk="1" hangingPunct="1">
              <a:defRPr/>
            </a:pP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nghìn;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8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ba;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LcPeriod"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Tx/>
              <a:buAutoNum type="alphaLcPeriod"/>
              <a:defRPr/>
            </a:pP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5062632" y="950991"/>
            <a:ext cx="23780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316163" y="401639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12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8" y="739696"/>
            <a:ext cx="539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038" y="207207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0" y="1145809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885" y="4908890"/>
            <a:ext cx="2796850" cy="214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9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" y="3323590"/>
            <a:ext cx="12165965" cy="3552190"/>
          </a:xfrm>
          <a:prstGeom prst="rect">
            <a:avLst/>
          </a:prstGeom>
        </p:spPr>
      </p:pic>
      <p:pic>
        <p:nvPicPr>
          <p:cNvPr id="4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194576" y="-2359742"/>
            <a:ext cx="15545315" cy="10589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030" y="4592156"/>
            <a:ext cx="2607383" cy="242297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7797" y="82431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14034" y="1558700"/>
            <a:ext cx="80772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22697" y="51666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743634" y="1001876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760901" y="3185200"/>
            <a:ext cx="42132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79572" y="3225834"/>
            <a:ext cx="27494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613 000 000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578082" y="2183363"/>
            <a:ext cx="0" cy="36202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2633080" y="2268769"/>
            <a:ext cx="3025881" cy="591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929" y="2272235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7147453" y="2269621"/>
            <a:ext cx="3025881" cy="5917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58073" y="2249594"/>
            <a:ext cx="133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2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50905" y="1128685"/>
            <a:ext cx="7818655" cy="4152900"/>
            <a:chOff x="3050905" y="1128685"/>
            <a:chExt cx="7818655" cy="4152900"/>
          </a:xfrm>
        </p:grpSpPr>
        <p:pic>
          <p:nvPicPr>
            <p:cNvPr id="13" name="图片 12" descr="ce1ed7f935192fceca30dfb2bcebe602"/>
            <p:cNvPicPr>
              <a:picLocks noChangeAspect="1"/>
            </p:cNvPicPr>
            <p:nvPr/>
          </p:nvPicPr>
          <p:blipFill>
            <a:blip r:embed="rId7"/>
            <a:srcRect l="11188" t="20367" r="10619" b="19944"/>
            <a:stretch>
              <a:fillRect/>
            </a:stretch>
          </p:blipFill>
          <p:spPr>
            <a:xfrm>
              <a:off x="3050905" y="1128685"/>
              <a:ext cx="7818655" cy="4152900"/>
            </a:xfrm>
            <a:prstGeom prst="rect">
              <a:avLst/>
            </a:prstGeom>
          </p:spPr>
        </p:pic>
        <p:pic>
          <p:nvPicPr>
            <p:cNvPr id="22" name="图片 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06" t="12258" r="11253" b="65141"/>
            <a:stretch>
              <a:fillRect/>
            </a:stretch>
          </p:blipFill>
          <p:spPr>
            <a:xfrm>
              <a:off x="4688211" y="3649260"/>
              <a:ext cx="5002213" cy="1549970"/>
            </a:xfrm>
            <a:prstGeom prst="rect">
              <a:avLst/>
            </a:prstGeom>
          </p:spPr>
        </p:pic>
      </p:grpSp>
      <p:pic>
        <p:nvPicPr>
          <p:cNvPr id="23" name="图片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"/>
            <a:ext cx="12192000" cy="2284878"/>
          </a:xfrm>
          <a:prstGeom prst="rect">
            <a:avLst/>
          </a:prstGeom>
        </p:spPr>
      </p:pic>
      <p:pic>
        <p:nvPicPr>
          <p:cNvPr id="9" name="图片 8" descr="45c407e3387dca278e382816eec1a0d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5" y="4036060"/>
            <a:ext cx="12190730" cy="286512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316664" y="2346328"/>
            <a:ext cx="57453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6600" b="1" dirty="0">
                <a:ln>
                  <a:solidFill>
                    <a:srgbClr val="FF999B"/>
                  </a:solidFill>
                </a:ln>
                <a:solidFill>
                  <a:srgbClr val="FF999B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Ai </a:t>
            </a:r>
            <a:r>
              <a:rPr lang="en-US" altLang="zh-CN" sz="6600" b="1" dirty="0" err="1">
                <a:ln>
                  <a:solidFill>
                    <a:srgbClr val="FF999B"/>
                  </a:solidFill>
                </a:ln>
                <a:solidFill>
                  <a:srgbClr val="FF999B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nhanh</a:t>
            </a:r>
            <a:r>
              <a:rPr lang="en-US" altLang="zh-CN" sz="6600" b="1" dirty="0">
                <a:ln>
                  <a:solidFill>
                    <a:srgbClr val="FF999B"/>
                  </a:solidFill>
                </a:ln>
                <a:solidFill>
                  <a:srgbClr val="FF999B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 </a:t>
            </a:r>
            <a:r>
              <a:rPr lang="en-US" altLang="zh-CN" sz="6600" b="1" dirty="0" err="1">
                <a:ln>
                  <a:solidFill>
                    <a:srgbClr val="FF999B"/>
                  </a:solidFill>
                </a:ln>
                <a:solidFill>
                  <a:srgbClr val="FF999B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hơn</a:t>
            </a:r>
            <a:r>
              <a:rPr lang="en-US" altLang="zh-CN" sz="6600" b="1" dirty="0">
                <a:ln>
                  <a:solidFill>
                    <a:srgbClr val="FF999B"/>
                  </a:solidFill>
                </a:ln>
                <a:solidFill>
                  <a:srgbClr val="FF999B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?</a:t>
            </a:r>
            <a:endParaRPr lang="zh-CN" altLang="en-US" sz="6600" dirty="0">
              <a:ln>
                <a:solidFill>
                  <a:srgbClr val="FF999B"/>
                </a:solidFill>
              </a:ln>
              <a:solidFill>
                <a:srgbClr val="FF999B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HP-009" panose="020B0803050302020204" pitchFamily="34" charset="0"/>
              <a:ea typeface="Microsoft YaHei" panose="020B0503020204020204" charset="-122"/>
              <a:cs typeface="Microsoft YaHei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6600" b="1" dirty="0">
              <a:ln>
                <a:solidFill>
                  <a:srgbClr val="FF999B"/>
                </a:solidFill>
              </a:ln>
              <a:solidFill>
                <a:srgbClr val="476682"/>
              </a:solidFill>
              <a:latin typeface="HP-009" panose="020B0803050302020204" pitchFamily="34" charset="0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0839" y="1660368"/>
            <a:ext cx="651878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800" b="1">
                <a:solidFill>
                  <a:srgbClr val="4E7999"/>
                </a:solidFill>
                <a:latin typeface="HP-009" panose="020B0803050302020204" pitchFamily="34" charset="0"/>
                <a:ea typeface="Microsoft YaHei" panose="020B0503020204020204" charset="-122"/>
                <a:cs typeface="Microsoft YaHei" panose="020B0503020204020204" charset="-122"/>
                <a:sym typeface="+mn-ea"/>
              </a:rPr>
              <a:t>Trò chơi</a:t>
            </a:r>
          </a:p>
        </p:txBody>
      </p:sp>
      <p:pic>
        <p:nvPicPr>
          <p:cNvPr id="17" name="图片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58" y="4649262"/>
            <a:ext cx="2569210" cy="2563121"/>
          </a:xfrm>
          <a:prstGeom prst="rect">
            <a:avLst/>
          </a:prstGeom>
        </p:spPr>
      </p:pic>
      <p:pic>
        <p:nvPicPr>
          <p:cNvPr id="18" name="图片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58" y="4871774"/>
            <a:ext cx="2054860" cy="2030741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00000">
            <a:off x="8937940" y="1434906"/>
            <a:ext cx="1007745" cy="103251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33375" y="389784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图片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055967" y="1903267"/>
            <a:ext cx="5638165" cy="5125085"/>
          </a:xfrm>
          <a:prstGeom prst="rect">
            <a:avLst/>
          </a:prstGeom>
        </p:spPr>
      </p:pic>
      <p:pic>
        <p:nvPicPr>
          <p:cNvPr id="2" name="VCNV_bắt_đầu (online-audio-converter.com)">
            <a:hlinkClick r:id="" action="ppaction://media"/>
          </p:cNvPr>
          <p:cNvPicPr>
            <a:picLocks noGrp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33.6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0" y="0"/>
            <a:ext cx="0" cy="0"/>
          </a:xfrm>
          <a:prstGeom prst="rect">
            <a:avLst/>
          </a:prstGeom>
        </p:spPr>
      </p:pic>
      <p:pic>
        <p:nvPicPr>
          <p:cNvPr id="3" name="ai nhanh hơn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14805" y="523768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000">
                <p:cTn id="5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4" grpId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" y="3323590"/>
            <a:ext cx="12165965" cy="3552190"/>
          </a:xfrm>
          <a:prstGeom prst="rect">
            <a:avLst/>
          </a:prstGeom>
        </p:spPr>
      </p:pic>
      <p:pic>
        <p:nvPicPr>
          <p:cNvPr id="4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194576" y="-2359742"/>
            <a:ext cx="15545315" cy="10589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030" y="4592156"/>
            <a:ext cx="2607383" cy="242297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7797" y="82431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14034" y="1558700"/>
            <a:ext cx="80772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22697" y="51666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743634" y="1001876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39409" y="3127488"/>
            <a:ext cx="42132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mốt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86147" y="3492977"/>
            <a:ext cx="27494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131 405 000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578082" y="2183363"/>
            <a:ext cx="0" cy="36202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2633080" y="2268769"/>
            <a:ext cx="3025881" cy="591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929" y="2272235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7147453" y="2269621"/>
            <a:ext cx="3025881" cy="5917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58073" y="2249594"/>
            <a:ext cx="133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104485" y="3681336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4069820" y="4210488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4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ccb8bc6dbe83c6ae811819d70909b6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" y="3323590"/>
            <a:ext cx="12165965" cy="3552190"/>
          </a:xfrm>
          <a:prstGeom prst="rect">
            <a:avLst/>
          </a:prstGeom>
        </p:spPr>
      </p:pic>
      <p:pic>
        <p:nvPicPr>
          <p:cNvPr id="4" name="PA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194576" y="-2359742"/>
            <a:ext cx="15545315" cy="1058934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030" y="4592156"/>
            <a:ext cx="2607383" cy="242297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7797" y="82431"/>
            <a:ext cx="1363980" cy="1242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14034" y="1558700"/>
            <a:ext cx="8077200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US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  <a:defRPr/>
            </a:pPr>
            <a:endParaRPr lang="en-US" sz="28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322697" y="516660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743634" y="1001876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i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39409" y="3127488"/>
            <a:ext cx="4213225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altLang="en-US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986105" y="3492977"/>
            <a:ext cx="2749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512 326 103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3005536" y="3594134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107920" y="4201002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356374" y="4727688"/>
            <a:ext cx="76200" cy="4619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6578082" y="2183363"/>
            <a:ext cx="0" cy="36202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2633080" y="2268769"/>
            <a:ext cx="3025881" cy="591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4929" y="2272235"/>
            <a:ext cx="1337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12" descr="ce1ed7f935192fceca30dfb2bcebe602"/>
          <p:cNvPicPr>
            <a:picLocks noChangeAspect="1"/>
          </p:cNvPicPr>
          <p:nvPr/>
        </p:nvPicPr>
        <p:blipFill>
          <a:blip r:embed="rId8"/>
          <a:srcRect l="11188" t="20367" r="10619" b="19944"/>
          <a:stretch>
            <a:fillRect/>
          </a:stretch>
        </p:blipFill>
        <p:spPr>
          <a:xfrm>
            <a:off x="7147453" y="2269621"/>
            <a:ext cx="3025881" cy="59170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058073" y="2249594"/>
            <a:ext cx="1335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Káº¿t quáº£ hÃ¬nh áº£nh cho cartoon zoo gu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004" y="0"/>
            <a:ext cx="122990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roccoli_On_My_Plat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0600" y="62341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139D28B-1C35-4B18-B5B3-5248153DCA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66552"/>
      </p:ext>
    </p:extLst>
  </p:cSld>
  <p:clrMapOvr>
    <a:masterClrMapping/>
  </p:clrMapOvr>
  <p:transition spd="slow" advClick="0" advTm="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B8017C-1019-46E1-AE3D-334E14B5A2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26"/>
            <a:ext cx="12192000" cy="6773548"/>
          </a:xfrm>
          <a:prstGeom prst="rect">
            <a:avLst/>
          </a:prstGeom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4" y="-4262"/>
            <a:ext cx="3159563" cy="497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4" descr="45c407e3387dca278e382816eec1a0d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29992" y="3270898"/>
            <a:ext cx="18267533" cy="65629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066801"/>
            <a:ext cx="27781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 descr="ce1ed7f935192fceca30dfb2bcebe602"/>
          <p:cNvPicPr>
            <a:picLocks noChangeAspect="1"/>
          </p:cNvPicPr>
          <p:nvPr/>
        </p:nvPicPr>
        <p:blipFill>
          <a:blip r:embed="rId6"/>
          <a:srcRect l="11188" t="20367" r="10619" b="19944"/>
          <a:stretch>
            <a:fillRect/>
          </a:stretch>
        </p:blipFill>
        <p:spPr>
          <a:xfrm>
            <a:off x="50304" y="4341913"/>
            <a:ext cx="12049432" cy="26264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93478" y="4957648"/>
            <a:ext cx="96159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a. 715 638   	b. 571 638</a:t>
            </a:r>
            <a:endParaRPr lang="en-US" sz="36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37648A6-17AA-43A4-9FC0-829D07174709}"/>
              </a:ext>
            </a:extLst>
          </p:cNvPr>
          <p:cNvGrpSpPr/>
          <p:nvPr/>
        </p:nvGrpSpPr>
        <p:grpSpPr>
          <a:xfrm>
            <a:off x="4157536" y="1830538"/>
            <a:ext cx="5533042" cy="2774371"/>
            <a:chOff x="7232866" y="1934765"/>
            <a:chExt cx="5533042" cy="2774371"/>
          </a:xfrm>
        </p:grpSpPr>
        <p:pic>
          <p:nvPicPr>
            <p:cNvPr id="11" name="图片 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32866" y="1934765"/>
              <a:ext cx="5533042" cy="277437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58749" y="2311278"/>
              <a:ext cx="39535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vượt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chướng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ngại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nhà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Times New Roman" panose="02020603050405020304" pitchFamily="18" charset="0"/>
                  <a:ea typeface="Source Sans Pro" panose="020B0503030403020204" pitchFamily="34" charset="0"/>
                  <a:cs typeface="Times New Roman" panose="02020603050405020304" pitchFamily="18" charset="0"/>
                </a:rPr>
                <a:t>!</a:t>
              </a:r>
            </a:p>
            <a:p>
              <a:pPr algn="ctr"/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4" descr="6ccb8bc6dbe83c6ae811819d70909b6f"/>
          <p:cNvPicPr>
            <a:picLocks noChangeAspect="1"/>
          </p:cNvPicPr>
          <p:nvPr/>
        </p:nvPicPr>
        <p:blipFill>
          <a:blip r:embed="rId2"/>
          <a:srcRect t="29675"/>
          <a:stretch>
            <a:fillRect/>
          </a:stretch>
        </p:blipFill>
        <p:spPr>
          <a:xfrm>
            <a:off x="-62230" y="5102942"/>
            <a:ext cx="12261215" cy="1772838"/>
          </a:xfrm>
          <a:prstGeom prst="rect">
            <a:avLst/>
          </a:prstGeom>
        </p:spPr>
      </p:pic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1981200" y="2003425"/>
            <a:ext cx="83058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288348"/>
              </p:ext>
            </p:extLst>
          </p:nvPr>
        </p:nvGraphicFramePr>
        <p:xfrm>
          <a:off x="1652984" y="3132124"/>
          <a:ext cx="838200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238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715 638</a:t>
                      </a:r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571 638</a:t>
                      </a:r>
                    </a:p>
                  </a:txBody>
                  <a:tcPr marT="45672" marB="4567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741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600" b="1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</a:t>
                      </a:r>
                      <a:endParaRPr lang="en-US" sz="3600" b="1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72" marB="4567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672" marB="4567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8763" y="4164014"/>
            <a:ext cx="12234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5 000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755708" y="4097557"/>
            <a:ext cx="16930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500 000</a:t>
            </a:r>
          </a:p>
        </p:txBody>
      </p:sp>
      <p:sp>
        <p:nvSpPr>
          <p:cNvPr id="24595" name="Rectangle 2"/>
          <p:cNvSpPr txBox="1">
            <a:spLocks noChangeArrowheads="1"/>
          </p:cNvSpPr>
          <p:nvPr/>
        </p:nvSpPr>
        <p:spPr bwMode="auto">
          <a:xfrm>
            <a:off x="1099477" y="1673063"/>
            <a:ext cx="1044279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24596" name="Text Box 4"/>
          <p:cNvSpPr txBox="1">
            <a:spLocks noChangeArrowheads="1"/>
          </p:cNvSpPr>
          <p:nvPr/>
        </p:nvSpPr>
        <p:spPr bwMode="auto">
          <a:xfrm>
            <a:off x="2286000" y="338139"/>
            <a:ext cx="731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Toán</a:t>
            </a:r>
          </a:p>
        </p:txBody>
      </p:sp>
      <p:sp>
        <p:nvSpPr>
          <p:cNvPr id="24597" name="Text Box 19"/>
          <p:cNvSpPr txBox="1">
            <a:spLocks noChangeArrowheads="1"/>
          </p:cNvSpPr>
          <p:nvPr/>
        </p:nvSpPr>
        <p:spPr bwMode="auto">
          <a:xfrm>
            <a:off x="5047934" y="827089"/>
            <a:ext cx="24733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i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9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292" y="4164012"/>
            <a:ext cx="3121438" cy="2900336"/>
          </a:xfrm>
          <a:prstGeom prst="rect">
            <a:avLst/>
          </a:prstGeom>
        </p:spPr>
      </p:pic>
      <p:pic>
        <p:nvPicPr>
          <p:cNvPr id="12" name="图片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975" y="4541853"/>
            <a:ext cx="2968904" cy="2274180"/>
          </a:xfrm>
          <a:prstGeom prst="rect">
            <a:avLst/>
          </a:prstGeom>
        </p:spPr>
      </p:pic>
      <p:pic>
        <p:nvPicPr>
          <p:cNvPr id="13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760" y="2222234"/>
            <a:ext cx="829278" cy="70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52" y="133359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990" y="442009"/>
            <a:ext cx="1014645" cy="91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438971" y="3721829"/>
            <a:ext cx="423210" cy="10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55708" y="3700925"/>
            <a:ext cx="423210" cy="10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1509"/>
            <a:ext cx="12266579" cy="681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175" y="571500"/>
            <a:ext cx="27940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monkey holding a banana&#10;&#10;Description automatically generated with low confidence">
            <a:extLst>
              <a:ext uri="{FF2B5EF4-FFF2-40B4-BE49-F238E27FC236}">
                <a16:creationId xmlns:a16="http://schemas.microsoft.com/office/drawing/2014/main" id="{8FBF2940-DAED-49B4-A5DE-E6B4EE9555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 flipH="1">
            <a:off x="7121064" y="-78148"/>
            <a:ext cx="3785794" cy="3988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97DB44-E3E3-4E31-A8BD-B2A99B2B70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05" y="478222"/>
            <a:ext cx="27781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4" y="-176841"/>
            <a:ext cx="10702925" cy="6167120"/>
          </a:xfrm>
          <a:prstGeom prst="rect">
            <a:avLst/>
          </a:prstGeom>
        </p:spPr>
      </p:pic>
      <p:pic>
        <p:nvPicPr>
          <p:cNvPr id="15" name="图片 14" descr="6ccb8bc6dbe83c6ae811819d70909b6f"/>
          <p:cNvPicPr>
            <a:picLocks noChangeAspect="1"/>
          </p:cNvPicPr>
          <p:nvPr/>
        </p:nvPicPr>
        <p:blipFill>
          <a:blip r:embed="rId4"/>
          <a:srcRect t="29675"/>
          <a:stretch>
            <a:fillRect/>
          </a:stretch>
        </p:blipFill>
        <p:spPr>
          <a:xfrm>
            <a:off x="-62230" y="4377690"/>
            <a:ext cx="12261215" cy="24980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569133" y="1703049"/>
            <a:ext cx="21130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dirty="0" err="1">
                <a:solidFill>
                  <a:srgbClr val="FF999B"/>
                </a:solidFill>
                <a:latin typeface="UVN Bai Sau" panose="04030605020802020C03" pitchFamily="82" charset="0"/>
                <a:ea typeface="Microsoft YaHei" panose="020B0503020204020204" charset="-122"/>
                <a:cs typeface="Microsoft YaHei" panose="020B0503020204020204" charset="-122"/>
              </a:rPr>
              <a:t>Dặn</a:t>
            </a:r>
            <a:r>
              <a:rPr lang="en-US" altLang="zh-CN" sz="4800" b="1" dirty="0">
                <a:solidFill>
                  <a:srgbClr val="FF999B"/>
                </a:solidFill>
                <a:latin typeface="UVN Bai Sau" panose="04030605020802020C03" pitchFamily="82" charset="0"/>
                <a:ea typeface="Microsoft YaHei" panose="020B0503020204020204" charset="-122"/>
                <a:cs typeface="Microsoft YaHei" panose="020B0503020204020204" charset="-122"/>
              </a:rPr>
              <a:t> </a:t>
            </a:r>
            <a:r>
              <a:rPr lang="en-US" altLang="zh-CN" sz="4800" b="1" dirty="0" err="1">
                <a:solidFill>
                  <a:srgbClr val="FF999B"/>
                </a:solidFill>
                <a:latin typeface="UVN Bai Sau" panose="04030605020802020C03" pitchFamily="82" charset="0"/>
                <a:ea typeface="Microsoft YaHei" panose="020B0503020204020204" charset="-122"/>
                <a:cs typeface="Microsoft YaHei" panose="020B0503020204020204" charset="-122"/>
              </a:rPr>
              <a:t>dò</a:t>
            </a:r>
            <a:endParaRPr lang="zh-CN" altLang="en-US" sz="4800" b="1" dirty="0">
              <a:solidFill>
                <a:srgbClr val="FF999B"/>
              </a:solidFill>
              <a:latin typeface="UVN Bai Sau" panose="04030605020802020C03" pitchFamily="82" charset="0"/>
              <a:ea typeface="Microsoft YaHei" panose="020B0503020204020204" charset="-122"/>
              <a:cs typeface="Microsoft YaHei" panose="020B050302020402020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68102" y="2588550"/>
            <a:ext cx="8715142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8F0E1">
                    <a:alpha val="65000"/>
                  </a:srgb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Hoàn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thành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1, 2, 3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trang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16</a:t>
            </a:r>
          </a:p>
          <a:p>
            <a:pPr marL="571500" indent="-571500" algn="ctr">
              <a:buFontTx/>
              <a:buChar char="-"/>
            </a:pPr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Chuẩn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bị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tiếp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theo</a:t>
            </a:r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altLang="zh-CN" sz="3600" b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 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(</a:t>
            </a:r>
            <a:r>
              <a:rPr lang="en-US" altLang="zh-CN" sz="3600" b="1" dirty="0" err="1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Trang</a:t>
            </a:r>
            <a:r>
              <a:rPr lang="en-US" altLang="zh-CN" sz="3600" b="1" dirty="0">
                <a:solidFill>
                  <a:srgbClr val="476682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17) </a:t>
            </a:r>
            <a:endParaRPr lang="zh-CN" altLang="en-US" sz="3600" b="1" dirty="0">
              <a:solidFill>
                <a:srgbClr val="476682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925" y="3585398"/>
            <a:ext cx="3863490" cy="2959433"/>
          </a:xfrm>
          <a:prstGeom prst="rect">
            <a:avLst/>
          </a:prstGeom>
        </p:spPr>
      </p:pic>
      <p:pic>
        <p:nvPicPr>
          <p:cNvPr id="5" name="Picture 4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9C010CD3-6CF8-4FC6-A142-DF75A56AF63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398" y="3429000"/>
            <a:ext cx="3744656" cy="37446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b7e6729cdfb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15640" y="-3126105"/>
            <a:ext cx="18622645" cy="13568045"/>
          </a:xfrm>
          <a:prstGeom prst="rect">
            <a:avLst/>
          </a:prstGeom>
        </p:spPr>
      </p:pic>
      <p:pic>
        <p:nvPicPr>
          <p:cNvPr id="15" name="图片 14" descr="45c407e3387dca278e382816eec1a0d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73050" y="2184960"/>
            <a:ext cx="18267533" cy="656299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" y="-408925"/>
            <a:ext cx="10870565" cy="76758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601290" y="2255985"/>
            <a:ext cx="527580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Chúc</a:t>
            </a:r>
            <a:r>
              <a:rPr lang="en-US" altLang="zh-CN" sz="72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 </a:t>
            </a:r>
            <a:r>
              <a:rPr lang="en-US" altLang="zh-CN" sz="72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các</a:t>
            </a:r>
            <a:r>
              <a:rPr lang="en-US" altLang="zh-CN" sz="72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 </a:t>
            </a:r>
            <a:r>
              <a:rPr lang="en-US" altLang="zh-CN" sz="72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em</a:t>
            </a:r>
            <a:endParaRPr lang="en-US" altLang="zh-CN" sz="7200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康POP2体W9(P)" panose="040B0900000000000000" charset="-122"/>
              <a:cs typeface="MV Boli" panose="02000500030200090000" pitchFamily="2" charset="0"/>
            </a:endParaRPr>
          </a:p>
          <a:p>
            <a:pPr algn="ctr"/>
            <a:r>
              <a:rPr lang="en-US" altLang="zh-CN" sz="72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học</a:t>
            </a:r>
            <a:r>
              <a:rPr lang="en-US" altLang="zh-CN" sz="72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 </a:t>
            </a:r>
            <a:r>
              <a:rPr lang="en-US" altLang="zh-CN" sz="7200" dirty="0" err="1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tốt</a:t>
            </a:r>
            <a:r>
              <a:rPr lang="en-US" altLang="zh-CN" sz="7200" dirty="0">
                <a:solidFill>
                  <a:schemeClr val="bg1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康POP2体W9(P)" panose="040B0900000000000000" charset="-122"/>
                <a:cs typeface="MV Boli" panose="02000500030200090000" pitchFamily="2" charset="0"/>
              </a:rPr>
              <a:t>!</a:t>
            </a:r>
            <a:endParaRPr lang="zh-CN" altLang="zh-CN" sz="7200" dirty="0">
              <a:solidFill>
                <a:schemeClr val="bg1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  <a:ea typeface="华康POP2体W9(P)" panose="040B0900000000000000" charset="-122"/>
              <a:cs typeface="MV Boli" panose="02000500030200090000" pitchFamily="2" charset="0"/>
            </a:endParaRPr>
          </a:p>
        </p:txBody>
      </p:sp>
      <p:pic>
        <p:nvPicPr>
          <p:cNvPr id="2" name="vui đến trường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4890" y="4979093"/>
            <a:ext cx="487363" cy="487363"/>
          </a:xfrm>
          <a:prstGeom prst="rect">
            <a:avLst/>
          </a:prstGeom>
        </p:spPr>
      </p:pic>
      <p:pic>
        <p:nvPicPr>
          <p:cNvPr id="8" name="图片 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6" r="7853" b="35395"/>
          <a:stretch/>
        </p:blipFill>
        <p:spPr>
          <a:xfrm>
            <a:off x="430054" y="3751691"/>
            <a:ext cx="5705856" cy="34295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0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2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487738" y="-52699"/>
            <a:ext cx="5002213" cy="1549970"/>
          </a:xfrm>
          <a:prstGeom prst="rect">
            <a:avLst/>
          </a:prstGeom>
        </p:spPr>
      </p:pic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2801648" y="3429000"/>
            <a:ext cx="2752725" cy="792162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69 876</a:t>
            </a:r>
          </a:p>
        </p:txBody>
      </p:sp>
      <p:sp>
        <p:nvSpPr>
          <p:cNvPr id="14" name="AutoShape 6"/>
          <p:cNvSpPr>
            <a:spLocks noChangeArrowheads="1"/>
          </p:cNvSpPr>
          <p:nvPr/>
        </p:nvSpPr>
        <p:spPr bwMode="auto">
          <a:xfrm>
            <a:off x="5949951" y="3429000"/>
            <a:ext cx="2879725" cy="858837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77 125 969</a:t>
            </a:r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916744" y="1899123"/>
            <a:ext cx="9955707" cy="923330"/>
          </a:xfrm>
          <a:custGeom>
            <a:avLst/>
            <a:gdLst>
              <a:gd name="connsiteX0" fmla="*/ 0 w 9955707"/>
              <a:gd name="connsiteY0" fmla="*/ 0 h 820674"/>
              <a:gd name="connsiteX1" fmla="*/ 464600 w 9955707"/>
              <a:gd name="connsiteY1" fmla="*/ 0 h 820674"/>
              <a:gd name="connsiteX2" fmla="*/ 1327428 w 9955707"/>
              <a:gd name="connsiteY2" fmla="*/ 0 h 820674"/>
              <a:gd name="connsiteX3" fmla="*/ 2090698 w 9955707"/>
              <a:gd name="connsiteY3" fmla="*/ 0 h 820674"/>
              <a:gd name="connsiteX4" fmla="*/ 2953526 w 9955707"/>
              <a:gd name="connsiteY4" fmla="*/ 0 h 820674"/>
              <a:gd name="connsiteX5" fmla="*/ 3617240 w 9955707"/>
              <a:gd name="connsiteY5" fmla="*/ 0 h 820674"/>
              <a:gd name="connsiteX6" fmla="*/ 4181397 w 9955707"/>
              <a:gd name="connsiteY6" fmla="*/ 0 h 820674"/>
              <a:gd name="connsiteX7" fmla="*/ 5044225 w 9955707"/>
              <a:gd name="connsiteY7" fmla="*/ 0 h 820674"/>
              <a:gd name="connsiteX8" fmla="*/ 5707939 w 9955707"/>
              <a:gd name="connsiteY8" fmla="*/ 0 h 820674"/>
              <a:gd name="connsiteX9" fmla="*/ 6072981 w 9955707"/>
              <a:gd name="connsiteY9" fmla="*/ 0 h 820674"/>
              <a:gd name="connsiteX10" fmla="*/ 6836252 w 9955707"/>
              <a:gd name="connsiteY10" fmla="*/ 0 h 820674"/>
              <a:gd name="connsiteX11" fmla="*/ 7699080 w 9955707"/>
              <a:gd name="connsiteY11" fmla="*/ 0 h 820674"/>
              <a:gd name="connsiteX12" fmla="*/ 8462351 w 9955707"/>
              <a:gd name="connsiteY12" fmla="*/ 0 h 820674"/>
              <a:gd name="connsiteX13" fmla="*/ 9026508 w 9955707"/>
              <a:gd name="connsiteY13" fmla="*/ 0 h 820674"/>
              <a:gd name="connsiteX14" fmla="*/ 9955707 w 9955707"/>
              <a:gd name="connsiteY14" fmla="*/ 0 h 820674"/>
              <a:gd name="connsiteX15" fmla="*/ 9955707 w 9955707"/>
              <a:gd name="connsiteY15" fmla="*/ 393924 h 820674"/>
              <a:gd name="connsiteX16" fmla="*/ 9955707 w 9955707"/>
              <a:gd name="connsiteY16" fmla="*/ 820674 h 820674"/>
              <a:gd name="connsiteX17" fmla="*/ 9491107 w 9955707"/>
              <a:gd name="connsiteY17" fmla="*/ 820674 h 820674"/>
              <a:gd name="connsiteX18" fmla="*/ 8827394 w 9955707"/>
              <a:gd name="connsiteY18" fmla="*/ 820674 h 820674"/>
              <a:gd name="connsiteX19" fmla="*/ 8064123 w 9955707"/>
              <a:gd name="connsiteY19" fmla="*/ 820674 h 820674"/>
              <a:gd name="connsiteX20" fmla="*/ 7599523 w 9955707"/>
              <a:gd name="connsiteY20" fmla="*/ 820674 h 820674"/>
              <a:gd name="connsiteX21" fmla="*/ 7234480 w 9955707"/>
              <a:gd name="connsiteY21" fmla="*/ 820674 h 820674"/>
              <a:gd name="connsiteX22" fmla="*/ 6769881 w 9955707"/>
              <a:gd name="connsiteY22" fmla="*/ 820674 h 820674"/>
              <a:gd name="connsiteX23" fmla="*/ 6205724 w 9955707"/>
              <a:gd name="connsiteY23" fmla="*/ 820674 h 820674"/>
              <a:gd name="connsiteX24" fmla="*/ 5641567 w 9955707"/>
              <a:gd name="connsiteY24" fmla="*/ 820674 h 820674"/>
              <a:gd name="connsiteX25" fmla="*/ 4878296 w 9955707"/>
              <a:gd name="connsiteY25" fmla="*/ 820674 h 820674"/>
              <a:gd name="connsiteX26" fmla="*/ 4513254 w 9955707"/>
              <a:gd name="connsiteY26" fmla="*/ 820674 h 820674"/>
              <a:gd name="connsiteX27" fmla="*/ 4148211 w 9955707"/>
              <a:gd name="connsiteY27" fmla="*/ 820674 h 820674"/>
              <a:gd name="connsiteX28" fmla="*/ 3783169 w 9955707"/>
              <a:gd name="connsiteY28" fmla="*/ 820674 h 820674"/>
              <a:gd name="connsiteX29" fmla="*/ 3119455 w 9955707"/>
              <a:gd name="connsiteY29" fmla="*/ 820674 h 820674"/>
              <a:gd name="connsiteX30" fmla="*/ 2555298 w 9955707"/>
              <a:gd name="connsiteY30" fmla="*/ 820674 h 820674"/>
              <a:gd name="connsiteX31" fmla="*/ 1792027 w 9955707"/>
              <a:gd name="connsiteY31" fmla="*/ 820674 h 820674"/>
              <a:gd name="connsiteX32" fmla="*/ 1227871 w 9955707"/>
              <a:gd name="connsiteY32" fmla="*/ 820674 h 820674"/>
              <a:gd name="connsiteX33" fmla="*/ 0 w 9955707"/>
              <a:gd name="connsiteY33" fmla="*/ 820674 h 820674"/>
              <a:gd name="connsiteX34" fmla="*/ 0 w 9955707"/>
              <a:gd name="connsiteY34" fmla="*/ 402130 h 820674"/>
              <a:gd name="connsiteX35" fmla="*/ 0 w 9955707"/>
              <a:gd name="connsiteY35" fmla="*/ 0 h 820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955707" h="820674" fill="none" extrusionOk="0">
                <a:moveTo>
                  <a:pt x="0" y="0"/>
                </a:moveTo>
                <a:cubicBezTo>
                  <a:pt x="208625" y="-4040"/>
                  <a:pt x="315827" y="21452"/>
                  <a:pt x="464600" y="0"/>
                </a:cubicBezTo>
                <a:cubicBezTo>
                  <a:pt x="613373" y="-21452"/>
                  <a:pt x="908292" y="-1826"/>
                  <a:pt x="1327428" y="0"/>
                </a:cubicBezTo>
                <a:cubicBezTo>
                  <a:pt x="1746564" y="1826"/>
                  <a:pt x="1821649" y="31600"/>
                  <a:pt x="2090698" y="0"/>
                </a:cubicBezTo>
                <a:cubicBezTo>
                  <a:pt x="2359747" y="-31600"/>
                  <a:pt x="2767066" y="7194"/>
                  <a:pt x="2953526" y="0"/>
                </a:cubicBezTo>
                <a:cubicBezTo>
                  <a:pt x="3139986" y="-7194"/>
                  <a:pt x="3382973" y="31751"/>
                  <a:pt x="3617240" y="0"/>
                </a:cubicBezTo>
                <a:cubicBezTo>
                  <a:pt x="3851507" y="-31751"/>
                  <a:pt x="3971813" y="14605"/>
                  <a:pt x="4181397" y="0"/>
                </a:cubicBezTo>
                <a:cubicBezTo>
                  <a:pt x="4390981" y="-14605"/>
                  <a:pt x="4759147" y="-15188"/>
                  <a:pt x="5044225" y="0"/>
                </a:cubicBezTo>
                <a:cubicBezTo>
                  <a:pt x="5329303" y="15188"/>
                  <a:pt x="5416506" y="27772"/>
                  <a:pt x="5707939" y="0"/>
                </a:cubicBezTo>
                <a:cubicBezTo>
                  <a:pt x="5999372" y="-27772"/>
                  <a:pt x="5901052" y="-9100"/>
                  <a:pt x="6072981" y="0"/>
                </a:cubicBezTo>
                <a:cubicBezTo>
                  <a:pt x="6244910" y="9100"/>
                  <a:pt x="6606057" y="38156"/>
                  <a:pt x="6836252" y="0"/>
                </a:cubicBezTo>
                <a:cubicBezTo>
                  <a:pt x="7066447" y="-38156"/>
                  <a:pt x="7445019" y="-25526"/>
                  <a:pt x="7699080" y="0"/>
                </a:cubicBezTo>
                <a:cubicBezTo>
                  <a:pt x="7953141" y="25526"/>
                  <a:pt x="8290994" y="2197"/>
                  <a:pt x="8462351" y="0"/>
                </a:cubicBezTo>
                <a:cubicBezTo>
                  <a:pt x="8633708" y="-2197"/>
                  <a:pt x="8747772" y="9905"/>
                  <a:pt x="9026508" y="0"/>
                </a:cubicBezTo>
                <a:cubicBezTo>
                  <a:pt x="9305244" y="-9905"/>
                  <a:pt x="9498685" y="46204"/>
                  <a:pt x="9955707" y="0"/>
                </a:cubicBezTo>
                <a:cubicBezTo>
                  <a:pt x="9937846" y="93688"/>
                  <a:pt x="9948571" y="309226"/>
                  <a:pt x="9955707" y="393924"/>
                </a:cubicBezTo>
                <a:cubicBezTo>
                  <a:pt x="9962843" y="478622"/>
                  <a:pt x="9958769" y="695233"/>
                  <a:pt x="9955707" y="820674"/>
                </a:cubicBezTo>
                <a:cubicBezTo>
                  <a:pt x="9795007" y="805271"/>
                  <a:pt x="9668457" y="840843"/>
                  <a:pt x="9491107" y="820674"/>
                </a:cubicBezTo>
                <a:cubicBezTo>
                  <a:pt x="9313757" y="800505"/>
                  <a:pt x="9052072" y="795675"/>
                  <a:pt x="8827394" y="820674"/>
                </a:cubicBezTo>
                <a:cubicBezTo>
                  <a:pt x="8602716" y="845673"/>
                  <a:pt x="8237457" y="813681"/>
                  <a:pt x="8064123" y="820674"/>
                </a:cubicBezTo>
                <a:cubicBezTo>
                  <a:pt x="7890789" y="827667"/>
                  <a:pt x="7737987" y="841030"/>
                  <a:pt x="7599523" y="820674"/>
                </a:cubicBezTo>
                <a:cubicBezTo>
                  <a:pt x="7461059" y="800318"/>
                  <a:pt x="7361199" y="814317"/>
                  <a:pt x="7234480" y="820674"/>
                </a:cubicBezTo>
                <a:cubicBezTo>
                  <a:pt x="7107761" y="827031"/>
                  <a:pt x="6962733" y="835436"/>
                  <a:pt x="6769881" y="820674"/>
                </a:cubicBezTo>
                <a:cubicBezTo>
                  <a:pt x="6577029" y="805912"/>
                  <a:pt x="6338048" y="822229"/>
                  <a:pt x="6205724" y="820674"/>
                </a:cubicBezTo>
                <a:cubicBezTo>
                  <a:pt x="6073400" y="819119"/>
                  <a:pt x="5885041" y="802702"/>
                  <a:pt x="5641567" y="820674"/>
                </a:cubicBezTo>
                <a:cubicBezTo>
                  <a:pt x="5398093" y="838646"/>
                  <a:pt x="5044410" y="849273"/>
                  <a:pt x="4878296" y="820674"/>
                </a:cubicBezTo>
                <a:cubicBezTo>
                  <a:pt x="4712182" y="792075"/>
                  <a:pt x="4591470" y="828304"/>
                  <a:pt x="4513254" y="820674"/>
                </a:cubicBezTo>
                <a:cubicBezTo>
                  <a:pt x="4435038" y="813044"/>
                  <a:pt x="4330326" y="838170"/>
                  <a:pt x="4148211" y="820674"/>
                </a:cubicBezTo>
                <a:cubicBezTo>
                  <a:pt x="3966096" y="803178"/>
                  <a:pt x="3875622" y="834999"/>
                  <a:pt x="3783169" y="820674"/>
                </a:cubicBezTo>
                <a:cubicBezTo>
                  <a:pt x="3690716" y="806349"/>
                  <a:pt x="3450251" y="806710"/>
                  <a:pt x="3119455" y="820674"/>
                </a:cubicBezTo>
                <a:cubicBezTo>
                  <a:pt x="2788659" y="834638"/>
                  <a:pt x="2681053" y="798698"/>
                  <a:pt x="2555298" y="820674"/>
                </a:cubicBezTo>
                <a:cubicBezTo>
                  <a:pt x="2429543" y="842650"/>
                  <a:pt x="1945241" y="812531"/>
                  <a:pt x="1792027" y="820674"/>
                </a:cubicBezTo>
                <a:cubicBezTo>
                  <a:pt x="1638813" y="828817"/>
                  <a:pt x="1444947" y="833240"/>
                  <a:pt x="1227871" y="820674"/>
                </a:cubicBezTo>
                <a:cubicBezTo>
                  <a:pt x="1010795" y="808108"/>
                  <a:pt x="308495" y="843640"/>
                  <a:pt x="0" y="820674"/>
                </a:cubicBezTo>
                <a:cubicBezTo>
                  <a:pt x="-2268" y="682673"/>
                  <a:pt x="-4336" y="538183"/>
                  <a:pt x="0" y="402130"/>
                </a:cubicBezTo>
                <a:cubicBezTo>
                  <a:pt x="4336" y="266077"/>
                  <a:pt x="3292" y="133873"/>
                  <a:pt x="0" y="0"/>
                </a:cubicBezTo>
                <a:close/>
              </a:path>
              <a:path w="9955707" h="820674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7592" y="84629"/>
                  <a:pt x="9969333" y="210493"/>
                  <a:pt x="9955707" y="410337"/>
                </a:cubicBezTo>
                <a:cubicBezTo>
                  <a:pt x="9942081" y="610181"/>
                  <a:pt x="9968183" y="718508"/>
                  <a:pt x="9955707" y="820674"/>
                </a:cubicBezTo>
                <a:cubicBezTo>
                  <a:pt x="9652926" y="799188"/>
                  <a:pt x="9549458" y="798959"/>
                  <a:pt x="9291993" y="820674"/>
                </a:cubicBezTo>
                <a:cubicBezTo>
                  <a:pt x="9034528" y="842389"/>
                  <a:pt x="8769956" y="834442"/>
                  <a:pt x="8429165" y="820674"/>
                </a:cubicBezTo>
                <a:cubicBezTo>
                  <a:pt x="8088374" y="806906"/>
                  <a:pt x="7768110" y="847837"/>
                  <a:pt x="7566337" y="820674"/>
                </a:cubicBezTo>
                <a:cubicBezTo>
                  <a:pt x="7364564" y="793511"/>
                  <a:pt x="7051449" y="809134"/>
                  <a:pt x="6803066" y="820674"/>
                </a:cubicBezTo>
                <a:cubicBezTo>
                  <a:pt x="6554683" y="832214"/>
                  <a:pt x="6488350" y="815012"/>
                  <a:pt x="6338467" y="820674"/>
                </a:cubicBezTo>
                <a:cubicBezTo>
                  <a:pt x="6188584" y="826336"/>
                  <a:pt x="5916336" y="816422"/>
                  <a:pt x="5774310" y="820674"/>
                </a:cubicBezTo>
                <a:cubicBezTo>
                  <a:pt x="5632284" y="824926"/>
                  <a:pt x="5378634" y="803788"/>
                  <a:pt x="5011039" y="820674"/>
                </a:cubicBezTo>
                <a:cubicBezTo>
                  <a:pt x="4643444" y="837560"/>
                  <a:pt x="4764634" y="820578"/>
                  <a:pt x="4645997" y="820674"/>
                </a:cubicBezTo>
                <a:cubicBezTo>
                  <a:pt x="4527360" y="820770"/>
                  <a:pt x="4184024" y="827062"/>
                  <a:pt x="3982283" y="820674"/>
                </a:cubicBezTo>
                <a:cubicBezTo>
                  <a:pt x="3780542" y="814286"/>
                  <a:pt x="3688385" y="847088"/>
                  <a:pt x="3418126" y="820674"/>
                </a:cubicBezTo>
                <a:cubicBezTo>
                  <a:pt x="3147867" y="794260"/>
                  <a:pt x="2890796" y="812774"/>
                  <a:pt x="2754412" y="820674"/>
                </a:cubicBezTo>
                <a:cubicBezTo>
                  <a:pt x="2618028" y="828574"/>
                  <a:pt x="2343726" y="853749"/>
                  <a:pt x="2090698" y="820674"/>
                </a:cubicBezTo>
                <a:cubicBezTo>
                  <a:pt x="1837670" y="787599"/>
                  <a:pt x="1486325" y="833974"/>
                  <a:pt x="1327428" y="820674"/>
                </a:cubicBezTo>
                <a:cubicBezTo>
                  <a:pt x="1168531" y="807375"/>
                  <a:pt x="1090268" y="826504"/>
                  <a:pt x="962385" y="820674"/>
                </a:cubicBezTo>
                <a:cubicBezTo>
                  <a:pt x="834502" y="814844"/>
                  <a:pt x="225091" y="814758"/>
                  <a:pt x="0" y="820674"/>
                </a:cubicBezTo>
                <a:cubicBezTo>
                  <a:pt x="-16365" y="722902"/>
                  <a:pt x="10902" y="536492"/>
                  <a:pt x="0" y="434957"/>
                </a:cubicBezTo>
                <a:cubicBezTo>
                  <a:pt x="-10902" y="333422"/>
                  <a:pt x="17047" y="166639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34705E"/>
                </a:solidFill>
                <a:cs typeface="Arial" panose="020B0604020202020204" pitchFamily="34" charset="0"/>
              </a:rPr>
              <a:t>Em</a:t>
            </a:r>
            <a:r>
              <a:rPr lang="en-US" altLang="en-US" sz="3600" b="1" dirty="0">
                <a:solidFill>
                  <a:srgbClr val="34705E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4705E"/>
                </a:solidFill>
                <a:cs typeface="Arial" panose="020B0604020202020204" pitchFamily="34" charset="0"/>
              </a:rPr>
              <a:t>hãy</a:t>
            </a:r>
            <a:r>
              <a:rPr lang="en-US" altLang="en-US" sz="3600" b="1" dirty="0">
                <a:solidFill>
                  <a:srgbClr val="34705E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4705E"/>
                </a:solidFill>
                <a:cs typeface="Arial" panose="020B0604020202020204" pitchFamily="34" charset="0"/>
              </a:rPr>
              <a:t>chọn</a:t>
            </a:r>
            <a:r>
              <a:rPr lang="en-US" altLang="en-US" sz="3600" b="1" dirty="0">
                <a:solidFill>
                  <a:srgbClr val="34705E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4705E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34705E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4705E"/>
                </a:solidFill>
                <a:cs typeface="Arial" panose="020B0604020202020204" pitchFamily="34" charset="0"/>
              </a:rPr>
              <a:t>lớn</a:t>
            </a:r>
            <a:r>
              <a:rPr lang="en-US" altLang="en-US" sz="3600" b="1" dirty="0">
                <a:solidFill>
                  <a:srgbClr val="34705E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4705E"/>
                </a:solidFill>
                <a:cs typeface="Arial" panose="020B0604020202020204" pitchFamily="34" charset="0"/>
              </a:rPr>
              <a:t>nhất</a:t>
            </a:r>
            <a:r>
              <a:rPr lang="en-US" altLang="en-US" sz="3600" b="1" dirty="0">
                <a:solidFill>
                  <a:srgbClr val="34705E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4705E"/>
                </a:solidFill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rgbClr val="34705E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4705E"/>
                </a:solidFill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34705E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4705E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34705E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34705E"/>
                </a:solidFill>
                <a:cs typeface="Arial" panose="020B0604020202020204" pitchFamily="34" charset="0"/>
              </a:rPr>
              <a:t>sau</a:t>
            </a:r>
            <a:r>
              <a:rPr lang="en-US" altLang="en-US" sz="3600" b="1" dirty="0">
                <a:solidFill>
                  <a:srgbClr val="34705E"/>
                </a:solidFill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2438399" y="67468"/>
            <a:ext cx="731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4705E"/>
                </a:solidFill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AutoShape 6"/>
          <p:cNvSpPr>
            <a:spLocks noChangeArrowheads="1"/>
          </p:cNvSpPr>
          <p:nvPr/>
        </p:nvSpPr>
        <p:spPr bwMode="auto">
          <a:xfrm>
            <a:off x="5949951" y="4689689"/>
            <a:ext cx="2879725" cy="773113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 8 132 652</a:t>
            </a:r>
          </a:p>
        </p:txBody>
      </p:sp>
      <p:sp>
        <p:nvSpPr>
          <p:cNvPr id="35" name="AutoShape 6"/>
          <p:cNvSpPr>
            <a:spLocks noChangeArrowheads="1"/>
          </p:cNvSpPr>
          <p:nvPr/>
        </p:nvSpPr>
        <p:spPr bwMode="auto">
          <a:xfrm>
            <a:off x="2801648" y="4730212"/>
            <a:ext cx="2828925" cy="773113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9 999 999</a:t>
            </a:r>
          </a:p>
        </p:txBody>
      </p: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pic>
        <p:nvPicPr>
          <p:cNvPr id="43" name="图片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26" y="4625542"/>
            <a:ext cx="3458700" cy="2048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7" grpId="0" animBg="1"/>
      <p:bldP spid="34" grpId="0" animBg="1"/>
      <p:bldP spid="34" grpId="1" animBg="1"/>
      <p:bldP spid="35" grpId="0" animBg="1"/>
      <p:bldP spid="3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ccb8bc6dbe83c6ae811819d70909b6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2230" y="3323590"/>
            <a:ext cx="12261215" cy="3552190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9750" y="0"/>
            <a:ext cx="1492250" cy="1360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3594893" y="-113178"/>
            <a:ext cx="5002213" cy="1549970"/>
          </a:xfrm>
          <a:prstGeom prst="rect">
            <a:avLst/>
          </a:prstGeom>
        </p:spPr>
      </p:pic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1928192" y="1665386"/>
            <a:ext cx="9955707" cy="1651671"/>
          </a:xfrm>
          <a:custGeom>
            <a:avLst/>
            <a:gdLst>
              <a:gd name="connsiteX0" fmla="*/ 0 w 9955707"/>
              <a:gd name="connsiteY0" fmla="*/ 0 h 1651671"/>
              <a:gd name="connsiteX1" fmla="*/ 564157 w 9955707"/>
              <a:gd name="connsiteY1" fmla="*/ 0 h 1651671"/>
              <a:gd name="connsiteX2" fmla="*/ 1227871 w 9955707"/>
              <a:gd name="connsiteY2" fmla="*/ 0 h 1651671"/>
              <a:gd name="connsiteX3" fmla="*/ 1792027 w 9955707"/>
              <a:gd name="connsiteY3" fmla="*/ 0 h 1651671"/>
              <a:gd name="connsiteX4" fmla="*/ 2654855 w 9955707"/>
              <a:gd name="connsiteY4" fmla="*/ 0 h 1651671"/>
              <a:gd name="connsiteX5" fmla="*/ 3318569 w 9955707"/>
              <a:gd name="connsiteY5" fmla="*/ 0 h 1651671"/>
              <a:gd name="connsiteX6" fmla="*/ 3683612 w 9955707"/>
              <a:gd name="connsiteY6" fmla="*/ 0 h 1651671"/>
              <a:gd name="connsiteX7" fmla="*/ 4446882 w 9955707"/>
              <a:gd name="connsiteY7" fmla="*/ 0 h 1651671"/>
              <a:gd name="connsiteX8" fmla="*/ 5309710 w 9955707"/>
              <a:gd name="connsiteY8" fmla="*/ 0 h 1651671"/>
              <a:gd name="connsiteX9" fmla="*/ 6072981 w 9955707"/>
              <a:gd name="connsiteY9" fmla="*/ 0 h 1651671"/>
              <a:gd name="connsiteX10" fmla="*/ 6637138 w 9955707"/>
              <a:gd name="connsiteY10" fmla="*/ 0 h 1651671"/>
              <a:gd name="connsiteX11" fmla="*/ 7400409 w 9955707"/>
              <a:gd name="connsiteY11" fmla="*/ 0 h 1651671"/>
              <a:gd name="connsiteX12" fmla="*/ 7865009 w 9955707"/>
              <a:gd name="connsiteY12" fmla="*/ 0 h 1651671"/>
              <a:gd name="connsiteX13" fmla="*/ 8628279 w 9955707"/>
              <a:gd name="connsiteY13" fmla="*/ 0 h 1651671"/>
              <a:gd name="connsiteX14" fmla="*/ 9192436 w 9955707"/>
              <a:gd name="connsiteY14" fmla="*/ 0 h 1651671"/>
              <a:gd name="connsiteX15" fmla="*/ 9955707 w 9955707"/>
              <a:gd name="connsiteY15" fmla="*/ 0 h 1651671"/>
              <a:gd name="connsiteX16" fmla="*/ 9955707 w 9955707"/>
              <a:gd name="connsiteY16" fmla="*/ 517524 h 1651671"/>
              <a:gd name="connsiteX17" fmla="*/ 9955707 w 9955707"/>
              <a:gd name="connsiteY17" fmla="*/ 1101114 h 1651671"/>
              <a:gd name="connsiteX18" fmla="*/ 9955707 w 9955707"/>
              <a:gd name="connsiteY18" fmla="*/ 1651671 h 1651671"/>
              <a:gd name="connsiteX19" fmla="*/ 9491107 w 9955707"/>
              <a:gd name="connsiteY19" fmla="*/ 1651671 h 1651671"/>
              <a:gd name="connsiteX20" fmla="*/ 8926951 w 9955707"/>
              <a:gd name="connsiteY20" fmla="*/ 1651671 h 1651671"/>
              <a:gd name="connsiteX21" fmla="*/ 8362794 w 9955707"/>
              <a:gd name="connsiteY21" fmla="*/ 1651671 h 1651671"/>
              <a:gd name="connsiteX22" fmla="*/ 7599523 w 9955707"/>
              <a:gd name="connsiteY22" fmla="*/ 1651671 h 1651671"/>
              <a:gd name="connsiteX23" fmla="*/ 7234480 w 9955707"/>
              <a:gd name="connsiteY23" fmla="*/ 1651671 h 1651671"/>
              <a:gd name="connsiteX24" fmla="*/ 6869438 w 9955707"/>
              <a:gd name="connsiteY24" fmla="*/ 1651671 h 1651671"/>
              <a:gd name="connsiteX25" fmla="*/ 6504395 w 9955707"/>
              <a:gd name="connsiteY25" fmla="*/ 1651671 h 1651671"/>
              <a:gd name="connsiteX26" fmla="*/ 5840681 w 9955707"/>
              <a:gd name="connsiteY26" fmla="*/ 1651671 h 1651671"/>
              <a:gd name="connsiteX27" fmla="*/ 5276525 w 9955707"/>
              <a:gd name="connsiteY27" fmla="*/ 1651671 h 1651671"/>
              <a:gd name="connsiteX28" fmla="*/ 4513254 w 9955707"/>
              <a:gd name="connsiteY28" fmla="*/ 1651671 h 1651671"/>
              <a:gd name="connsiteX29" fmla="*/ 3949097 w 9955707"/>
              <a:gd name="connsiteY29" fmla="*/ 1651671 h 1651671"/>
              <a:gd name="connsiteX30" fmla="*/ 3086269 w 9955707"/>
              <a:gd name="connsiteY30" fmla="*/ 1651671 h 1651671"/>
              <a:gd name="connsiteX31" fmla="*/ 2322998 w 9955707"/>
              <a:gd name="connsiteY31" fmla="*/ 1651671 h 1651671"/>
              <a:gd name="connsiteX32" fmla="*/ 1559727 w 9955707"/>
              <a:gd name="connsiteY32" fmla="*/ 1651671 h 1651671"/>
              <a:gd name="connsiteX33" fmla="*/ 796457 w 9955707"/>
              <a:gd name="connsiteY33" fmla="*/ 1651671 h 1651671"/>
              <a:gd name="connsiteX34" fmla="*/ 0 w 9955707"/>
              <a:gd name="connsiteY34" fmla="*/ 1651671 h 1651671"/>
              <a:gd name="connsiteX35" fmla="*/ 0 w 9955707"/>
              <a:gd name="connsiteY35" fmla="*/ 1084597 h 1651671"/>
              <a:gd name="connsiteX36" fmla="*/ 0 w 9955707"/>
              <a:gd name="connsiteY36" fmla="*/ 583590 h 1651671"/>
              <a:gd name="connsiteX37" fmla="*/ 0 w 9955707"/>
              <a:gd name="connsiteY37" fmla="*/ 0 h 1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955707" h="1651671" fill="none" extrusionOk="0">
                <a:moveTo>
                  <a:pt x="0" y="0"/>
                </a:moveTo>
                <a:cubicBezTo>
                  <a:pt x="242238" y="-2302"/>
                  <a:pt x="294375" y="24486"/>
                  <a:pt x="564157" y="0"/>
                </a:cubicBezTo>
                <a:cubicBezTo>
                  <a:pt x="833939" y="-24486"/>
                  <a:pt x="993604" y="31751"/>
                  <a:pt x="1227871" y="0"/>
                </a:cubicBezTo>
                <a:cubicBezTo>
                  <a:pt x="1462138" y="-31751"/>
                  <a:pt x="1583155" y="21264"/>
                  <a:pt x="1792027" y="0"/>
                </a:cubicBezTo>
                <a:cubicBezTo>
                  <a:pt x="2000899" y="-21264"/>
                  <a:pt x="2369777" y="-15188"/>
                  <a:pt x="2654855" y="0"/>
                </a:cubicBezTo>
                <a:cubicBezTo>
                  <a:pt x="2939933" y="15188"/>
                  <a:pt x="3027136" y="27772"/>
                  <a:pt x="3318569" y="0"/>
                </a:cubicBezTo>
                <a:cubicBezTo>
                  <a:pt x="3610002" y="-27772"/>
                  <a:pt x="3508920" y="16221"/>
                  <a:pt x="3683612" y="0"/>
                </a:cubicBezTo>
                <a:cubicBezTo>
                  <a:pt x="3858304" y="-16221"/>
                  <a:pt x="4219554" y="-33295"/>
                  <a:pt x="4446882" y="0"/>
                </a:cubicBezTo>
                <a:cubicBezTo>
                  <a:pt x="4674210" y="33295"/>
                  <a:pt x="5055649" y="-25526"/>
                  <a:pt x="5309710" y="0"/>
                </a:cubicBezTo>
                <a:cubicBezTo>
                  <a:pt x="5563771" y="25526"/>
                  <a:pt x="5901624" y="2197"/>
                  <a:pt x="6072981" y="0"/>
                </a:cubicBezTo>
                <a:cubicBezTo>
                  <a:pt x="6244338" y="-2197"/>
                  <a:pt x="6358402" y="9905"/>
                  <a:pt x="6637138" y="0"/>
                </a:cubicBezTo>
                <a:cubicBezTo>
                  <a:pt x="6915874" y="-9905"/>
                  <a:pt x="7132737" y="-1998"/>
                  <a:pt x="7400409" y="0"/>
                </a:cubicBezTo>
                <a:cubicBezTo>
                  <a:pt x="7668081" y="1998"/>
                  <a:pt x="7657824" y="-5358"/>
                  <a:pt x="7865009" y="0"/>
                </a:cubicBezTo>
                <a:cubicBezTo>
                  <a:pt x="8072194" y="5358"/>
                  <a:pt x="8284804" y="2901"/>
                  <a:pt x="8628279" y="0"/>
                </a:cubicBezTo>
                <a:cubicBezTo>
                  <a:pt x="8971754" y="-2901"/>
                  <a:pt x="9078682" y="-15224"/>
                  <a:pt x="9192436" y="0"/>
                </a:cubicBezTo>
                <a:cubicBezTo>
                  <a:pt x="9306190" y="15224"/>
                  <a:pt x="9728165" y="29773"/>
                  <a:pt x="9955707" y="0"/>
                </a:cubicBezTo>
                <a:cubicBezTo>
                  <a:pt x="9944930" y="155958"/>
                  <a:pt x="9970923" y="261553"/>
                  <a:pt x="9955707" y="517524"/>
                </a:cubicBezTo>
                <a:cubicBezTo>
                  <a:pt x="9940491" y="773495"/>
                  <a:pt x="9927781" y="916721"/>
                  <a:pt x="9955707" y="1101114"/>
                </a:cubicBezTo>
                <a:cubicBezTo>
                  <a:pt x="9983634" y="1285507"/>
                  <a:pt x="9962665" y="1490237"/>
                  <a:pt x="9955707" y="1651671"/>
                </a:cubicBezTo>
                <a:cubicBezTo>
                  <a:pt x="9729680" y="1658812"/>
                  <a:pt x="9692540" y="1671551"/>
                  <a:pt x="9491107" y="1651671"/>
                </a:cubicBezTo>
                <a:cubicBezTo>
                  <a:pt x="9289674" y="1631791"/>
                  <a:pt x="9056756" y="1649529"/>
                  <a:pt x="8926951" y="1651671"/>
                </a:cubicBezTo>
                <a:cubicBezTo>
                  <a:pt x="8797146" y="1653813"/>
                  <a:pt x="8606268" y="1633699"/>
                  <a:pt x="8362794" y="1651671"/>
                </a:cubicBezTo>
                <a:cubicBezTo>
                  <a:pt x="8119320" y="1669643"/>
                  <a:pt x="7765637" y="1680270"/>
                  <a:pt x="7599523" y="1651671"/>
                </a:cubicBezTo>
                <a:cubicBezTo>
                  <a:pt x="7433409" y="1623072"/>
                  <a:pt x="7312719" y="1661254"/>
                  <a:pt x="7234480" y="1651671"/>
                </a:cubicBezTo>
                <a:cubicBezTo>
                  <a:pt x="7156241" y="1642088"/>
                  <a:pt x="7045661" y="1658486"/>
                  <a:pt x="6869438" y="1651671"/>
                </a:cubicBezTo>
                <a:cubicBezTo>
                  <a:pt x="6693215" y="1644856"/>
                  <a:pt x="6599928" y="1640993"/>
                  <a:pt x="6504395" y="1651671"/>
                </a:cubicBezTo>
                <a:cubicBezTo>
                  <a:pt x="6408862" y="1662349"/>
                  <a:pt x="6171477" y="1637707"/>
                  <a:pt x="5840681" y="1651671"/>
                </a:cubicBezTo>
                <a:cubicBezTo>
                  <a:pt x="5509885" y="1665635"/>
                  <a:pt x="5401558" y="1626402"/>
                  <a:pt x="5276525" y="1651671"/>
                </a:cubicBezTo>
                <a:cubicBezTo>
                  <a:pt x="5151492" y="1676940"/>
                  <a:pt x="4666468" y="1643528"/>
                  <a:pt x="4513254" y="1651671"/>
                </a:cubicBezTo>
                <a:cubicBezTo>
                  <a:pt x="4360040" y="1659814"/>
                  <a:pt x="4172848" y="1665676"/>
                  <a:pt x="3949097" y="1651671"/>
                </a:cubicBezTo>
                <a:cubicBezTo>
                  <a:pt x="3725346" y="1637666"/>
                  <a:pt x="3272174" y="1612162"/>
                  <a:pt x="3086269" y="1651671"/>
                </a:cubicBezTo>
                <a:cubicBezTo>
                  <a:pt x="2900364" y="1691180"/>
                  <a:pt x="2573033" y="1659018"/>
                  <a:pt x="2322998" y="1651671"/>
                </a:cubicBezTo>
                <a:cubicBezTo>
                  <a:pt x="2072963" y="1644324"/>
                  <a:pt x="1842732" y="1659517"/>
                  <a:pt x="1559727" y="1651671"/>
                </a:cubicBezTo>
                <a:cubicBezTo>
                  <a:pt x="1276722" y="1643825"/>
                  <a:pt x="1152331" y="1656342"/>
                  <a:pt x="796457" y="1651671"/>
                </a:cubicBezTo>
                <a:cubicBezTo>
                  <a:pt x="440583" y="1647001"/>
                  <a:pt x="344657" y="1643161"/>
                  <a:pt x="0" y="1651671"/>
                </a:cubicBezTo>
                <a:cubicBezTo>
                  <a:pt x="19062" y="1373353"/>
                  <a:pt x="-8647" y="1227202"/>
                  <a:pt x="0" y="1084597"/>
                </a:cubicBezTo>
                <a:cubicBezTo>
                  <a:pt x="8647" y="941992"/>
                  <a:pt x="6209" y="699958"/>
                  <a:pt x="0" y="583590"/>
                </a:cubicBezTo>
                <a:cubicBezTo>
                  <a:pt x="-6209" y="467222"/>
                  <a:pt x="21082" y="246279"/>
                  <a:pt x="0" y="0"/>
                </a:cubicBezTo>
                <a:close/>
              </a:path>
              <a:path w="9955707" h="1651671" stroke="0" extrusionOk="0">
                <a:moveTo>
                  <a:pt x="0" y="0"/>
                </a:moveTo>
                <a:cubicBezTo>
                  <a:pt x="283037" y="5132"/>
                  <a:pt x="454422" y="3791"/>
                  <a:pt x="763271" y="0"/>
                </a:cubicBezTo>
                <a:cubicBezTo>
                  <a:pt x="1072120" y="-3791"/>
                  <a:pt x="1240568" y="-17370"/>
                  <a:pt x="1426985" y="0"/>
                </a:cubicBezTo>
                <a:cubicBezTo>
                  <a:pt x="1613402" y="17370"/>
                  <a:pt x="1866338" y="4448"/>
                  <a:pt x="2289813" y="0"/>
                </a:cubicBezTo>
                <a:cubicBezTo>
                  <a:pt x="2713288" y="-4448"/>
                  <a:pt x="2690933" y="18609"/>
                  <a:pt x="2953526" y="0"/>
                </a:cubicBezTo>
                <a:cubicBezTo>
                  <a:pt x="3216119" y="-18609"/>
                  <a:pt x="3401732" y="-8826"/>
                  <a:pt x="3617240" y="0"/>
                </a:cubicBezTo>
                <a:cubicBezTo>
                  <a:pt x="3832748" y="8826"/>
                  <a:pt x="3885039" y="6847"/>
                  <a:pt x="3982283" y="0"/>
                </a:cubicBezTo>
                <a:cubicBezTo>
                  <a:pt x="4079527" y="-6847"/>
                  <a:pt x="4194824" y="-16927"/>
                  <a:pt x="4347325" y="0"/>
                </a:cubicBezTo>
                <a:cubicBezTo>
                  <a:pt x="4499826" y="16927"/>
                  <a:pt x="4865255" y="2822"/>
                  <a:pt x="5011039" y="0"/>
                </a:cubicBezTo>
                <a:cubicBezTo>
                  <a:pt x="5156823" y="-2822"/>
                  <a:pt x="5435204" y="7300"/>
                  <a:pt x="5774310" y="0"/>
                </a:cubicBezTo>
                <a:cubicBezTo>
                  <a:pt x="6113416" y="-7300"/>
                  <a:pt x="6056277" y="-21327"/>
                  <a:pt x="6238910" y="0"/>
                </a:cubicBezTo>
                <a:cubicBezTo>
                  <a:pt x="6421543" y="21327"/>
                  <a:pt x="6710340" y="10661"/>
                  <a:pt x="7002181" y="0"/>
                </a:cubicBezTo>
                <a:cubicBezTo>
                  <a:pt x="7294022" y="-10661"/>
                  <a:pt x="7200977" y="-1292"/>
                  <a:pt x="7367223" y="0"/>
                </a:cubicBezTo>
                <a:cubicBezTo>
                  <a:pt x="7533469" y="1292"/>
                  <a:pt x="7763407" y="14266"/>
                  <a:pt x="7931380" y="0"/>
                </a:cubicBezTo>
                <a:cubicBezTo>
                  <a:pt x="8099353" y="-14266"/>
                  <a:pt x="8218568" y="-853"/>
                  <a:pt x="8296422" y="0"/>
                </a:cubicBezTo>
                <a:cubicBezTo>
                  <a:pt x="8374276" y="853"/>
                  <a:pt x="8695482" y="21549"/>
                  <a:pt x="8860579" y="0"/>
                </a:cubicBezTo>
                <a:cubicBezTo>
                  <a:pt x="9025676" y="-21549"/>
                  <a:pt x="9417128" y="-53864"/>
                  <a:pt x="9955707" y="0"/>
                </a:cubicBezTo>
                <a:cubicBezTo>
                  <a:pt x="9936434" y="164322"/>
                  <a:pt x="9945991" y="336808"/>
                  <a:pt x="9955707" y="550557"/>
                </a:cubicBezTo>
                <a:cubicBezTo>
                  <a:pt x="9965423" y="764306"/>
                  <a:pt x="9942226" y="849044"/>
                  <a:pt x="9955707" y="1051564"/>
                </a:cubicBezTo>
                <a:cubicBezTo>
                  <a:pt x="9969188" y="1254084"/>
                  <a:pt x="9964747" y="1461770"/>
                  <a:pt x="9955707" y="1651671"/>
                </a:cubicBezTo>
                <a:cubicBezTo>
                  <a:pt x="9680185" y="1667664"/>
                  <a:pt x="9521532" y="1641950"/>
                  <a:pt x="9391550" y="1651671"/>
                </a:cubicBezTo>
                <a:cubicBezTo>
                  <a:pt x="9261568" y="1661392"/>
                  <a:pt x="8730495" y="1678834"/>
                  <a:pt x="8528722" y="1651671"/>
                </a:cubicBezTo>
                <a:cubicBezTo>
                  <a:pt x="8326949" y="1624508"/>
                  <a:pt x="8013834" y="1640131"/>
                  <a:pt x="7765451" y="1651671"/>
                </a:cubicBezTo>
                <a:cubicBezTo>
                  <a:pt x="7517068" y="1663211"/>
                  <a:pt x="7450735" y="1646009"/>
                  <a:pt x="7300852" y="1651671"/>
                </a:cubicBezTo>
                <a:cubicBezTo>
                  <a:pt x="7150969" y="1657333"/>
                  <a:pt x="6878721" y="1647419"/>
                  <a:pt x="6736695" y="1651671"/>
                </a:cubicBezTo>
                <a:cubicBezTo>
                  <a:pt x="6594669" y="1655923"/>
                  <a:pt x="6341019" y="1634785"/>
                  <a:pt x="5973424" y="1651671"/>
                </a:cubicBezTo>
                <a:cubicBezTo>
                  <a:pt x="5605829" y="1668557"/>
                  <a:pt x="5727019" y="1651575"/>
                  <a:pt x="5608382" y="1651671"/>
                </a:cubicBezTo>
                <a:cubicBezTo>
                  <a:pt x="5489745" y="1651767"/>
                  <a:pt x="5146409" y="1658059"/>
                  <a:pt x="4944668" y="1651671"/>
                </a:cubicBezTo>
                <a:cubicBezTo>
                  <a:pt x="4742927" y="1645283"/>
                  <a:pt x="4650770" y="1678085"/>
                  <a:pt x="4380511" y="1651671"/>
                </a:cubicBezTo>
                <a:cubicBezTo>
                  <a:pt x="4110252" y="1625257"/>
                  <a:pt x="3853181" y="1643771"/>
                  <a:pt x="3716797" y="1651671"/>
                </a:cubicBezTo>
                <a:cubicBezTo>
                  <a:pt x="3580413" y="1659571"/>
                  <a:pt x="3306111" y="1684746"/>
                  <a:pt x="3053083" y="1651671"/>
                </a:cubicBezTo>
                <a:cubicBezTo>
                  <a:pt x="2800055" y="1618596"/>
                  <a:pt x="2448710" y="1664971"/>
                  <a:pt x="2289813" y="1651671"/>
                </a:cubicBezTo>
                <a:cubicBezTo>
                  <a:pt x="2130916" y="1638372"/>
                  <a:pt x="2052653" y="1657501"/>
                  <a:pt x="1924770" y="1651671"/>
                </a:cubicBezTo>
                <a:cubicBezTo>
                  <a:pt x="1796887" y="1645841"/>
                  <a:pt x="1416943" y="1667339"/>
                  <a:pt x="1061942" y="1651671"/>
                </a:cubicBezTo>
                <a:cubicBezTo>
                  <a:pt x="706941" y="1636003"/>
                  <a:pt x="860500" y="1663840"/>
                  <a:pt x="696899" y="1651671"/>
                </a:cubicBezTo>
                <a:cubicBezTo>
                  <a:pt x="533298" y="1639502"/>
                  <a:pt x="288253" y="1632704"/>
                  <a:pt x="0" y="1651671"/>
                </a:cubicBezTo>
                <a:cubicBezTo>
                  <a:pt x="-11459" y="1402105"/>
                  <a:pt x="-17399" y="1364307"/>
                  <a:pt x="0" y="1101114"/>
                </a:cubicBezTo>
                <a:cubicBezTo>
                  <a:pt x="17399" y="837921"/>
                  <a:pt x="4003" y="789620"/>
                  <a:pt x="0" y="583590"/>
                </a:cubicBezTo>
                <a:cubicBezTo>
                  <a:pt x="-4003" y="377560"/>
                  <a:pt x="12636" y="165163"/>
                  <a:pt x="0" y="0"/>
                </a:cubicBezTo>
                <a:close/>
              </a:path>
            </a:pathLst>
          </a:cu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600" b="1">
                <a:solidFill>
                  <a:schemeClr val="accent6">
                    <a:lumMod val="50000"/>
                  </a:schemeClr>
                </a:solidFill>
                <a:cs typeface="Arial" panose="020B0604020202020204" pitchFamily="34" charset="0"/>
              </a:rPr>
              <a:t>Số: “Mười triệu năm trăm bốn mươi hai nghìn không trăm linh tám" được viết là:</a:t>
            </a:r>
          </a:p>
        </p:txBody>
      </p:sp>
      <p:grpSp>
        <p:nvGrpSpPr>
          <p:cNvPr id="18" name="Group 160"/>
          <p:cNvGrpSpPr/>
          <p:nvPr/>
        </p:nvGrpSpPr>
        <p:grpSpPr bwMode="auto">
          <a:xfrm>
            <a:off x="615951" y="1832801"/>
            <a:ext cx="1219200" cy="1066800"/>
            <a:chOff x="2495" y="92"/>
            <a:chExt cx="627" cy="575"/>
          </a:xfrm>
        </p:grpSpPr>
        <p:grpSp>
          <p:nvGrpSpPr>
            <p:cNvPr id="19" name="Group 161"/>
            <p:cNvGrpSpPr/>
            <p:nvPr/>
          </p:nvGrpSpPr>
          <p:grpSpPr bwMode="auto">
            <a:xfrm>
              <a:off x="2495" y="92"/>
              <a:ext cx="627" cy="575"/>
              <a:chOff x="940" y="2628"/>
              <a:chExt cx="751" cy="653"/>
            </a:xfrm>
          </p:grpSpPr>
          <p:sp>
            <p:nvSpPr>
              <p:cNvPr id="21" name="Oval 162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00CC66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2" name="Oval 163"/>
              <p:cNvSpPr>
                <a:spLocks noChangeArrowheads="1"/>
              </p:cNvSpPr>
              <p:nvPr/>
            </p:nvSpPr>
            <p:spPr bwMode="gray">
              <a:xfrm>
                <a:off x="984" y="2796"/>
                <a:ext cx="160" cy="318"/>
              </a:xfrm>
              <a:prstGeom prst="ellipse">
                <a:avLst/>
              </a:prstGeom>
              <a:gradFill rotWithShape="1">
                <a:gsLst>
                  <a:gs pos="0">
                    <a:srgbClr val="00CC66">
                      <a:alpha val="32001"/>
                    </a:srgbClr>
                  </a:gs>
                  <a:gs pos="100000">
                    <a:srgbClr val="000000">
                      <a:alpha val="89998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3" name="Oval 164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1" cy="318"/>
              </a:xfrm>
              <a:prstGeom prst="ellipse">
                <a:avLst/>
              </a:prstGeom>
              <a:gradFill rotWithShape="1">
                <a:gsLst>
                  <a:gs pos="0">
                    <a:srgbClr val="006E37"/>
                  </a:gs>
                  <a:gs pos="50000">
                    <a:srgbClr val="00CC66"/>
                  </a:gs>
                  <a:gs pos="100000">
                    <a:srgbClr val="006E37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4" name="Oval 165"/>
              <p:cNvSpPr>
                <a:spLocks noChangeArrowheads="1"/>
              </p:cNvSpPr>
              <p:nvPr/>
            </p:nvSpPr>
            <p:spPr bwMode="gray">
              <a:xfrm>
                <a:off x="940" y="2796"/>
                <a:ext cx="750" cy="318"/>
              </a:xfrm>
              <a:prstGeom prst="ellipse">
                <a:avLst/>
              </a:prstGeom>
              <a:gradFill rotWithShape="1">
                <a:gsLst>
                  <a:gs pos="0">
                    <a:srgbClr val="008241"/>
                  </a:gs>
                  <a:gs pos="100000">
                    <a:srgbClr val="00CC66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5" name="Oval 166"/>
              <p:cNvSpPr>
                <a:spLocks noChangeArrowheads="1"/>
              </p:cNvSpPr>
              <p:nvPr/>
            </p:nvSpPr>
            <p:spPr bwMode="gray">
              <a:xfrm>
                <a:off x="980" y="2796"/>
                <a:ext cx="676" cy="31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6" name="Oval 167"/>
              <p:cNvSpPr>
                <a:spLocks noChangeArrowheads="1"/>
              </p:cNvSpPr>
              <p:nvPr/>
            </p:nvSpPr>
            <p:spPr bwMode="gray">
              <a:xfrm>
                <a:off x="992" y="2628"/>
                <a:ext cx="653" cy="653"/>
              </a:xfrm>
              <a:prstGeom prst="ellipse">
                <a:avLst/>
              </a:prstGeom>
              <a:gradFill rotWithShape="1">
                <a:gsLst>
                  <a:gs pos="0">
                    <a:srgbClr val="595959"/>
                  </a:gs>
                  <a:gs pos="100000">
                    <a:srgbClr val="C0C0C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7" name="Oval 168"/>
              <p:cNvSpPr>
                <a:spLocks noChangeArrowheads="1"/>
              </p:cNvSpPr>
              <p:nvPr/>
            </p:nvSpPr>
            <p:spPr bwMode="gray">
              <a:xfrm>
                <a:off x="1000" y="2632"/>
                <a:ext cx="637" cy="636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alpha val="0"/>
                    </a:srgbClr>
                  </a:gs>
                  <a:gs pos="100000">
                    <a:srgbClr val="E9E9E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169"/>
              <p:cNvSpPr>
                <a:spLocks noChangeArrowheads="1"/>
              </p:cNvSpPr>
              <p:nvPr/>
            </p:nvSpPr>
            <p:spPr bwMode="gray">
              <a:xfrm>
                <a:off x="1007" y="2638"/>
                <a:ext cx="606" cy="595"/>
              </a:xfrm>
              <a:prstGeom prst="ellipse">
                <a:avLst/>
              </a:prstGeom>
              <a:gradFill rotWithShape="1">
                <a:gsLst>
                  <a:gs pos="0">
                    <a:srgbClr val="989898"/>
                  </a:gs>
                  <a:gs pos="100000">
                    <a:srgbClr val="C0C0C0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  <p:sp>
            <p:nvSpPr>
              <p:cNvPr id="29" name="Oval 170"/>
              <p:cNvSpPr>
                <a:spLocks noChangeArrowheads="1"/>
              </p:cNvSpPr>
              <p:nvPr/>
            </p:nvSpPr>
            <p:spPr bwMode="gray">
              <a:xfrm>
                <a:off x="1042" y="2655"/>
                <a:ext cx="539" cy="483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0C0C0">
                      <a:alpha val="37999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eaVert"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WordArt 171"/>
            <p:cNvSpPr>
              <a:spLocks noChangeArrowheads="1" noChangeShapeType="1" noTextEdit="1"/>
            </p:cNvSpPr>
            <p:nvPr/>
          </p:nvSpPr>
          <p:spPr bwMode="auto">
            <a:xfrm>
              <a:off x="2714" y="227"/>
              <a:ext cx="19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000" kern="1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31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61118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Tieng-tinh-tinh-www_nhacchuongvui_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625" y="819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>
            <a:off x="4876800" y="41148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18" descr="j023413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490538"/>
            <a:ext cx="1217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19"/>
          <p:cNvSpPr>
            <a:spLocks noChangeArrowheads="1" noChangeShapeType="1" noTextEdit="1"/>
          </p:cNvSpPr>
          <p:nvPr/>
        </p:nvSpPr>
        <p:spPr bwMode="auto">
          <a:xfrm>
            <a:off x="1731964" y="8255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00</a:t>
            </a:r>
          </a:p>
        </p:txBody>
      </p:sp>
      <p:sp>
        <p:nvSpPr>
          <p:cNvPr id="38" name="WordArt 20"/>
          <p:cNvSpPr>
            <a:spLocks noChangeArrowheads="1" noChangeShapeType="1" noTextEdit="1"/>
          </p:cNvSpPr>
          <p:nvPr/>
        </p:nvSpPr>
        <p:spPr bwMode="auto">
          <a:xfrm>
            <a:off x="1768476" y="874714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39" name="WordArt 21"/>
          <p:cNvSpPr>
            <a:spLocks noChangeArrowheads="1" noChangeShapeType="1" noTextEdit="1"/>
          </p:cNvSpPr>
          <p:nvPr/>
        </p:nvSpPr>
        <p:spPr bwMode="auto">
          <a:xfrm>
            <a:off x="1792289" y="8128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40" name="WordArt 22"/>
          <p:cNvSpPr>
            <a:spLocks noChangeArrowheads="1" noChangeShapeType="1" noTextEdit="1"/>
          </p:cNvSpPr>
          <p:nvPr/>
        </p:nvSpPr>
        <p:spPr bwMode="auto">
          <a:xfrm>
            <a:off x="1835151" y="889000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41" name="WordArt 23"/>
          <p:cNvSpPr>
            <a:spLocks noChangeArrowheads="1" noChangeShapeType="1" noTextEdit="1"/>
          </p:cNvSpPr>
          <p:nvPr/>
        </p:nvSpPr>
        <p:spPr bwMode="auto">
          <a:xfrm>
            <a:off x="1792289" y="860425"/>
            <a:ext cx="911225" cy="7191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42" name="WordArt 24"/>
          <p:cNvSpPr>
            <a:spLocks noChangeArrowheads="1" noChangeShapeType="1" noTextEdit="1"/>
          </p:cNvSpPr>
          <p:nvPr/>
        </p:nvSpPr>
        <p:spPr bwMode="auto">
          <a:xfrm>
            <a:off x="1725614" y="827089"/>
            <a:ext cx="911225" cy="7191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gradFill rotWithShape="1">
                  <a:gsLst>
                    <a:gs pos="0">
                      <a:srgbClr val="9999FF"/>
                    </a:gs>
                    <a:gs pos="100000">
                      <a:srgbClr val="660066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auto">
          <a:xfrm>
            <a:off x="1972960" y="3734696"/>
            <a:ext cx="2841320" cy="793750"/>
          </a:xfrm>
          <a:prstGeom prst="roundRect">
            <a:avLst>
              <a:gd name="adj" fmla="val 16667"/>
            </a:avLst>
          </a:prstGeom>
          <a:solidFill>
            <a:schemeClr val="accent6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10 542 080</a:t>
            </a:r>
          </a:p>
        </p:txBody>
      </p:sp>
      <p:sp>
        <p:nvSpPr>
          <p:cNvPr id="46" name="AutoShape 6"/>
          <p:cNvSpPr>
            <a:spLocks noChangeArrowheads="1"/>
          </p:cNvSpPr>
          <p:nvPr/>
        </p:nvSpPr>
        <p:spPr bwMode="auto">
          <a:xfrm>
            <a:off x="5371798" y="3741046"/>
            <a:ext cx="2972407" cy="858838"/>
          </a:xfrm>
          <a:prstGeom prst="roundRect">
            <a:avLst>
              <a:gd name="adj" fmla="val 16667"/>
            </a:avLst>
          </a:prstGeom>
          <a:solidFill>
            <a:schemeClr val="accent6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 1 542 008</a:t>
            </a:r>
          </a:p>
        </p:txBody>
      </p:sp>
      <p:sp>
        <p:nvSpPr>
          <p:cNvPr id="47" name="AutoShape 6"/>
          <p:cNvSpPr>
            <a:spLocks noChangeArrowheads="1"/>
          </p:cNvSpPr>
          <p:nvPr/>
        </p:nvSpPr>
        <p:spPr bwMode="auto">
          <a:xfrm>
            <a:off x="5397198" y="4895160"/>
            <a:ext cx="2919972" cy="771525"/>
          </a:xfrm>
          <a:prstGeom prst="roundRect">
            <a:avLst>
              <a:gd name="adj" fmla="val 16667"/>
            </a:avLst>
          </a:prstGeom>
          <a:solidFill>
            <a:schemeClr val="accent6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D. 10 542 008</a:t>
            </a:r>
          </a:p>
        </p:txBody>
      </p:sp>
      <p:sp>
        <p:nvSpPr>
          <p:cNvPr id="48" name="AutoShape 6"/>
          <p:cNvSpPr>
            <a:spLocks noChangeArrowheads="1"/>
          </p:cNvSpPr>
          <p:nvPr/>
        </p:nvSpPr>
        <p:spPr bwMode="auto">
          <a:xfrm>
            <a:off x="1906285" y="4880872"/>
            <a:ext cx="2919972" cy="771525"/>
          </a:xfrm>
          <a:prstGeom prst="roundRect">
            <a:avLst>
              <a:gd name="adj" fmla="val 16667"/>
            </a:avLst>
          </a:prstGeom>
          <a:solidFill>
            <a:schemeClr val="accent6">
              <a:alpha val="59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C. 1 542 080</a:t>
            </a:r>
          </a:p>
        </p:txBody>
      </p:sp>
      <p:pic>
        <p:nvPicPr>
          <p:cNvPr id="49" name="图片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8845" y="3940094"/>
            <a:ext cx="3707460" cy="250504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2799735" y="37926"/>
            <a:ext cx="65925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200" b="1">
                <a:solidFill>
                  <a:srgbClr val="3470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7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9"/>
          <a:stretch/>
        </p:blipFill>
        <p:spPr>
          <a:xfrm>
            <a:off x="1541839" y="1142802"/>
            <a:ext cx="9199418" cy="5031163"/>
          </a:xfrm>
          <a:prstGeom prst="rect">
            <a:avLst/>
          </a:prstGeom>
        </p:spPr>
      </p:pic>
      <p:pic>
        <p:nvPicPr>
          <p:cNvPr id="15" name="图片 14" descr="6ccb8bc6dbe83c6ae811819d70909b6f"/>
          <p:cNvPicPr>
            <a:picLocks noChangeAspect="1"/>
          </p:cNvPicPr>
          <p:nvPr/>
        </p:nvPicPr>
        <p:blipFill>
          <a:blip r:embed="rId5"/>
          <a:srcRect t="29675"/>
          <a:stretch>
            <a:fillRect/>
          </a:stretch>
        </p:blipFill>
        <p:spPr>
          <a:xfrm>
            <a:off x="-62230" y="4377690"/>
            <a:ext cx="12261215" cy="2498090"/>
          </a:xfrm>
          <a:prstGeom prst="rect">
            <a:avLst/>
          </a:prstGeom>
        </p:spPr>
      </p:pic>
      <p:pic>
        <p:nvPicPr>
          <p:cNvPr id="9" name="图片 7" descr="5a7a97c6144fe">
            <a:extLst>
              <a:ext uri="{FF2B5EF4-FFF2-40B4-BE49-F238E27FC236}">
                <a16:creationId xmlns:a16="http://schemas.microsoft.com/office/drawing/2014/main" id="{CA0ED87F-FE16-4320-82DD-7C854A2C15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448" y="3512993"/>
            <a:ext cx="5325630" cy="3551665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-62230" y="13970"/>
            <a:ext cx="5002213" cy="154997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7252019" y="-65453"/>
            <a:ext cx="5002213" cy="154997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E8B78A3F-2707-4023-A7E2-1CAE3C5238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69">
            <a:off x="5480831" y="-317"/>
            <a:ext cx="1321435" cy="13544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284" y="1983718"/>
            <a:ext cx="6096528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6ccb8bc6dbe83c6ae811819d70909b6f"/>
          <p:cNvPicPr>
            <a:picLocks noChangeAspect="1"/>
          </p:cNvPicPr>
          <p:nvPr/>
        </p:nvPicPr>
        <p:blipFill>
          <a:blip r:embed="rId3"/>
          <a:srcRect t="29675"/>
          <a:stretch>
            <a:fillRect/>
          </a:stretch>
        </p:blipFill>
        <p:spPr>
          <a:xfrm>
            <a:off x="5251" y="4359910"/>
            <a:ext cx="12261215" cy="2498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9"/>
          <a:stretch/>
        </p:blipFill>
        <p:spPr>
          <a:xfrm>
            <a:off x="1604592" y="1232449"/>
            <a:ext cx="9199418" cy="5031163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-62230" y="13970"/>
            <a:ext cx="5002213" cy="154997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7252019" y="-65453"/>
            <a:ext cx="5002213" cy="154997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E8B78A3F-2707-4023-A7E2-1CAE3C5238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69">
            <a:off x="5480831" y="-317"/>
            <a:ext cx="1321435" cy="1354455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478258" y="1992075"/>
            <a:ext cx="7315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34705E"/>
                </a:solidFill>
                <a:latin typeface="Times New Roman" panose="02020603050405020304" pitchFamily="18" charset="0"/>
              </a:rPr>
              <a:t>Toán</a:t>
            </a:r>
            <a:endParaRPr lang="en-US" altLang="en-US" sz="4000" b="1" dirty="0">
              <a:solidFill>
                <a:srgbClr val="34705E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7223" y="2049601"/>
            <a:ext cx="5459731" cy="21963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Up">
              <a:avLst/>
            </a:prstTxWarp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705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4705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4705E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34705E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36" r="7853" b="35395"/>
          <a:stretch/>
        </p:blipFill>
        <p:spPr>
          <a:xfrm>
            <a:off x="-699967" y="3115769"/>
            <a:ext cx="6511749" cy="391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0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3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17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1"/>
            <a:ext cx="8786813" cy="878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ce1ed7f935192fceca30dfb2bcebe602"/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 rot="1140000">
            <a:off x="4842887" y="1667205"/>
            <a:ext cx="734695" cy="473710"/>
          </a:xfrm>
          <a:prstGeom prst="rect">
            <a:avLst/>
          </a:prstGeom>
        </p:spPr>
      </p:pic>
      <p:pic>
        <p:nvPicPr>
          <p:cNvPr id="10243" name="train-whistle-01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4087813"/>
            <a:ext cx="457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 descr="ce1ed7f935192fceca30dfb2bcebe602"/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>
            <a:off x="1814031" y="-87524"/>
            <a:ext cx="3820649" cy="21396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59756" y="297818"/>
            <a:ext cx="30699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419" flipH="1">
            <a:off x="9771031" y="86305"/>
            <a:ext cx="2309965" cy="2683902"/>
          </a:xfrm>
          <a:prstGeom prst="rect">
            <a:avLst/>
          </a:prstGeom>
        </p:spPr>
      </p:pic>
      <p:pic>
        <p:nvPicPr>
          <p:cNvPr id="8" name="图片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096" y="3360441"/>
            <a:ext cx="3641118" cy="4805856"/>
          </a:xfrm>
          <a:prstGeom prst="rect">
            <a:avLst/>
          </a:prstGeom>
        </p:spPr>
      </p:pic>
      <p:pic>
        <p:nvPicPr>
          <p:cNvPr id="3" name="Tieng-tinh-tinh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20805" y="6068402"/>
            <a:ext cx="487363" cy="487363"/>
          </a:xfrm>
          <a:prstGeom prst="rect">
            <a:avLst/>
          </a:prstGeom>
        </p:spPr>
      </p:pic>
      <p:pic>
        <p:nvPicPr>
          <p:cNvPr id="10" name="图片 14" descr="45c407e3387dca278e382816eec1a0d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3689570" y="1057169"/>
            <a:ext cx="18267533" cy="656299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6ccb8bc6dbe83c6ae811819d70909b6f"/>
          <p:cNvPicPr>
            <a:picLocks noChangeAspect="1"/>
          </p:cNvPicPr>
          <p:nvPr/>
        </p:nvPicPr>
        <p:blipFill>
          <a:blip r:embed="rId4"/>
          <a:srcRect t="29675"/>
          <a:stretch>
            <a:fillRect/>
          </a:stretch>
        </p:blipFill>
        <p:spPr>
          <a:xfrm>
            <a:off x="-69215" y="4437958"/>
            <a:ext cx="12261215" cy="249809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19"/>
          <a:stretch/>
        </p:blipFill>
        <p:spPr>
          <a:xfrm>
            <a:off x="1948535" y="1026261"/>
            <a:ext cx="9199418" cy="503116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703597" y="2058236"/>
            <a:ext cx="6096000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D8F0E1">
                    <a:alpha val="65000"/>
                  </a:srgbClr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09E82C7E-7150-4503-A70F-949BF5583D3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-62230" y="13970"/>
            <a:ext cx="5002213" cy="1549970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728F468D-901A-4C58-8F99-C253FFF9D2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12258" r="11253" b="65141"/>
          <a:stretch>
            <a:fillRect/>
          </a:stretch>
        </p:blipFill>
        <p:spPr>
          <a:xfrm>
            <a:off x="7252019" y="-65453"/>
            <a:ext cx="5002213" cy="154997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E8B78A3F-2707-4023-A7E2-1CAE3C5238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169">
            <a:off x="5480831" y="-317"/>
            <a:ext cx="1321435" cy="1354455"/>
          </a:xfrm>
          <a:prstGeom prst="rect">
            <a:avLst/>
          </a:prstGeom>
        </p:spPr>
      </p:pic>
      <p:pic>
        <p:nvPicPr>
          <p:cNvPr id="9" name="图片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1419" flipH="1">
            <a:off x="9771031" y="86305"/>
            <a:ext cx="2309965" cy="2683902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1" r="8186" b="8485"/>
          <a:stretch/>
        </p:blipFill>
        <p:spPr bwMode="auto">
          <a:xfrm>
            <a:off x="-1645208" y="3156155"/>
            <a:ext cx="5863247" cy="335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8B0B1A-B904-4547-8CED-57C88F4AE7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35404" y="5324417"/>
            <a:ext cx="1917721" cy="191772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7F678C7-D325-461B-8355-8CD8E337E10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91" y="4728141"/>
            <a:ext cx="1917723" cy="1917723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3950003-06C3-4F05-AC5E-F39BE09FC3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551" y="5299111"/>
            <a:ext cx="2119828" cy="15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4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DieuHoangDa-HoQuynhHuong_44w 00_00_06-00_00_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14" descr="6ccb8bc6dbe83c6ae811819d70909b6f"/>
          <p:cNvPicPr>
            <a:picLocks noChangeAspect="1"/>
          </p:cNvPicPr>
          <p:nvPr/>
        </p:nvPicPr>
        <p:blipFill>
          <a:blip r:embed="rId5"/>
          <a:srcRect t="29675"/>
          <a:stretch>
            <a:fillRect/>
          </a:stretch>
        </p:blipFill>
        <p:spPr>
          <a:xfrm>
            <a:off x="0" y="4596083"/>
            <a:ext cx="12192000" cy="2261917"/>
          </a:xfrm>
          <a:prstGeom prst="rect">
            <a:avLst/>
          </a:prstGeom>
        </p:spPr>
      </p:pic>
      <p:grpSp>
        <p:nvGrpSpPr>
          <p:cNvPr id="12290" name="Group 21"/>
          <p:cNvGrpSpPr/>
          <p:nvPr/>
        </p:nvGrpSpPr>
        <p:grpSpPr bwMode="auto">
          <a:xfrm>
            <a:off x="1600201" y="273050"/>
            <a:ext cx="4887913" cy="1784350"/>
            <a:chOff x="144" y="520"/>
            <a:chExt cx="1957" cy="1124"/>
          </a:xfrm>
        </p:grpSpPr>
        <p:sp>
          <p:nvSpPr>
            <p:cNvPr id="12377" name="Text Box 22"/>
            <p:cNvSpPr txBox="1">
              <a:spLocks noChangeArrowheads="1"/>
            </p:cNvSpPr>
            <p:nvPr/>
          </p:nvSpPr>
          <p:spPr bwMode="auto">
            <a:xfrm>
              <a:off x="319" y="520"/>
              <a:ext cx="1782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1: Viết (theo mẫu):</a:t>
              </a:r>
            </a:p>
          </p:txBody>
        </p:sp>
        <p:sp>
          <p:nvSpPr>
            <p:cNvPr id="12378" name="Oval 23"/>
            <p:cNvSpPr>
              <a:spLocks noChangeArrowheads="1"/>
            </p:cNvSpPr>
            <p:nvPr/>
          </p:nvSpPr>
          <p:spPr bwMode="auto">
            <a:xfrm>
              <a:off x="144" y="1305"/>
              <a:ext cx="358" cy="339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  <a:rou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aphicFrame>
        <p:nvGraphicFramePr>
          <p:cNvPr id="38" name="Group 3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1688902"/>
              </p:ext>
            </p:extLst>
          </p:nvPr>
        </p:nvGraphicFramePr>
        <p:xfrm>
          <a:off x="522524" y="1219201"/>
          <a:ext cx="10201041" cy="5396203"/>
        </p:xfrm>
        <a:graphic>
          <a:graphicData uri="http://schemas.openxmlformats.org/drawingml/2006/table">
            <a:tbl>
              <a:tblPr/>
              <a:tblGrid>
                <a:gridCol w="2565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5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9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90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53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53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53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753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909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90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753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501167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Đọc 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Viết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96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61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0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4" marR="91434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11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.VnTime" panose="020B7200000000000000" pitchFamily="34" charset="0"/>
                        <a:cs typeface="Arial" panose="020B0604020202020204" pitchFamily="34" charset="0"/>
                      </a:endParaRPr>
                    </a:p>
                  </a:txBody>
                  <a:tcPr marL="91434" marR="91434"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357" name="Text Box 102"/>
          <p:cNvSpPr txBox="1">
            <a:spLocks noChangeArrowheads="1"/>
          </p:cNvSpPr>
          <p:nvPr/>
        </p:nvSpPr>
        <p:spPr bwMode="auto">
          <a:xfrm>
            <a:off x="6195220" y="1898044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58" name="Text Box 103"/>
          <p:cNvSpPr txBox="1">
            <a:spLocks noChangeArrowheads="1"/>
          </p:cNvSpPr>
          <p:nvPr/>
        </p:nvSpPr>
        <p:spPr bwMode="auto">
          <a:xfrm>
            <a:off x="5557837" y="1783833"/>
            <a:ext cx="76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12359" name="Text Box 104"/>
          <p:cNvSpPr txBox="1">
            <a:spLocks noChangeArrowheads="1"/>
          </p:cNvSpPr>
          <p:nvPr/>
        </p:nvSpPr>
        <p:spPr bwMode="auto">
          <a:xfrm>
            <a:off x="4948238" y="1752601"/>
            <a:ext cx="914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0" name="Text Box 105"/>
          <p:cNvSpPr txBox="1">
            <a:spLocks noChangeArrowheads="1"/>
          </p:cNvSpPr>
          <p:nvPr/>
        </p:nvSpPr>
        <p:spPr bwMode="auto">
          <a:xfrm>
            <a:off x="5288704" y="1263650"/>
            <a:ext cx="11272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1" name="Text Box 106"/>
          <p:cNvSpPr txBox="1">
            <a:spLocks noChangeArrowheads="1"/>
          </p:cNvSpPr>
          <p:nvPr/>
        </p:nvSpPr>
        <p:spPr bwMode="auto">
          <a:xfrm>
            <a:off x="6897462" y="1781309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2" name="Text Box 107"/>
          <p:cNvSpPr txBox="1">
            <a:spLocks noChangeArrowheads="1"/>
          </p:cNvSpPr>
          <p:nvPr/>
        </p:nvSpPr>
        <p:spPr bwMode="auto">
          <a:xfrm>
            <a:off x="7534049" y="1804666"/>
            <a:ext cx="914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3" name="Text Box 108"/>
          <p:cNvSpPr txBox="1">
            <a:spLocks noChangeArrowheads="1"/>
          </p:cNvSpPr>
          <p:nvPr/>
        </p:nvSpPr>
        <p:spPr bwMode="auto">
          <a:xfrm>
            <a:off x="8214325" y="1815441"/>
            <a:ext cx="838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4" name="Text Box 109"/>
          <p:cNvSpPr txBox="1">
            <a:spLocks noChangeArrowheads="1"/>
          </p:cNvSpPr>
          <p:nvPr/>
        </p:nvSpPr>
        <p:spPr bwMode="auto">
          <a:xfrm>
            <a:off x="8877144" y="1859916"/>
            <a:ext cx="7620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365" name="Text Box 110"/>
          <p:cNvSpPr txBox="1">
            <a:spLocks noChangeArrowheads="1"/>
          </p:cNvSpPr>
          <p:nvPr/>
        </p:nvSpPr>
        <p:spPr bwMode="auto">
          <a:xfrm>
            <a:off x="9445988" y="1875632"/>
            <a:ext cx="762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366" name="Text Box 111"/>
          <p:cNvSpPr txBox="1">
            <a:spLocks noChangeArrowheads="1"/>
          </p:cNvSpPr>
          <p:nvPr/>
        </p:nvSpPr>
        <p:spPr bwMode="auto">
          <a:xfrm>
            <a:off x="10015327" y="1875632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67" name="Text Box 112"/>
          <p:cNvSpPr txBox="1">
            <a:spLocks noChangeArrowheads="1"/>
          </p:cNvSpPr>
          <p:nvPr/>
        </p:nvSpPr>
        <p:spPr bwMode="auto">
          <a:xfrm>
            <a:off x="9128259" y="1243013"/>
            <a:ext cx="2133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đơn vị</a:t>
            </a:r>
          </a:p>
        </p:txBody>
      </p:sp>
      <p:sp>
        <p:nvSpPr>
          <p:cNvPr id="12368" name="Text Box 113"/>
          <p:cNvSpPr txBox="1">
            <a:spLocks noChangeArrowheads="1"/>
          </p:cNvSpPr>
          <p:nvPr/>
        </p:nvSpPr>
        <p:spPr bwMode="auto">
          <a:xfrm>
            <a:off x="7283450" y="1263650"/>
            <a:ext cx="2133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Lớp nghìn</a:t>
            </a:r>
          </a:p>
        </p:txBody>
      </p:sp>
      <p:sp>
        <p:nvSpPr>
          <p:cNvPr id="51" name="Text Box 105"/>
          <p:cNvSpPr txBox="1">
            <a:spLocks noChangeArrowheads="1"/>
          </p:cNvSpPr>
          <p:nvPr/>
        </p:nvSpPr>
        <p:spPr bwMode="auto">
          <a:xfrm>
            <a:off x="3113035" y="3049511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315</a:t>
            </a:r>
          </a:p>
        </p:txBody>
      </p:sp>
      <p:sp>
        <p:nvSpPr>
          <p:cNvPr id="52" name="Text Box 105"/>
          <p:cNvSpPr txBox="1">
            <a:spLocks noChangeArrowheads="1"/>
          </p:cNvSpPr>
          <p:nvPr/>
        </p:nvSpPr>
        <p:spPr bwMode="auto">
          <a:xfrm>
            <a:off x="3079098" y="5548584"/>
            <a:ext cx="17224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403 210 715</a:t>
            </a:r>
          </a:p>
        </p:txBody>
      </p:sp>
      <p:sp>
        <p:nvSpPr>
          <p:cNvPr id="53" name="Text Box 105"/>
          <p:cNvSpPr txBox="1">
            <a:spLocks noChangeArrowheads="1"/>
          </p:cNvSpPr>
          <p:nvPr/>
        </p:nvSpPr>
        <p:spPr bwMode="auto">
          <a:xfrm>
            <a:off x="594610" y="2619461"/>
            <a:ext cx="233488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94610" y="3924694"/>
            <a:ext cx="23053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endParaRPr lang="en-US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05"/>
          <p:cNvSpPr txBox="1">
            <a:spLocks noChangeArrowheads="1"/>
          </p:cNvSpPr>
          <p:nvPr/>
        </p:nvSpPr>
        <p:spPr bwMode="auto">
          <a:xfrm>
            <a:off x="3624209" y="3056655"/>
            <a:ext cx="646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</a:p>
        </p:txBody>
      </p:sp>
      <p:sp>
        <p:nvSpPr>
          <p:cNvPr id="56" name="Text Box 105"/>
          <p:cNvSpPr txBox="1">
            <a:spLocks noChangeArrowheads="1"/>
          </p:cNvSpPr>
          <p:nvPr/>
        </p:nvSpPr>
        <p:spPr bwMode="auto">
          <a:xfrm>
            <a:off x="4179610" y="3047719"/>
            <a:ext cx="6461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806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39339" y="1187331"/>
            <a:ext cx="0" cy="54747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862527" y="1187330"/>
            <a:ext cx="14617" cy="53430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105"/>
          <p:cNvSpPr txBox="1">
            <a:spLocks noChangeArrowheads="1"/>
          </p:cNvSpPr>
          <p:nvPr/>
        </p:nvSpPr>
        <p:spPr bwMode="auto">
          <a:xfrm>
            <a:off x="3112769" y="4275990"/>
            <a:ext cx="17235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850 304 900</a:t>
            </a:r>
          </a:p>
        </p:txBody>
      </p:sp>
      <p:sp>
        <p:nvSpPr>
          <p:cNvPr id="28" name="Text Box 105"/>
          <p:cNvSpPr txBox="1">
            <a:spLocks noChangeArrowheads="1"/>
          </p:cNvSpPr>
          <p:nvPr/>
        </p:nvSpPr>
        <p:spPr bwMode="auto">
          <a:xfrm>
            <a:off x="565113" y="5206957"/>
            <a:ext cx="24979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05"/>
          <p:cNvSpPr txBox="1">
            <a:spLocks noChangeArrowheads="1"/>
          </p:cNvSpPr>
          <p:nvPr/>
        </p:nvSpPr>
        <p:spPr bwMode="auto">
          <a:xfrm>
            <a:off x="5014396" y="4283437"/>
            <a:ext cx="3385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Text Box 105"/>
          <p:cNvSpPr txBox="1">
            <a:spLocks noChangeArrowheads="1"/>
          </p:cNvSpPr>
          <p:nvPr/>
        </p:nvSpPr>
        <p:spPr bwMode="auto">
          <a:xfrm>
            <a:off x="5678635" y="4283437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Text Box 105"/>
          <p:cNvSpPr txBox="1">
            <a:spLocks noChangeArrowheads="1"/>
          </p:cNvSpPr>
          <p:nvPr/>
        </p:nvSpPr>
        <p:spPr bwMode="auto">
          <a:xfrm>
            <a:off x="6293746" y="4283437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3" name="Text Box 105"/>
          <p:cNvSpPr txBox="1">
            <a:spLocks noChangeArrowheads="1"/>
          </p:cNvSpPr>
          <p:nvPr/>
        </p:nvSpPr>
        <p:spPr bwMode="auto">
          <a:xfrm>
            <a:off x="6969446" y="4275990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Text Box 105"/>
          <p:cNvSpPr txBox="1">
            <a:spLocks noChangeArrowheads="1"/>
          </p:cNvSpPr>
          <p:nvPr/>
        </p:nvSpPr>
        <p:spPr bwMode="auto">
          <a:xfrm>
            <a:off x="7645597" y="4265333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5" name="Text Box 105"/>
          <p:cNvSpPr txBox="1">
            <a:spLocks noChangeArrowheads="1"/>
          </p:cNvSpPr>
          <p:nvPr/>
        </p:nvSpPr>
        <p:spPr bwMode="auto">
          <a:xfrm>
            <a:off x="8362913" y="4265332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Text Box 105"/>
          <p:cNvSpPr txBox="1">
            <a:spLocks noChangeArrowheads="1"/>
          </p:cNvSpPr>
          <p:nvPr/>
        </p:nvSpPr>
        <p:spPr bwMode="auto">
          <a:xfrm>
            <a:off x="9003198" y="4305060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7" name="Text Box 105"/>
          <p:cNvSpPr txBox="1">
            <a:spLocks noChangeArrowheads="1"/>
          </p:cNvSpPr>
          <p:nvPr/>
        </p:nvSpPr>
        <p:spPr bwMode="auto">
          <a:xfrm>
            <a:off x="9579843" y="4305059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9" name="Text Box 105"/>
          <p:cNvSpPr txBox="1">
            <a:spLocks noChangeArrowheads="1"/>
          </p:cNvSpPr>
          <p:nvPr/>
        </p:nvSpPr>
        <p:spPr bwMode="auto">
          <a:xfrm>
            <a:off x="10227049" y="4305059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0" name="Text Box 105"/>
          <p:cNvSpPr txBox="1">
            <a:spLocks noChangeArrowheads="1"/>
          </p:cNvSpPr>
          <p:nvPr/>
        </p:nvSpPr>
        <p:spPr bwMode="auto">
          <a:xfrm>
            <a:off x="4935183" y="5579769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1" name="Text Box 105"/>
          <p:cNvSpPr txBox="1">
            <a:spLocks noChangeArrowheads="1"/>
          </p:cNvSpPr>
          <p:nvPr/>
        </p:nvSpPr>
        <p:spPr bwMode="auto">
          <a:xfrm>
            <a:off x="5599422" y="5579769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 Box 105"/>
          <p:cNvSpPr txBox="1">
            <a:spLocks noChangeArrowheads="1"/>
          </p:cNvSpPr>
          <p:nvPr/>
        </p:nvSpPr>
        <p:spPr bwMode="auto">
          <a:xfrm>
            <a:off x="6214533" y="5579769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3" name="Text Box 105"/>
          <p:cNvSpPr txBox="1">
            <a:spLocks noChangeArrowheads="1"/>
          </p:cNvSpPr>
          <p:nvPr/>
        </p:nvSpPr>
        <p:spPr bwMode="auto">
          <a:xfrm>
            <a:off x="6890233" y="5572322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 Box 105"/>
          <p:cNvSpPr txBox="1">
            <a:spLocks noChangeArrowheads="1"/>
          </p:cNvSpPr>
          <p:nvPr/>
        </p:nvSpPr>
        <p:spPr bwMode="auto">
          <a:xfrm>
            <a:off x="7566384" y="5561665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5" name="Text Box 105"/>
          <p:cNvSpPr txBox="1">
            <a:spLocks noChangeArrowheads="1"/>
          </p:cNvSpPr>
          <p:nvPr/>
        </p:nvSpPr>
        <p:spPr bwMode="auto">
          <a:xfrm>
            <a:off x="8283700" y="5561664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6" name="Text Box 105"/>
          <p:cNvSpPr txBox="1">
            <a:spLocks noChangeArrowheads="1"/>
          </p:cNvSpPr>
          <p:nvPr/>
        </p:nvSpPr>
        <p:spPr bwMode="auto">
          <a:xfrm>
            <a:off x="8899074" y="5561664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7" name="Text Box 105"/>
          <p:cNvSpPr txBox="1">
            <a:spLocks noChangeArrowheads="1"/>
          </p:cNvSpPr>
          <p:nvPr/>
        </p:nvSpPr>
        <p:spPr bwMode="auto">
          <a:xfrm>
            <a:off x="9500630" y="5601391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 Box 105"/>
          <p:cNvSpPr txBox="1">
            <a:spLocks noChangeArrowheads="1"/>
          </p:cNvSpPr>
          <p:nvPr/>
        </p:nvSpPr>
        <p:spPr bwMode="auto">
          <a:xfrm>
            <a:off x="10147836" y="5601391"/>
            <a:ext cx="3385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D711143E-49C7-4DE4-B24C-F67AFE7BAE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812" y="2750571"/>
            <a:ext cx="1540014" cy="1101799"/>
          </a:xfrm>
          <a:prstGeom prst="rect">
            <a:avLst/>
          </a:prstGeom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AA600782-286F-4FE0-BFD0-9228D4CC38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590" y="3874805"/>
            <a:ext cx="1397731" cy="139773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C163F55-EF01-48AD-8C3D-A29C20ACAD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0" y="5216183"/>
            <a:ext cx="1541702" cy="154170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5" grpId="0"/>
      <p:bldP spid="5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707</Words>
  <Application>Microsoft Office PowerPoint</Application>
  <PresentationFormat>Widescreen</PresentationFormat>
  <Paragraphs>189</Paragraphs>
  <Slides>28</Slides>
  <Notes>14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Times New Roman</vt:lpstr>
      <vt:lpstr>Calibri Light</vt:lpstr>
      <vt:lpstr>HP-009</vt:lpstr>
      <vt:lpstr>Calibri</vt:lpstr>
      <vt:lpstr>SimSun</vt:lpstr>
      <vt:lpstr>UVN Bai Sau</vt:lpstr>
      <vt:lpstr>.VnTime</vt:lpstr>
      <vt:lpstr>UTM Cafeta</vt:lpstr>
      <vt:lpstr>UTM Colossalis</vt:lpstr>
      <vt:lpstr>Arial</vt:lpstr>
      <vt:lpstr>UTM Loko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Ha</cp:keywords>
  <dc:description>http://www.ypppt.com/</dc:description>
  <cp:lastModifiedBy>Nguyen Huu Hieu</cp:lastModifiedBy>
  <cp:revision>157</cp:revision>
  <dcterms:created xsi:type="dcterms:W3CDTF">2018-01-28T08:07:00Z</dcterms:created>
  <dcterms:modified xsi:type="dcterms:W3CDTF">2021-09-13T13:29:50Z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1033-11.2.0.10265</vt:lpwstr>
  </property>
  <property fmtid="{D5CDD505-2E9C-101B-9397-08002B2CF9AE}" pid="3" name="ICV">
    <vt:lpwstr>98334788D20D40A58192C9229B6F9438</vt:lpwstr>
  </property>
</Properties>
</file>