
<file path=[Content_Types].xml><?xml version="1.0" encoding="utf-8"?>
<Types xmlns="http://schemas.openxmlformats.org/package/2006/content-types">
  <Default Extension="gif" ContentType="image/gif"/>
  <Default Extension="jfif" ContentType="image/jpeg"/>
  <Default Extension="jpeg" ContentType="image/jpeg"/>
  <Default Extension="jpg" ContentType="image/j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4.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0" r:id="rId1"/>
    <p:sldMasterId id="2147483733" r:id="rId2"/>
    <p:sldMasterId id="2147483748" r:id="rId3"/>
    <p:sldMasterId id="2147483773" r:id="rId4"/>
    <p:sldMasterId id="2147483812" r:id="rId5"/>
  </p:sldMasterIdLst>
  <p:notesMasterIdLst>
    <p:notesMasterId r:id="rId47"/>
  </p:notesMasterIdLst>
  <p:sldIdLst>
    <p:sldId id="443" r:id="rId6"/>
    <p:sldId id="316" r:id="rId7"/>
    <p:sldId id="257" r:id="rId8"/>
    <p:sldId id="322" r:id="rId9"/>
    <p:sldId id="323" r:id="rId10"/>
    <p:sldId id="318" r:id="rId11"/>
    <p:sldId id="426" r:id="rId12"/>
    <p:sldId id="324" r:id="rId13"/>
    <p:sldId id="346" r:id="rId14"/>
    <p:sldId id="406" r:id="rId15"/>
    <p:sldId id="440" r:id="rId16"/>
    <p:sldId id="398" r:id="rId17"/>
    <p:sldId id="306" r:id="rId18"/>
    <p:sldId id="400" r:id="rId19"/>
    <p:sldId id="428" r:id="rId20"/>
    <p:sldId id="401" r:id="rId21"/>
    <p:sldId id="294" r:id="rId22"/>
    <p:sldId id="295" r:id="rId23"/>
    <p:sldId id="296" r:id="rId24"/>
    <p:sldId id="387" r:id="rId25"/>
    <p:sldId id="274" r:id="rId26"/>
    <p:sldId id="302" r:id="rId27"/>
    <p:sldId id="279" r:id="rId28"/>
    <p:sldId id="280" r:id="rId29"/>
    <p:sldId id="281" r:id="rId30"/>
    <p:sldId id="328" r:id="rId31"/>
    <p:sldId id="445" r:id="rId32"/>
    <p:sldId id="284" r:id="rId33"/>
    <p:sldId id="305" r:id="rId34"/>
    <p:sldId id="442" r:id="rId35"/>
    <p:sldId id="444" r:id="rId36"/>
    <p:sldId id="438" r:id="rId37"/>
    <p:sldId id="437" r:id="rId38"/>
    <p:sldId id="272" r:id="rId39"/>
    <p:sldId id="433" r:id="rId40"/>
    <p:sldId id="434" r:id="rId41"/>
    <p:sldId id="435" r:id="rId42"/>
    <p:sldId id="432" r:id="rId43"/>
    <p:sldId id="436" r:id="rId44"/>
    <p:sldId id="326" r:id="rId45"/>
    <p:sldId id="439" r:id="rId46"/>
  </p:sldIdLst>
  <p:sldSz cx="12192000" cy="6858000"/>
  <p:notesSz cx="6858000" cy="9144000"/>
  <p:defaultTextStyle>
    <a:defPPr>
      <a:defRPr lang="en-US"/>
    </a:defPPr>
    <a:lvl1pPr algn="l" rtl="0" fontAlgn="base">
      <a:spcBef>
        <a:spcPct val="0"/>
      </a:spcBef>
      <a:spcAft>
        <a:spcPct val="0"/>
      </a:spcAft>
      <a:defRPr kern="1200">
        <a:solidFill>
          <a:schemeClr val="tx1"/>
        </a:solidFill>
        <a:latin typeface="Arial" pitchFamily="34"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mn-cs"/>
      </a:defRPr>
    </a:lvl2pPr>
    <a:lvl3pPr marL="914400" algn="l" rtl="0" fontAlgn="base">
      <a:spcBef>
        <a:spcPct val="0"/>
      </a:spcBef>
      <a:spcAft>
        <a:spcPct val="0"/>
      </a:spcAft>
      <a:defRPr kern="1200">
        <a:solidFill>
          <a:schemeClr val="tx1"/>
        </a:solidFill>
        <a:latin typeface="Arial" pitchFamily="34" charset="0"/>
        <a:ea typeface="+mn-ea"/>
        <a:cs typeface="+mn-cs"/>
      </a:defRPr>
    </a:lvl3pPr>
    <a:lvl4pPr marL="1371600" algn="l" rtl="0" fontAlgn="base">
      <a:spcBef>
        <a:spcPct val="0"/>
      </a:spcBef>
      <a:spcAft>
        <a:spcPct val="0"/>
      </a:spcAft>
      <a:defRPr kern="1200">
        <a:solidFill>
          <a:schemeClr val="tx1"/>
        </a:solidFill>
        <a:latin typeface="Arial" pitchFamily="34" charset="0"/>
        <a:ea typeface="+mn-ea"/>
        <a:cs typeface="+mn-cs"/>
      </a:defRPr>
    </a:lvl4pPr>
    <a:lvl5pPr marL="1828800" algn="l" rtl="0" fontAlgn="base">
      <a:spcBef>
        <a:spcPct val="0"/>
      </a:spcBef>
      <a:spcAft>
        <a:spcPct val="0"/>
      </a:spcAft>
      <a:defRPr kern="1200">
        <a:solidFill>
          <a:schemeClr val="tx1"/>
        </a:solidFill>
        <a:latin typeface="Arial" pitchFamily="34" charset="0"/>
        <a:ea typeface="+mn-ea"/>
        <a:cs typeface="+mn-cs"/>
      </a:defRPr>
    </a:lvl5pPr>
    <a:lvl6pPr marL="2286000" algn="l" defTabSz="914400" rtl="0" eaLnBrk="1" latinLnBrk="0" hangingPunct="1">
      <a:defRPr kern="1200">
        <a:solidFill>
          <a:schemeClr val="tx1"/>
        </a:solidFill>
        <a:latin typeface="Arial" pitchFamily="34" charset="0"/>
        <a:ea typeface="+mn-ea"/>
        <a:cs typeface="+mn-cs"/>
      </a:defRPr>
    </a:lvl6pPr>
    <a:lvl7pPr marL="2743200" algn="l" defTabSz="914400" rtl="0" eaLnBrk="1" latinLnBrk="0" hangingPunct="1">
      <a:defRPr kern="1200">
        <a:solidFill>
          <a:schemeClr val="tx1"/>
        </a:solidFill>
        <a:latin typeface="Arial" pitchFamily="34" charset="0"/>
        <a:ea typeface="+mn-ea"/>
        <a:cs typeface="+mn-cs"/>
      </a:defRPr>
    </a:lvl7pPr>
    <a:lvl8pPr marL="3200400" algn="l" defTabSz="914400" rtl="0" eaLnBrk="1" latinLnBrk="0" hangingPunct="1">
      <a:defRPr kern="1200">
        <a:solidFill>
          <a:schemeClr val="tx1"/>
        </a:solidFill>
        <a:latin typeface="Arial" pitchFamily="34" charset="0"/>
        <a:ea typeface="+mn-ea"/>
        <a:cs typeface="+mn-cs"/>
      </a:defRPr>
    </a:lvl8pPr>
    <a:lvl9pPr marL="3657600" algn="l" defTabSz="914400" rtl="0" eaLnBrk="1" latinLnBrk="0" hangingPunct="1">
      <a:defRPr kern="1200">
        <a:solidFill>
          <a:schemeClr val="tx1"/>
        </a:solidFill>
        <a:latin typeface="Arial" pitchFamily="34" charset="0"/>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3CC"/>
    <a:srgbClr val="660066"/>
    <a:srgbClr val="FFFFFF"/>
    <a:srgbClr val="FF0000"/>
    <a:srgbClr val="D60093"/>
    <a:srgbClr val="00FFFF"/>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147" autoAdjust="0"/>
    <p:restoredTop sz="94660"/>
  </p:normalViewPr>
  <p:slideViewPr>
    <p:cSldViewPr>
      <p:cViewPr varScale="1">
        <p:scale>
          <a:sx n="76" d="100"/>
          <a:sy n="76" d="100"/>
        </p:scale>
        <p:origin x="936" y="43"/>
      </p:cViewPr>
      <p:guideLst>
        <p:guide orient="horz" pos="2160"/>
        <p:guide pos="384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3" Type="http://schemas.openxmlformats.org/officeDocument/2006/relationships/slideMaster" Target="slideMasters/slideMaster3.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41" Type="http://schemas.openxmlformats.org/officeDocument/2006/relationships/slide" Target="slides/slide36.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viewProps" Target="viewProps.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presProps" Target="presProps.xml"/><Relationship Id="rId8" Type="http://schemas.openxmlformats.org/officeDocument/2006/relationships/slide" Target="slides/slide3.xml"/><Relationship Id="rId51"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19459" name="Rectangle 3"/>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19460" name="Rectangle 4"/>
          <p:cNvSpPr>
            <a:spLocks noGrp="1" noRot="1" noChangeAspect="1" noChangeArrowheads="1" noTextEdit="1"/>
          </p:cNvSpPr>
          <p:nvPr>
            <p:ph type="sldImg" idx="2"/>
          </p:nvPr>
        </p:nvSpPr>
        <p:spPr bwMode="auto">
          <a:xfrm>
            <a:off x="381000" y="685800"/>
            <a:ext cx="6096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9461" name="Rectangle 5"/>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462" name="Rectangle 6"/>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19463" name="Rectangle 7"/>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ACEEE61A-F3E3-4876-82BE-2235FDD851D5}" type="slidenum">
              <a:rPr lang="en-US"/>
              <a:pPr/>
              <a:t>‹#›</a:t>
            </a:fld>
            <a:endParaRPr lang="en-US"/>
          </a:p>
        </p:txBody>
      </p:sp>
    </p:spTree>
    <p:extLst>
      <p:ext uri="{BB962C8B-B14F-4D97-AF65-F5344CB8AC3E}">
        <p14:creationId xmlns:p14="http://schemas.microsoft.com/office/powerpoint/2010/main" val="504510554"/>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pitchFamily="34" charset="0"/>
        <a:ea typeface="+mn-ea"/>
        <a:cs typeface="+mn-cs"/>
      </a:defRPr>
    </a:lvl1pPr>
    <a:lvl2pPr marL="457200" algn="l" rtl="0" fontAlgn="base">
      <a:spcBef>
        <a:spcPct val="30000"/>
      </a:spcBef>
      <a:spcAft>
        <a:spcPct val="0"/>
      </a:spcAft>
      <a:defRPr sz="1200" kern="1200">
        <a:solidFill>
          <a:schemeClr val="tx1"/>
        </a:solidFill>
        <a:latin typeface="Arial" pitchFamily="34" charset="0"/>
        <a:ea typeface="+mn-ea"/>
        <a:cs typeface="+mn-cs"/>
      </a:defRPr>
    </a:lvl2pPr>
    <a:lvl3pPr marL="914400" algn="l" rtl="0" fontAlgn="base">
      <a:spcBef>
        <a:spcPct val="30000"/>
      </a:spcBef>
      <a:spcAft>
        <a:spcPct val="0"/>
      </a:spcAft>
      <a:defRPr sz="1200" kern="1200">
        <a:solidFill>
          <a:schemeClr val="tx1"/>
        </a:solidFill>
        <a:latin typeface="Arial" pitchFamily="34" charset="0"/>
        <a:ea typeface="+mn-ea"/>
        <a:cs typeface="+mn-cs"/>
      </a:defRPr>
    </a:lvl3pPr>
    <a:lvl4pPr marL="1371600" algn="l" rtl="0" fontAlgn="base">
      <a:spcBef>
        <a:spcPct val="30000"/>
      </a:spcBef>
      <a:spcAft>
        <a:spcPct val="0"/>
      </a:spcAft>
      <a:defRPr sz="1200" kern="1200">
        <a:solidFill>
          <a:schemeClr val="tx1"/>
        </a:solidFill>
        <a:latin typeface="Arial" pitchFamily="34" charset="0"/>
        <a:ea typeface="+mn-ea"/>
        <a:cs typeface="+mn-cs"/>
      </a:defRPr>
    </a:lvl4pPr>
    <a:lvl5pPr marL="1828800" algn="l" rtl="0" fontAlgn="base">
      <a:spcBef>
        <a:spcPct val="30000"/>
      </a:spcBef>
      <a:spcAft>
        <a:spcPct val="0"/>
      </a:spcAft>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
        <p:cNvGrpSpPr/>
        <p:nvPr/>
      </p:nvGrpSpPr>
      <p:grpSpPr>
        <a:xfrm>
          <a:off x="0" y="0"/>
          <a:ext cx="0" cy="0"/>
          <a:chOff x="0" y="0"/>
          <a:chExt cx="0" cy="0"/>
        </a:xfrm>
      </p:grpSpPr>
      <p:sp>
        <p:nvSpPr>
          <p:cNvPr id="223" name="Google Shape;22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 name="Google Shape;22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CEEE61A-F3E3-4876-82BE-2235FDD851D5}"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8079634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FDE1E8D-27FD-4A16-AB26-A0D9173CA49A}" type="slidenum">
              <a:rPr kumimoji="0" lang="en-US" sz="1200" b="0" i="0" u="none" strike="noStrike" kern="1200" cap="none" spc="0" normalizeH="0" baseline="0" noProof="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
        <p:nvSpPr>
          <p:cNvPr id="31746"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7BA87A45-BE1E-45AC-9DC5-F9BCEA127E36}"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1747" name="Rectangle 2"/>
          <p:cNvSpPr>
            <a:spLocks noGrp="1" noRot="1" noChangeAspect="1" noChangeArrowheads="1" noTextEdit="1"/>
          </p:cNvSpPr>
          <p:nvPr>
            <p:ph type="sldImg"/>
          </p:nvPr>
        </p:nvSpPr>
        <p:spPr>
          <a:xfrm>
            <a:off x="381000" y="685800"/>
            <a:ext cx="6096000" cy="3429000"/>
          </a:xfrm>
          <a:ln/>
        </p:spPr>
      </p:sp>
      <p:sp>
        <p:nvSpPr>
          <p:cNvPr id="31748" name="Rectangle 3"/>
          <p:cNvSpPr>
            <a:spLocks noGrp="1" noChangeArrowheads="1"/>
          </p:cNvSpPr>
          <p:nvPr>
            <p:ph type="body" idx="1"/>
          </p:nvPr>
        </p:nvSpPr>
        <p:spPr/>
        <p:txBody>
          <a:bodyPr/>
          <a:lstStyle/>
          <a:p>
            <a:endParaRPr lang="vi-VN"/>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a:extLst>
              <a:ext uri="{FF2B5EF4-FFF2-40B4-BE49-F238E27FC236}">
                <a16:creationId xmlns:a16="http://schemas.microsoft.com/office/drawing/2014/main" id="{18B9A997-4469-4A77-9DFC-A3664BF4588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Garamond" panose="02020404030301010803" pitchFamily="18" charset="0"/>
              </a:defRPr>
            </a:lvl1pPr>
            <a:lvl2pPr marL="742950" indent="-285750">
              <a:defRPr sz="2800">
                <a:solidFill>
                  <a:schemeClr val="tx1"/>
                </a:solidFill>
                <a:latin typeface="Garamond" panose="02020404030301010803" pitchFamily="18" charset="0"/>
              </a:defRPr>
            </a:lvl2pPr>
            <a:lvl3pPr marL="1143000" indent="-228600">
              <a:defRPr sz="2800">
                <a:solidFill>
                  <a:schemeClr val="tx1"/>
                </a:solidFill>
                <a:latin typeface="Garamond" panose="02020404030301010803" pitchFamily="18" charset="0"/>
              </a:defRPr>
            </a:lvl3pPr>
            <a:lvl4pPr marL="1600200" indent="-228600">
              <a:defRPr sz="2800">
                <a:solidFill>
                  <a:schemeClr val="tx1"/>
                </a:solidFill>
                <a:latin typeface="Garamond" panose="02020404030301010803" pitchFamily="18" charset="0"/>
              </a:defRPr>
            </a:lvl4pPr>
            <a:lvl5pPr marL="2057400" indent="-228600">
              <a:defRPr sz="2800">
                <a:solidFill>
                  <a:schemeClr val="tx1"/>
                </a:solidFill>
                <a:latin typeface="Garamond" panose="02020404030301010803" pitchFamily="18" charset="0"/>
              </a:defRPr>
            </a:lvl5pPr>
            <a:lvl6pPr marL="2514600" indent="-228600" eaLnBrk="0" fontAlgn="base" hangingPunct="0">
              <a:spcBef>
                <a:spcPct val="0"/>
              </a:spcBef>
              <a:spcAft>
                <a:spcPct val="0"/>
              </a:spcAft>
              <a:defRPr sz="2800">
                <a:solidFill>
                  <a:schemeClr val="tx1"/>
                </a:solidFill>
                <a:latin typeface="Garamond" panose="02020404030301010803" pitchFamily="18" charset="0"/>
              </a:defRPr>
            </a:lvl6pPr>
            <a:lvl7pPr marL="2971800" indent="-228600" eaLnBrk="0" fontAlgn="base" hangingPunct="0">
              <a:spcBef>
                <a:spcPct val="0"/>
              </a:spcBef>
              <a:spcAft>
                <a:spcPct val="0"/>
              </a:spcAft>
              <a:defRPr sz="2800">
                <a:solidFill>
                  <a:schemeClr val="tx1"/>
                </a:solidFill>
                <a:latin typeface="Garamond" panose="02020404030301010803" pitchFamily="18" charset="0"/>
              </a:defRPr>
            </a:lvl7pPr>
            <a:lvl8pPr marL="3429000" indent="-228600" eaLnBrk="0" fontAlgn="base" hangingPunct="0">
              <a:spcBef>
                <a:spcPct val="0"/>
              </a:spcBef>
              <a:spcAft>
                <a:spcPct val="0"/>
              </a:spcAft>
              <a:defRPr sz="2800">
                <a:solidFill>
                  <a:schemeClr val="tx1"/>
                </a:solidFill>
                <a:latin typeface="Garamond" panose="02020404030301010803" pitchFamily="18" charset="0"/>
              </a:defRPr>
            </a:lvl8pPr>
            <a:lvl9pPr marL="3886200" indent="-228600" eaLnBrk="0" fontAlgn="base" hangingPunct="0">
              <a:spcBef>
                <a:spcPct val="0"/>
              </a:spcBef>
              <a:spcAft>
                <a:spcPct val="0"/>
              </a:spcAft>
              <a:defRPr sz="2800">
                <a:solidFill>
                  <a:schemeClr val="tx1"/>
                </a:solidFill>
                <a:latin typeface="Garamond" panose="02020404030301010803"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782A64-5E6B-4119-8D4F-79E43228629C}"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4339" name="Rectangle 2">
            <a:extLst>
              <a:ext uri="{FF2B5EF4-FFF2-40B4-BE49-F238E27FC236}">
                <a16:creationId xmlns:a16="http://schemas.microsoft.com/office/drawing/2014/main" id="{48300EA0-FF4F-4AE5-A836-3B853DA23A97}"/>
              </a:ext>
            </a:extLst>
          </p:cNvPr>
          <p:cNvSpPr>
            <a:spLocks noGrp="1" noRot="1" noChangeAspect="1" noChangeArrowheads="1" noTextEdit="1"/>
          </p:cNvSpPr>
          <p:nvPr>
            <p:ph type="sldImg"/>
          </p:nvPr>
        </p:nvSpPr>
        <p:spPr>
          <a:ln/>
        </p:spPr>
      </p:sp>
      <p:sp>
        <p:nvSpPr>
          <p:cNvPr id="14340" name="Rectangle 3">
            <a:extLst>
              <a:ext uri="{FF2B5EF4-FFF2-40B4-BE49-F238E27FC236}">
                <a16:creationId xmlns:a16="http://schemas.microsoft.com/office/drawing/2014/main" id="{42DA2538-2D84-4647-9CD5-55DB077E412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extLst>
      <p:ext uri="{BB962C8B-B14F-4D97-AF65-F5344CB8AC3E}">
        <p14:creationId xmlns:p14="http://schemas.microsoft.com/office/powerpoint/2010/main" val="18810719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80FC61-DE4F-4992-820D-64E00495F2B2}"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2E889BA-FCB4-4D62-8CE9-FCB889212576}"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D7D87CB-8DBB-4F2B-A672-A1D4DB358329}"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80FC61-DE4F-4992-820D-64E00495F2B2}" type="slidenum">
              <a:rPr lang="en-US" smtClean="0"/>
              <a:pPr/>
              <a:t>‹#›</a:t>
            </a:fld>
            <a:endParaRPr lang="en-US"/>
          </a:p>
        </p:txBody>
      </p:sp>
    </p:spTree>
    <p:extLst>
      <p:ext uri="{BB962C8B-B14F-4D97-AF65-F5344CB8AC3E}">
        <p14:creationId xmlns:p14="http://schemas.microsoft.com/office/powerpoint/2010/main" val="34023916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DA581E8-5F24-430F-BA50-0F3D5F67EBC9}" type="slidenum">
              <a:rPr lang="en-US" smtClean="0"/>
              <a:pPr/>
              <a:t>‹#›</a:t>
            </a:fld>
            <a:endParaRPr lang="en-US"/>
          </a:p>
        </p:txBody>
      </p:sp>
    </p:spTree>
    <p:extLst>
      <p:ext uri="{BB962C8B-B14F-4D97-AF65-F5344CB8AC3E}">
        <p14:creationId xmlns:p14="http://schemas.microsoft.com/office/powerpoint/2010/main" val="38447969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E06CC08-DFD7-4A78-8D7E-18D7A21C4343}" type="slidenum">
              <a:rPr lang="en-US" smtClean="0"/>
              <a:pPr/>
              <a:t>‹#›</a:t>
            </a:fld>
            <a:endParaRPr lang="en-US"/>
          </a:p>
        </p:txBody>
      </p:sp>
    </p:spTree>
    <p:extLst>
      <p:ext uri="{BB962C8B-B14F-4D97-AF65-F5344CB8AC3E}">
        <p14:creationId xmlns:p14="http://schemas.microsoft.com/office/powerpoint/2010/main" val="20640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DA581E8-5F24-430F-BA50-0F3D5F67EBC9}" type="slidenum">
              <a:rPr lang="en-US" smtClean="0"/>
              <a:pPr/>
              <a:t>‹#›</a:t>
            </a:fld>
            <a:endParaRPr lang="en-US"/>
          </a:p>
        </p:txBody>
      </p:sp>
    </p:spTree>
    <p:extLst>
      <p:ext uri="{BB962C8B-B14F-4D97-AF65-F5344CB8AC3E}">
        <p14:creationId xmlns:p14="http://schemas.microsoft.com/office/powerpoint/2010/main" val="320714190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DA581E8-5F24-430F-BA50-0F3D5F67EBC9}" type="slidenum">
              <a:rPr lang="en-US" smtClean="0"/>
              <a:pPr/>
              <a:t>‹#›</a:t>
            </a:fld>
            <a:endParaRPr lang="en-US"/>
          </a:p>
        </p:txBody>
      </p:sp>
    </p:spTree>
    <p:extLst>
      <p:ext uri="{BB962C8B-B14F-4D97-AF65-F5344CB8AC3E}">
        <p14:creationId xmlns:p14="http://schemas.microsoft.com/office/powerpoint/2010/main" val="113406085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7B47B6D-BB4F-4520-B366-AF804BFC8938}" type="slidenum">
              <a:rPr lang="en-US" smtClean="0"/>
              <a:pPr/>
              <a:t>‹#›</a:t>
            </a:fld>
            <a:endParaRPr lang="en-US"/>
          </a:p>
        </p:txBody>
      </p:sp>
    </p:spTree>
    <p:extLst>
      <p:ext uri="{BB962C8B-B14F-4D97-AF65-F5344CB8AC3E}">
        <p14:creationId xmlns:p14="http://schemas.microsoft.com/office/powerpoint/2010/main" val="17656661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0C587B8-3621-41C4-872D-EB3B66F3A8DB}" type="slidenum">
              <a:rPr lang="en-US" smtClean="0"/>
              <a:pPr/>
              <a:t>‹#›</a:t>
            </a:fld>
            <a:endParaRPr lang="en-US"/>
          </a:p>
        </p:txBody>
      </p:sp>
    </p:spTree>
    <p:extLst>
      <p:ext uri="{BB962C8B-B14F-4D97-AF65-F5344CB8AC3E}">
        <p14:creationId xmlns:p14="http://schemas.microsoft.com/office/powerpoint/2010/main" val="7357645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DA581E8-5F24-430F-BA50-0F3D5F67EBC9}" type="slidenum">
              <a:rPr lang="en-US" smtClean="0"/>
              <a:pPr/>
              <a:t>‹#›</a:t>
            </a:fld>
            <a:endParaRPr lang="en-US"/>
          </a:p>
        </p:txBody>
      </p:sp>
    </p:spTree>
    <p:extLst>
      <p:ext uri="{BB962C8B-B14F-4D97-AF65-F5344CB8AC3E}">
        <p14:creationId xmlns:p14="http://schemas.microsoft.com/office/powerpoint/2010/main" val="28146137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D97EE-D6FF-4F87-A9DD-D42FDB714F77}" type="slidenum">
              <a:rPr lang="en-US" smtClean="0"/>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E23AE49-4FD9-4EB6-8149-DAE73417D536}" type="slidenum">
              <a:rPr lang="en-US" smtClean="0"/>
              <a:pPr/>
              <a:t>‹#›</a:t>
            </a:fld>
            <a:endParaRPr lang="en-US"/>
          </a:p>
        </p:txBody>
      </p:sp>
    </p:spTree>
    <p:extLst>
      <p:ext uri="{BB962C8B-B14F-4D97-AF65-F5344CB8AC3E}">
        <p14:creationId xmlns:p14="http://schemas.microsoft.com/office/powerpoint/2010/main" val="127546679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DA581E8-5F24-430F-BA50-0F3D5F67EBC9}" type="slidenum">
              <a:rPr lang="en-US" smtClean="0"/>
              <a:pPr/>
              <a:t>‹#›</a:t>
            </a:fld>
            <a:endParaRPr lang="en-US"/>
          </a:p>
        </p:txBody>
      </p:sp>
    </p:spTree>
    <p:extLst>
      <p:ext uri="{BB962C8B-B14F-4D97-AF65-F5344CB8AC3E}">
        <p14:creationId xmlns:p14="http://schemas.microsoft.com/office/powerpoint/2010/main" val="224692111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DA581E8-5F24-430F-BA50-0F3D5F67EBC9}" type="slidenum">
              <a:rPr lang="en-US" smtClean="0"/>
              <a:pPr/>
              <a:t>‹#›</a:t>
            </a:fld>
            <a:endParaRPr lang="en-US"/>
          </a:p>
        </p:txBody>
      </p:sp>
    </p:spTree>
    <p:extLst>
      <p:ext uri="{BB962C8B-B14F-4D97-AF65-F5344CB8AC3E}">
        <p14:creationId xmlns:p14="http://schemas.microsoft.com/office/powerpoint/2010/main" val="188037594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699"/>
        <p:cNvGrpSpPr/>
        <p:nvPr/>
      </p:nvGrpSpPr>
      <p:grpSpPr>
        <a:xfrm>
          <a:off x="0" y="0"/>
          <a:ext cx="0" cy="0"/>
          <a:chOff x="0" y="0"/>
          <a:chExt cx="0" cy="0"/>
        </a:xfrm>
      </p:grpSpPr>
      <p:sp>
        <p:nvSpPr>
          <p:cNvPr id="2826" name="Google Shape;2826;p22"/>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64590026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25"/>
        <p:cNvGrpSpPr/>
        <p:nvPr/>
      </p:nvGrpSpPr>
      <p:grpSpPr>
        <a:xfrm>
          <a:off x="0" y="0"/>
          <a:ext cx="0" cy="0"/>
          <a:chOff x="0" y="0"/>
          <a:chExt cx="0" cy="0"/>
        </a:xfrm>
      </p:grpSpPr>
      <p:sp>
        <p:nvSpPr>
          <p:cNvPr id="127" name="Google Shape;127;p19"/>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89761460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2">
  <p:cSld name="1_Title only 2">
    <p:spTree>
      <p:nvGrpSpPr>
        <p:cNvPr id="1" name="Shape 125"/>
        <p:cNvGrpSpPr/>
        <p:nvPr/>
      </p:nvGrpSpPr>
      <p:grpSpPr>
        <a:xfrm>
          <a:off x="0" y="0"/>
          <a:ext cx="0" cy="0"/>
          <a:chOff x="0" y="0"/>
          <a:chExt cx="0" cy="0"/>
        </a:xfrm>
      </p:grpSpPr>
      <p:sp>
        <p:nvSpPr>
          <p:cNvPr id="127" name="Google Shape;127;p19"/>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75946706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1061993" y="-2410387"/>
            <a:ext cx="13975095" cy="13067979"/>
            <a:chOff x="-796495" y="-1807790"/>
            <a:chExt cx="10481321" cy="9800984"/>
          </a:xfrm>
        </p:grpSpPr>
        <p:sp>
          <p:nvSpPr>
            <p:cNvPr id="10" name="Google Shape;10;p2"/>
            <p:cNvSpPr/>
            <p:nvPr/>
          </p:nvSpPr>
          <p:spPr>
            <a:xfrm>
              <a:off x="-12661" y="-42117"/>
              <a:ext cx="9304236" cy="5277968"/>
            </a:xfrm>
            <a:custGeom>
              <a:avLst/>
              <a:gdLst/>
              <a:ahLst/>
              <a:cxnLst/>
              <a:rect l="l" t="t" r="r" b="b"/>
              <a:pathLst>
                <a:path w="198766" h="112753" extrusionOk="0">
                  <a:moveTo>
                    <a:pt x="1" y="0"/>
                  </a:moveTo>
                  <a:lnTo>
                    <a:pt x="1" y="112753"/>
                  </a:lnTo>
                  <a:lnTo>
                    <a:pt x="198766" y="112753"/>
                  </a:lnTo>
                  <a:lnTo>
                    <a:pt x="1987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 name="Google Shape;11;p2"/>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 name="Google Shape;12;p2"/>
            <p:cNvSpPr/>
            <p:nvPr/>
          </p:nvSpPr>
          <p:spPr>
            <a:xfrm>
              <a:off x="2689914" y="34397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 name="Google Shape;13;p2"/>
            <p:cNvSpPr/>
            <p:nvPr/>
          </p:nvSpPr>
          <p:spPr>
            <a:xfrm>
              <a:off x="2689918" y="71768"/>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a:off x="5128387" y="-1807790"/>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5" name="Google Shape;15;p2"/>
          <p:cNvGrpSpPr/>
          <p:nvPr/>
        </p:nvGrpSpPr>
        <p:grpSpPr>
          <a:xfrm>
            <a:off x="2552600" y="1928375"/>
            <a:ext cx="7239200" cy="3487521"/>
            <a:chOff x="1857300" y="1352550"/>
            <a:chExt cx="5429400" cy="2743200"/>
          </a:xfrm>
        </p:grpSpPr>
        <p:cxnSp>
          <p:nvCxnSpPr>
            <p:cNvPr id="16" name="Google Shape;16;p2"/>
            <p:cNvCxnSpPr/>
            <p:nvPr/>
          </p:nvCxnSpPr>
          <p:spPr>
            <a:xfrm>
              <a:off x="1857300" y="13525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17" name="Google Shape;17;p2"/>
            <p:cNvCxnSpPr/>
            <p:nvPr/>
          </p:nvCxnSpPr>
          <p:spPr>
            <a:xfrm>
              <a:off x="1857300" y="16573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18" name="Google Shape;18;p2"/>
            <p:cNvCxnSpPr/>
            <p:nvPr/>
          </p:nvCxnSpPr>
          <p:spPr>
            <a:xfrm>
              <a:off x="1857300" y="19621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19" name="Google Shape;19;p2"/>
            <p:cNvCxnSpPr/>
            <p:nvPr/>
          </p:nvCxnSpPr>
          <p:spPr>
            <a:xfrm>
              <a:off x="1857300" y="22669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0" name="Google Shape;20;p2"/>
            <p:cNvCxnSpPr/>
            <p:nvPr/>
          </p:nvCxnSpPr>
          <p:spPr>
            <a:xfrm>
              <a:off x="1857300" y="25717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1" name="Google Shape;21;p2"/>
            <p:cNvCxnSpPr/>
            <p:nvPr/>
          </p:nvCxnSpPr>
          <p:spPr>
            <a:xfrm>
              <a:off x="1857300" y="28765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2" name="Google Shape;22;p2"/>
            <p:cNvCxnSpPr/>
            <p:nvPr/>
          </p:nvCxnSpPr>
          <p:spPr>
            <a:xfrm>
              <a:off x="1857300" y="31813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3" name="Google Shape;23;p2"/>
            <p:cNvCxnSpPr/>
            <p:nvPr/>
          </p:nvCxnSpPr>
          <p:spPr>
            <a:xfrm>
              <a:off x="1857300" y="34861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4" name="Google Shape;24;p2"/>
            <p:cNvCxnSpPr/>
            <p:nvPr/>
          </p:nvCxnSpPr>
          <p:spPr>
            <a:xfrm>
              <a:off x="1857300" y="3790950"/>
              <a:ext cx="5429400" cy="0"/>
            </a:xfrm>
            <a:prstGeom prst="straightConnector1">
              <a:avLst/>
            </a:prstGeom>
            <a:noFill/>
            <a:ln w="9525" cap="flat" cmpd="sng">
              <a:solidFill>
                <a:srgbClr val="999999"/>
              </a:solidFill>
              <a:prstDash val="solid"/>
              <a:round/>
              <a:headEnd type="none" w="med" len="med"/>
              <a:tailEnd type="none" w="med" len="med"/>
            </a:ln>
          </p:spPr>
        </p:cxnSp>
        <p:cxnSp>
          <p:nvCxnSpPr>
            <p:cNvPr id="25" name="Google Shape;25;p2"/>
            <p:cNvCxnSpPr/>
            <p:nvPr/>
          </p:nvCxnSpPr>
          <p:spPr>
            <a:xfrm>
              <a:off x="1857300" y="4095750"/>
              <a:ext cx="5429400" cy="0"/>
            </a:xfrm>
            <a:prstGeom prst="straightConnector1">
              <a:avLst/>
            </a:prstGeom>
            <a:noFill/>
            <a:ln w="9525" cap="flat" cmpd="sng">
              <a:solidFill>
                <a:srgbClr val="999999"/>
              </a:solidFill>
              <a:prstDash val="solid"/>
              <a:round/>
              <a:headEnd type="none" w="med" len="med"/>
              <a:tailEnd type="none" w="med" len="med"/>
            </a:ln>
          </p:spPr>
        </p:cxnSp>
      </p:grpSp>
      <p:sp>
        <p:nvSpPr>
          <p:cNvPr id="26" name="Google Shape;26;p2"/>
          <p:cNvSpPr/>
          <p:nvPr/>
        </p:nvSpPr>
        <p:spPr>
          <a:xfrm>
            <a:off x="1828800" y="1221367"/>
            <a:ext cx="8712000" cy="4696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7" name="Google Shape;27;p2"/>
          <p:cNvGrpSpPr/>
          <p:nvPr/>
        </p:nvGrpSpPr>
        <p:grpSpPr>
          <a:xfrm>
            <a:off x="2565200" y="1944167"/>
            <a:ext cx="7239200" cy="3251200"/>
            <a:chOff x="1857300" y="1657350"/>
            <a:chExt cx="5429400" cy="2438400"/>
          </a:xfrm>
        </p:grpSpPr>
        <p:cxnSp>
          <p:nvCxnSpPr>
            <p:cNvPr id="28" name="Google Shape;28;p2"/>
            <p:cNvCxnSpPr/>
            <p:nvPr/>
          </p:nvCxnSpPr>
          <p:spPr>
            <a:xfrm>
              <a:off x="1857300" y="1657350"/>
              <a:ext cx="5429400" cy="0"/>
            </a:xfrm>
            <a:prstGeom prst="straightConnector1">
              <a:avLst/>
            </a:prstGeom>
            <a:noFill/>
            <a:ln w="9525" cap="flat" cmpd="sng">
              <a:solidFill>
                <a:schemeClr val="lt2"/>
              </a:solidFill>
              <a:prstDash val="solid"/>
              <a:round/>
              <a:headEnd type="none" w="med" len="med"/>
              <a:tailEnd type="none" w="med" len="med"/>
            </a:ln>
          </p:spPr>
        </p:cxnSp>
        <p:cxnSp>
          <p:nvCxnSpPr>
            <p:cNvPr id="29" name="Google Shape;29;p2"/>
            <p:cNvCxnSpPr/>
            <p:nvPr/>
          </p:nvCxnSpPr>
          <p:spPr>
            <a:xfrm>
              <a:off x="1857300" y="1962150"/>
              <a:ext cx="5429400" cy="0"/>
            </a:xfrm>
            <a:prstGeom prst="straightConnector1">
              <a:avLst/>
            </a:prstGeom>
            <a:noFill/>
            <a:ln w="9525" cap="flat" cmpd="sng">
              <a:solidFill>
                <a:schemeClr val="lt2"/>
              </a:solidFill>
              <a:prstDash val="solid"/>
              <a:round/>
              <a:headEnd type="none" w="med" len="med"/>
              <a:tailEnd type="none" w="med" len="med"/>
            </a:ln>
          </p:spPr>
        </p:cxnSp>
        <p:cxnSp>
          <p:nvCxnSpPr>
            <p:cNvPr id="30" name="Google Shape;30;p2"/>
            <p:cNvCxnSpPr/>
            <p:nvPr/>
          </p:nvCxnSpPr>
          <p:spPr>
            <a:xfrm>
              <a:off x="1857300" y="2266950"/>
              <a:ext cx="5429400" cy="0"/>
            </a:xfrm>
            <a:prstGeom prst="straightConnector1">
              <a:avLst/>
            </a:prstGeom>
            <a:noFill/>
            <a:ln w="9525" cap="flat" cmpd="sng">
              <a:solidFill>
                <a:schemeClr val="lt2"/>
              </a:solidFill>
              <a:prstDash val="solid"/>
              <a:round/>
              <a:headEnd type="none" w="med" len="med"/>
              <a:tailEnd type="none" w="med" len="med"/>
            </a:ln>
          </p:spPr>
        </p:cxnSp>
        <p:cxnSp>
          <p:nvCxnSpPr>
            <p:cNvPr id="31" name="Google Shape;31;p2"/>
            <p:cNvCxnSpPr/>
            <p:nvPr/>
          </p:nvCxnSpPr>
          <p:spPr>
            <a:xfrm>
              <a:off x="1857300" y="2571750"/>
              <a:ext cx="5429400" cy="0"/>
            </a:xfrm>
            <a:prstGeom prst="straightConnector1">
              <a:avLst/>
            </a:prstGeom>
            <a:noFill/>
            <a:ln w="9525" cap="flat" cmpd="sng">
              <a:solidFill>
                <a:schemeClr val="lt2"/>
              </a:solidFill>
              <a:prstDash val="solid"/>
              <a:round/>
              <a:headEnd type="none" w="med" len="med"/>
              <a:tailEnd type="none" w="med" len="med"/>
            </a:ln>
          </p:spPr>
        </p:cxnSp>
        <p:cxnSp>
          <p:nvCxnSpPr>
            <p:cNvPr id="32" name="Google Shape;32;p2"/>
            <p:cNvCxnSpPr/>
            <p:nvPr/>
          </p:nvCxnSpPr>
          <p:spPr>
            <a:xfrm>
              <a:off x="1857300" y="2876550"/>
              <a:ext cx="5429400" cy="0"/>
            </a:xfrm>
            <a:prstGeom prst="straightConnector1">
              <a:avLst/>
            </a:prstGeom>
            <a:noFill/>
            <a:ln w="9525" cap="flat" cmpd="sng">
              <a:solidFill>
                <a:schemeClr val="lt2"/>
              </a:solidFill>
              <a:prstDash val="solid"/>
              <a:round/>
              <a:headEnd type="none" w="med" len="med"/>
              <a:tailEnd type="none" w="med" len="med"/>
            </a:ln>
          </p:spPr>
        </p:cxnSp>
        <p:cxnSp>
          <p:nvCxnSpPr>
            <p:cNvPr id="33" name="Google Shape;33;p2"/>
            <p:cNvCxnSpPr/>
            <p:nvPr/>
          </p:nvCxnSpPr>
          <p:spPr>
            <a:xfrm>
              <a:off x="1857300" y="3181350"/>
              <a:ext cx="5429400" cy="0"/>
            </a:xfrm>
            <a:prstGeom prst="straightConnector1">
              <a:avLst/>
            </a:prstGeom>
            <a:noFill/>
            <a:ln w="9525" cap="flat" cmpd="sng">
              <a:solidFill>
                <a:schemeClr val="lt2"/>
              </a:solidFill>
              <a:prstDash val="solid"/>
              <a:round/>
              <a:headEnd type="none" w="med" len="med"/>
              <a:tailEnd type="none" w="med" len="med"/>
            </a:ln>
          </p:spPr>
        </p:cxnSp>
        <p:cxnSp>
          <p:nvCxnSpPr>
            <p:cNvPr id="34" name="Google Shape;34;p2"/>
            <p:cNvCxnSpPr/>
            <p:nvPr/>
          </p:nvCxnSpPr>
          <p:spPr>
            <a:xfrm>
              <a:off x="1857300" y="3486150"/>
              <a:ext cx="5429400" cy="0"/>
            </a:xfrm>
            <a:prstGeom prst="straightConnector1">
              <a:avLst/>
            </a:prstGeom>
            <a:noFill/>
            <a:ln w="9525" cap="flat" cmpd="sng">
              <a:solidFill>
                <a:schemeClr val="lt2"/>
              </a:solidFill>
              <a:prstDash val="solid"/>
              <a:round/>
              <a:headEnd type="none" w="med" len="med"/>
              <a:tailEnd type="none" w="med" len="med"/>
            </a:ln>
          </p:spPr>
        </p:cxnSp>
        <p:cxnSp>
          <p:nvCxnSpPr>
            <p:cNvPr id="35" name="Google Shape;35;p2"/>
            <p:cNvCxnSpPr/>
            <p:nvPr/>
          </p:nvCxnSpPr>
          <p:spPr>
            <a:xfrm>
              <a:off x="1857300" y="3790950"/>
              <a:ext cx="5429400" cy="0"/>
            </a:xfrm>
            <a:prstGeom prst="straightConnector1">
              <a:avLst/>
            </a:prstGeom>
            <a:noFill/>
            <a:ln w="9525" cap="flat" cmpd="sng">
              <a:solidFill>
                <a:schemeClr val="lt2"/>
              </a:solidFill>
              <a:prstDash val="solid"/>
              <a:round/>
              <a:headEnd type="none" w="med" len="med"/>
              <a:tailEnd type="none" w="med" len="med"/>
            </a:ln>
          </p:spPr>
        </p:cxnSp>
        <p:cxnSp>
          <p:nvCxnSpPr>
            <p:cNvPr id="36" name="Google Shape;36;p2"/>
            <p:cNvCxnSpPr/>
            <p:nvPr/>
          </p:nvCxnSpPr>
          <p:spPr>
            <a:xfrm>
              <a:off x="1857300" y="4095750"/>
              <a:ext cx="5429400" cy="0"/>
            </a:xfrm>
            <a:prstGeom prst="straightConnector1">
              <a:avLst/>
            </a:prstGeom>
            <a:noFill/>
            <a:ln w="9525" cap="flat" cmpd="sng">
              <a:solidFill>
                <a:schemeClr val="lt2"/>
              </a:solidFill>
              <a:prstDash val="solid"/>
              <a:round/>
              <a:headEnd type="none" w="med" len="med"/>
              <a:tailEnd type="none" w="med" len="med"/>
            </a:ln>
          </p:spPr>
        </p:cxnSp>
      </p:grpSp>
      <p:sp>
        <p:nvSpPr>
          <p:cNvPr id="37" name="Google Shape;37;p2"/>
          <p:cNvSpPr txBox="1">
            <a:spLocks noGrp="1"/>
          </p:cNvSpPr>
          <p:nvPr>
            <p:ph type="ctrTitle"/>
          </p:nvPr>
        </p:nvSpPr>
        <p:spPr>
          <a:xfrm>
            <a:off x="415600" y="2463800"/>
            <a:ext cx="11360800" cy="1392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500">
                <a:solidFill>
                  <a:schemeClr val="accent1"/>
                </a:solidFill>
                <a:latin typeface="Handlee"/>
                <a:ea typeface="Handlee"/>
                <a:cs typeface="Handlee"/>
                <a:sym typeface="Handle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8" name="Google Shape;38;p2"/>
          <p:cNvSpPr txBox="1">
            <a:spLocks noGrp="1"/>
          </p:cNvSpPr>
          <p:nvPr>
            <p:ph type="subTitle" idx="1"/>
          </p:nvPr>
        </p:nvSpPr>
        <p:spPr>
          <a:xfrm>
            <a:off x="415600" y="3905833"/>
            <a:ext cx="113608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Baloo 2"/>
                <a:ea typeface="Baloo 2"/>
                <a:cs typeface="Baloo 2"/>
                <a:sym typeface="Baloo 2"/>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extLst>
      <p:ext uri="{BB962C8B-B14F-4D97-AF65-F5344CB8AC3E}">
        <p14:creationId xmlns:p14="http://schemas.microsoft.com/office/powerpoint/2010/main" val="13047500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9"/>
        <p:cNvGrpSpPr/>
        <p:nvPr/>
      </p:nvGrpSpPr>
      <p:grpSpPr>
        <a:xfrm>
          <a:off x="0" y="0"/>
          <a:ext cx="0" cy="0"/>
          <a:chOff x="0" y="0"/>
          <a:chExt cx="0" cy="0"/>
        </a:xfrm>
      </p:grpSpPr>
      <p:sp>
        <p:nvSpPr>
          <p:cNvPr id="40" name="Google Shape;40;p3"/>
          <p:cNvSpPr/>
          <p:nvPr/>
        </p:nvSpPr>
        <p:spPr>
          <a:xfrm flipH="1">
            <a:off x="10702547" y="818941"/>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 name="Google Shape;41;p3"/>
          <p:cNvSpPr/>
          <p:nvPr/>
        </p:nvSpPr>
        <p:spPr>
          <a:xfrm flipH="1">
            <a:off x="3440319" y="4586273"/>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3"/>
          <p:cNvSpPr/>
          <p:nvPr/>
        </p:nvSpPr>
        <p:spPr>
          <a:xfrm flipH="1">
            <a:off x="6358513" y="95691"/>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extLst>
      <p:ext uri="{BB962C8B-B14F-4D97-AF65-F5344CB8AC3E}">
        <p14:creationId xmlns:p14="http://schemas.microsoft.com/office/powerpoint/2010/main" val="233330715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4"/>
        <p:cNvGrpSpPr/>
        <p:nvPr/>
      </p:nvGrpSpPr>
      <p:grpSpPr>
        <a:xfrm>
          <a:off x="0" y="0"/>
          <a:ext cx="0" cy="0"/>
          <a:chOff x="0" y="0"/>
          <a:chExt cx="0" cy="0"/>
        </a:xfrm>
      </p:grpSpPr>
      <p:sp>
        <p:nvSpPr>
          <p:cNvPr id="45" name="Google Shape;45;p4"/>
          <p:cNvSpPr/>
          <p:nvPr/>
        </p:nvSpPr>
        <p:spPr>
          <a:xfrm flipH="1">
            <a:off x="10702547" y="818941"/>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4"/>
          <p:cNvSpPr/>
          <p:nvPr/>
        </p:nvSpPr>
        <p:spPr>
          <a:xfrm flipH="1">
            <a:off x="3440319" y="4586273"/>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4"/>
          <p:cNvSpPr/>
          <p:nvPr/>
        </p:nvSpPr>
        <p:spPr>
          <a:xfrm rot="761566" flipH="1">
            <a:off x="-2662083" y="-2404784"/>
            <a:ext cx="6075109" cy="6945317"/>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 name="Google Shape;48;p4"/>
          <p:cNvSpPr/>
          <p:nvPr/>
        </p:nvSpPr>
        <p:spPr>
          <a:xfrm>
            <a:off x="736600" y="0"/>
            <a:ext cx="10744000" cy="6274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 name="Google Shape;49;p4"/>
          <p:cNvSpPr txBox="1">
            <a:spLocks noGrp="1"/>
          </p:cNvSpPr>
          <p:nvPr>
            <p:ph type="body" idx="1"/>
          </p:nvPr>
        </p:nvSpPr>
        <p:spPr>
          <a:xfrm>
            <a:off x="950967" y="1569447"/>
            <a:ext cx="10277600" cy="4555200"/>
          </a:xfrm>
          <a:prstGeom prst="rect">
            <a:avLst/>
          </a:prstGeom>
        </p:spPr>
        <p:txBody>
          <a:bodyPr spcFirstLastPara="1" wrap="square" lIns="91425" tIns="91425" rIns="91425" bIns="91425" anchor="t" anchorCtr="0">
            <a:noAutofit/>
          </a:bodyPr>
          <a:lstStyle>
            <a:lvl1pPr marL="457200" lvl="0" indent="-342900">
              <a:lnSpc>
                <a:spcPct val="100000"/>
              </a:lnSpc>
              <a:spcBef>
                <a:spcPts val="0"/>
              </a:spcBef>
              <a:spcAft>
                <a:spcPts val="0"/>
              </a:spcAft>
              <a:buSzPts val="1800"/>
              <a:buAutoNum type="arabicPeriod"/>
              <a:defRPr sz="1200"/>
            </a:lvl1pPr>
            <a:lvl2pPr marL="914400" lvl="1" indent="-317500">
              <a:lnSpc>
                <a:spcPct val="100000"/>
              </a:lnSpc>
              <a:spcBef>
                <a:spcPts val="1600"/>
              </a:spcBef>
              <a:spcAft>
                <a:spcPts val="0"/>
              </a:spcAft>
              <a:buClr>
                <a:schemeClr val="accent1"/>
              </a:buClr>
              <a:buSzPts val="1400"/>
              <a:buChar char="■"/>
              <a:defRPr sz="1200"/>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50" name="Google Shape;50;p4"/>
          <p:cNvSpPr txBox="1">
            <a:spLocks noGrp="1"/>
          </p:cNvSpPr>
          <p:nvPr>
            <p:ph type="title"/>
          </p:nvPr>
        </p:nvSpPr>
        <p:spPr>
          <a:xfrm>
            <a:off x="950967" y="759067"/>
            <a:ext cx="10277600" cy="61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Tree>
    <p:extLst>
      <p:ext uri="{BB962C8B-B14F-4D97-AF65-F5344CB8AC3E}">
        <p14:creationId xmlns:p14="http://schemas.microsoft.com/office/powerpoint/2010/main" val="23206313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51"/>
        <p:cNvGrpSpPr/>
        <p:nvPr/>
      </p:nvGrpSpPr>
      <p:grpSpPr>
        <a:xfrm>
          <a:off x="0" y="0"/>
          <a:ext cx="0" cy="0"/>
          <a:chOff x="0" y="0"/>
          <a:chExt cx="0" cy="0"/>
        </a:xfrm>
      </p:grpSpPr>
      <p:grpSp>
        <p:nvGrpSpPr>
          <p:cNvPr id="52" name="Google Shape;52;p5"/>
          <p:cNvGrpSpPr/>
          <p:nvPr/>
        </p:nvGrpSpPr>
        <p:grpSpPr>
          <a:xfrm>
            <a:off x="1663700" y="1708200"/>
            <a:ext cx="3925600" cy="6858000"/>
            <a:chOff x="1247775" y="1281150"/>
            <a:chExt cx="2944200" cy="5143500"/>
          </a:xfrm>
        </p:grpSpPr>
        <p:sp>
          <p:nvSpPr>
            <p:cNvPr id="53" name="Google Shape;53;p5"/>
            <p:cNvSpPr/>
            <p:nvPr/>
          </p:nvSpPr>
          <p:spPr>
            <a:xfrm>
              <a:off x="1247775" y="1281150"/>
              <a:ext cx="2944200" cy="5143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5"/>
            <p:cNvSpPr/>
            <p:nvPr/>
          </p:nvSpPr>
          <p:spPr>
            <a:xfrm>
              <a:off x="1651554" y="2468367"/>
              <a:ext cx="2187035" cy="18700"/>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5"/>
            <p:cNvSpPr/>
            <p:nvPr/>
          </p:nvSpPr>
          <p:spPr>
            <a:xfrm>
              <a:off x="1651554" y="2816982"/>
              <a:ext cx="2187035" cy="18700"/>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5"/>
            <p:cNvSpPr/>
            <p:nvPr/>
          </p:nvSpPr>
          <p:spPr>
            <a:xfrm>
              <a:off x="1651554" y="3165597"/>
              <a:ext cx="2187035" cy="18700"/>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5"/>
            <p:cNvSpPr/>
            <p:nvPr/>
          </p:nvSpPr>
          <p:spPr>
            <a:xfrm>
              <a:off x="1651554" y="3514212"/>
              <a:ext cx="2187035" cy="18700"/>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5"/>
            <p:cNvSpPr/>
            <p:nvPr/>
          </p:nvSpPr>
          <p:spPr>
            <a:xfrm>
              <a:off x="1651554" y="3862827"/>
              <a:ext cx="2187035" cy="18700"/>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5"/>
            <p:cNvSpPr/>
            <p:nvPr/>
          </p:nvSpPr>
          <p:spPr>
            <a:xfrm>
              <a:off x="1651554" y="4211442"/>
              <a:ext cx="2187035" cy="18700"/>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0" name="Google Shape;60;p5"/>
          <p:cNvSpPr txBox="1">
            <a:spLocks noGrp="1"/>
          </p:cNvSpPr>
          <p:nvPr>
            <p:ph type="body" idx="1"/>
          </p:nvPr>
        </p:nvSpPr>
        <p:spPr>
          <a:xfrm>
            <a:off x="1972333" y="2704933"/>
            <a:ext cx="3611600" cy="3410800"/>
          </a:xfrm>
          <a:prstGeom prst="rect">
            <a:avLst/>
          </a:prstGeom>
        </p:spPr>
        <p:txBody>
          <a:bodyPr spcFirstLastPara="1" wrap="square" lIns="91425" tIns="91425" rIns="91425" bIns="91425" anchor="t" anchorCtr="0">
            <a:noAutofit/>
          </a:bodyPr>
          <a:lstStyle>
            <a:lvl1pPr marL="457200" lvl="0" indent="-317500" rtl="0">
              <a:lnSpc>
                <a:spcPct val="100000"/>
              </a:lnSpc>
              <a:spcBef>
                <a:spcPts val="1000"/>
              </a:spcBef>
              <a:spcAft>
                <a:spcPts val="0"/>
              </a:spcAft>
              <a:buClr>
                <a:srgbClr val="EB7E7C"/>
              </a:buClr>
              <a:buSzPts val="1400"/>
              <a:buChar char="■"/>
              <a:defRPr sz="1400"/>
            </a:lvl1pPr>
            <a:lvl2pPr marL="914400" lvl="1" indent="-317500" rtl="0">
              <a:spcBef>
                <a:spcPts val="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61" name="Google Shape;61;p5"/>
          <p:cNvSpPr txBox="1">
            <a:spLocks noGrp="1"/>
          </p:cNvSpPr>
          <p:nvPr>
            <p:ph type="title"/>
          </p:nvPr>
        </p:nvSpPr>
        <p:spPr>
          <a:xfrm>
            <a:off x="2132217" y="2020400"/>
            <a:ext cx="3279600" cy="617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000" b="1"/>
            </a:lvl1pPr>
            <a:lvl2pPr lvl="1" rtl="0">
              <a:spcBef>
                <a:spcPts val="0"/>
              </a:spcBef>
              <a:spcAft>
                <a:spcPts val="0"/>
              </a:spcAft>
              <a:buSzPts val="1800"/>
              <a:buNone/>
              <a:defRPr sz="1800" b="1"/>
            </a:lvl2pPr>
            <a:lvl3pPr lvl="2" rtl="0">
              <a:spcBef>
                <a:spcPts val="0"/>
              </a:spcBef>
              <a:spcAft>
                <a:spcPts val="0"/>
              </a:spcAft>
              <a:buSzPts val="1800"/>
              <a:buNone/>
              <a:defRPr sz="1800" b="1"/>
            </a:lvl3pPr>
            <a:lvl4pPr lvl="3" rtl="0">
              <a:spcBef>
                <a:spcPts val="0"/>
              </a:spcBef>
              <a:spcAft>
                <a:spcPts val="0"/>
              </a:spcAft>
              <a:buSzPts val="1800"/>
              <a:buNone/>
              <a:defRPr sz="1800" b="1"/>
            </a:lvl4pPr>
            <a:lvl5pPr lvl="4" rtl="0">
              <a:spcBef>
                <a:spcPts val="0"/>
              </a:spcBef>
              <a:spcAft>
                <a:spcPts val="0"/>
              </a:spcAft>
              <a:buSzPts val="1800"/>
              <a:buNone/>
              <a:defRPr sz="1800" b="1"/>
            </a:lvl5pPr>
            <a:lvl6pPr lvl="5" rtl="0">
              <a:spcBef>
                <a:spcPts val="0"/>
              </a:spcBef>
              <a:spcAft>
                <a:spcPts val="0"/>
              </a:spcAft>
              <a:buSzPts val="1800"/>
              <a:buNone/>
              <a:defRPr sz="1800" b="1"/>
            </a:lvl6pPr>
            <a:lvl7pPr lvl="6" rtl="0">
              <a:spcBef>
                <a:spcPts val="0"/>
              </a:spcBef>
              <a:spcAft>
                <a:spcPts val="0"/>
              </a:spcAft>
              <a:buSzPts val="1800"/>
              <a:buNone/>
              <a:defRPr sz="1800" b="1"/>
            </a:lvl7pPr>
            <a:lvl8pPr lvl="7" rtl="0">
              <a:spcBef>
                <a:spcPts val="0"/>
              </a:spcBef>
              <a:spcAft>
                <a:spcPts val="0"/>
              </a:spcAft>
              <a:buSzPts val="1800"/>
              <a:buNone/>
              <a:defRPr sz="1800" b="1"/>
            </a:lvl8pPr>
            <a:lvl9pPr lvl="8" rtl="0">
              <a:spcBef>
                <a:spcPts val="0"/>
              </a:spcBef>
              <a:spcAft>
                <a:spcPts val="0"/>
              </a:spcAft>
              <a:buSzPts val="1800"/>
              <a:buNone/>
              <a:defRPr sz="1800" b="1"/>
            </a:lvl9pPr>
          </a:lstStyle>
          <a:p>
            <a:endParaRPr/>
          </a:p>
        </p:txBody>
      </p:sp>
      <p:sp>
        <p:nvSpPr>
          <p:cNvPr id="62" name="Google Shape;62;p5"/>
          <p:cNvSpPr txBox="1">
            <a:spLocks noGrp="1"/>
          </p:cNvSpPr>
          <p:nvPr>
            <p:ph type="title" idx="2"/>
          </p:nvPr>
        </p:nvSpPr>
        <p:spPr>
          <a:xfrm>
            <a:off x="950967" y="759067"/>
            <a:ext cx="10277600" cy="6176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grpSp>
        <p:nvGrpSpPr>
          <p:cNvPr id="63" name="Google Shape;63;p5"/>
          <p:cNvGrpSpPr/>
          <p:nvPr/>
        </p:nvGrpSpPr>
        <p:grpSpPr>
          <a:xfrm>
            <a:off x="-1061993" y="-2410387"/>
            <a:ext cx="15600695" cy="6945480"/>
            <a:chOff x="-796495" y="-1807790"/>
            <a:chExt cx="11700521" cy="5209110"/>
          </a:xfrm>
        </p:grpSpPr>
        <p:sp>
          <p:nvSpPr>
            <p:cNvPr id="64" name="Google Shape;64;p5"/>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5"/>
            <p:cNvSpPr/>
            <p:nvPr/>
          </p:nvSpPr>
          <p:spPr>
            <a:xfrm>
              <a:off x="6347587" y="-1807790"/>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6" name="Google Shape;66;p5"/>
          <p:cNvSpPr/>
          <p:nvPr/>
        </p:nvSpPr>
        <p:spPr>
          <a:xfrm>
            <a:off x="6311900" y="1708200"/>
            <a:ext cx="3925600" cy="6858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5"/>
          <p:cNvSpPr/>
          <p:nvPr/>
        </p:nvSpPr>
        <p:spPr>
          <a:xfrm>
            <a:off x="6850272" y="3291157"/>
            <a:ext cx="2916047" cy="24933"/>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5"/>
          <p:cNvSpPr/>
          <p:nvPr/>
        </p:nvSpPr>
        <p:spPr>
          <a:xfrm>
            <a:off x="6850272" y="3755977"/>
            <a:ext cx="2916047" cy="24933"/>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5"/>
          <p:cNvSpPr/>
          <p:nvPr/>
        </p:nvSpPr>
        <p:spPr>
          <a:xfrm>
            <a:off x="6850272" y="4220797"/>
            <a:ext cx="2916047" cy="24933"/>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5"/>
          <p:cNvSpPr/>
          <p:nvPr/>
        </p:nvSpPr>
        <p:spPr>
          <a:xfrm>
            <a:off x="6850272" y="4685617"/>
            <a:ext cx="2916047" cy="24933"/>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5"/>
          <p:cNvSpPr/>
          <p:nvPr/>
        </p:nvSpPr>
        <p:spPr>
          <a:xfrm>
            <a:off x="6850272" y="5150437"/>
            <a:ext cx="2916047" cy="24933"/>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5"/>
          <p:cNvSpPr/>
          <p:nvPr/>
        </p:nvSpPr>
        <p:spPr>
          <a:xfrm>
            <a:off x="6850272" y="5615257"/>
            <a:ext cx="2916047" cy="24933"/>
          </a:xfrm>
          <a:custGeom>
            <a:avLst/>
            <a:gdLst/>
            <a:ahLst/>
            <a:cxnLst/>
            <a:rect l="l" t="t" r="r" b="b"/>
            <a:pathLst>
              <a:path w="46392" h="1" fill="none" extrusionOk="0">
                <a:moveTo>
                  <a:pt x="0" y="0"/>
                </a:moveTo>
                <a:lnTo>
                  <a:pt x="46391" y="0"/>
                </a:lnTo>
              </a:path>
            </a:pathLst>
          </a:custGeom>
          <a:noFill/>
          <a:ln w="9525" cap="flat" cmpd="sng">
            <a:solidFill>
              <a:schemeClr val="lt2"/>
            </a:solidFill>
            <a:prstDash val="solid"/>
            <a:miter lim="1613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 name="Google Shape;73;p5"/>
          <p:cNvSpPr txBox="1">
            <a:spLocks noGrp="1"/>
          </p:cNvSpPr>
          <p:nvPr>
            <p:ph type="body" idx="3"/>
          </p:nvPr>
        </p:nvSpPr>
        <p:spPr>
          <a:xfrm>
            <a:off x="6608067" y="2704933"/>
            <a:ext cx="3611600" cy="3410800"/>
          </a:xfrm>
          <a:prstGeom prst="rect">
            <a:avLst/>
          </a:prstGeom>
        </p:spPr>
        <p:txBody>
          <a:bodyPr spcFirstLastPara="1" wrap="square" lIns="91425" tIns="91425" rIns="91425" bIns="91425" anchor="t" anchorCtr="0">
            <a:noAutofit/>
          </a:bodyPr>
          <a:lstStyle>
            <a:lvl1pPr marL="457200" lvl="0" indent="-317500" rtl="0">
              <a:lnSpc>
                <a:spcPct val="100000"/>
              </a:lnSpc>
              <a:spcBef>
                <a:spcPts val="1000"/>
              </a:spcBef>
              <a:spcAft>
                <a:spcPts val="0"/>
              </a:spcAft>
              <a:buClr>
                <a:srgbClr val="EB7E7C"/>
              </a:buClr>
              <a:buSzPts val="1400"/>
              <a:buChar char="■"/>
              <a:defRPr sz="1400"/>
            </a:lvl1pPr>
            <a:lvl2pPr marL="914400" lvl="1" indent="-317500" rtl="0">
              <a:spcBef>
                <a:spcPts val="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74" name="Google Shape;74;p5"/>
          <p:cNvSpPr txBox="1">
            <a:spLocks noGrp="1"/>
          </p:cNvSpPr>
          <p:nvPr>
            <p:ph type="title" idx="4"/>
          </p:nvPr>
        </p:nvSpPr>
        <p:spPr>
          <a:xfrm>
            <a:off x="6767951" y="2020400"/>
            <a:ext cx="3279600" cy="617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000" b="1"/>
            </a:lvl1pPr>
            <a:lvl2pPr lvl="1" rtl="0">
              <a:spcBef>
                <a:spcPts val="0"/>
              </a:spcBef>
              <a:spcAft>
                <a:spcPts val="0"/>
              </a:spcAft>
              <a:buSzPts val="1800"/>
              <a:buNone/>
              <a:defRPr sz="1800" b="1"/>
            </a:lvl2pPr>
            <a:lvl3pPr lvl="2" rtl="0">
              <a:spcBef>
                <a:spcPts val="0"/>
              </a:spcBef>
              <a:spcAft>
                <a:spcPts val="0"/>
              </a:spcAft>
              <a:buSzPts val="1800"/>
              <a:buNone/>
              <a:defRPr sz="1800" b="1"/>
            </a:lvl3pPr>
            <a:lvl4pPr lvl="3" rtl="0">
              <a:spcBef>
                <a:spcPts val="0"/>
              </a:spcBef>
              <a:spcAft>
                <a:spcPts val="0"/>
              </a:spcAft>
              <a:buSzPts val="1800"/>
              <a:buNone/>
              <a:defRPr sz="1800" b="1"/>
            </a:lvl4pPr>
            <a:lvl5pPr lvl="4" rtl="0">
              <a:spcBef>
                <a:spcPts val="0"/>
              </a:spcBef>
              <a:spcAft>
                <a:spcPts val="0"/>
              </a:spcAft>
              <a:buSzPts val="1800"/>
              <a:buNone/>
              <a:defRPr sz="1800" b="1"/>
            </a:lvl5pPr>
            <a:lvl6pPr lvl="5" rtl="0">
              <a:spcBef>
                <a:spcPts val="0"/>
              </a:spcBef>
              <a:spcAft>
                <a:spcPts val="0"/>
              </a:spcAft>
              <a:buSzPts val="1800"/>
              <a:buNone/>
              <a:defRPr sz="1800" b="1"/>
            </a:lvl6pPr>
            <a:lvl7pPr lvl="6" rtl="0">
              <a:spcBef>
                <a:spcPts val="0"/>
              </a:spcBef>
              <a:spcAft>
                <a:spcPts val="0"/>
              </a:spcAft>
              <a:buSzPts val="1800"/>
              <a:buNone/>
              <a:defRPr sz="1800" b="1"/>
            </a:lvl7pPr>
            <a:lvl8pPr lvl="7" rtl="0">
              <a:spcBef>
                <a:spcPts val="0"/>
              </a:spcBef>
              <a:spcAft>
                <a:spcPts val="0"/>
              </a:spcAft>
              <a:buSzPts val="1800"/>
              <a:buNone/>
              <a:defRPr sz="1800" b="1"/>
            </a:lvl8pPr>
            <a:lvl9pPr lvl="8" rtl="0">
              <a:spcBef>
                <a:spcPts val="0"/>
              </a:spcBef>
              <a:spcAft>
                <a:spcPts val="0"/>
              </a:spcAft>
              <a:buSzPts val="1800"/>
              <a:buNone/>
              <a:defRPr sz="1800" b="1"/>
            </a:lvl9pPr>
          </a:lstStyle>
          <a:p>
            <a:endParaRPr/>
          </a:p>
        </p:txBody>
      </p:sp>
    </p:spTree>
    <p:extLst>
      <p:ext uri="{BB962C8B-B14F-4D97-AF65-F5344CB8AC3E}">
        <p14:creationId xmlns:p14="http://schemas.microsoft.com/office/powerpoint/2010/main" val="25664959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E06CC08-DFD7-4A78-8D7E-18D7A21C4343}" type="slidenum">
              <a:rPr lang="en-US" smtClean="0"/>
              <a:pPr/>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5"/>
        <p:cNvGrpSpPr/>
        <p:nvPr/>
      </p:nvGrpSpPr>
      <p:grpSpPr>
        <a:xfrm>
          <a:off x="0" y="0"/>
          <a:ext cx="0" cy="0"/>
          <a:chOff x="0" y="0"/>
          <a:chExt cx="0" cy="0"/>
        </a:xfrm>
      </p:grpSpPr>
      <p:sp>
        <p:nvSpPr>
          <p:cNvPr id="76" name="Google Shape;76;p6"/>
          <p:cNvSpPr/>
          <p:nvPr/>
        </p:nvSpPr>
        <p:spPr>
          <a:xfrm>
            <a:off x="-16881" y="-56155"/>
            <a:ext cx="12405648" cy="7037291"/>
          </a:xfrm>
          <a:custGeom>
            <a:avLst/>
            <a:gdLst/>
            <a:ahLst/>
            <a:cxnLst/>
            <a:rect l="l" t="t" r="r" b="b"/>
            <a:pathLst>
              <a:path w="198766" h="112753" extrusionOk="0">
                <a:moveTo>
                  <a:pt x="1" y="0"/>
                </a:moveTo>
                <a:lnTo>
                  <a:pt x="1" y="112753"/>
                </a:lnTo>
                <a:lnTo>
                  <a:pt x="198766" y="112753"/>
                </a:lnTo>
                <a:lnTo>
                  <a:pt x="1987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 name="Google Shape;77;p6"/>
          <p:cNvSpPr txBox="1">
            <a:spLocks noGrp="1"/>
          </p:cNvSpPr>
          <p:nvPr>
            <p:ph type="title"/>
          </p:nvPr>
        </p:nvSpPr>
        <p:spPr>
          <a:xfrm>
            <a:off x="950967" y="759067"/>
            <a:ext cx="10277600" cy="6176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
        <p:nvSpPr>
          <p:cNvPr id="78" name="Google Shape;78;p6"/>
          <p:cNvSpPr/>
          <p:nvPr/>
        </p:nvSpPr>
        <p:spPr>
          <a:xfrm>
            <a:off x="-1061993" y="818941"/>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 name="Google Shape;79;p6"/>
          <p:cNvSpPr/>
          <p:nvPr/>
        </p:nvSpPr>
        <p:spPr>
          <a:xfrm>
            <a:off x="3586554" y="4586273"/>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94014374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
        <p:cNvGrpSpPr/>
        <p:nvPr/>
      </p:nvGrpSpPr>
      <p:grpSpPr>
        <a:xfrm>
          <a:off x="0" y="0"/>
          <a:ext cx="0" cy="0"/>
          <a:chOff x="0" y="0"/>
          <a:chExt cx="0" cy="0"/>
        </a:xfrm>
      </p:grpSpPr>
      <p:sp>
        <p:nvSpPr>
          <p:cNvPr id="81" name="Google Shape;81;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82" name="Google Shape;82;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83" name="Google Shape;83;p7"/>
          <p:cNvSpPr/>
          <p:nvPr/>
        </p:nvSpPr>
        <p:spPr>
          <a:xfrm>
            <a:off x="3586554" y="4586273"/>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7"/>
          <p:cNvSpPr/>
          <p:nvPr/>
        </p:nvSpPr>
        <p:spPr>
          <a:xfrm>
            <a:off x="-769542" y="5734492"/>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7"/>
          <p:cNvSpPr/>
          <p:nvPr/>
        </p:nvSpPr>
        <p:spPr>
          <a:xfrm>
            <a:off x="6837851" y="-2410387"/>
            <a:ext cx="6075252" cy="694548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42914629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86"/>
        <p:cNvGrpSpPr/>
        <p:nvPr/>
      </p:nvGrpSpPr>
      <p:grpSpPr>
        <a:xfrm>
          <a:off x="0" y="0"/>
          <a:ext cx="0" cy="0"/>
          <a:chOff x="0" y="0"/>
          <a:chExt cx="0" cy="0"/>
        </a:xfrm>
      </p:grpSpPr>
      <p:grpSp>
        <p:nvGrpSpPr>
          <p:cNvPr id="87" name="Google Shape;87;p8"/>
          <p:cNvGrpSpPr/>
          <p:nvPr/>
        </p:nvGrpSpPr>
        <p:grpSpPr>
          <a:xfrm>
            <a:off x="-1061993" y="-2410387"/>
            <a:ext cx="13975095" cy="13067979"/>
            <a:chOff x="-796495" y="-1807790"/>
            <a:chExt cx="10481321" cy="9800984"/>
          </a:xfrm>
        </p:grpSpPr>
        <p:sp>
          <p:nvSpPr>
            <p:cNvPr id="88" name="Google Shape;88;p8"/>
            <p:cNvSpPr/>
            <p:nvPr/>
          </p:nvSpPr>
          <p:spPr>
            <a:xfrm>
              <a:off x="-12661" y="-42117"/>
              <a:ext cx="9304236" cy="5277968"/>
            </a:xfrm>
            <a:custGeom>
              <a:avLst/>
              <a:gdLst/>
              <a:ahLst/>
              <a:cxnLst/>
              <a:rect l="l" t="t" r="r" b="b"/>
              <a:pathLst>
                <a:path w="198766" h="112753" extrusionOk="0">
                  <a:moveTo>
                    <a:pt x="1" y="0"/>
                  </a:moveTo>
                  <a:lnTo>
                    <a:pt x="1" y="112753"/>
                  </a:lnTo>
                  <a:lnTo>
                    <a:pt x="198766" y="112753"/>
                  </a:lnTo>
                  <a:lnTo>
                    <a:pt x="1987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8"/>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8"/>
            <p:cNvSpPr/>
            <p:nvPr/>
          </p:nvSpPr>
          <p:spPr>
            <a:xfrm>
              <a:off x="2689914" y="34397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 name="Google Shape;91;p8"/>
            <p:cNvSpPr/>
            <p:nvPr/>
          </p:nvSpPr>
          <p:spPr>
            <a:xfrm>
              <a:off x="2689918" y="71768"/>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8"/>
            <p:cNvSpPr/>
            <p:nvPr/>
          </p:nvSpPr>
          <p:spPr>
            <a:xfrm>
              <a:off x="5128387" y="-1807790"/>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3" name="Google Shape;93;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95826560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94"/>
        <p:cNvGrpSpPr/>
        <p:nvPr/>
      </p:nvGrpSpPr>
      <p:grpSpPr>
        <a:xfrm>
          <a:off x="0" y="0"/>
          <a:ext cx="0" cy="0"/>
          <a:chOff x="0" y="0"/>
          <a:chExt cx="0" cy="0"/>
        </a:xfrm>
      </p:grpSpPr>
      <p:sp>
        <p:nvSpPr>
          <p:cNvPr id="95" name="Google Shape;95;p9"/>
          <p:cNvSpPr/>
          <p:nvPr/>
        </p:nvSpPr>
        <p:spPr>
          <a:xfrm rot="10800000" flipH="1">
            <a:off x="5970226" y="-630190"/>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 name="Google Shape;96;p9"/>
          <p:cNvSpPr/>
          <p:nvPr/>
        </p:nvSpPr>
        <p:spPr>
          <a:xfrm rot="10800000" flipH="1">
            <a:off x="55609" y="4356257"/>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9"/>
          <p:cNvSpPr/>
          <p:nvPr/>
        </p:nvSpPr>
        <p:spPr>
          <a:xfrm rot="10800000">
            <a:off x="8907854" y="1162491"/>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 name="Google Shape;98;p9"/>
          <p:cNvSpPr txBox="1">
            <a:spLocks noGrp="1"/>
          </p:cNvSpPr>
          <p:nvPr>
            <p:ph type="body" idx="1"/>
          </p:nvPr>
        </p:nvSpPr>
        <p:spPr>
          <a:xfrm>
            <a:off x="5888967" y="3030395"/>
            <a:ext cx="4449200" cy="3192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1"/>
              </a:buClr>
              <a:buSzPts val="1400"/>
              <a:buFont typeface="Spartan"/>
              <a:buChar char="■"/>
              <a:defRPr sz="1400"/>
            </a:lvl1pPr>
            <a:lvl2pPr marL="914400" lvl="1" indent="-317500" rtl="0">
              <a:spcBef>
                <a:spcPts val="1000"/>
              </a:spcBef>
              <a:spcAft>
                <a:spcPts val="0"/>
              </a:spcAft>
              <a:buClr>
                <a:schemeClr val="lt2"/>
              </a:buClr>
              <a:buSzPts val="1400"/>
              <a:buFont typeface="Spartan"/>
              <a:buChar char="○"/>
              <a:defRPr/>
            </a:lvl2pPr>
            <a:lvl3pPr marL="1371600" lvl="2" indent="-317500" rtl="0">
              <a:spcBef>
                <a:spcPts val="1600"/>
              </a:spcBef>
              <a:spcAft>
                <a:spcPts val="0"/>
              </a:spcAft>
              <a:buClr>
                <a:schemeClr val="lt2"/>
              </a:buClr>
              <a:buSzPts val="1400"/>
              <a:buFont typeface="Spartan"/>
              <a:buChar char="■"/>
              <a:defRPr/>
            </a:lvl3pPr>
            <a:lvl4pPr marL="1828800" lvl="3" indent="-317500" rtl="0">
              <a:spcBef>
                <a:spcPts val="1600"/>
              </a:spcBef>
              <a:spcAft>
                <a:spcPts val="0"/>
              </a:spcAft>
              <a:buClr>
                <a:schemeClr val="lt2"/>
              </a:buClr>
              <a:buSzPts val="1400"/>
              <a:buFont typeface="Spartan"/>
              <a:buChar char="●"/>
              <a:defRPr/>
            </a:lvl4pPr>
            <a:lvl5pPr marL="2286000" lvl="4" indent="-317500" rtl="0">
              <a:spcBef>
                <a:spcPts val="1600"/>
              </a:spcBef>
              <a:spcAft>
                <a:spcPts val="0"/>
              </a:spcAft>
              <a:buClr>
                <a:schemeClr val="lt2"/>
              </a:buClr>
              <a:buSzPts val="1400"/>
              <a:buFont typeface="Spartan"/>
              <a:buChar char="○"/>
              <a:defRPr/>
            </a:lvl5pPr>
            <a:lvl6pPr marL="2743200" lvl="5" indent="-317500" rtl="0">
              <a:spcBef>
                <a:spcPts val="1600"/>
              </a:spcBef>
              <a:spcAft>
                <a:spcPts val="0"/>
              </a:spcAft>
              <a:buClr>
                <a:schemeClr val="lt2"/>
              </a:buClr>
              <a:buSzPts val="1400"/>
              <a:buFont typeface="Spartan"/>
              <a:buChar char="■"/>
              <a:defRPr/>
            </a:lvl6pPr>
            <a:lvl7pPr marL="3200400" lvl="6" indent="-317500" rtl="0">
              <a:spcBef>
                <a:spcPts val="1600"/>
              </a:spcBef>
              <a:spcAft>
                <a:spcPts val="0"/>
              </a:spcAft>
              <a:buClr>
                <a:schemeClr val="lt2"/>
              </a:buClr>
              <a:buSzPts val="1400"/>
              <a:buFont typeface="Spartan"/>
              <a:buChar char="●"/>
              <a:defRPr/>
            </a:lvl7pPr>
            <a:lvl8pPr marL="3657600" lvl="7" indent="-317500" rtl="0">
              <a:spcBef>
                <a:spcPts val="1600"/>
              </a:spcBef>
              <a:spcAft>
                <a:spcPts val="0"/>
              </a:spcAft>
              <a:buClr>
                <a:schemeClr val="lt2"/>
              </a:buClr>
              <a:buSzPts val="1400"/>
              <a:buFont typeface="Spartan"/>
              <a:buChar char="○"/>
              <a:defRPr/>
            </a:lvl8pPr>
            <a:lvl9pPr marL="4114800" lvl="8" indent="-317500" rtl="0">
              <a:spcBef>
                <a:spcPts val="1600"/>
              </a:spcBef>
              <a:spcAft>
                <a:spcPts val="1600"/>
              </a:spcAft>
              <a:buClr>
                <a:schemeClr val="dk2"/>
              </a:buClr>
              <a:buSzPts val="1400"/>
              <a:buFont typeface="Arial"/>
              <a:buChar char="■"/>
              <a:defRPr/>
            </a:lvl9pPr>
          </a:lstStyle>
          <a:p>
            <a:endParaRPr/>
          </a:p>
        </p:txBody>
      </p:sp>
      <p:sp>
        <p:nvSpPr>
          <p:cNvPr id="99" name="Google Shape;99;p9"/>
          <p:cNvSpPr txBox="1">
            <a:spLocks noGrp="1"/>
          </p:cNvSpPr>
          <p:nvPr>
            <p:ph type="subTitle" idx="2"/>
          </p:nvPr>
        </p:nvSpPr>
        <p:spPr>
          <a:xfrm>
            <a:off x="5970233" y="2032000"/>
            <a:ext cx="4983200" cy="78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000"/>
              <a:buFont typeface="Handlee"/>
              <a:buNone/>
              <a:defRPr sz="2000" b="1">
                <a:solidFill>
                  <a:schemeClr val="accent1"/>
                </a:solidFill>
                <a:latin typeface="Handlee"/>
                <a:ea typeface="Handlee"/>
                <a:cs typeface="Handlee"/>
                <a:sym typeface="Handlee"/>
              </a:defRPr>
            </a:lvl1pPr>
            <a:lvl2pPr lvl="1" rtl="0">
              <a:lnSpc>
                <a:spcPct val="100000"/>
              </a:lnSpc>
              <a:spcBef>
                <a:spcPts val="0"/>
              </a:spcBef>
              <a:spcAft>
                <a:spcPts val="0"/>
              </a:spcAft>
              <a:buClr>
                <a:srgbClr val="FF00A3"/>
              </a:buClr>
              <a:buSzPts val="2100"/>
              <a:buNone/>
              <a:defRPr sz="2100">
                <a:solidFill>
                  <a:srgbClr val="FF00A3"/>
                </a:solidFill>
              </a:defRPr>
            </a:lvl2pPr>
            <a:lvl3pPr lvl="2" rtl="0">
              <a:lnSpc>
                <a:spcPct val="100000"/>
              </a:lnSpc>
              <a:spcBef>
                <a:spcPts val="0"/>
              </a:spcBef>
              <a:spcAft>
                <a:spcPts val="0"/>
              </a:spcAft>
              <a:buClr>
                <a:srgbClr val="FF00A3"/>
              </a:buClr>
              <a:buSzPts val="2100"/>
              <a:buNone/>
              <a:defRPr sz="2100">
                <a:solidFill>
                  <a:srgbClr val="FF00A3"/>
                </a:solidFill>
              </a:defRPr>
            </a:lvl3pPr>
            <a:lvl4pPr lvl="3" rtl="0">
              <a:lnSpc>
                <a:spcPct val="100000"/>
              </a:lnSpc>
              <a:spcBef>
                <a:spcPts val="0"/>
              </a:spcBef>
              <a:spcAft>
                <a:spcPts val="0"/>
              </a:spcAft>
              <a:buClr>
                <a:srgbClr val="FF00A3"/>
              </a:buClr>
              <a:buSzPts val="2100"/>
              <a:buNone/>
              <a:defRPr sz="2100">
                <a:solidFill>
                  <a:srgbClr val="FF00A3"/>
                </a:solidFill>
              </a:defRPr>
            </a:lvl4pPr>
            <a:lvl5pPr lvl="4" rtl="0">
              <a:lnSpc>
                <a:spcPct val="100000"/>
              </a:lnSpc>
              <a:spcBef>
                <a:spcPts val="0"/>
              </a:spcBef>
              <a:spcAft>
                <a:spcPts val="0"/>
              </a:spcAft>
              <a:buClr>
                <a:srgbClr val="FF00A3"/>
              </a:buClr>
              <a:buSzPts val="2100"/>
              <a:buNone/>
              <a:defRPr sz="2100">
                <a:solidFill>
                  <a:srgbClr val="FF00A3"/>
                </a:solidFill>
              </a:defRPr>
            </a:lvl5pPr>
            <a:lvl6pPr lvl="5" rtl="0">
              <a:lnSpc>
                <a:spcPct val="100000"/>
              </a:lnSpc>
              <a:spcBef>
                <a:spcPts val="0"/>
              </a:spcBef>
              <a:spcAft>
                <a:spcPts val="0"/>
              </a:spcAft>
              <a:buClr>
                <a:srgbClr val="FF00A3"/>
              </a:buClr>
              <a:buSzPts val="2100"/>
              <a:buNone/>
              <a:defRPr sz="2100">
                <a:solidFill>
                  <a:srgbClr val="FF00A3"/>
                </a:solidFill>
              </a:defRPr>
            </a:lvl6pPr>
            <a:lvl7pPr lvl="6" rtl="0">
              <a:lnSpc>
                <a:spcPct val="100000"/>
              </a:lnSpc>
              <a:spcBef>
                <a:spcPts val="0"/>
              </a:spcBef>
              <a:spcAft>
                <a:spcPts val="0"/>
              </a:spcAft>
              <a:buClr>
                <a:srgbClr val="FF00A3"/>
              </a:buClr>
              <a:buSzPts val="2100"/>
              <a:buNone/>
              <a:defRPr sz="2100">
                <a:solidFill>
                  <a:srgbClr val="FF00A3"/>
                </a:solidFill>
              </a:defRPr>
            </a:lvl7pPr>
            <a:lvl8pPr lvl="7" rtl="0">
              <a:lnSpc>
                <a:spcPct val="100000"/>
              </a:lnSpc>
              <a:spcBef>
                <a:spcPts val="0"/>
              </a:spcBef>
              <a:spcAft>
                <a:spcPts val="0"/>
              </a:spcAft>
              <a:buClr>
                <a:srgbClr val="FF00A3"/>
              </a:buClr>
              <a:buSzPts val="2100"/>
              <a:buNone/>
              <a:defRPr sz="2100">
                <a:solidFill>
                  <a:srgbClr val="FF00A3"/>
                </a:solidFill>
              </a:defRPr>
            </a:lvl8pPr>
            <a:lvl9pPr lvl="8" rtl="0">
              <a:lnSpc>
                <a:spcPct val="100000"/>
              </a:lnSpc>
              <a:spcBef>
                <a:spcPts val="0"/>
              </a:spcBef>
              <a:spcAft>
                <a:spcPts val="0"/>
              </a:spcAft>
              <a:buClr>
                <a:srgbClr val="FF00A3"/>
              </a:buClr>
              <a:buSzPts val="2100"/>
              <a:buNone/>
              <a:defRPr sz="2100">
                <a:solidFill>
                  <a:srgbClr val="FF00A3"/>
                </a:solidFill>
              </a:defRPr>
            </a:lvl9pPr>
          </a:lstStyle>
          <a:p>
            <a:endParaRPr/>
          </a:p>
        </p:txBody>
      </p:sp>
      <p:sp>
        <p:nvSpPr>
          <p:cNvPr id="100" name="Google Shape;100;p9"/>
          <p:cNvSpPr txBox="1">
            <a:spLocks noGrp="1"/>
          </p:cNvSpPr>
          <p:nvPr>
            <p:ph type="title"/>
          </p:nvPr>
        </p:nvSpPr>
        <p:spPr>
          <a:xfrm>
            <a:off x="950967" y="759067"/>
            <a:ext cx="10277600" cy="6176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Tree>
    <p:extLst>
      <p:ext uri="{BB962C8B-B14F-4D97-AF65-F5344CB8AC3E}">
        <p14:creationId xmlns:p14="http://schemas.microsoft.com/office/powerpoint/2010/main" val="172475999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01"/>
        <p:cNvGrpSpPr/>
        <p:nvPr/>
      </p:nvGrpSpPr>
      <p:grpSpPr>
        <a:xfrm>
          <a:off x="0" y="0"/>
          <a:ext cx="0" cy="0"/>
          <a:chOff x="0" y="0"/>
          <a:chExt cx="0" cy="0"/>
        </a:xfrm>
      </p:grpSpPr>
      <p:sp>
        <p:nvSpPr>
          <p:cNvPr id="102" name="Google Shape;102;p10"/>
          <p:cNvSpPr txBox="1">
            <a:spLocks noGrp="1"/>
          </p:cNvSpPr>
          <p:nvPr>
            <p:ph type="title"/>
          </p:nvPr>
        </p:nvSpPr>
        <p:spPr>
          <a:xfrm>
            <a:off x="1071200" y="5040000"/>
            <a:ext cx="10049600" cy="110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0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9756535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03"/>
        <p:cNvGrpSpPr/>
        <p:nvPr/>
      </p:nvGrpSpPr>
      <p:grpSpPr>
        <a:xfrm>
          <a:off x="0" y="0"/>
          <a:ext cx="0" cy="0"/>
          <a:chOff x="0" y="0"/>
          <a:chExt cx="0" cy="0"/>
        </a:xfrm>
      </p:grpSpPr>
      <p:grpSp>
        <p:nvGrpSpPr>
          <p:cNvPr id="104" name="Google Shape;104;p11"/>
          <p:cNvGrpSpPr/>
          <p:nvPr/>
        </p:nvGrpSpPr>
        <p:grpSpPr>
          <a:xfrm flipH="1">
            <a:off x="-744493" y="-2372287"/>
            <a:ext cx="13975095" cy="13067979"/>
            <a:chOff x="-796495" y="-1807790"/>
            <a:chExt cx="10481321" cy="9800984"/>
          </a:xfrm>
        </p:grpSpPr>
        <p:sp>
          <p:nvSpPr>
            <p:cNvPr id="105" name="Google Shape;105;p11"/>
            <p:cNvSpPr/>
            <p:nvPr/>
          </p:nvSpPr>
          <p:spPr>
            <a:xfrm>
              <a:off x="-12661" y="-42117"/>
              <a:ext cx="9304236" cy="5277968"/>
            </a:xfrm>
            <a:custGeom>
              <a:avLst/>
              <a:gdLst/>
              <a:ahLst/>
              <a:cxnLst/>
              <a:rect l="l" t="t" r="r" b="b"/>
              <a:pathLst>
                <a:path w="198766" h="112753" extrusionOk="0">
                  <a:moveTo>
                    <a:pt x="1" y="0"/>
                  </a:moveTo>
                  <a:lnTo>
                    <a:pt x="1" y="112753"/>
                  </a:lnTo>
                  <a:lnTo>
                    <a:pt x="198766" y="112753"/>
                  </a:lnTo>
                  <a:lnTo>
                    <a:pt x="1987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11"/>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11"/>
            <p:cNvSpPr/>
            <p:nvPr/>
          </p:nvSpPr>
          <p:spPr>
            <a:xfrm>
              <a:off x="2689914" y="34397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 name="Google Shape;108;p11"/>
            <p:cNvSpPr/>
            <p:nvPr/>
          </p:nvSpPr>
          <p:spPr>
            <a:xfrm>
              <a:off x="2689918" y="71768"/>
              <a:ext cx="1429531" cy="1150637"/>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 name="Google Shape;109;p11"/>
            <p:cNvSpPr/>
            <p:nvPr/>
          </p:nvSpPr>
          <p:spPr>
            <a:xfrm>
              <a:off x="5128387" y="-1807790"/>
              <a:ext cx="4556439" cy="520911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0" name="Google Shape;110;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11" name="Google Shape;111;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48454887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2"/>
        <p:cNvGrpSpPr/>
        <p:nvPr/>
      </p:nvGrpSpPr>
      <p:grpSpPr>
        <a:xfrm>
          <a:off x="0" y="0"/>
          <a:ext cx="0" cy="0"/>
          <a:chOff x="0" y="0"/>
          <a:chExt cx="0" cy="0"/>
        </a:xfrm>
      </p:grpSpPr>
    </p:spTree>
    <p:extLst>
      <p:ext uri="{BB962C8B-B14F-4D97-AF65-F5344CB8AC3E}">
        <p14:creationId xmlns:p14="http://schemas.microsoft.com/office/powerpoint/2010/main" val="72593118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13"/>
        <p:cNvGrpSpPr/>
        <p:nvPr/>
      </p:nvGrpSpPr>
      <p:grpSpPr>
        <a:xfrm>
          <a:off x="0" y="0"/>
          <a:ext cx="0" cy="0"/>
          <a:chOff x="0" y="0"/>
          <a:chExt cx="0" cy="0"/>
        </a:xfrm>
      </p:grpSpPr>
      <p:sp>
        <p:nvSpPr>
          <p:cNvPr id="114" name="Google Shape;114;p13"/>
          <p:cNvSpPr/>
          <p:nvPr/>
        </p:nvSpPr>
        <p:spPr>
          <a:xfrm>
            <a:off x="3586554" y="4586273"/>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 name="Google Shape;115;p13"/>
          <p:cNvSpPr/>
          <p:nvPr/>
        </p:nvSpPr>
        <p:spPr>
          <a:xfrm>
            <a:off x="-1061993" y="818941"/>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 name="Google Shape;116;p13"/>
          <p:cNvSpPr/>
          <p:nvPr/>
        </p:nvSpPr>
        <p:spPr>
          <a:xfrm>
            <a:off x="7752251" y="-2511987"/>
            <a:ext cx="6075252" cy="694548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13"/>
          <p:cNvSpPr txBox="1">
            <a:spLocks noGrp="1"/>
          </p:cNvSpPr>
          <p:nvPr>
            <p:ph type="title"/>
          </p:nvPr>
        </p:nvSpPr>
        <p:spPr>
          <a:xfrm>
            <a:off x="1174967" y="1856967"/>
            <a:ext cx="2978000" cy="6176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8" name="Google Shape;118;p13"/>
          <p:cNvSpPr txBox="1">
            <a:spLocks noGrp="1"/>
          </p:cNvSpPr>
          <p:nvPr>
            <p:ph type="subTitle" idx="1"/>
          </p:nvPr>
        </p:nvSpPr>
        <p:spPr>
          <a:xfrm>
            <a:off x="1174967" y="2372967"/>
            <a:ext cx="2978000" cy="7924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19" name="Google Shape;119;p13"/>
          <p:cNvSpPr txBox="1">
            <a:spLocks noGrp="1"/>
          </p:cNvSpPr>
          <p:nvPr>
            <p:ph type="title" idx="2"/>
          </p:nvPr>
        </p:nvSpPr>
        <p:spPr>
          <a:xfrm>
            <a:off x="4607000" y="1856967"/>
            <a:ext cx="2978000" cy="6176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0" name="Google Shape;120;p13"/>
          <p:cNvSpPr txBox="1">
            <a:spLocks noGrp="1"/>
          </p:cNvSpPr>
          <p:nvPr>
            <p:ph type="subTitle" idx="3"/>
          </p:nvPr>
        </p:nvSpPr>
        <p:spPr>
          <a:xfrm>
            <a:off x="4607000" y="2372967"/>
            <a:ext cx="2978000" cy="7924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1" name="Google Shape;121;p13"/>
          <p:cNvSpPr txBox="1">
            <a:spLocks noGrp="1"/>
          </p:cNvSpPr>
          <p:nvPr>
            <p:ph type="title" idx="4"/>
          </p:nvPr>
        </p:nvSpPr>
        <p:spPr>
          <a:xfrm>
            <a:off x="8039033" y="1856967"/>
            <a:ext cx="2978000" cy="6176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2" name="Google Shape;122;p13"/>
          <p:cNvSpPr txBox="1">
            <a:spLocks noGrp="1"/>
          </p:cNvSpPr>
          <p:nvPr>
            <p:ph type="subTitle" idx="5"/>
          </p:nvPr>
        </p:nvSpPr>
        <p:spPr>
          <a:xfrm>
            <a:off x="8039033" y="2372967"/>
            <a:ext cx="2978000" cy="7924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3" name="Google Shape;123;p13"/>
          <p:cNvSpPr txBox="1">
            <a:spLocks noGrp="1"/>
          </p:cNvSpPr>
          <p:nvPr>
            <p:ph type="title" idx="6"/>
          </p:nvPr>
        </p:nvSpPr>
        <p:spPr>
          <a:xfrm>
            <a:off x="1174967" y="3760867"/>
            <a:ext cx="2978000" cy="6176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4" name="Google Shape;124;p13"/>
          <p:cNvSpPr txBox="1">
            <a:spLocks noGrp="1"/>
          </p:cNvSpPr>
          <p:nvPr>
            <p:ph type="subTitle" idx="7"/>
          </p:nvPr>
        </p:nvSpPr>
        <p:spPr>
          <a:xfrm>
            <a:off x="1174967" y="4276867"/>
            <a:ext cx="2978000" cy="7924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5" name="Google Shape;125;p13"/>
          <p:cNvSpPr txBox="1">
            <a:spLocks noGrp="1"/>
          </p:cNvSpPr>
          <p:nvPr>
            <p:ph type="title" idx="8"/>
          </p:nvPr>
        </p:nvSpPr>
        <p:spPr>
          <a:xfrm>
            <a:off x="4607000" y="3760867"/>
            <a:ext cx="2978000" cy="6176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6" name="Google Shape;126;p13"/>
          <p:cNvSpPr txBox="1">
            <a:spLocks noGrp="1"/>
          </p:cNvSpPr>
          <p:nvPr>
            <p:ph type="subTitle" idx="9"/>
          </p:nvPr>
        </p:nvSpPr>
        <p:spPr>
          <a:xfrm>
            <a:off x="4607000" y="4276867"/>
            <a:ext cx="2978000" cy="7924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7" name="Google Shape;127;p13"/>
          <p:cNvSpPr txBox="1">
            <a:spLocks noGrp="1"/>
          </p:cNvSpPr>
          <p:nvPr>
            <p:ph type="title" idx="13"/>
          </p:nvPr>
        </p:nvSpPr>
        <p:spPr>
          <a:xfrm>
            <a:off x="8039033" y="3760867"/>
            <a:ext cx="2978000" cy="6176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SzPts val="2000"/>
              <a:buNone/>
              <a:defRPr sz="2000" b="1">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8" name="Google Shape;128;p13"/>
          <p:cNvSpPr txBox="1">
            <a:spLocks noGrp="1"/>
          </p:cNvSpPr>
          <p:nvPr>
            <p:ph type="subTitle" idx="14"/>
          </p:nvPr>
        </p:nvSpPr>
        <p:spPr>
          <a:xfrm>
            <a:off x="8039033" y="4276867"/>
            <a:ext cx="2978000" cy="7924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9" name="Google Shape;129;p13"/>
          <p:cNvSpPr txBox="1">
            <a:spLocks noGrp="1"/>
          </p:cNvSpPr>
          <p:nvPr>
            <p:ph type="title" idx="15"/>
          </p:nvPr>
        </p:nvSpPr>
        <p:spPr>
          <a:xfrm>
            <a:off x="950967" y="759067"/>
            <a:ext cx="10277600" cy="61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Tree>
    <p:extLst>
      <p:ext uri="{BB962C8B-B14F-4D97-AF65-F5344CB8AC3E}">
        <p14:creationId xmlns:p14="http://schemas.microsoft.com/office/powerpoint/2010/main" val="84187512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1843256" y="1892600"/>
            <a:ext cx="3528400" cy="411600"/>
          </a:xfrm>
          <a:prstGeom prst="rect">
            <a:avLst/>
          </a:prstGeom>
          <a:solidFill>
            <a:schemeClr val="accent1"/>
          </a:solidFill>
        </p:spPr>
        <p:txBody>
          <a:bodyPr spcFirstLastPara="1" wrap="square" lIns="91425" tIns="91425" rIns="91425" bIns="91425" anchor="ctr" anchorCtr="0">
            <a:noAutofit/>
          </a:bodyPr>
          <a:lstStyle>
            <a:lvl1pPr lvl="0" rtl="0">
              <a:spcBef>
                <a:spcPts val="0"/>
              </a:spcBef>
              <a:spcAft>
                <a:spcPts val="0"/>
              </a:spcAft>
              <a:buSzPts val="2000"/>
              <a:buNone/>
              <a:defRPr sz="2000" b="1">
                <a:solidFill>
                  <a:schemeClr val="lt1"/>
                </a:solidFill>
              </a:defRPr>
            </a:lvl1pPr>
            <a:lvl2pPr lvl="1" algn="ctr" rtl="0">
              <a:spcBef>
                <a:spcPts val="0"/>
              </a:spcBef>
              <a:spcAft>
                <a:spcPts val="0"/>
              </a:spcAft>
              <a:buSzPts val="2000"/>
              <a:buFont typeface="Handlee"/>
              <a:buNone/>
              <a:defRPr sz="2000" b="1">
                <a:latin typeface="Handlee"/>
                <a:ea typeface="Handlee"/>
                <a:cs typeface="Handlee"/>
                <a:sym typeface="Handlee"/>
              </a:defRPr>
            </a:lvl2pPr>
            <a:lvl3pPr lvl="2" algn="ctr" rtl="0">
              <a:spcBef>
                <a:spcPts val="0"/>
              </a:spcBef>
              <a:spcAft>
                <a:spcPts val="0"/>
              </a:spcAft>
              <a:buSzPts val="2000"/>
              <a:buFont typeface="Handlee"/>
              <a:buNone/>
              <a:defRPr sz="2000" b="1">
                <a:latin typeface="Handlee"/>
                <a:ea typeface="Handlee"/>
                <a:cs typeface="Handlee"/>
                <a:sym typeface="Handlee"/>
              </a:defRPr>
            </a:lvl3pPr>
            <a:lvl4pPr lvl="3" algn="ctr" rtl="0">
              <a:spcBef>
                <a:spcPts val="0"/>
              </a:spcBef>
              <a:spcAft>
                <a:spcPts val="0"/>
              </a:spcAft>
              <a:buSzPts val="2000"/>
              <a:buFont typeface="Handlee"/>
              <a:buNone/>
              <a:defRPr sz="2000" b="1">
                <a:latin typeface="Handlee"/>
                <a:ea typeface="Handlee"/>
                <a:cs typeface="Handlee"/>
                <a:sym typeface="Handlee"/>
              </a:defRPr>
            </a:lvl4pPr>
            <a:lvl5pPr lvl="4" algn="ctr" rtl="0">
              <a:spcBef>
                <a:spcPts val="0"/>
              </a:spcBef>
              <a:spcAft>
                <a:spcPts val="0"/>
              </a:spcAft>
              <a:buSzPts val="2000"/>
              <a:buFont typeface="Handlee"/>
              <a:buNone/>
              <a:defRPr sz="2000" b="1">
                <a:latin typeface="Handlee"/>
                <a:ea typeface="Handlee"/>
                <a:cs typeface="Handlee"/>
                <a:sym typeface="Handlee"/>
              </a:defRPr>
            </a:lvl5pPr>
            <a:lvl6pPr lvl="5" algn="ctr" rtl="0">
              <a:spcBef>
                <a:spcPts val="0"/>
              </a:spcBef>
              <a:spcAft>
                <a:spcPts val="0"/>
              </a:spcAft>
              <a:buSzPts val="2000"/>
              <a:buFont typeface="Handlee"/>
              <a:buNone/>
              <a:defRPr sz="2000" b="1">
                <a:latin typeface="Handlee"/>
                <a:ea typeface="Handlee"/>
                <a:cs typeface="Handlee"/>
                <a:sym typeface="Handlee"/>
              </a:defRPr>
            </a:lvl6pPr>
            <a:lvl7pPr lvl="6" algn="ctr" rtl="0">
              <a:spcBef>
                <a:spcPts val="0"/>
              </a:spcBef>
              <a:spcAft>
                <a:spcPts val="0"/>
              </a:spcAft>
              <a:buSzPts val="2000"/>
              <a:buFont typeface="Handlee"/>
              <a:buNone/>
              <a:defRPr sz="2000" b="1">
                <a:latin typeface="Handlee"/>
                <a:ea typeface="Handlee"/>
                <a:cs typeface="Handlee"/>
                <a:sym typeface="Handlee"/>
              </a:defRPr>
            </a:lvl7pPr>
            <a:lvl8pPr lvl="7" algn="ctr" rtl="0">
              <a:spcBef>
                <a:spcPts val="0"/>
              </a:spcBef>
              <a:spcAft>
                <a:spcPts val="0"/>
              </a:spcAft>
              <a:buSzPts val="2000"/>
              <a:buFont typeface="Handlee"/>
              <a:buNone/>
              <a:defRPr sz="2000" b="1">
                <a:latin typeface="Handlee"/>
                <a:ea typeface="Handlee"/>
                <a:cs typeface="Handlee"/>
                <a:sym typeface="Handlee"/>
              </a:defRPr>
            </a:lvl8pPr>
            <a:lvl9pPr lvl="8" algn="ctr" rtl="0">
              <a:spcBef>
                <a:spcPts val="0"/>
              </a:spcBef>
              <a:spcAft>
                <a:spcPts val="0"/>
              </a:spcAft>
              <a:buSzPts val="2000"/>
              <a:buFont typeface="Handlee"/>
              <a:buNone/>
              <a:defRPr sz="2000" b="1">
                <a:latin typeface="Handlee"/>
                <a:ea typeface="Handlee"/>
                <a:cs typeface="Handlee"/>
                <a:sym typeface="Handlee"/>
              </a:defRPr>
            </a:lvl9pPr>
          </a:lstStyle>
          <a:p>
            <a:endParaRPr/>
          </a:p>
        </p:txBody>
      </p:sp>
      <p:sp>
        <p:nvSpPr>
          <p:cNvPr id="132" name="Google Shape;132;p14"/>
          <p:cNvSpPr txBox="1">
            <a:spLocks noGrp="1"/>
          </p:cNvSpPr>
          <p:nvPr>
            <p:ph type="subTitle" idx="1"/>
          </p:nvPr>
        </p:nvSpPr>
        <p:spPr>
          <a:xfrm>
            <a:off x="1852059" y="2316833"/>
            <a:ext cx="3519600" cy="15148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 name="Google Shape;133;p14"/>
          <p:cNvSpPr txBox="1">
            <a:spLocks noGrp="1"/>
          </p:cNvSpPr>
          <p:nvPr>
            <p:ph type="title" idx="2"/>
          </p:nvPr>
        </p:nvSpPr>
        <p:spPr>
          <a:xfrm>
            <a:off x="7245259" y="1892600"/>
            <a:ext cx="2767600" cy="411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1"/>
            </a:lvl1pPr>
            <a:lvl2pPr lvl="1" algn="ctr" rtl="0">
              <a:spcBef>
                <a:spcPts val="0"/>
              </a:spcBef>
              <a:spcAft>
                <a:spcPts val="0"/>
              </a:spcAft>
              <a:buSzPts val="2000"/>
              <a:buFont typeface="Handlee"/>
              <a:buNone/>
              <a:defRPr sz="2000" b="1">
                <a:latin typeface="Handlee"/>
                <a:ea typeface="Handlee"/>
                <a:cs typeface="Handlee"/>
                <a:sym typeface="Handlee"/>
              </a:defRPr>
            </a:lvl2pPr>
            <a:lvl3pPr lvl="2" algn="ctr" rtl="0">
              <a:spcBef>
                <a:spcPts val="0"/>
              </a:spcBef>
              <a:spcAft>
                <a:spcPts val="0"/>
              </a:spcAft>
              <a:buSzPts val="2000"/>
              <a:buFont typeface="Handlee"/>
              <a:buNone/>
              <a:defRPr sz="2000" b="1">
                <a:latin typeface="Handlee"/>
                <a:ea typeface="Handlee"/>
                <a:cs typeface="Handlee"/>
                <a:sym typeface="Handlee"/>
              </a:defRPr>
            </a:lvl3pPr>
            <a:lvl4pPr lvl="3" algn="ctr" rtl="0">
              <a:spcBef>
                <a:spcPts val="0"/>
              </a:spcBef>
              <a:spcAft>
                <a:spcPts val="0"/>
              </a:spcAft>
              <a:buSzPts val="2000"/>
              <a:buFont typeface="Handlee"/>
              <a:buNone/>
              <a:defRPr sz="2000" b="1">
                <a:latin typeface="Handlee"/>
                <a:ea typeface="Handlee"/>
                <a:cs typeface="Handlee"/>
                <a:sym typeface="Handlee"/>
              </a:defRPr>
            </a:lvl4pPr>
            <a:lvl5pPr lvl="4" algn="ctr" rtl="0">
              <a:spcBef>
                <a:spcPts val="0"/>
              </a:spcBef>
              <a:spcAft>
                <a:spcPts val="0"/>
              </a:spcAft>
              <a:buSzPts val="2000"/>
              <a:buFont typeface="Handlee"/>
              <a:buNone/>
              <a:defRPr sz="2000" b="1">
                <a:latin typeface="Handlee"/>
                <a:ea typeface="Handlee"/>
                <a:cs typeface="Handlee"/>
                <a:sym typeface="Handlee"/>
              </a:defRPr>
            </a:lvl5pPr>
            <a:lvl6pPr lvl="5" algn="ctr" rtl="0">
              <a:spcBef>
                <a:spcPts val="0"/>
              </a:spcBef>
              <a:spcAft>
                <a:spcPts val="0"/>
              </a:spcAft>
              <a:buSzPts val="2000"/>
              <a:buFont typeface="Handlee"/>
              <a:buNone/>
              <a:defRPr sz="2000" b="1">
                <a:latin typeface="Handlee"/>
                <a:ea typeface="Handlee"/>
                <a:cs typeface="Handlee"/>
                <a:sym typeface="Handlee"/>
              </a:defRPr>
            </a:lvl6pPr>
            <a:lvl7pPr lvl="6" algn="ctr" rtl="0">
              <a:spcBef>
                <a:spcPts val="0"/>
              </a:spcBef>
              <a:spcAft>
                <a:spcPts val="0"/>
              </a:spcAft>
              <a:buSzPts val="2000"/>
              <a:buFont typeface="Handlee"/>
              <a:buNone/>
              <a:defRPr sz="2000" b="1">
                <a:latin typeface="Handlee"/>
                <a:ea typeface="Handlee"/>
                <a:cs typeface="Handlee"/>
                <a:sym typeface="Handlee"/>
              </a:defRPr>
            </a:lvl7pPr>
            <a:lvl8pPr lvl="7" algn="ctr" rtl="0">
              <a:spcBef>
                <a:spcPts val="0"/>
              </a:spcBef>
              <a:spcAft>
                <a:spcPts val="0"/>
              </a:spcAft>
              <a:buSzPts val="2000"/>
              <a:buFont typeface="Handlee"/>
              <a:buNone/>
              <a:defRPr sz="2000" b="1">
                <a:latin typeface="Handlee"/>
                <a:ea typeface="Handlee"/>
                <a:cs typeface="Handlee"/>
                <a:sym typeface="Handlee"/>
              </a:defRPr>
            </a:lvl8pPr>
            <a:lvl9pPr lvl="8" algn="ctr" rtl="0">
              <a:spcBef>
                <a:spcPts val="0"/>
              </a:spcBef>
              <a:spcAft>
                <a:spcPts val="0"/>
              </a:spcAft>
              <a:buSzPts val="2000"/>
              <a:buFont typeface="Handlee"/>
              <a:buNone/>
              <a:defRPr sz="2000" b="1">
                <a:latin typeface="Handlee"/>
                <a:ea typeface="Handlee"/>
                <a:cs typeface="Handlee"/>
                <a:sym typeface="Handlee"/>
              </a:defRPr>
            </a:lvl9pPr>
          </a:lstStyle>
          <a:p>
            <a:endParaRPr/>
          </a:p>
        </p:txBody>
      </p:sp>
      <p:sp>
        <p:nvSpPr>
          <p:cNvPr id="134" name="Google Shape;134;p14"/>
          <p:cNvSpPr txBox="1">
            <a:spLocks noGrp="1"/>
          </p:cNvSpPr>
          <p:nvPr>
            <p:ph type="subTitle" idx="3"/>
          </p:nvPr>
        </p:nvSpPr>
        <p:spPr>
          <a:xfrm>
            <a:off x="6675403" y="2316833"/>
            <a:ext cx="3519600" cy="41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 name="Google Shape;135;p14"/>
          <p:cNvSpPr txBox="1">
            <a:spLocks noGrp="1"/>
          </p:cNvSpPr>
          <p:nvPr>
            <p:ph type="title" idx="4"/>
          </p:nvPr>
        </p:nvSpPr>
        <p:spPr>
          <a:xfrm>
            <a:off x="2554464" y="4226100"/>
            <a:ext cx="3591200" cy="411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1"/>
            </a:lvl1pPr>
            <a:lvl2pPr lvl="1" algn="ctr" rtl="0">
              <a:spcBef>
                <a:spcPts val="0"/>
              </a:spcBef>
              <a:spcAft>
                <a:spcPts val="0"/>
              </a:spcAft>
              <a:buSzPts val="2000"/>
              <a:buFont typeface="Handlee"/>
              <a:buNone/>
              <a:defRPr sz="2000" b="1">
                <a:latin typeface="Handlee"/>
                <a:ea typeface="Handlee"/>
                <a:cs typeface="Handlee"/>
                <a:sym typeface="Handlee"/>
              </a:defRPr>
            </a:lvl2pPr>
            <a:lvl3pPr lvl="2" algn="ctr" rtl="0">
              <a:spcBef>
                <a:spcPts val="0"/>
              </a:spcBef>
              <a:spcAft>
                <a:spcPts val="0"/>
              </a:spcAft>
              <a:buSzPts val="2000"/>
              <a:buFont typeface="Handlee"/>
              <a:buNone/>
              <a:defRPr sz="2000" b="1">
                <a:latin typeface="Handlee"/>
                <a:ea typeface="Handlee"/>
                <a:cs typeface="Handlee"/>
                <a:sym typeface="Handlee"/>
              </a:defRPr>
            </a:lvl3pPr>
            <a:lvl4pPr lvl="3" algn="ctr" rtl="0">
              <a:spcBef>
                <a:spcPts val="0"/>
              </a:spcBef>
              <a:spcAft>
                <a:spcPts val="0"/>
              </a:spcAft>
              <a:buSzPts val="2000"/>
              <a:buFont typeface="Handlee"/>
              <a:buNone/>
              <a:defRPr sz="2000" b="1">
                <a:latin typeface="Handlee"/>
                <a:ea typeface="Handlee"/>
                <a:cs typeface="Handlee"/>
                <a:sym typeface="Handlee"/>
              </a:defRPr>
            </a:lvl4pPr>
            <a:lvl5pPr lvl="4" algn="ctr" rtl="0">
              <a:spcBef>
                <a:spcPts val="0"/>
              </a:spcBef>
              <a:spcAft>
                <a:spcPts val="0"/>
              </a:spcAft>
              <a:buSzPts val="2000"/>
              <a:buFont typeface="Handlee"/>
              <a:buNone/>
              <a:defRPr sz="2000" b="1">
                <a:latin typeface="Handlee"/>
                <a:ea typeface="Handlee"/>
                <a:cs typeface="Handlee"/>
                <a:sym typeface="Handlee"/>
              </a:defRPr>
            </a:lvl5pPr>
            <a:lvl6pPr lvl="5" algn="ctr" rtl="0">
              <a:spcBef>
                <a:spcPts val="0"/>
              </a:spcBef>
              <a:spcAft>
                <a:spcPts val="0"/>
              </a:spcAft>
              <a:buSzPts val="2000"/>
              <a:buFont typeface="Handlee"/>
              <a:buNone/>
              <a:defRPr sz="2000" b="1">
                <a:latin typeface="Handlee"/>
                <a:ea typeface="Handlee"/>
                <a:cs typeface="Handlee"/>
                <a:sym typeface="Handlee"/>
              </a:defRPr>
            </a:lvl6pPr>
            <a:lvl7pPr lvl="6" algn="ctr" rtl="0">
              <a:spcBef>
                <a:spcPts val="0"/>
              </a:spcBef>
              <a:spcAft>
                <a:spcPts val="0"/>
              </a:spcAft>
              <a:buSzPts val="2000"/>
              <a:buFont typeface="Handlee"/>
              <a:buNone/>
              <a:defRPr sz="2000" b="1">
                <a:latin typeface="Handlee"/>
                <a:ea typeface="Handlee"/>
                <a:cs typeface="Handlee"/>
                <a:sym typeface="Handlee"/>
              </a:defRPr>
            </a:lvl7pPr>
            <a:lvl8pPr lvl="7" algn="ctr" rtl="0">
              <a:spcBef>
                <a:spcPts val="0"/>
              </a:spcBef>
              <a:spcAft>
                <a:spcPts val="0"/>
              </a:spcAft>
              <a:buSzPts val="2000"/>
              <a:buFont typeface="Handlee"/>
              <a:buNone/>
              <a:defRPr sz="2000" b="1">
                <a:latin typeface="Handlee"/>
                <a:ea typeface="Handlee"/>
                <a:cs typeface="Handlee"/>
                <a:sym typeface="Handlee"/>
              </a:defRPr>
            </a:lvl8pPr>
            <a:lvl9pPr lvl="8" algn="ctr" rtl="0">
              <a:spcBef>
                <a:spcPts val="0"/>
              </a:spcBef>
              <a:spcAft>
                <a:spcPts val="0"/>
              </a:spcAft>
              <a:buSzPts val="2000"/>
              <a:buFont typeface="Handlee"/>
              <a:buNone/>
              <a:defRPr sz="2000" b="1">
                <a:latin typeface="Handlee"/>
                <a:ea typeface="Handlee"/>
                <a:cs typeface="Handlee"/>
                <a:sym typeface="Handlee"/>
              </a:defRPr>
            </a:lvl9pPr>
          </a:lstStyle>
          <a:p>
            <a:endParaRPr/>
          </a:p>
        </p:txBody>
      </p:sp>
      <p:sp>
        <p:nvSpPr>
          <p:cNvPr id="136" name="Google Shape;136;p14"/>
          <p:cNvSpPr txBox="1">
            <a:spLocks noGrp="1"/>
          </p:cNvSpPr>
          <p:nvPr>
            <p:ph type="subTitle" idx="5"/>
          </p:nvPr>
        </p:nvSpPr>
        <p:spPr>
          <a:xfrm>
            <a:off x="1956827" y="4651900"/>
            <a:ext cx="3519600" cy="41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14"/>
          <p:cNvSpPr txBox="1">
            <a:spLocks noGrp="1"/>
          </p:cNvSpPr>
          <p:nvPr>
            <p:ph type="title" idx="6"/>
          </p:nvPr>
        </p:nvSpPr>
        <p:spPr>
          <a:xfrm>
            <a:off x="950967" y="759067"/>
            <a:ext cx="10277600" cy="61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
        <p:nvSpPr>
          <p:cNvPr id="138" name="Google Shape;138;p14"/>
          <p:cNvSpPr/>
          <p:nvPr/>
        </p:nvSpPr>
        <p:spPr>
          <a:xfrm rot="10800000">
            <a:off x="10441402" y="5707111"/>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14"/>
          <p:cNvSpPr/>
          <p:nvPr/>
        </p:nvSpPr>
        <p:spPr>
          <a:xfrm rot="10800000">
            <a:off x="10530937" y="503157"/>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 name="Google Shape;140;p14"/>
          <p:cNvSpPr/>
          <p:nvPr/>
        </p:nvSpPr>
        <p:spPr>
          <a:xfrm rot="1127693">
            <a:off x="-1760583" y="-1055344"/>
            <a:ext cx="3800201" cy="4782565"/>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17706947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41"/>
        <p:cNvGrpSpPr/>
        <p:nvPr/>
      </p:nvGrpSpPr>
      <p:grpSpPr>
        <a:xfrm>
          <a:off x="0" y="0"/>
          <a:ext cx="0" cy="0"/>
          <a:chOff x="0" y="0"/>
          <a:chExt cx="0" cy="0"/>
        </a:xfrm>
      </p:grpSpPr>
      <p:sp>
        <p:nvSpPr>
          <p:cNvPr id="142" name="Google Shape;142;p15"/>
          <p:cNvSpPr/>
          <p:nvPr/>
        </p:nvSpPr>
        <p:spPr>
          <a:xfrm rot="10800000" flipH="1">
            <a:off x="4196160" y="5770611"/>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 name="Google Shape;143;p15"/>
          <p:cNvSpPr txBox="1">
            <a:spLocks noGrp="1"/>
          </p:cNvSpPr>
          <p:nvPr>
            <p:ph type="title"/>
          </p:nvPr>
        </p:nvSpPr>
        <p:spPr>
          <a:xfrm>
            <a:off x="950967" y="759067"/>
            <a:ext cx="10277600" cy="61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
        <p:nvSpPr>
          <p:cNvPr id="144" name="Google Shape;144;p15"/>
          <p:cNvSpPr/>
          <p:nvPr/>
        </p:nvSpPr>
        <p:spPr>
          <a:xfrm rot="10800000" flipH="1">
            <a:off x="55609" y="4356257"/>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 name="Google Shape;145;p15"/>
          <p:cNvSpPr/>
          <p:nvPr/>
        </p:nvSpPr>
        <p:spPr>
          <a:xfrm rot="10800000" flipH="1">
            <a:off x="8285554" y="-2431609"/>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7757317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2C1F449-CDB0-4425-AD67-69343893CBEE}" type="slidenum">
              <a:rPr lang="en-US" smtClean="0"/>
              <a:pPr/>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46"/>
        <p:cNvGrpSpPr/>
        <p:nvPr/>
      </p:nvGrpSpPr>
      <p:grpSpPr>
        <a:xfrm>
          <a:off x="0" y="0"/>
          <a:ext cx="0" cy="0"/>
          <a:chOff x="0" y="0"/>
          <a:chExt cx="0" cy="0"/>
        </a:xfrm>
      </p:grpSpPr>
      <p:sp>
        <p:nvSpPr>
          <p:cNvPr id="147" name="Google Shape;147;p16"/>
          <p:cNvSpPr txBox="1">
            <a:spLocks noGrp="1"/>
          </p:cNvSpPr>
          <p:nvPr>
            <p:ph type="title"/>
          </p:nvPr>
        </p:nvSpPr>
        <p:spPr>
          <a:xfrm>
            <a:off x="950967" y="759067"/>
            <a:ext cx="10277600" cy="61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grpSp>
        <p:nvGrpSpPr>
          <p:cNvPr id="148" name="Google Shape;148;p16"/>
          <p:cNvGrpSpPr/>
          <p:nvPr/>
        </p:nvGrpSpPr>
        <p:grpSpPr>
          <a:xfrm flipH="1">
            <a:off x="5472317" y="818942"/>
            <a:ext cx="7440784" cy="9737051"/>
            <a:chOff x="-796495" y="614206"/>
            <a:chExt cx="5580588" cy="7302788"/>
          </a:xfrm>
        </p:grpSpPr>
        <p:sp>
          <p:nvSpPr>
            <p:cNvPr id="149" name="Google Shape;149;p16"/>
            <p:cNvSpPr/>
            <p:nvPr/>
          </p:nvSpPr>
          <p:spPr>
            <a:xfrm>
              <a:off x="-796495" y="614206"/>
              <a:ext cx="1657917" cy="1668964"/>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 name="Google Shape;150;p16"/>
            <p:cNvSpPr/>
            <p:nvPr/>
          </p:nvSpPr>
          <p:spPr>
            <a:xfrm>
              <a:off x="1165914" y="3363505"/>
              <a:ext cx="3618179" cy="455349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51" name="Google Shape;151;p16"/>
          <p:cNvSpPr/>
          <p:nvPr/>
        </p:nvSpPr>
        <p:spPr>
          <a:xfrm rot="10800000" flipH="1">
            <a:off x="-510603" y="-249775"/>
            <a:ext cx="2708605" cy="2180171"/>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41976530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52"/>
        <p:cNvGrpSpPr/>
        <p:nvPr/>
      </p:nvGrpSpPr>
      <p:grpSpPr>
        <a:xfrm>
          <a:off x="0" y="0"/>
          <a:ext cx="0" cy="0"/>
          <a:chOff x="0" y="0"/>
          <a:chExt cx="0" cy="0"/>
        </a:xfrm>
      </p:grpSpPr>
      <p:sp>
        <p:nvSpPr>
          <p:cNvPr id="153" name="Google Shape;153;p17"/>
          <p:cNvSpPr/>
          <p:nvPr/>
        </p:nvSpPr>
        <p:spPr>
          <a:xfrm rot="10800000">
            <a:off x="5689978" y="5059411"/>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17"/>
          <p:cNvSpPr txBox="1">
            <a:spLocks noGrp="1"/>
          </p:cNvSpPr>
          <p:nvPr>
            <p:ph type="title"/>
          </p:nvPr>
        </p:nvSpPr>
        <p:spPr>
          <a:xfrm flipH="1">
            <a:off x="950967" y="759067"/>
            <a:ext cx="9396400" cy="617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
        <p:nvSpPr>
          <p:cNvPr id="155" name="Google Shape;155;p17"/>
          <p:cNvSpPr/>
          <p:nvPr/>
        </p:nvSpPr>
        <p:spPr>
          <a:xfrm rot="10800000">
            <a:off x="10034013" y="3645057"/>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17"/>
          <p:cNvSpPr/>
          <p:nvPr/>
        </p:nvSpPr>
        <p:spPr>
          <a:xfrm rot="10800000">
            <a:off x="2771783" y="-3968309"/>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89029835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57"/>
        <p:cNvGrpSpPr/>
        <p:nvPr/>
      </p:nvGrpSpPr>
      <p:grpSpPr>
        <a:xfrm>
          <a:off x="0" y="0"/>
          <a:ext cx="0" cy="0"/>
          <a:chOff x="0" y="0"/>
          <a:chExt cx="0" cy="0"/>
        </a:xfrm>
      </p:grpSpPr>
      <p:sp>
        <p:nvSpPr>
          <p:cNvPr id="158" name="Google Shape;158;p18"/>
          <p:cNvSpPr/>
          <p:nvPr/>
        </p:nvSpPr>
        <p:spPr>
          <a:xfrm rot="10800000" flipH="1">
            <a:off x="106760" y="-249190"/>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18"/>
          <p:cNvSpPr/>
          <p:nvPr/>
        </p:nvSpPr>
        <p:spPr>
          <a:xfrm rot="10800000" flipH="1">
            <a:off x="55609" y="4356257"/>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18"/>
          <p:cNvSpPr/>
          <p:nvPr/>
        </p:nvSpPr>
        <p:spPr>
          <a:xfrm rot="10800000" flipH="1">
            <a:off x="8285554" y="-2431609"/>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18"/>
          <p:cNvSpPr txBox="1">
            <a:spLocks noGrp="1"/>
          </p:cNvSpPr>
          <p:nvPr>
            <p:ph type="title"/>
          </p:nvPr>
        </p:nvSpPr>
        <p:spPr>
          <a:xfrm>
            <a:off x="950967" y="759067"/>
            <a:ext cx="10277600" cy="61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Tree>
    <p:extLst>
      <p:ext uri="{BB962C8B-B14F-4D97-AF65-F5344CB8AC3E}">
        <p14:creationId xmlns:p14="http://schemas.microsoft.com/office/powerpoint/2010/main" val="7431793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62"/>
        <p:cNvGrpSpPr/>
        <p:nvPr/>
      </p:nvGrpSpPr>
      <p:grpSpPr>
        <a:xfrm>
          <a:off x="0" y="0"/>
          <a:ext cx="0" cy="0"/>
          <a:chOff x="0" y="0"/>
          <a:chExt cx="0" cy="0"/>
        </a:xfrm>
      </p:grpSpPr>
      <p:sp>
        <p:nvSpPr>
          <p:cNvPr id="163" name="Google Shape;163;p19"/>
          <p:cNvSpPr/>
          <p:nvPr/>
        </p:nvSpPr>
        <p:spPr>
          <a:xfrm rot="10800000">
            <a:off x="6646909" y="5681711"/>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19"/>
          <p:cNvSpPr txBox="1">
            <a:spLocks noGrp="1"/>
          </p:cNvSpPr>
          <p:nvPr>
            <p:ph type="title"/>
          </p:nvPr>
        </p:nvSpPr>
        <p:spPr>
          <a:xfrm>
            <a:off x="950967" y="759067"/>
            <a:ext cx="10277600" cy="61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
        <p:nvSpPr>
          <p:cNvPr id="165" name="Google Shape;165;p19"/>
          <p:cNvSpPr/>
          <p:nvPr/>
        </p:nvSpPr>
        <p:spPr>
          <a:xfrm rot="10800000">
            <a:off x="10482945" y="4267357"/>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19"/>
          <p:cNvSpPr/>
          <p:nvPr/>
        </p:nvSpPr>
        <p:spPr>
          <a:xfrm rot="10800000">
            <a:off x="-1874448" y="-2203009"/>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5737929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67"/>
        <p:cNvGrpSpPr/>
        <p:nvPr/>
      </p:nvGrpSpPr>
      <p:grpSpPr>
        <a:xfrm>
          <a:off x="0" y="0"/>
          <a:ext cx="0" cy="0"/>
          <a:chOff x="0" y="0"/>
          <a:chExt cx="0" cy="0"/>
        </a:xfrm>
      </p:grpSpPr>
      <p:sp>
        <p:nvSpPr>
          <p:cNvPr id="168" name="Google Shape;168;p20"/>
          <p:cNvSpPr/>
          <p:nvPr/>
        </p:nvSpPr>
        <p:spPr>
          <a:xfrm rot="10800000" flipH="1">
            <a:off x="106760" y="-249190"/>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20"/>
          <p:cNvSpPr/>
          <p:nvPr/>
        </p:nvSpPr>
        <p:spPr>
          <a:xfrm rot="10800000" flipH="1">
            <a:off x="55609" y="4356257"/>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20"/>
          <p:cNvSpPr txBox="1">
            <a:spLocks noGrp="1"/>
          </p:cNvSpPr>
          <p:nvPr>
            <p:ph type="title"/>
          </p:nvPr>
        </p:nvSpPr>
        <p:spPr>
          <a:xfrm>
            <a:off x="950967" y="759067"/>
            <a:ext cx="10277600" cy="61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None/>
              <a:defRPr b="1"/>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a:endParaRPr/>
          </a:p>
        </p:txBody>
      </p:sp>
    </p:spTree>
    <p:extLst>
      <p:ext uri="{BB962C8B-B14F-4D97-AF65-F5344CB8AC3E}">
        <p14:creationId xmlns:p14="http://schemas.microsoft.com/office/powerpoint/2010/main" val="326391310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71"/>
        <p:cNvGrpSpPr/>
        <p:nvPr/>
      </p:nvGrpSpPr>
      <p:grpSpPr>
        <a:xfrm>
          <a:off x="0" y="0"/>
          <a:ext cx="0" cy="0"/>
          <a:chOff x="0" y="0"/>
          <a:chExt cx="0" cy="0"/>
        </a:xfrm>
      </p:grpSpPr>
      <p:sp>
        <p:nvSpPr>
          <p:cNvPr id="172" name="Google Shape;172;p21"/>
          <p:cNvSpPr/>
          <p:nvPr/>
        </p:nvSpPr>
        <p:spPr>
          <a:xfrm>
            <a:off x="-16881" y="-56155"/>
            <a:ext cx="12405648" cy="7037291"/>
          </a:xfrm>
          <a:custGeom>
            <a:avLst/>
            <a:gdLst/>
            <a:ahLst/>
            <a:cxnLst/>
            <a:rect l="l" t="t" r="r" b="b"/>
            <a:pathLst>
              <a:path w="198766" h="112753" extrusionOk="0">
                <a:moveTo>
                  <a:pt x="1" y="0"/>
                </a:moveTo>
                <a:lnTo>
                  <a:pt x="1" y="112753"/>
                </a:lnTo>
                <a:lnTo>
                  <a:pt x="198766" y="112753"/>
                </a:lnTo>
                <a:lnTo>
                  <a:pt x="1987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21"/>
          <p:cNvSpPr/>
          <p:nvPr/>
        </p:nvSpPr>
        <p:spPr>
          <a:xfrm rot="-1164508" flipH="1">
            <a:off x="8690379" y="4472952"/>
            <a:ext cx="4824244" cy="6071325"/>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 name="Google Shape;174;p21"/>
          <p:cNvSpPr/>
          <p:nvPr/>
        </p:nvSpPr>
        <p:spPr>
          <a:xfrm flipH="1">
            <a:off x="-3062397" y="-3038087"/>
            <a:ext cx="6075252" cy="694548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75" name="Google Shape;175;p21"/>
          <p:cNvGrpSpPr/>
          <p:nvPr/>
        </p:nvGrpSpPr>
        <p:grpSpPr>
          <a:xfrm>
            <a:off x="1828800" y="-76209"/>
            <a:ext cx="8712000" cy="6223260"/>
            <a:chOff x="1371600" y="916025"/>
            <a:chExt cx="6534000" cy="3522600"/>
          </a:xfrm>
        </p:grpSpPr>
        <p:sp>
          <p:nvSpPr>
            <p:cNvPr id="176" name="Google Shape;176;p21"/>
            <p:cNvSpPr txBox="1"/>
            <p:nvPr/>
          </p:nvSpPr>
          <p:spPr>
            <a:xfrm>
              <a:off x="2879400" y="3531475"/>
              <a:ext cx="3385200" cy="7926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2"/>
                  </a:solidFill>
                  <a:latin typeface="Baloo 2"/>
                  <a:ea typeface="Baloo 2"/>
                  <a:cs typeface="Baloo 2"/>
                  <a:sym typeface="Baloo 2"/>
                </a:rPr>
                <a:t>CREDITS: This presentation template was created by </a:t>
              </a:r>
              <a:r>
                <a:rPr lang="en" sz="1200" b="1">
                  <a:solidFill>
                    <a:schemeClr val="dk2"/>
                  </a:solidFill>
                  <a:uFill>
                    <a:noFill/>
                  </a:uFill>
                  <a:latin typeface="Baloo 2"/>
                  <a:ea typeface="Baloo 2"/>
                  <a:cs typeface="Baloo 2"/>
                  <a:sym typeface="Baloo 2"/>
                  <a:hlinkClick r:id="rId2">
                    <a:extLst>
                      <a:ext uri="{A12FA001-AC4F-418D-AE19-62706E023703}">
                        <ahyp:hlinkClr xmlns:ahyp="http://schemas.microsoft.com/office/drawing/2018/hyperlinkcolor" val="tx"/>
                      </a:ext>
                    </a:extLst>
                  </a:hlinkClick>
                </a:rPr>
                <a:t>Slidesgo</a:t>
              </a:r>
              <a:r>
                <a:rPr lang="en" sz="1200">
                  <a:solidFill>
                    <a:schemeClr val="dk2"/>
                  </a:solidFill>
                  <a:latin typeface="Baloo 2"/>
                  <a:ea typeface="Baloo 2"/>
                  <a:cs typeface="Baloo 2"/>
                  <a:sym typeface="Baloo 2"/>
                </a:rPr>
                <a:t>, including icons by </a:t>
              </a:r>
              <a:r>
                <a:rPr lang="en" sz="1200" b="1">
                  <a:solidFill>
                    <a:schemeClr val="dk2"/>
                  </a:solidFill>
                  <a:uFill>
                    <a:noFill/>
                  </a:uFill>
                  <a:latin typeface="Baloo 2"/>
                  <a:ea typeface="Baloo 2"/>
                  <a:cs typeface="Baloo 2"/>
                  <a:sym typeface="Baloo 2"/>
                  <a:hlinkClick r:id="rId3">
                    <a:extLst>
                      <a:ext uri="{A12FA001-AC4F-418D-AE19-62706E023703}">
                        <ahyp:hlinkClr xmlns:ahyp="http://schemas.microsoft.com/office/drawing/2018/hyperlinkcolor" val="tx"/>
                      </a:ext>
                    </a:extLst>
                  </a:hlinkClick>
                </a:rPr>
                <a:t>Flaticon</a:t>
              </a:r>
              <a:r>
                <a:rPr lang="en" sz="1200">
                  <a:solidFill>
                    <a:schemeClr val="dk2"/>
                  </a:solidFill>
                  <a:latin typeface="Baloo 2"/>
                  <a:ea typeface="Baloo 2"/>
                  <a:cs typeface="Baloo 2"/>
                  <a:sym typeface="Baloo 2"/>
                </a:rPr>
                <a:t>, and infographics &amp; images by </a:t>
              </a:r>
              <a:r>
                <a:rPr lang="en" sz="1200" b="1">
                  <a:solidFill>
                    <a:schemeClr val="dk2"/>
                  </a:solidFill>
                  <a:uFill>
                    <a:noFill/>
                  </a:uFill>
                  <a:latin typeface="Baloo 2"/>
                  <a:ea typeface="Baloo 2"/>
                  <a:cs typeface="Baloo 2"/>
                  <a:sym typeface="Baloo 2"/>
                  <a:hlinkClick r:id="rId4">
                    <a:extLst>
                      <a:ext uri="{A12FA001-AC4F-418D-AE19-62706E023703}">
                        <ahyp:hlinkClr xmlns:ahyp="http://schemas.microsoft.com/office/drawing/2018/hyperlinkcolor" val="tx"/>
                      </a:ext>
                    </a:extLst>
                  </a:hlinkClick>
                </a:rPr>
                <a:t>Freepik</a:t>
              </a:r>
              <a:r>
                <a:rPr lang="en" sz="1200">
                  <a:solidFill>
                    <a:schemeClr val="dk2"/>
                  </a:solidFill>
                  <a:latin typeface="Baloo 2"/>
                  <a:ea typeface="Baloo 2"/>
                  <a:cs typeface="Baloo 2"/>
                  <a:sym typeface="Baloo 2"/>
                </a:rPr>
                <a:t>. </a:t>
              </a:r>
              <a:endParaRPr sz="1200">
                <a:solidFill>
                  <a:schemeClr val="dk2"/>
                </a:solidFill>
                <a:latin typeface="Baloo 2"/>
                <a:ea typeface="Baloo 2"/>
                <a:cs typeface="Baloo 2"/>
                <a:sym typeface="Baloo 2"/>
              </a:endParaRPr>
            </a:p>
            <a:p>
              <a:pPr marL="0" lvl="0" indent="0" algn="ctr" rtl="0">
                <a:spcBef>
                  <a:spcPts val="300"/>
                </a:spcBef>
                <a:spcAft>
                  <a:spcPts val="0"/>
                </a:spcAft>
                <a:buNone/>
              </a:pPr>
              <a:endParaRPr sz="1200" b="1">
                <a:solidFill>
                  <a:srgbClr val="3F3C3B"/>
                </a:solidFill>
                <a:latin typeface="Catamaran"/>
                <a:ea typeface="Catamaran"/>
                <a:cs typeface="Catamaran"/>
                <a:sym typeface="Catamaran"/>
              </a:endParaRPr>
            </a:p>
          </p:txBody>
        </p:sp>
        <p:sp>
          <p:nvSpPr>
            <p:cNvPr id="177" name="Google Shape;177;p21"/>
            <p:cNvSpPr/>
            <p:nvPr/>
          </p:nvSpPr>
          <p:spPr>
            <a:xfrm>
              <a:off x="1371600" y="916025"/>
              <a:ext cx="6534000" cy="35226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8" name="Google Shape;178;p21"/>
          <p:cNvGrpSpPr/>
          <p:nvPr/>
        </p:nvGrpSpPr>
        <p:grpSpPr>
          <a:xfrm>
            <a:off x="2565200" y="2350567"/>
            <a:ext cx="7239200" cy="2844800"/>
            <a:chOff x="1857300" y="1962150"/>
            <a:chExt cx="5429400" cy="2133600"/>
          </a:xfrm>
        </p:grpSpPr>
        <p:cxnSp>
          <p:nvCxnSpPr>
            <p:cNvPr id="179" name="Google Shape;179;p21"/>
            <p:cNvCxnSpPr/>
            <p:nvPr/>
          </p:nvCxnSpPr>
          <p:spPr>
            <a:xfrm>
              <a:off x="1857300" y="19621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0" name="Google Shape;180;p21"/>
            <p:cNvCxnSpPr/>
            <p:nvPr/>
          </p:nvCxnSpPr>
          <p:spPr>
            <a:xfrm>
              <a:off x="1857300" y="22669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1" name="Google Shape;181;p21"/>
            <p:cNvCxnSpPr/>
            <p:nvPr/>
          </p:nvCxnSpPr>
          <p:spPr>
            <a:xfrm>
              <a:off x="1857300" y="25717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2" name="Google Shape;182;p21"/>
            <p:cNvCxnSpPr/>
            <p:nvPr/>
          </p:nvCxnSpPr>
          <p:spPr>
            <a:xfrm>
              <a:off x="1857300" y="28765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3" name="Google Shape;183;p21"/>
            <p:cNvCxnSpPr/>
            <p:nvPr/>
          </p:nvCxnSpPr>
          <p:spPr>
            <a:xfrm>
              <a:off x="1857300" y="31813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4" name="Google Shape;184;p21"/>
            <p:cNvCxnSpPr/>
            <p:nvPr/>
          </p:nvCxnSpPr>
          <p:spPr>
            <a:xfrm>
              <a:off x="1857300" y="34861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5" name="Google Shape;185;p21"/>
            <p:cNvCxnSpPr/>
            <p:nvPr/>
          </p:nvCxnSpPr>
          <p:spPr>
            <a:xfrm>
              <a:off x="1857300" y="3790950"/>
              <a:ext cx="5429400" cy="0"/>
            </a:xfrm>
            <a:prstGeom prst="straightConnector1">
              <a:avLst/>
            </a:prstGeom>
            <a:noFill/>
            <a:ln w="9525" cap="flat" cmpd="sng">
              <a:solidFill>
                <a:schemeClr val="lt1"/>
              </a:solidFill>
              <a:prstDash val="solid"/>
              <a:round/>
              <a:headEnd type="none" w="med" len="med"/>
              <a:tailEnd type="none" w="med" len="med"/>
            </a:ln>
          </p:spPr>
        </p:cxnSp>
        <p:cxnSp>
          <p:nvCxnSpPr>
            <p:cNvPr id="186" name="Google Shape;186;p21"/>
            <p:cNvCxnSpPr/>
            <p:nvPr/>
          </p:nvCxnSpPr>
          <p:spPr>
            <a:xfrm>
              <a:off x="1857300" y="4095750"/>
              <a:ext cx="5429400" cy="0"/>
            </a:xfrm>
            <a:prstGeom prst="straightConnector1">
              <a:avLst/>
            </a:prstGeom>
            <a:noFill/>
            <a:ln w="9525" cap="flat" cmpd="sng">
              <a:solidFill>
                <a:schemeClr val="lt1"/>
              </a:solidFill>
              <a:prstDash val="solid"/>
              <a:round/>
              <a:headEnd type="none" w="med" len="med"/>
              <a:tailEnd type="none" w="med" len="med"/>
            </a:ln>
          </p:spPr>
        </p:cxnSp>
      </p:grpSp>
      <p:sp>
        <p:nvSpPr>
          <p:cNvPr id="187" name="Google Shape;187;p21"/>
          <p:cNvSpPr txBox="1">
            <a:spLocks noGrp="1"/>
          </p:cNvSpPr>
          <p:nvPr>
            <p:ph type="ctrTitle"/>
          </p:nvPr>
        </p:nvSpPr>
        <p:spPr>
          <a:xfrm>
            <a:off x="2463800" y="863600"/>
            <a:ext cx="7315200" cy="139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200">
                <a:latin typeface="Handlee"/>
                <a:ea typeface="Handlee"/>
                <a:cs typeface="Handlee"/>
                <a:sym typeface="Handlee"/>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8" name="Google Shape;188;p21"/>
          <p:cNvSpPr txBox="1">
            <a:spLocks noGrp="1"/>
          </p:cNvSpPr>
          <p:nvPr>
            <p:ph type="subTitle" idx="1"/>
          </p:nvPr>
        </p:nvSpPr>
        <p:spPr>
          <a:xfrm>
            <a:off x="3492600" y="2318333"/>
            <a:ext cx="5257600" cy="18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atin typeface="Baloo 2"/>
                <a:ea typeface="Baloo 2"/>
                <a:cs typeface="Baloo 2"/>
                <a:sym typeface="Baloo 2"/>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189" name="Google Shape;189;p21"/>
          <p:cNvGrpSpPr/>
          <p:nvPr/>
        </p:nvGrpSpPr>
        <p:grpSpPr>
          <a:xfrm>
            <a:off x="2565200" y="1944167"/>
            <a:ext cx="7239200" cy="2032000"/>
            <a:chOff x="1857300" y="1657350"/>
            <a:chExt cx="5429400" cy="1524000"/>
          </a:xfrm>
        </p:grpSpPr>
        <p:cxnSp>
          <p:nvCxnSpPr>
            <p:cNvPr id="190" name="Google Shape;190;p21"/>
            <p:cNvCxnSpPr/>
            <p:nvPr/>
          </p:nvCxnSpPr>
          <p:spPr>
            <a:xfrm>
              <a:off x="1857300" y="16573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191" name="Google Shape;191;p21"/>
            <p:cNvCxnSpPr/>
            <p:nvPr/>
          </p:nvCxnSpPr>
          <p:spPr>
            <a:xfrm>
              <a:off x="1857300" y="19621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192" name="Google Shape;192;p21"/>
            <p:cNvCxnSpPr/>
            <p:nvPr/>
          </p:nvCxnSpPr>
          <p:spPr>
            <a:xfrm>
              <a:off x="1857300" y="22669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193" name="Google Shape;193;p21"/>
            <p:cNvCxnSpPr/>
            <p:nvPr/>
          </p:nvCxnSpPr>
          <p:spPr>
            <a:xfrm>
              <a:off x="1857300" y="25717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194" name="Google Shape;194;p21"/>
            <p:cNvCxnSpPr/>
            <p:nvPr/>
          </p:nvCxnSpPr>
          <p:spPr>
            <a:xfrm>
              <a:off x="1857300" y="2876550"/>
              <a:ext cx="5429400" cy="0"/>
            </a:xfrm>
            <a:prstGeom prst="straightConnector1">
              <a:avLst/>
            </a:prstGeom>
            <a:noFill/>
            <a:ln w="9525" cap="flat" cmpd="sng">
              <a:solidFill>
                <a:srgbClr val="CCCCCC"/>
              </a:solidFill>
              <a:prstDash val="solid"/>
              <a:round/>
              <a:headEnd type="none" w="med" len="med"/>
              <a:tailEnd type="none" w="med" len="med"/>
            </a:ln>
          </p:spPr>
        </p:cxnSp>
        <p:cxnSp>
          <p:nvCxnSpPr>
            <p:cNvPr id="195" name="Google Shape;195;p21"/>
            <p:cNvCxnSpPr/>
            <p:nvPr/>
          </p:nvCxnSpPr>
          <p:spPr>
            <a:xfrm>
              <a:off x="1857300" y="3181350"/>
              <a:ext cx="5429400" cy="0"/>
            </a:xfrm>
            <a:prstGeom prst="straightConnector1">
              <a:avLst/>
            </a:prstGeom>
            <a:noFill/>
            <a:ln w="9525" cap="flat" cmpd="sng">
              <a:solidFill>
                <a:srgbClr val="CCCCCC"/>
              </a:solidFill>
              <a:prstDash val="solid"/>
              <a:round/>
              <a:headEnd type="none" w="med" len="med"/>
              <a:tailEnd type="none" w="med" len="med"/>
            </a:ln>
          </p:spPr>
        </p:cxnSp>
      </p:grpSp>
      <p:sp>
        <p:nvSpPr>
          <p:cNvPr id="196" name="Google Shape;196;p21"/>
          <p:cNvSpPr txBox="1"/>
          <p:nvPr/>
        </p:nvSpPr>
        <p:spPr>
          <a:xfrm>
            <a:off x="2705200" y="4302233"/>
            <a:ext cx="6832400" cy="10568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2"/>
                </a:solidFill>
                <a:latin typeface="Baloo 2"/>
                <a:ea typeface="Baloo 2"/>
                <a:cs typeface="Baloo 2"/>
                <a:sym typeface="Baloo 2"/>
              </a:rPr>
              <a:t>CREDITS: This presentation template was created by </a:t>
            </a:r>
            <a:r>
              <a:rPr lang="en" sz="1200" b="1">
                <a:solidFill>
                  <a:schemeClr val="dk2"/>
                </a:solidFill>
                <a:uFill>
                  <a:noFill/>
                </a:uFill>
                <a:latin typeface="Baloo 2"/>
                <a:ea typeface="Baloo 2"/>
                <a:cs typeface="Baloo 2"/>
                <a:sym typeface="Baloo 2"/>
                <a:hlinkClick r:id="rId2">
                  <a:extLst>
                    <a:ext uri="{A12FA001-AC4F-418D-AE19-62706E023703}">
                      <ahyp:hlinkClr xmlns:ahyp="http://schemas.microsoft.com/office/drawing/2018/hyperlinkcolor" val="tx"/>
                    </a:ext>
                  </a:extLst>
                </a:hlinkClick>
              </a:rPr>
              <a:t>Slidesgo</a:t>
            </a:r>
            <a:r>
              <a:rPr lang="en" sz="1200">
                <a:solidFill>
                  <a:schemeClr val="dk2"/>
                </a:solidFill>
                <a:latin typeface="Baloo 2"/>
                <a:ea typeface="Baloo 2"/>
                <a:cs typeface="Baloo 2"/>
                <a:sym typeface="Baloo 2"/>
              </a:rPr>
              <a:t>, including icons by </a:t>
            </a:r>
            <a:r>
              <a:rPr lang="en" sz="1200" b="1">
                <a:solidFill>
                  <a:schemeClr val="dk2"/>
                </a:solidFill>
                <a:uFill>
                  <a:noFill/>
                </a:uFill>
                <a:latin typeface="Baloo 2"/>
                <a:ea typeface="Baloo 2"/>
                <a:cs typeface="Baloo 2"/>
                <a:sym typeface="Baloo 2"/>
                <a:hlinkClick r:id="rId3">
                  <a:extLst>
                    <a:ext uri="{A12FA001-AC4F-418D-AE19-62706E023703}">
                      <ahyp:hlinkClr xmlns:ahyp="http://schemas.microsoft.com/office/drawing/2018/hyperlinkcolor" val="tx"/>
                    </a:ext>
                  </a:extLst>
                </a:hlinkClick>
              </a:rPr>
              <a:t>Flaticon</a:t>
            </a:r>
            <a:r>
              <a:rPr lang="en" sz="1200">
                <a:solidFill>
                  <a:schemeClr val="dk2"/>
                </a:solidFill>
                <a:latin typeface="Baloo 2"/>
                <a:ea typeface="Baloo 2"/>
                <a:cs typeface="Baloo 2"/>
                <a:sym typeface="Baloo 2"/>
              </a:rPr>
              <a:t>, and infographics &amp; images by </a:t>
            </a:r>
            <a:r>
              <a:rPr lang="en" sz="1200" b="1">
                <a:solidFill>
                  <a:schemeClr val="dk2"/>
                </a:solidFill>
                <a:uFill>
                  <a:noFill/>
                </a:uFill>
                <a:latin typeface="Baloo 2"/>
                <a:ea typeface="Baloo 2"/>
                <a:cs typeface="Baloo 2"/>
                <a:sym typeface="Baloo 2"/>
                <a:hlinkClick r:id="rId4">
                  <a:extLst>
                    <a:ext uri="{A12FA001-AC4F-418D-AE19-62706E023703}">
                      <ahyp:hlinkClr xmlns:ahyp="http://schemas.microsoft.com/office/drawing/2018/hyperlinkcolor" val="tx"/>
                    </a:ext>
                  </a:extLst>
                </a:hlinkClick>
              </a:rPr>
              <a:t>Freepik</a:t>
            </a:r>
            <a:r>
              <a:rPr lang="en" sz="1200">
                <a:solidFill>
                  <a:schemeClr val="dk2"/>
                </a:solidFill>
                <a:latin typeface="Baloo 2"/>
                <a:ea typeface="Baloo 2"/>
                <a:cs typeface="Baloo 2"/>
                <a:sym typeface="Baloo 2"/>
              </a:rPr>
              <a:t>. </a:t>
            </a:r>
            <a:endParaRPr sz="1200">
              <a:solidFill>
                <a:schemeClr val="dk2"/>
              </a:solidFill>
              <a:latin typeface="Baloo 2"/>
              <a:ea typeface="Baloo 2"/>
              <a:cs typeface="Baloo 2"/>
              <a:sym typeface="Baloo 2"/>
            </a:endParaRPr>
          </a:p>
          <a:p>
            <a:pPr marL="0" lvl="0" indent="0" algn="ctr" rtl="0">
              <a:spcBef>
                <a:spcPts val="300"/>
              </a:spcBef>
              <a:spcAft>
                <a:spcPts val="0"/>
              </a:spcAft>
              <a:buNone/>
            </a:pPr>
            <a:endParaRPr sz="1200" b="1">
              <a:solidFill>
                <a:schemeClr val="dk2"/>
              </a:solidFill>
              <a:latin typeface="Baloo 2"/>
              <a:ea typeface="Baloo 2"/>
              <a:cs typeface="Baloo 2"/>
              <a:sym typeface="Baloo 2"/>
            </a:endParaRPr>
          </a:p>
        </p:txBody>
      </p:sp>
    </p:spTree>
    <p:extLst>
      <p:ext uri="{BB962C8B-B14F-4D97-AF65-F5344CB8AC3E}">
        <p14:creationId xmlns:p14="http://schemas.microsoft.com/office/powerpoint/2010/main" val="338716289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97"/>
        <p:cNvGrpSpPr/>
        <p:nvPr/>
      </p:nvGrpSpPr>
      <p:grpSpPr>
        <a:xfrm>
          <a:off x="0" y="0"/>
          <a:ext cx="0" cy="0"/>
          <a:chOff x="0" y="0"/>
          <a:chExt cx="0" cy="0"/>
        </a:xfrm>
      </p:grpSpPr>
      <p:sp>
        <p:nvSpPr>
          <p:cNvPr id="198" name="Google Shape;198;p22"/>
          <p:cNvSpPr/>
          <p:nvPr/>
        </p:nvSpPr>
        <p:spPr>
          <a:xfrm rot="10800000" flipH="1">
            <a:off x="-1061993" y="3920280"/>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 name="Google Shape;199;p22"/>
          <p:cNvSpPr/>
          <p:nvPr/>
        </p:nvSpPr>
        <p:spPr>
          <a:xfrm rot="10800000" flipH="1">
            <a:off x="3586554" y="-3693087"/>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 name="Google Shape;200;p22"/>
          <p:cNvSpPr/>
          <p:nvPr/>
        </p:nvSpPr>
        <p:spPr>
          <a:xfrm rot="10800000" flipH="1">
            <a:off x="3586560" y="5334635"/>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22"/>
          <p:cNvSpPr/>
          <p:nvPr/>
        </p:nvSpPr>
        <p:spPr>
          <a:xfrm rot="10800000" flipH="1">
            <a:off x="6837851" y="2429412"/>
            <a:ext cx="6075252" cy="694548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45019544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02"/>
        <p:cNvGrpSpPr/>
        <p:nvPr/>
      </p:nvGrpSpPr>
      <p:grpSpPr>
        <a:xfrm>
          <a:off x="0" y="0"/>
          <a:ext cx="0" cy="0"/>
          <a:chOff x="0" y="0"/>
          <a:chExt cx="0" cy="0"/>
        </a:xfrm>
      </p:grpSpPr>
      <p:sp>
        <p:nvSpPr>
          <p:cNvPr id="203" name="Google Shape;203;p23"/>
          <p:cNvSpPr/>
          <p:nvPr/>
        </p:nvSpPr>
        <p:spPr>
          <a:xfrm rot="10800000">
            <a:off x="10702547" y="3920280"/>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 name="Google Shape;204;p23"/>
          <p:cNvSpPr/>
          <p:nvPr/>
        </p:nvSpPr>
        <p:spPr>
          <a:xfrm rot="10800000">
            <a:off x="3440319" y="-3693087"/>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23"/>
          <p:cNvSpPr/>
          <p:nvPr/>
        </p:nvSpPr>
        <p:spPr>
          <a:xfrm rot="10800000">
            <a:off x="6358513" y="5334635"/>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46078154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206"/>
        <p:cNvGrpSpPr/>
        <p:nvPr/>
      </p:nvGrpSpPr>
      <p:grpSpPr>
        <a:xfrm>
          <a:off x="0" y="0"/>
          <a:ext cx="0" cy="0"/>
          <a:chOff x="0" y="0"/>
          <a:chExt cx="0" cy="0"/>
        </a:xfrm>
      </p:grpSpPr>
      <p:sp>
        <p:nvSpPr>
          <p:cNvPr id="207" name="Google Shape;207;p24"/>
          <p:cNvSpPr/>
          <p:nvPr/>
        </p:nvSpPr>
        <p:spPr>
          <a:xfrm rot="10800000">
            <a:off x="10702547" y="3920280"/>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24"/>
          <p:cNvSpPr/>
          <p:nvPr/>
        </p:nvSpPr>
        <p:spPr>
          <a:xfrm rot="10800000">
            <a:off x="3440319" y="-3693087"/>
            <a:ext cx="4824239" cy="6071320"/>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24"/>
          <p:cNvSpPr/>
          <p:nvPr/>
        </p:nvSpPr>
        <p:spPr>
          <a:xfrm rot="10800000">
            <a:off x="-1341393" y="2226212"/>
            <a:ext cx="6075252" cy="6945480"/>
          </a:xfrm>
          <a:custGeom>
            <a:avLst/>
            <a:gdLst/>
            <a:ahLst/>
            <a:cxnLst/>
            <a:rect l="l" t="t" r="r" b="b"/>
            <a:pathLst>
              <a:path w="97339" h="111282" extrusionOk="0">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50311662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210"/>
        <p:cNvGrpSpPr/>
        <p:nvPr/>
      </p:nvGrpSpPr>
      <p:grpSpPr>
        <a:xfrm>
          <a:off x="0" y="0"/>
          <a:ext cx="0" cy="0"/>
          <a:chOff x="0" y="0"/>
          <a:chExt cx="0" cy="0"/>
        </a:xfrm>
      </p:grpSpPr>
      <p:sp>
        <p:nvSpPr>
          <p:cNvPr id="211" name="Google Shape;211;p25"/>
          <p:cNvSpPr/>
          <p:nvPr/>
        </p:nvSpPr>
        <p:spPr>
          <a:xfrm rot="10800000" flipH="1">
            <a:off x="-969389" y="3704380"/>
            <a:ext cx="2210556" cy="2225285"/>
          </a:xfrm>
          <a:custGeom>
            <a:avLst/>
            <a:gdLst/>
            <a:ahLst/>
            <a:cxnLst/>
            <a:rect l="l" t="t" r="r" b="b"/>
            <a:pathLst>
              <a:path w="35418" h="35654" extrusionOk="0">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 name="Google Shape;212;p25"/>
          <p:cNvSpPr/>
          <p:nvPr/>
        </p:nvSpPr>
        <p:spPr>
          <a:xfrm rot="10800000" flipH="1">
            <a:off x="2561562" y="-469266"/>
            <a:ext cx="1906041" cy="1534183"/>
          </a:xfrm>
          <a:custGeom>
            <a:avLst/>
            <a:gdLst/>
            <a:ahLst/>
            <a:cxnLst/>
            <a:rect l="l" t="t" r="r" b="b"/>
            <a:pathLst>
              <a:path w="30539" h="24581" extrusionOk="0">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 name="Google Shape;213;p25"/>
          <p:cNvSpPr/>
          <p:nvPr/>
        </p:nvSpPr>
        <p:spPr>
          <a:xfrm rot="1398376">
            <a:off x="5656738" y="3798847"/>
            <a:ext cx="4824188" cy="6071256"/>
          </a:xfrm>
          <a:custGeom>
            <a:avLst/>
            <a:gdLst/>
            <a:ahLst/>
            <a:cxnLst/>
            <a:rect l="l" t="t" r="r" b="b"/>
            <a:pathLst>
              <a:path w="77295" h="97276" extrusionOk="0">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5596095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46A70B7-2877-4D70-961D-97748D96ABCA}" type="slidenum">
              <a:rPr lang="en-US" smtClean="0"/>
              <a:pPr/>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7733" y="12967"/>
            <a:ext cx="12192000" cy="4416000"/>
          </a:xfrm>
          <a:prstGeom prst="rect">
            <a:avLst/>
          </a:prstGeom>
          <a:gradFill>
            <a:gsLst>
              <a:gs pos="0">
                <a:srgbClr val="CFF2F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 name="Google Shape;10;p2"/>
          <p:cNvSpPr txBox="1">
            <a:spLocks noGrp="1"/>
          </p:cNvSpPr>
          <p:nvPr>
            <p:ph type="ctrTitle"/>
          </p:nvPr>
        </p:nvSpPr>
        <p:spPr>
          <a:xfrm>
            <a:off x="3359767" y="1797267"/>
            <a:ext cx="7907200" cy="1822000"/>
          </a:xfrm>
          <a:prstGeom prst="rect">
            <a:avLst/>
          </a:prstGeom>
        </p:spPr>
        <p:txBody>
          <a:bodyPr spcFirstLastPara="1" wrap="square" lIns="91425" tIns="91425" rIns="91425" bIns="91425" anchor="ctr" anchorCtr="0">
            <a:noAutofit/>
          </a:bodyPr>
          <a:lstStyle>
            <a:lvl1pPr lvl="0" algn="r">
              <a:spcBef>
                <a:spcPts val="0"/>
              </a:spcBef>
              <a:spcAft>
                <a:spcPts val="0"/>
              </a:spcAft>
              <a:buSzPts val="5200"/>
              <a:buNone/>
              <a:defRPr sz="5400" b="0">
                <a:solidFill>
                  <a:srgbClr val="358D96"/>
                </a:solidFill>
                <a:latin typeface="Sail"/>
                <a:ea typeface="Sail"/>
                <a:cs typeface="Sail"/>
                <a:sym typeface="Sai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4963767" y="3975551"/>
            <a:ext cx="6303200" cy="6560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SzPts val="1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extLst>
      <p:ext uri="{BB962C8B-B14F-4D97-AF65-F5344CB8AC3E}">
        <p14:creationId xmlns:p14="http://schemas.microsoft.com/office/powerpoint/2010/main" val="22325149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04"/>
        <p:cNvGrpSpPr/>
        <p:nvPr/>
      </p:nvGrpSpPr>
      <p:grpSpPr>
        <a:xfrm>
          <a:off x="0" y="0"/>
          <a:ext cx="0" cy="0"/>
          <a:chOff x="0" y="0"/>
          <a:chExt cx="0" cy="0"/>
        </a:xfrm>
      </p:grpSpPr>
      <p:sp>
        <p:nvSpPr>
          <p:cNvPr id="305" name="Google Shape;305;p4"/>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3000">
                <a:solidFill>
                  <a:schemeClr val="accent5"/>
                </a:solidFill>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06" name="Google Shape;306;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ctr" anchorCtr="0">
            <a:noAutofit/>
          </a:bodyPr>
          <a:lstStyle>
            <a:lvl1pPr marL="457200" lvl="0" indent="-259080">
              <a:lnSpc>
                <a:spcPct val="100000"/>
              </a:lnSpc>
              <a:spcBef>
                <a:spcPts val="0"/>
              </a:spcBef>
              <a:spcAft>
                <a:spcPts val="0"/>
              </a:spcAft>
              <a:buClr>
                <a:srgbClr val="434343"/>
              </a:buClr>
              <a:buSzPts val="480"/>
              <a:buFont typeface="Livvic"/>
              <a:buChar char="●"/>
              <a:defRPr sz="1200"/>
            </a:lvl1pPr>
            <a:lvl2pPr marL="914400" lvl="1" indent="-259080">
              <a:spcBef>
                <a:spcPts val="0"/>
              </a:spcBef>
              <a:spcAft>
                <a:spcPts val="0"/>
              </a:spcAft>
              <a:buClr>
                <a:srgbClr val="434343"/>
              </a:buClr>
              <a:buSzPts val="480"/>
              <a:buFont typeface="Roboto Condensed Light"/>
              <a:buChar char="○"/>
              <a:defRPr/>
            </a:lvl2pPr>
            <a:lvl3pPr marL="1371600" lvl="2" indent="-259080">
              <a:spcBef>
                <a:spcPts val="0"/>
              </a:spcBef>
              <a:spcAft>
                <a:spcPts val="0"/>
              </a:spcAft>
              <a:buClr>
                <a:srgbClr val="434343"/>
              </a:buClr>
              <a:buSzPts val="480"/>
              <a:buFont typeface="Roboto Condensed Light"/>
              <a:buChar char="■"/>
              <a:defRPr/>
            </a:lvl3pPr>
            <a:lvl4pPr marL="1828800" lvl="3" indent="-259080">
              <a:spcBef>
                <a:spcPts val="0"/>
              </a:spcBef>
              <a:spcAft>
                <a:spcPts val="0"/>
              </a:spcAft>
              <a:buClr>
                <a:srgbClr val="434343"/>
              </a:buClr>
              <a:buSzPts val="480"/>
              <a:buFont typeface="Roboto Condensed Light"/>
              <a:buChar char="●"/>
              <a:defRPr/>
            </a:lvl4pPr>
            <a:lvl5pPr marL="2286000" lvl="4" indent="-259079">
              <a:spcBef>
                <a:spcPts val="0"/>
              </a:spcBef>
              <a:spcAft>
                <a:spcPts val="0"/>
              </a:spcAft>
              <a:buClr>
                <a:srgbClr val="434343"/>
              </a:buClr>
              <a:buSzPts val="480"/>
              <a:buFont typeface="Roboto Condensed Light"/>
              <a:buChar char="○"/>
              <a:defRPr/>
            </a:lvl5pPr>
            <a:lvl6pPr marL="2743200" lvl="5" indent="-259079">
              <a:spcBef>
                <a:spcPts val="0"/>
              </a:spcBef>
              <a:spcAft>
                <a:spcPts val="0"/>
              </a:spcAft>
              <a:buClr>
                <a:srgbClr val="434343"/>
              </a:buClr>
              <a:buSzPts val="480"/>
              <a:buFont typeface="Roboto Condensed Light"/>
              <a:buChar char="■"/>
              <a:defRPr/>
            </a:lvl6pPr>
            <a:lvl7pPr marL="3200400" lvl="6" indent="-259079">
              <a:spcBef>
                <a:spcPts val="0"/>
              </a:spcBef>
              <a:spcAft>
                <a:spcPts val="0"/>
              </a:spcAft>
              <a:buClr>
                <a:srgbClr val="434343"/>
              </a:buClr>
              <a:buSzPts val="480"/>
              <a:buFont typeface="Roboto Condensed Light"/>
              <a:buChar char="●"/>
              <a:defRPr/>
            </a:lvl7pPr>
            <a:lvl8pPr marL="3657600" lvl="7" indent="-259079">
              <a:spcBef>
                <a:spcPts val="0"/>
              </a:spcBef>
              <a:spcAft>
                <a:spcPts val="0"/>
              </a:spcAft>
              <a:buClr>
                <a:srgbClr val="434343"/>
              </a:buClr>
              <a:buSzPts val="480"/>
              <a:buFont typeface="Roboto Condensed Light"/>
              <a:buChar char="○"/>
              <a:defRPr/>
            </a:lvl8pPr>
            <a:lvl9pPr marL="4114800" lvl="8" indent="-259079">
              <a:spcBef>
                <a:spcPts val="0"/>
              </a:spcBef>
              <a:spcAft>
                <a:spcPts val="0"/>
              </a:spcAft>
              <a:buClr>
                <a:srgbClr val="434343"/>
              </a:buClr>
              <a:buSzPts val="480"/>
              <a:buFont typeface="Roboto Condensed Light"/>
              <a:buChar char="■"/>
              <a:defRPr/>
            </a:lvl9pPr>
          </a:lstStyle>
          <a:p>
            <a:endParaRPr/>
          </a:p>
        </p:txBody>
      </p:sp>
      <p:grpSp>
        <p:nvGrpSpPr>
          <p:cNvPr id="307" name="Google Shape;307;p4"/>
          <p:cNvGrpSpPr/>
          <p:nvPr/>
        </p:nvGrpSpPr>
        <p:grpSpPr>
          <a:xfrm>
            <a:off x="-1234299" y="-42894"/>
            <a:ext cx="14947583" cy="4361967"/>
            <a:chOff x="-925725" y="-32171"/>
            <a:chExt cx="11210687" cy="3271475"/>
          </a:xfrm>
        </p:grpSpPr>
        <p:grpSp>
          <p:nvGrpSpPr>
            <p:cNvPr id="308" name="Google Shape;308;p4"/>
            <p:cNvGrpSpPr/>
            <p:nvPr/>
          </p:nvGrpSpPr>
          <p:grpSpPr>
            <a:xfrm>
              <a:off x="-58705" y="-32171"/>
              <a:ext cx="9278610" cy="1049935"/>
              <a:chOff x="-58705" y="-32171"/>
              <a:chExt cx="9278610" cy="1049935"/>
            </a:xfrm>
          </p:grpSpPr>
          <p:grpSp>
            <p:nvGrpSpPr>
              <p:cNvPr id="309" name="Google Shape;309;p4"/>
              <p:cNvGrpSpPr/>
              <p:nvPr/>
            </p:nvGrpSpPr>
            <p:grpSpPr>
              <a:xfrm>
                <a:off x="6490745" y="-32171"/>
                <a:ext cx="2729160" cy="1049935"/>
                <a:chOff x="6572441" y="3068152"/>
                <a:chExt cx="1932833" cy="1049935"/>
              </a:xfrm>
            </p:grpSpPr>
            <p:sp>
              <p:nvSpPr>
                <p:cNvPr id="310" name="Google Shape;310;p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 name="Google Shape;311;p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 name="Google Shape;312;p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 name="Google Shape;313;p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 name="Google Shape;314;p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 name="Google Shape;315;p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 name="Google Shape;316;p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 name="Google Shape;317;p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 name="Google Shape;318;p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 name="Google Shape;319;p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 name="Google Shape;320;p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 name="Google Shape;321;p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 name="Google Shape;322;p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 name="Google Shape;323;p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 name="Google Shape;324;p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 name="Google Shape;325;p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 name="Google Shape;326;p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 name="Google Shape;327;p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 name="Google Shape;328;p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 name="Google Shape;329;p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 name="Google Shape;330;p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 name="Google Shape;331;p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 name="Google Shape;332;p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 name="Google Shape;333;p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 name="Google Shape;334;p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35" name="Google Shape;335;p4"/>
              <p:cNvGrpSpPr/>
              <p:nvPr/>
            </p:nvGrpSpPr>
            <p:grpSpPr>
              <a:xfrm flipH="1">
                <a:off x="-58705" y="-32171"/>
                <a:ext cx="2729160" cy="1049935"/>
                <a:chOff x="6572441" y="3068152"/>
                <a:chExt cx="1932833" cy="1049935"/>
              </a:xfrm>
            </p:grpSpPr>
            <p:sp>
              <p:nvSpPr>
                <p:cNvPr id="336" name="Google Shape;336;p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 name="Google Shape;337;p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 name="Google Shape;338;p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 name="Google Shape;339;p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 name="Google Shape;340;p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 name="Google Shape;341;p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 name="Google Shape;342;p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 name="Google Shape;343;p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 name="Google Shape;344;p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 name="Google Shape;345;p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 name="Google Shape;346;p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 name="Google Shape;347;p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 name="Google Shape;348;p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 name="Google Shape;349;p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 name="Google Shape;350;p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 name="Google Shape;351;p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 name="Google Shape;352;p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 name="Google Shape;353;p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 name="Google Shape;354;p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 name="Google Shape;355;p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 name="Google Shape;356;p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 name="Google Shape;357;p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 name="Google Shape;358;p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 name="Google Shape;359;p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 name="Google Shape;360;p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61" name="Google Shape;361;p4"/>
            <p:cNvGrpSpPr/>
            <p:nvPr/>
          </p:nvGrpSpPr>
          <p:grpSpPr>
            <a:xfrm>
              <a:off x="246379" y="312767"/>
              <a:ext cx="8650843" cy="869385"/>
              <a:chOff x="246379" y="312767"/>
              <a:chExt cx="8650843" cy="869385"/>
            </a:xfrm>
          </p:grpSpPr>
          <p:grpSp>
            <p:nvGrpSpPr>
              <p:cNvPr id="362" name="Google Shape;362;p4"/>
              <p:cNvGrpSpPr/>
              <p:nvPr/>
            </p:nvGrpSpPr>
            <p:grpSpPr>
              <a:xfrm>
                <a:off x="8060012" y="312767"/>
                <a:ext cx="837210" cy="837210"/>
                <a:chOff x="8318850" y="307475"/>
                <a:chExt cx="573000" cy="573000"/>
              </a:xfrm>
            </p:grpSpPr>
            <p:sp>
              <p:nvSpPr>
                <p:cNvPr id="363" name="Google Shape;363;p4"/>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 name="Google Shape;364;p4"/>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 name="Google Shape;365;p4"/>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 name="Google Shape;366;p4"/>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 name="Google Shape;367;p4"/>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 name="Google Shape;368;p4"/>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 name="Google Shape;369;p4"/>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 name="Google Shape;370;p4"/>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 name="Google Shape;371;p4"/>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 name="Google Shape;372;p4"/>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 name="Google Shape;373;p4"/>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 name="Google Shape;374;p4"/>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75" name="Google Shape;375;p4"/>
              <p:cNvGrpSpPr/>
              <p:nvPr/>
            </p:nvGrpSpPr>
            <p:grpSpPr>
              <a:xfrm flipH="1">
                <a:off x="246379" y="344942"/>
                <a:ext cx="837210" cy="837210"/>
                <a:chOff x="8318850" y="307475"/>
                <a:chExt cx="573000" cy="573000"/>
              </a:xfrm>
            </p:grpSpPr>
            <p:sp>
              <p:nvSpPr>
                <p:cNvPr id="376" name="Google Shape;376;p4"/>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 name="Google Shape;377;p4"/>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4"/>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 name="Google Shape;379;p4"/>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 name="Google Shape;380;p4"/>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 name="Google Shape;381;p4"/>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 name="Google Shape;382;p4"/>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 name="Google Shape;383;p4"/>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 name="Google Shape;384;p4"/>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 name="Google Shape;385;p4"/>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 name="Google Shape;386;p4"/>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 name="Google Shape;387;p4"/>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88" name="Google Shape;388;p4"/>
            <p:cNvGrpSpPr/>
            <p:nvPr/>
          </p:nvGrpSpPr>
          <p:grpSpPr>
            <a:xfrm>
              <a:off x="-925725" y="49303"/>
              <a:ext cx="11210687" cy="3190001"/>
              <a:chOff x="-925725" y="49303"/>
              <a:chExt cx="11210687" cy="3190001"/>
            </a:xfrm>
          </p:grpSpPr>
          <p:sp>
            <p:nvSpPr>
              <p:cNvPr id="389" name="Google Shape;389;p4"/>
              <p:cNvSpPr/>
              <p:nvPr/>
            </p:nvSpPr>
            <p:spPr>
              <a:xfrm>
                <a:off x="-925725" y="261813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 name="Google Shape;390;p4"/>
              <p:cNvSpPr/>
              <p:nvPr/>
            </p:nvSpPr>
            <p:spPr>
              <a:xfrm>
                <a:off x="8374312" y="13886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 name="Google Shape;391;p4"/>
              <p:cNvSpPr/>
              <p:nvPr/>
            </p:nvSpPr>
            <p:spPr>
              <a:xfrm>
                <a:off x="7310644" y="4930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7947522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92"/>
        <p:cNvGrpSpPr/>
        <p:nvPr/>
      </p:nvGrpSpPr>
      <p:grpSpPr>
        <a:xfrm>
          <a:off x="0" y="0"/>
          <a:ext cx="0" cy="0"/>
          <a:chOff x="0" y="0"/>
          <a:chExt cx="0" cy="0"/>
        </a:xfrm>
      </p:grpSpPr>
      <p:sp>
        <p:nvSpPr>
          <p:cNvPr id="393" name="Google Shape;393;p5"/>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394" name="Google Shape;394;p5"/>
          <p:cNvGrpSpPr/>
          <p:nvPr/>
        </p:nvGrpSpPr>
        <p:grpSpPr>
          <a:xfrm>
            <a:off x="-1058200" y="485843"/>
            <a:ext cx="12517213" cy="828229"/>
            <a:chOff x="-793650" y="364381"/>
            <a:chExt cx="9387910" cy="621172"/>
          </a:xfrm>
        </p:grpSpPr>
        <p:sp>
          <p:nvSpPr>
            <p:cNvPr id="395" name="Google Shape;395;p5"/>
            <p:cNvSpPr/>
            <p:nvPr/>
          </p:nvSpPr>
          <p:spPr>
            <a:xfrm>
              <a:off x="-793650" y="36438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 name="Google Shape;396;p5"/>
            <p:cNvSpPr/>
            <p:nvPr/>
          </p:nvSpPr>
          <p:spPr>
            <a:xfrm>
              <a:off x="7739094" y="4153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97" name="Google Shape;397;p5"/>
          <p:cNvSpPr txBox="1">
            <a:spLocks noGrp="1"/>
          </p:cNvSpPr>
          <p:nvPr>
            <p:ph type="subTitle" idx="1"/>
          </p:nvPr>
        </p:nvSpPr>
        <p:spPr>
          <a:xfrm>
            <a:off x="1224000" y="2247333"/>
            <a:ext cx="2343200" cy="37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Sail"/>
              <a:buNone/>
              <a:defRPr sz="2400">
                <a:solidFill>
                  <a:schemeClr val="accent5"/>
                </a:solidFill>
                <a:latin typeface="Catamaran Thin"/>
                <a:ea typeface="Catamaran Thin"/>
                <a:cs typeface="Catamaran Thin"/>
                <a:sym typeface="Catamaran Thin"/>
              </a:defRPr>
            </a:lvl1pPr>
            <a:lvl2pPr lvl="1"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2pPr>
            <a:lvl3pPr lvl="2"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3pPr>
            <a:lvl4pPr lvl="3"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4pPr>
            <a:lvl5pPr lvl="4"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5pPr>
            <a:lvl6pPr lvl="5"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6pPr>
            <a:lvl7pPr lvl="6"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7pPr>
            <a:lvl8pPr lvl="7"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8pPr>
            <a:lvl9pPr lvl="8"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9pPr>
          </a:lstStyle>
          <a:p>
            <a:endParaRPr/>
          </a:p>
        </p:txBody>
      </p:sp>
      <p:sp>
        <p:nvSpPr>
          <p:cNvPr id="398" name="Google Shape;398;p5"/>
          <p:cNvSpPr txBox="1">
            <a:spLocks noGrp="1"/>
          </p:cNvSpPr>
          <p:nvPr>
            <p:ph type="subTitle" idx="2"/>
          </p:nvPr>
        </p:nvSpPr>
        <p:spPr>
          <a:xfrm>
            <a:off x="4143967" y="2247333"/>
            <a:ext cx="2543600" cy="37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Sail"/>
              <a:buNone/>
              <a:defRPr sz="2400">
                <a:solidFill>
                  <a:schemeClr val="accent5"/>
                </a:solidFill>
                <a:latin typeface="Catamaran Thin"/>
                <a:ea typeface="Catamaran Thin"/>
                <a:cs typeface="Catamaran Thin"/>
                <a:sym typeface="Catamaran Thin"/>
              </a:defRPr>
            </a:lvl1pPr>
            <a:lvl2pPr lvl="1"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2pPr>
            <a:lvl3pPr lvl="2"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3pPr>
            <a:lvl4pPr lvl="3"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4pPr>
            <a:lvl5pPr lvl="4"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5pPr>
            <a:lvl6pPr lvl="5"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6pPr>
            <a:lvl7pPr lvl="6"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7pPr>
            <a:lvl8pPr lvl="7"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8pPr>
            <a:lvl9pPr lvl="8"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9pPr>
          </a:lstStyle>
          <a:p>
            <a:endParaRPr/>
          </a:p>
        </p:txBody>
      </p:sp>
      <p:sp>
        <p:nvSpPr>
          <p:cNvPr id="399" name="Google Shape;399;p5"/>
          <p:cNvSpPr txBox="1">
            <a:spLocks noGrp="1"/>
          </p:cNvSpPr>
          <p:nvPr>
            <p:ph type="subTitle" idx="3"/>
          </p:nvPr>
        </p:nvSpPr>
        <p:spPr>
          <a:xfrm>
            <a:off x="957000" y="4172564"/>
            <a:ext cx="2877200" cy="148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0" name="Google Shape;400;p5"/>
          <p:cNvSpPr txBox="1">
            <a:spLocks noGrp="1"/>
          </p:cNvSpPr>
          <p:nvPr>
            <p:ph type="subTitle" idx="4"/>
          </p:nvPr>
        </p:nvSpPr>
        <p:spPr>
          <a:xfrm>
            <a:off x="3977175" y="4172564"/>
            <a:ext cx="2877200" cy="148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21275917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01"/>
        <p:cNvGrpSpPr/>
        <p:nvPr/>
      </p:nvGrpSpPr>
      <p:grpSpPr>
        <a:xfrm>
          <a:off x="0" y="0"/>
          <a:ext cx="0" cy="0"/>
          <a:chOff x="0" y="0"/>
          <a:chExt cx="0" cy="0"/>
        </a:xfrm>
      </p:grpSpPr>
      <p:sp>
        <p:nvSpPr>
          <p:cNvPr id="402" name="Google Shape;402;p6"/>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3" name="Google Shape;403;p6"/>
          <p:cNvSpPr/>
          <p:nvPr/>
        </p:nvSpPr>
        <p:spPr>
          <a:xfrm flipH="1">
            <a:off x="1131635" y="5392303"/>
            <a:ext cx="1412549" cy="488384"/>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04" name="Google Shape;404;p6"/>
          <p:cNvGrpSpPr/>
          <p:nvPr/>
        </p:nvGrpSpPr>
        <p:grpSpPr>
          <a:xfrm>
            <a:off x="-178497" y="66631"/>
            <a:ext cx="14076516" cy="7958489"/>
            <a:chOff x="-133873" y="49973"/>
            <a:chExt cx="10557387" cy="5968867"/>
          </a:xfrm>
        </p:grpSpPr>
        <p:grpSp>
          <p:nvGrpSpPr>
            <p:cNvPr id="405" name="Google Shape;405;p6"/>
            <p:cNvGrpSpPr/>
            <p:nvPr/>
          </p:nvGrpSpPr>
          <p:grpSpPr>
            <a:xfrm>
              <a:off x="-133873" y="49973"/>
              <a:ext cx="10557387" cy="5968867"/>
              <a:chOff x="-133873" y="49973"/>
              <a:chExt cx="10557387" cy="5968867"/>
            </a:xfrm>
          </p:grpSpPr>
          <p:grpSp>
            <p:nvGrpSpPr>
              <p:cNvPr id="406" name="Google Shape;406;p6"/>
              <p:cNvGrpSpPr/>
              <p:nvPr/>
            </p:nvGrpSpPr>
            <p:grpSpPr>
              <a:xfrm>
                <a:off x="1412348" y="49973"/>
                <a:ext cx="7726538" cy="4690734"/>
                <a:chOff x="1412348" y="49973"/>
                <a:chExt cx="7726538" cy="4690734"/>
              </a:xfrm>
            </p:grpSpPr>
            <p:sp>
              <p:nvSpPr>
                <p:cNvPr id="407" name="Google Shape;407;p6"/>
                <p:cNvSpPr/>
                <p:nvPr/>
              </p:nvSpPr>
              <p:spPr>
                <a:xfrm>
                  <a:off x="7228237" y="42655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 name="Google Shape;408;p6"/>
                <p:cNvSpPr/>
                <p:nvPr/>
              </p:nvSpPr>
              <p:spPr>
                <a:xfrm>
                  <a:off x="1412348" y="49973"/>
                  <a:ext cx="1227652" cy="36628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09" name="Google Shape;409;p6"/>
              <p:cNvGrpSpPr/>
              <p:nvPr/>
            </p:nvGrpSpPr>
            <p:grpSpPr>
              <a:xfrm>
                <a:off x="-133873" y="4198151"/>
                <a:ext cx="10557387" cy="1820689"/>
                <a:chOff x="-133873" y="4198151"/>
                <a:chExt cx="10557387" cy="1820689"/>
              </a:xfrm>
            </p:grpSpPr>
            <p:grpSp>
              <p:nvGrpSpPr>
                <p:cNvPr id="410" name="Google Shape;410;p6"/>
                <p:cNvGrpSpPr/>
                <p:nvPr/>
              </p:nvGrpSpPr>
              <p:grpSpPr>
                <a:xfrm rot="9158744">
                  <a:off x="-715" y="4583518"/>
                  <a:ext cx="1932871" cy="1049956"/>
                  <a:chOff x="6572441" y="3068152"/>
                  <a:chExt cx="1932833" cy="1049935"/>
                </a:xfrm>
              </p:grpSpPr>
              <p:sp>
                <p:nvSpPr>
                  <p:cNvPr id="411" name="Google Shape;411;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 name="Google Shape;412;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 name="Google Shape;413;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 name="Google Shape;414;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 name="Google Shape;415;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 name="Google Shape;416;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 name="Google Shape;417;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 name="Google Shape;418;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 name="Google Shape;419;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 name="Google Shape;420;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 name="Google Shape;421;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 name="Google Shape;422;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 name="Google Shape;423;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 name="Google Shape;424;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 name="Google Shape;425;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 name="Google Shape;426;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 name="Google Shape;427;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 name="Google Shape;428;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 name="Google Shape;429;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 name="Google Shape;430;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 name="Google Shape;431;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 name="Google Shape;432;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 name="Google Shape;433;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 name="Google Shape;434;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 name="Google Shape;435;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36" name="Google Shape;436;p6"/>
                <p:cNvGrpSpPr/>
                <p:nvPr/>
              </p:nvGrpSpPr>
              <p:grpSpPr>
                <a:xfrm rot="9158744">
                  <a:off x="2107660" y="4583518"/>
                  <a:ext cx="1932871" cy="1049956"/>
                  <a:chOff x="6572441" y="3068152"/>
                  <a:chExt cx="1932833" cy="1049935"/>
                </a:xfrm>
              </p:grpSpPr>
              <p:sp>
                <p:nvSpPr>
                  <p:cNvPr id="437" name="Google Shape;437;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 name="Google Shape;438;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 name="Google Shape;439;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 name="Google Shape;440;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 name="Google Shape;441;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 name="Google Shape;442;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 name="Google Shape;443;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 name="Google Shape;444;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 name="Google Shape;445;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 name="Google Shape;446;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 name="Google Shape;447;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 name="Google Shape;448;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 name="Google Shape;449;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 name="Google Shape;450;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 name="Google Shape;451;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 name="Google Shape;452;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 name="Google Shape;453;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 name="Google Shape;454;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 name="Google Shape;455;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 name="Google Shape;456;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 name="Google Shape;457;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 name="Google Shape;458;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 name="Google Shape;459;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 name="Google Shape;460;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 name="Google Shape;461;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62" name="Google Shape;462;p6"/>
                <p:cNvGrpSpPr/>
                <p:nvPr/>
              </p:nvGrpSpPr>
              <p:grpSpPr>
                <a:xfrm rot="9158744">
                  <a:off x="4221810" y="4583518"/>
                  <a:ext cx="1932871" cy="1049956"/>
                  <a:chOff x="6572441" y="3068152"/>
                  <a:chExt cx="1932833" cy="1049935"/>
                </a:xfrm>
              </p:grpSpPr>
              <p:sp>
                <p:nvSpPr>
                  <p:cNvPr id="463" name="Google Shape;463;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 name="Google Shape;464;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 name="Google Shape;465;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 name="Google Shape;466;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 name="Google Shape;467;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 name="Google Shape;468;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 name="Google Shape;469;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 name="Google Shape;470;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 name="Google Shape;471;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 name="Google Shape;472;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 name="Google Shape;473;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 name="Google Shape;474;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 name="Google Shape;475;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 name="Google Shape;476;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 name="Google Shape;477;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 name="Google Shape;478;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 name="Google Shape;479;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 name="Google Shape;480;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 name="Google Shape;481;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 name="Google Shape;482;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 name="Google Shape;483;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 name="Google Shape;484;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 name="Google Shape;485;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 name="Google Shape;486;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 name="Google Shape;487;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88" name="Google Shape;488;p6"/>
                <p:cNvGrpSpPr/>
                <p:nvPr/>
              </p:nvGrpSpPr>
              <p:grpSpPr>
                <a:xfrm rot="9158744">
                  <a:off x="6283860" y="4583518"/>
                  <a:ext cx="1932871" cy="1049956"/>
                  <a:chOff x="6572441" y="3068152"/>
                  <a:chExt cx="1932833" cy="1049935"/>
                </a:xfrm>
              </p:grpSpPr>
              <p:sp>
                <p:nvSpPr>
                  <p:cNvPr id="489" name="Google Shape;489;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 name="Google Shape;490;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 name="Google Shape;491;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 name="Google Shape;492;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 name="Google Shape;493;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 name="Google Shape;494;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 name="Google Shape;495;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 name="Google Shape;496;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 name="Google Shape;497;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 name="Google Shape;498;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 name="Google Shape;499;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 name="Google Shape;500;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 name="Google Shape;501;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 name="Google Shape;502;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 name="Google Shape;503;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 name="Google Shape;504;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 name="Google Shape;505;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 name="Google Shape;506;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 name="Google Shape;507;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 name="Google Shape;508;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 name="Google Shape;509;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 name="Google Shape;510;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 name="Google Shape;511;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 name="Google Shape;512;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 name="Google Shape;513;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14" name="Google Shape;514;p6"/>
                <p:cNvGrpSpPr/>
                <p:nvPr/>
              </p:nvGrpSpPr>
              <p:grpSpPr>
                <a:xfrm rot="9158744">
                  <a:off x="8357485" y="4583518"/>
                  <a:ext cx="1932871" cy="1049956"/>
                  <a:chOff x="6572441" y="3068152"/>
                  <a:chExt cx="1932833" cy="1049935"/>
                </a:xfrm>
              </p:grpSpPr>
              <p:sp>
                <p:nvSpPr>
                  <p:cNvPr id="515" name="Google Shape;515;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 name="Google Shape;516;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 name="Google Shape;517;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 name="Google Shape;518;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 name="Google Shape;519;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 name="Google Shape;520;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 name="Google Shape;521;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 name="Google Shape;522;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 name="Google Shape;523;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 name="Google Shape;524;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 name="Google Shape;525;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 name="Google Shape;526;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 name="Google Shape;527;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 name="Google Shape;528;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 name="Google Shape;529;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 name="Google Shape;530;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 name="Google Shape;531;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 name="Google Shape;532;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 name="Google Shape;533;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 name="Google Shape;534;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 name="Google Shape;535;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 name="Google Shape;536;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 name="Google Shape;537;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 name="Google Shape;538;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 name="Google Shape;539;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nvGrpSpPr>
            <p:cNvPr id="540" name="Google Shape;540;p6"/>
            <p:cNvGrpSpPr/>
            <p:nvPr/>
          </p:nvGrpSpPr>
          <p:grpSpPr>
            <a:xfrm>
              <a:off x="120025" y="209575"/>
              <a:ext cx="8879050" cy="808150"/>
              <a:chOff x="120025" y="209575"/>
              <a:chExt cx="8879050" cy="808150"/>
            </a:xfrm>
          </p:grpSpPr>
          <p:grpSp>
            <p:nvGrpSpPr>
              <p:cNvPr id="541" name="Google Shape;541;p6"/>
              <p:cNvGrpSpPr/>
              <p:nvPr/>
            </p:nvGrpSpPr>
            <p:grpSpPr>
              <a:xfrm>
                <a:off x="120025" y="209575"/>
                <a:ext cx="683425" cy="808150"/>
                <a:chOff x="5712500" y="3352850"/>
                <a:chExt cx="683425" cy="808150"/>
              </a:xfrm>
            </p:grpSpPr>
            <p:sp>
              <p:nvSpPr>
                <p:cNvPr id="542" name="Google Shape;542;p6"/>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 name="Google Shape;543;p6"/>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 name="Google Shape;544;p6"/>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 name="Google Shape;545;p6"/>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 name="Google Shape;546;p6"/>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 name="Google Shape;547;p6"/>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 name="Google Shape;548;p6"/>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 name="Google Shape;549;p6"/>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 name="Google Shape;550;p6"/>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 name="Google Shape;551;p6"/>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 name="Google Shape;552;p6"/>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 name="Google Shape;553;p6"/>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 name="Google Shape;554;p6"/>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 name="Google Shape;555;p6"/>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56" name="Google Shape;556;p6"/>
              <p:cNvGrpSpPr/>
              <p:nvPr/>
            </p:nvGrpSpPr>
            <p:grpSpPr>
              <a:xfrm>
                <a:off x="8315650" y="209575"/>
                <a:ext cx="683425" cy="808150"/>
                <a:chOff x="5712500" y="3352850"/>
                <a:chExt cx="683425" cy="808150"/>
              </a:xfrm>
            </p:grpSpPr>
            <p:sp>
              <p:nvSpPr>
                <p:cNvPr id="557" name="Google Shape;557;p6"/>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 name="Google Shape;558;p6"/>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 name="Google Shape;559;p6"/>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 name="Google Shape;560;p6"/>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 name="Google Shape;561;p6"/>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 name="Google Shape;562;p6"/>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 name="Google Shape;563;p6"/>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 name="Google Shape;564;p6"/>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 name="Google Shape;565;p6"/>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 name="Google Shape;566;p6"/>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 name="Google Shape;567;p6"/>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 name="Google Shape;568;p6"/>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 name="Google Shape;569;p6"/>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 name="Google Shape;570;p6"/>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Tree>
    <p:extLst>
      <p:ext uri="{BB962C8B-B14F-4D97-AF65-F5344CB8AC3E}">
        <p14:creationId xmlns:p14="http://schemas.microsoft.com/office/powerpoint/2010/main" val="102331914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71"/>
        <p:cNvGrpSpPr/>
        <p:nvPr/>
      </p:nvGrpSpPr>
      <p:grpSpPr>
        <a:xfrm>
          <a:off x="0" y="0"/>
          <a:ext cx="0" cy="0"/>
          <a:chOff x="0" y="0"/>
          <a:chExt cx="0" cy="0"/>
        </a:xfrm>
      </p:grpSpPr>
      <p:grpSp>
        <p:nvGrpSpPr>
          <p:cNvPr id="572" name="Google Shape;572;p7"/>
          <p:cNvGrpSpPr/>
          <p:nvPr/>
        </p:nvGrpSpPr>
        <p:grpSpPr>
          <a:xfrm>
            <a:off x="1391836" y="198879"/>
            <a:ext cx="11198065" cy="3427233"/>
            <a:chOff x="1043875" y="149158"/>
            <a:chExt cx="8398549" cy="2570425"/>
          </a:xfrm>
        </p:grpSpPr>
        <p:sp>
          <p:nvSpPr>
            <p:cNvPr id="573" name="Google Shape;573;p7"/>
            <p:cNvSpPr/>
            <p:nvPr/>
          </p:nvSpPr>
          <p:spPr>
            <a:xfrm>
              <a:off x="1043875" y="236061"/>
              <a:ext cx="1506946" cy="520631"/>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 name="Google Shape;574;p7"/>
            <p:cNvSpPr/>
            <p:nvPr/>
          </p:nvSpPr>
          <p:spPr>
            <a:xfrm>
              <a:off x="7774671" y="2423915"/>
              <a:ext cx="1188796" cy="295668"/>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 name="Google Shape;575;p7"/>
            <p:cNvSpPr/>
            <p:nvPr/>
          </p:nvSpPr>
          <p:spPr>
            <a:xfrm>
              <a:off x="7868205" y="149158"/>
              <a:ext cx="1574219" cy="544229"/>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76" name="Google Shape;576;p7"/>
          <p:cNvSpPr txBox="1">
            <a:spLocks noGrp="1"/>
          </p:cNvSpPr>
          <p:nvPr>
            <p:ph type="subTitle" idx="1"/>
          </p:nvPr>
        </p:nvSpPr>
        <p:spPr>
          <a:xfrm>
            <a:off x="1504283" y="3008200"/>
            <a:ext cx="5482800" cy="1540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577" name="Google Shape;577;p7"/>
          <p:cNvSpPr txBox="1">
            <a:spLocks noGrp="1"/>
          </p:cNvSpPr>
          <p:nvPr>
            <p:ph type="title"/>
          </p:nvPr>
        </p:nvSpPr>
        <p:spPr>
          <a:xfrm>
            <a:off x="2373683" y="2001800"/>
            <a:ext cx="3744000" cy="100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200"/>
              <a:buNone/>
              <a:defRPr sz="4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extLst>
      <p:ext uri="{BB962C8B-B14F-4D97-AF65-F5344CB8AC3E}">
        <p14:creationId xmlns:p14="http://schemas.microsoft.com/office/powerpoint/2010/main" val="4180775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78"/>
        <p:cNvGrpSpPr/>
        <p:nvPr/>
      </p:nvGrpSpPr>
      <p:grpSpPr>
        <a:xfrm>
          <a:off x="0" y="0"/>
          <a:ext cx="0" cy="0"/>
          <a:chOff x="0" y="0"/>
          <a:chExt cx="0" cy="0"/>
        </a:xfrm>
      </p:grpSpPr>
      <p:grpSp>
        <p:nvGrpSpPr>
          <p:cNvPr id="579" name="Google Shape;579;p8"/>
          <p:cNvGrpSpPr/>
          <p:nvPr/>
        </p:nvGrpSpPr>
        <p:grpSpPr>
          <a:xfrm>
            <a:off x="-1097333" y="-762352"/>
            <a:ext cx="14821388" cy="8152667"/>
            <a:chOff x="-823000" y="-571764"/>
            <a:chExt cx="11116041" cy="6114500"/>
          </a:xfrm>
        </p:grpSpPr>
        <p:grpSp>
          <p:nvGrpSpPr>
            <p:cNvPr id="580" name="Google Shape;580;p8"/>
            <p:cNvGrpSpPr/>
            <p:nvPr/>
          </p:nvGrpSpPr>
          <p:grpSpPr>
            <a:xfrm flipH="1">
              <a:off x="-238057" y="-571764"/>
              <a:ext cx="10384398" cy="1813175"/>
              <a:chOff x="-91357" y="3729561"/>
              <a:chExt cx="10384398" cy="1813175"/>
            </a:xfrm>
          </p:grpSpPr>
          <p:grpSp>
            <p:nvGrpSpPr>
              <p:cNvPr id="581" name="Google Shape;581;p8"/>
              <p:cNvGrpSpPr/>
              <p:nvPr/>
            </p:nvGrpSpPr>
            <p:grpSpPr>
              <a:xfrm rot="-1620964">
                <a:off x="41637" y="4111227"/>
                <a:ext cx="1932661" cy="1049842"/>
                <a:chOff x="6572441" y="3068152"/>
                <a:chExt cx="1932833" cy="1049935"/>
              </a:xfrm>
            </p:grpSpPr>
            <p:sp>
              <p:nvSpPr>
                <p:cNvPr id="582" name="Google Shape;582;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 name="Google Shape;583;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 name="Google Shape;584;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 name="Google Shape;585;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 name="Google Shape;586;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 name="Google Shape;587;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 name="Google Shape;588;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 name="Google Shape;589;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 name="Google Shape;590;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 name="Google Shape;591;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 name="Google Shape;592;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 name="Google Shape;593;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 name="Google Shape;594;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 name="Google Shape;595;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 name="Google Shape;596;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 name="Google Shape;597;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 name="Google Shape;598;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 name="Google Shape;599;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 name="Google Shape;600;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 name="Google Shape;601;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 name="Google Shape;602;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 name="Google Shape;603;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 name="Google Shape;604;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 name="Google Shape;605;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 name="Google Shape;606;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07" name="Google Shape;607;p8"/>
              <p:cNvGrpSpPr/>
              <p:nvPr/>
            </p:nvGrpSpPr>
            <p:grpSpPr>
              <a:xfrm rot="-1620964">
                <a:off x="2102587" y="4111227"/>
                <a:ext cx="1932661" cy="1049842"/>
                <a:chOff x="6572441" y="3068152"/>
                <a:chExt cx="1932833" cy="1049935"/>
              </a:xfrm>
            </p:grpSpPr>
            <p:sp>
              <p:nvSpPr>
                <p:cNvPr id="608" name="Google Shape;608;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 name="Google Shape;609;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 name="Google Shape;610;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 name="Google Shape;611;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 name="Google Shape;612;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 name="Google Shape;613;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 name="Google Shape;614;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 name="Google Shape;615;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 name="Google Shape;616;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 name="Google Shape;617;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 name="Google Shape;618;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 name="Google Shape;619;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 name="Google Shape;620;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 name="Google Shape;621;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 name="Google Shape;622;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 name="Google Shape;623;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 name="Google Shape;624;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 name="Google Shape;625;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 name="Google Shape;626;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 name="Google Shape;627;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 name="Google Shape;628;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 name="Google Shape;629;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 name="Google Shape;630;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 name="Google Shape;631;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 name="Google Shape;632;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33" name="Google Shape;633;p8"/>
              <p:cNvGrpSpPr/>
              <p:nvPr/>
            </p:nvGrpSpPr>
            <p:grpSpPr>
              <a:xfrm rot="-1620964">
                <a:off x="4134512" y="4111227"/>
                <a:ext cx="1932661" cy="1049842"/>
                <a:chOff x="6572441" y="3068152"/>
                <a:chExt cx="1932833" cy="1049935"/>
              </a:xfrm>
            </p:grpSpPr>
            <p:sp>
              <p:nvSpPr>
                <p:cNvPr id="634" name="Google Shape;634;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 name="Google Shape;635;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 name="Google Shape;636;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 name="Google Shape;637;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 name="Google Shape;638;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 name="Google Shape;639;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 name="Google Shape;640;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 name="Google Shape;641;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 name="Google Shape;642;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 name="Google Shape;643;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 name="Google Shape;644;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 name="Google Shape;645;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 name="Google Shape;646;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 name="Google Shape;647;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 name="Google Shape;648;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 name="Google Shape;649;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 name="Google Shape;650;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 name="Google Shape;651;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 name="Google Shape;652;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 name="Google Shape;653;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 name="Google Shape;654;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 name="Google Shape;655;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 name="Google Shape;656;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 name="Google Shape;657;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 name="Google Shape;658;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59" name="Google Shape;659;p8"/>
              <p:cNvGrpSpPr/>
              <p:nvPr/>
            </p:nvGrpSpPr>
            <p:grpSpPr>
              <a:xfrm rot="-1620964">
                <a:off x="6177912" y="4111227"/>
                <a:ext cx="1932661" cy="1049842"/>
                <a:chOff x="6572441" y="3068152"/>
                <a:chExt cx="1932833" cy="1049935"/>
              </a:xfrm>
            </p:grpSpPr>
            <p:sp>
              <p:nvSpPr>
                <p:cNvPr id="660" name="Google Shape;660;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 name="Google Shape;661;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 name="Google Shape;662;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 name="Google Shape;663;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 name="Google Shape;664;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 name="Google Shape;665;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 name="Google Shape;666;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 name="Google Shape;667;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 name="Google Shape;668;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 name="Google Shape;669;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 name="Google Shape;670;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 name="Google Shape;671;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 name="Google Shape;672;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 name="Google Shape;673;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 name="Google Shape;674;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 name="Google Shape;675;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 name="Google Shape;676;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 name="Google Shape;677;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 name="Google Shape;678;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 name="Google Shape;679;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 name="Google Shape;680;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 name="Google Shape;681;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 name="Google Shape;682;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 name="Google Shape;683;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 name="Google Shape;684;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85" name="Google Shape;685;p8"/>
              <p:cNvGrpSpPr/>
              <p:nvPr/>
            </p:nvGrpSpPr>
            <p:grpSpPr>
              <a:xfrm rot="-1620964">
                <a:off x="8227387" y="4111227"/>
                <a:ext cx="1932661" cy="1049842"/>
                <a:chOff x="6572441" y="3068152"/>
                <a:chExt cx="1932833" cy="1049935"/>
              </a:xfrm>
            </p:grpSpPr>
            <p:sp>
              <p:nvSpPr>
                <p:cNvPr id="686" name="Google Shape;686;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 name="Google Shape;687;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 name="Google Shape;688;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 name="Google Shape;689;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 name="Google Shape;690;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 name="Google Shape;691;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 name="Google Shape;692;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 name="Google Shape;693;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 name="Google Shape;694;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 name="Google Shape;695;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 name="Google Shape;696;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 name="Google Shape;697;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 name="Google Shape;698;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 name="Google Shape;699;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 name="Google Shape;700;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 name="Google Shape;701;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 name="Google Shape;702;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 name="Google Shape;703;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 name="Google Shape;704;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 name="Google Shape;705;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 name="Google Shape;706;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 name="Google Shape;707;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 name="Google Shape;708;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 name="Google Shape;709;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 name="Google Shape;710;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711" name="Google Shape;711;p8"/>
            <p:cNvGrpSpPr/>
            <p:nvPr/>
          </p:nvGrpSpPr>
          <p:grpSpPr>
            <a:xfrm>
              <a:off x="-823000" y="75431"/>
              <a:ext cx="11116041" cy="5467305"/>
              <a:chOff x="-823000" y="75431"/>
              <a:chExt cx="11116041" cy="5467305"/>
            </a:xfrm>
          </p:grpSpPr>
          <p:sp>
            <p:nvSpPr>
              <p:cNvPr id="712" name="Google Shape;712;p8"/>
              <p:cNvSpPr/>
              <p:nvPr/>
            </p:nvSpPr>
            <p:spPr>
              <a:xfrm>
                <a:off x="-823000" y="1171456"/>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 name="Google Shape;713;p8"/>
              <p:cNvSpPr/>
              <p:nvPr/>
            </p:nvSpPr>
            <p:spPr>
              <a:xfrm>
                <a:off x="6954499" y="25096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 name="Google Shape;714;p8"/>
              <p:cNvSpPr/>
              <p:nvPr/>
            </p:nvSpPr>
            <p:spPr>
              <a:xfrm>
                <a:off x="8091219" y="6794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715" name="Google Shape;715;p8"/>
              <p:cNvGrpSpPr/>
              <p:nvPr/>
            </p:nvGrpSpPr>
            <p:grpSpPr>
              <a:xfrm>
                <a:off x="-91357" y="3729561"/>
                <a:ext cx="10384398" cy="1813175"/>
                <a:chOff x="-91357" y="3729561"/>
                <a:chExt cx="10384398" cy="1813175"/>
              </a:xfrm>
            </p:grpSpPr>
            <p:grpSp>
              <p:nvGrpSpPr>
                <p:cNvPr id="716" name="Google Shape;716;p8"/>
                <p:cNvGrpSpPr/>
                <p:nvPr/>
              </p:nvGrpSpPr>
              <p:grpSpPr>
                <a:xfrm rot="-1620964">
                  <a:off x="41637" y="4111227"/>
                  <a:ext cx="1932661" cy="1049842"/>
                  <a:chOff x="6572441" y="3068152"/>
                  <a:chExt cx="1932833" cy="1049935"/>
                </a:xfrm>
              </p:grpSpPr>
              <p:sp>
                <p:nvSpPr>
                  <p:cNvPr id="717" name="Google Shape;717;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 name="Google Shape;718;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 name="Google Shape;719;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 name="Google Shape;720;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 name="Google Shape;721;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 name="Google Shape;722;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 name="Google Shape;723;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 name="Google Shape;724;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 name="Google Shape;725;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 name="Google Shape;726;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 name="Google Shape;727;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 name="Google Shape;728;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 name="Google Shape;729;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 name="Google Shape;730;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 name="Google Shape;731;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 name="Google Shape;732;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 name="Google Shape;733;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 name="Google Shape;734;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 name="Google Shape;735;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 name="Google Shape;736;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 name="Google Shape;737;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 name="Google Shape;738;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 name="Google Shape;739;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 name="Google Shape;740;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 name="Google Shape;741;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42" name="Google Shape;742;p8"/>
                <p:cNvGrpSpPr/>
                <p:nvPr/>
              </p:nvGrpSpPr>
              <p:grpSpPr>
                <a:xfrm rot="-1620964">
                  <a:off x="2102587" y="4111227"/>
                  <a:ext cx="1932661" cy="1049842"/>
                  <a:chOff x="6572441" y="3068152"/>
                  <a:chExt cx="1932833" cy="1049935"/>
                </a:xfrm>
              </p:grpSpPr>
              <p:sp>
                <p:nvSpPr>
                  <p:cNvPr id="743" name="Google Shape;743;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 name="Google Shape;744;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 name="Google Shape;745;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 name="Google Shape;746;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 name="Google Shape;747;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 name="Google Shape;748;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 name="Google Shape;749;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 name="Google Shape;750;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 name="Google Shape;751;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 name="Google Shape;752;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 name="Google Shape;753;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 name="Google Shape;754;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 name="Google Shape;755;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 name="Google Shape;756;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 name="Google Shape;757;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 name="Google Shape;758;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 name="Google Shape;759;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 name="Google Shape;760;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 name="Google Shape;761;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 name="Google Shape;762;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 name="Google Shape;763;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 name="Google Shape;764;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 name="Google Shape;765;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 name="Google Shape;766;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 name="Google Shape;767;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68" name="Google Shape;768;p8"/>
                <p:cNvGrpSpPr/>
                <p:nvPr/>
              </p:nvGrpSpPr>
              <p:grpSpPr>
                <a:xfrm rot="-1620964">
                  <a:off x="4134512" y="4111227"/>
                  <a:ext cx="1932661" cy="1049842"/>
                  <a:chOff x="6572441" y="3068152"/>
                  <a:chExt cx="1932833" cy="1049935"/>
                </a:xfrm>
              </p:grpSpPr>
              <p:sp>
                <p:nvSpPr>
                  <p:cNvPr id="769" name="Google Shape;769;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 name="Google Shape;770;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 name="Google Shape;771;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 name="Google Shape;772;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 name="Google Shape;773;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 name="Google Shape;774;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 name="Google Shape;775;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 name="Google Shape;776;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 name="Google Shape;777;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 name="Google Shape;778;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 name="Google Shape;779;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 name="Google Shape;780;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 name="Google Shape;781;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 name="Google Shape;782;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 name="Google Shape;783;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4" name="Google Shape;784;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5" name="Google Shape;785;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 name="Google Shape;786;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 name="Google Shape;787;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 name="Google Shape;788;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 name="Google Shape;789;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 name="Google Shape;790;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 name="Google Shape;791;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 name="Google Shape;792;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 name="Google Shape;793;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94" name="Google Shape;794;p8"/>
                <p:cNvGrpSpPr/>
                <p:nvPr/>
              </p:nvGrpSpPr>
              <p:grpSpPr>
                <a:xfrm rot="-1620964">
                  <a:off x="6177912" y="4111227"/>
                  <a:ext cx="1932661" cy="1049842"/>
                  <a:chOff x="6572441" y="3068152"/>
                  <a:chExt cx="1932833" cy="1049935"/>
                </a:xfrm>
              </p:grpSpPr>
              <p:sp>
                <p:nvSpPr>
                  <p:cNvPr id="795" name="Google Shape;795;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 name="Google Shape;796;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 name="Google Shape;797;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 name="Google Shape;798;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 name="Google Shape;799;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 name="Google Shape;800;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 name="Google Shape;801;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 name="Google Shape;802;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 name="Google Shape;803;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 name="Google Shape;804;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 name="Google Shape;805;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 name="Google Shape;806;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 name="Google Shape;807;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 name="Google Shape;808;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 name="Google Shape;809;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 name="Google Shape;810;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1" name="Google Shape;811;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2" name="Google Shape;812;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 name="Google Shape;813;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 name="Google Shape;814;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 name="Google Shape;815;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 name="Google Shape;816;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 name="Google Shape;817;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 name="Google Shape;818;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 name="Google Shape;819;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20" name="Google Shape;820;p8"/>
                <p:cNvGrpSpPr/>
                <p:nvPr/>
              </p:nvGrpSpPr>
              <p:grpSpPr>
                <a:xfrm rot="-1620964">
                  <a:off x="8227387" y="4111227"/>
                  <a:ext cx="1932661" cy="1049842"/>
                  <a:chOff x="6572441" y="3068152"/>
                  <a:chExt cx="1932833" cy="1049935"/>
                </a:xfrm>
              </p:grpSpPr>
              <p:sp>
                <p:nvSpPr>
                  <p:cNvPr id="821" name="Google Shape;821;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 name="Google Shape;822;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 name="Google Shape;823;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 name="Google Shape;824;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 name="Google Shape;825;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 name="Google Shape;826;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 name="Google Shape;827;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 name="Google Shape;828;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 name="Google Shape;829;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 name="Google Shape;830;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 name="Google Shape;831;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 name="Google Shape;832;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 name="Google Shape;833;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 name="Google Shape;834;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 name="Google Shape;835;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 name="Google Shape;836;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 name="Google Shape;837;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 name="Google Shape;838;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 name="Google Shape;839;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 name="Google Shape;840;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 name="Google Shape;841;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 name="Google Shape;842;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 name="Google Shape;843;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 name="Google Shape;844;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 name="Google Shape;845;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846" name="Google Shape;846;p8"/>
              <p:cNvSpPr/>
              <p:nvPr/>
            </p:nvSpPr>
            <p:spPr>
              <a:xfrm>
                <a:off x="1071819" y="285685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847" name="Google Shape;847;p8"/>
              <p:cNvGrpSpPr/>
              <p:nvPr/>
            </p:nvGrpSpPr>
            <p:grpSpPr>
              <a:xfrm>
                <a:off x="713221" y="75431"/>
                <a:ext cx="7717549" cy="5039232"/>
                <a:chOff x="713221" y="75431"/>
                <a:chExt cx="7717549" cy="5039232"/>
              </a:xfrm>
            </p:grpSpPr>
            <p:grpSp>
              <p:nvGrpSpPr>
                <p:cNvPr id="848" name="Google Shape;848;p8"/>
                <p:cNvGrpSpPr/>
                <p:nvPr/>
              </p:nvGrpSpPr>
              <p:grpSpPr>
                <a:xfrm>
                  <a:off x="713221" y="75431"/>
                  <a:ext cx="885999" cy="1001307"/>
                  <a:chOff x="5990625" y="921375"/>
                  <a:chExt cx="608725" cy="687900"/>
                </a:xfrm>
              </p:grpSpPr>
              <p:sp>
                <p:nvSpPr>
                  <p:cNvPr id="849" name="Google Shape;849;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 name="Google Shape;850;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 name="Google Shape;851;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 name="Google Shape;852;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 name="Google Shape;853;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 name="Google Shape;854;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 name="Google Shape;855;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 name="Google Shape;856;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57" name="Google Shape;857;p8"/>
                <p:cNvGrpSpPr/>
                <p:nvPr/>
              </p:nvGrpSpPr>
              <p:grpSpPr>
                <a:xfrm>
                  <a:off x="713221" y="4078131"/>
                  <a:ext cx="885999" cy="1001307"/>
                  <a:chOff x="5990625" y="921375"/>
                  <a:chExt cx="608725" cy="687900"/>
                </a:xfrm>
              </p:grpSpPr>
              <p:sp>
                <p:nvSpPr>
                  <p:cNvPr id="858" name="Google Shape;858;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 name="Google Shape;859;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 name="Google Shape;860;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 name="Google Shape;861;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 name="Google Shape;862;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 name="Google Shape;863;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 name="Google Shape;864;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 name="Google Shape;865;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66" name="Google Shape;866;p8"/>
                <p:cNvGrpSpPr/>
                <p:nvPr/>
              </p:nvGrpSpPr>
              <p:grpSpPr>
                <a:xfrm>
                  <a:off x="7544771" y="116531"/>
                  <a:ext cx="885999" cy="1001307"/>
                  <a:chOff x="5990625" y="921375"/>
                  <a:chExt cx="608725" cy="687900"/>
                </a:xfrm>
              </p:grpSpPr>
              <p:sp>
                <p:nvSpPr>
                  <p:cNvPr id="867" name="Google Shape;867;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 name="Google Shape;868;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 name="Google Shape;869;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 name="Google Shape;870;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 name="Google Shape;871;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 name="Google Shape;872;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 name="Google Shape;873;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 name="Google Shape;874;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75" name="Google Shape;875;p8"/>
                <p:cNvGrpSpPr/>
                <p:nvPr/>
              </p:nvGrpSpPr>
              <p:grpSpPr>
                <a:xfrm>
                  <a:off x="7544771" y="4113356"/>
                  <a:ext cx="885999" cy="1001307"/>
                  <a:chOff x="5990625" y="921375"/>
                  <a:chExt cx="608725" cy="687900"/>
                </a:xfrm>
              </p:grpSpPr>
              <p:sp>
                <p:nvSpPr>
                  <p:cNvPr id="876" name="Google Shape;876;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 name="Google Shape;877;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 name="Google Shape;878;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 name="Google Shape;879;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 name="Google Shape;880;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 name="Google Shape;881;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 name="Google Shape;882;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 name="Google Shape;883;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sp>
        <p:nvSpPr>
          <p:cNvPr id="884" name="Google Shape;884;p8"/>
          <p:cNvSpPr txBox="1">
            <a:spLocks noGrp="1"/>
          </p:cNvSpPr>
          <p:nvPr>
            <p:ph type="title"/>
          </p:nvPr>
        </p:nvSpPr>
        <p:spPr>
          <a:xfrm>
            <a:off x="1400800" y="701800"/>
            <a:ext cx="9390400" cy="545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endParaRPr/>
          </a:p>
        </p:txBody>
      </p:sp>
    </p:spTree>
    <p:extLst>
      <p:ext uri="{BB962C8B-B14F-4D97-AF65-F5344CB8AC3E}">
        <p14:creationId xmlns:p14="http://schemas.microsoft.com/office/powerpoint/2010/main" val="119224735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85"/>
        <p:cNvGrpSpPr/>
        <p:nvPr/>
      </p:nvGrpSpPr>
      <p:grpSpPr>
        <a:xfrm>
          <a:off x="0" y="0"/>
          <a:ext cx="0" cy="0"/>
          <a:chOff x="0" y="0"/>
          <a:chExt cx="0" cy="0"/>
        </a:xfrm>
      </p:grpSpPr>
      <p:sp>
        <p:nvSpPr>
          <p:cNvPr id="886" name="Google Shape;886;p9"/>
          <p:cNvSpPr txBox="1">
            <a:spLocks noGrp="1"/>
          </p:cNvSpPr>
          <p:nvPr>
            <p:ph type="subTitle" idx="1"/>
          </p:nvPr>
        </p:nvSpPr>
        <p:spPr>
          <a:xfrm>
            <a:off x="1458967" y="2012567"/>
            <a:ext cx="7176800" cy="2756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rgbClr val="212121"/>
              </a:buClr>
              <a:buSzPts val="1800"/>
              <a:buFont typeface="Red Hat Text"/>
              <a:buChar char="●"/>
              <a:defRPr sz="1600"/>
            </a:lvl1pPr>
            <a:lvl2pPr lvl="1" algn="ctr">
              <a:lnSpc>
                <a:spcPct val="100000"/>
              </a:lnSpc>
              <a:spcBef>
                <a:spcPts val="0"/>
              </a:spcBef>
              <a:spcAft>
                <a:spcPts val="0"/>
              </a:spcAft>
              <a:buClr>
                <a:srgbClr val="142850"/>
              </a:buClr>
              <a:buSzPts val="1400"/>
              <a:buFont typeface="Red Hat Text"/>
              <a:buChar char="○"/>
              <a:defRPr sz="2100"/>
            </a:lvl2pPr>
            <a:lvl3pPr lvl="2" algn="ctr">
              <a:lnSpc>
                <a:spcPct val="100000"/>
              </a:lnSpc>
              <a:spcBef>
                <a:spcPts val="0"/>
              </a:spcBef>
              <a:spcAft>
                <a:spcPts val="0"/>
              </a:spcAft>
              <a:buClr>
                <a:srgbClr val="142850"/>
              </a:buClr>
              <a:buSzPts val="1400"/>
              <a:buFont typeface="Red Hat Text"/>
              <a:buChar char="■"/>
              <a:defRPr sz="2100"/>
            </a:lvl3pPr>
            <a:lvl4pPr lvl="3" algn="ctr">
              <a:lnSpc>
                <a:spcPct val="100000"/>
              </a:lnSpc>
              <a:spcBef>
                <a:spcPts val="0"/>
              </a:spcBef>
              <a:spcAft>
                <a:spcPts val="0"/>
              </a:spcAft>
              <a:buClr>
                <a:srgbClr val="142850"/>
              </a:buClr>
              <a:buSzPts val="1400"/>
              <a:buFont typeface="Red Hat Text"/>
              <a:buChar char="●"/>
              <a:defRPr sz="2100"/>
            </a:lvl4pPr>
            <a:lvl5pPr lvl="4" algn="ctr">
              <a:lnSpc>
                <a:spcPct val="100000"/>
              </a:lnSpc>
              <a:spcBef>
                <a:spcPts val="0"/>
              </a:spcBef>
              <a:spcAft>
                <a:spcPts val="0"/>
              </a:spcAft>
              <a:buClr>
                <a:srgbClr val="142850"/>
              </a:buClr>
              <a:buSzPts val="1400"/>
              <a:buFont typeface="Red Hat Text"/>
              <a:buChar char="○"/>
              <a:defRPr sz="2100"/>
            </a:lvl5pPr>
            <a:lvl6pPr lvl="5" algn="ctr">
              <a:lnSpc>
                <a:spcPct val="100000"/>
              </a:lnSpc>
              <a:spcBef>
                <a:spcPts val="0"/>
              </a:spcBef>
              <a:spcAft>
                <a:spcPts val="0"/>
              </a:spcAft>
              <a:buClr>
                <a:srgbClr val="142850"/>
              </a:buClr>
              <a:buSzPts val="1400"/>
              <a:buFont typeface="Red Hat Text"/>
              <a:buChar char="■"/>
              <a:defRPr sz="2100"/>
            </a:lvl6pPr>
            <a:lvl7pPr lvl="6" algn="ctr">
              <a:lnSpc>
                <a:spcPct val="100000"/>
              </a:lnSpc>
              <a:spcBef>
                <a:spcPts val="0"/>
              </a:spcBef>
              <a:spcAft>
                <a:spcPts val="0"/>
              </a:spcAft>
              <a:buClr>
                <a:srgbClr val="142850"/>
              </a:buClr>
              <a:buSzPts val="1400"/>
              <a:buFont typeface="Red Hat Text"/>
              <a:buChar char="●"/>
              <a:defRPr sz="2100"/>
            </a:lvl7pPr>
            <a:lvl8pPr lvl="7" algn="ctr">
              <a:lnSpc>
                <a:spcPct val="100000"/>
              </a:lnSpc>
              <a:spcBef>
                <a:spcPts val="0"/>
              </a:spcBef>
              <a:spcAft>
                <a:spcPts val="0"/>
              </a:spcAft>
              <a:buClr>
                <a:srgbClr val="142850"/>
              </a:buClr>
              <a:buSzPts val="1400"/>
              <a:buFont typeface="Red Hat Text"/>
              <a:buChar char="○"/>
              <a:defRPr sz="2100"/>
            </a:lvl8pPr>
            <a:lvl9pPr lvl="8" algn="ctr">
              <a:lnSpc>
                <a:spcPct val="100000"/>
              </a:lnSpc>
              <a:spcBef>
                <a:spcPts val="0"/>
              </a:spcBef>
              <a:spcAft>
                <a:spcPts val="0"/>
              </a:spcAft>
              <a:buClr>
                <a:srgbClr val="142850"/>
              </a:buClr>
              <a:buSzPts val="1400"/>
              <a:buFont typeface="Red Hat Text"/>
              <a:buChar char="■"/>
              <a:defRPr sz="2100"/>
            </a:lvl9pPr>
          </a:lstStyle>
          <a:p>
            <a:endParaRPr/>
          </a:p>
        </p:txBody>
      </p:sp>
      <p:sp>
        <p:nvSpPr>
          <p:cNvPr id="887" name="Google Shape;887;p9"/>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888" name="Google Shape;888;p9"/>
          <p:cNvGrpSpPr/>
          <p:nvPr/>
        </p:nvGrpSpPr>
        <p:grpSpPr>
          <a:xfrm>
            <a:off x="-1058200" y="-4613935"/>
            <a:ext cx="13913640" cy="15576597"/>
            <a:chOff x="-793650" y="-3460451"/>
            <a:chExt cx="10435230" cy="11682448"/>
          </a:xfrm>
        </p:grpSpPr>
        <p:grpSp>
          <p:nvGrpSpPr>
            <p:cNvPr id="889" name="Google Shape;889;p9"/>
            <p:cNvGrpSpPr/>
            <p:nvPr/>
          </p:nvGrpSpPr>
          <p:grpSpPr>
            <a:xfrm>
              <a:off x="-793650" y="364381"/>
              <a:ext cx="7996960" cy="4181526"/>
              <a:chOff x="-793650" y="364381"/>
              <a:chExt cx="7996960" cy="4181526"/>
            </a:xfrm>
          </p:grpSpPr>
          <p:sp>
            <p:nvSpPr>
              <p:cNvPr id="890" name="Google Shape;890;p9"/>
              <p:cNvSpPr/>
              <p:nvPr/>
            </p:nvSpPr>
            <p:spPr>
              <a:xfrm>
                <a:off x="-793650" y="36438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 name="Google Shape;891;p9"/>
              <p:cNvSpPr/>
              <p:nvPr/>
            </p:nvSpPr>
            <p:spPr>
              <a:xfrm>
                <a:off x="4190199" y="40707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 name="Google Shape;892;p9"/>
              <p:cNvSpPr/>
              <p:nvPr/>
            </p:nvSpPr>
            <p:spPr>
              <a:xfrm>
                <a:off x="6348144" y="25986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93" name="Google Shape;893;p9"/>
            <p:cNvGrpSpPr/>
            <p:nvPr/>
          </p:nvGrpSpPr>
          <p:grpSpPr>
            <a:xfrm>
              <a:off x="-741294" y="-3460451"/>
              <a:ext cx="10382873" cy="11682448"/>
              <a:chOff x="-741294" y="-3460451"/>
              <a:chExt cx="10382873" cy="11682448"/>
            </a:xfrm>
          </p:grpSpPr>
          <p:grpSp>
            <p:nvGrpSpPr>
              <p:cNvPr id="894" name="Google Shape;894;p9"/>
              <p:cNvGrpSpPr/>
              <p:nvPr/>
            </p:nvGrpSpPr>
            <p:grpSpPr>
              <a:xfrm>
                <a:off x="6887305" y="-3460451"/>
                <a:ext cx="2754275" cy="11682448"/>
                <a:chOff x="6887305" y="-3460451"/>
                <a:chExt cx="2754275" cy="11682448"/>
              </a:xfrm>
            </p:grpSpPr>
            <p:grpSp>
              <p:nvGrpSpPr>
                <p:cNvPr id="895" name="Google Shape;895;p9"/>
                <p:cNvGrpSpPr/>
                <p:nvPr/>
              </p:nvGrpSpPr>
              <p:grpSpPr>
                <a:xfrm rot="5400000">
                  <a:off x="3542793" y="2123211"/>
                  <a:ext cx="10384398" cy="1813175"/>
                  <a:chOff x="-91357" y="3729561"/>
                  <a:chExt cx="10384398" cy="1813175"/>
                </a:xfrm>
              </p:grpSpPr>
              <p:grpSp>
                <p:nvGrpSpPr>
                  <p:cNvPr id="896" name="Google Shape;896;p9"/>
                  <p:cNvGrpSpPr/>
                  <p:nvPr/>
                </p:nvGrpSpPr>
                <p:grpSpPr>
                  <a:xfrm rot="-1620964">
                    <a:off x="41637" y="4111227"/>
                    <a:ext cx="1932661" cy="1049842"/>
                    <a:chOff x="6572441" y="3068152"/>
                    <a:chExt cx="1932833" cy="1049935"/>
                  </a:xfrm>
                </p:grpSpPr>
                <p:sp>
                  <p:nvSpPr>
                    <p:cNvPr id="897" name="Google Shape;897;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 name="Google Shape;898;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 name="Google Shape;899;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 name="Google Shape;900;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 name="Google Shape;901;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 name="Google Shape;902;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 name="Google Shape;903;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 name="Google Shape;904;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 name="Google Shape;905;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 name="Google Shape;906;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 name="Google Shape;907;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 name="Google Shape;908;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 name="Google Shape;909;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 name="Google Shape;910;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 name="Google Shape;911;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 name="Google Shape;912;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 name="Google Shape;913;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 name="Google Shape;914;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 name="Google Shape;915;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 name="Google Shape;916;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7" name="Google Shape;917;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 name="Google Shape;918;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 name="Google Shape;919;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 name="Google Shape;920;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 name="Google Shape;921;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22" name="Google Shape;922;p9"/>
                  <p:cNvGrpSpPr/>
                  <p:nvPr/>
                </p:nvGrpSpPr>
                <p:grpSpPr>
                  <a:xfrm rot="-1620964">
                    <a:off x="2102587" y="4111227"/>
                    <a:ext cx="1932661" cy="1049842"/>
                    <a:chOff x="6572441" y="3068152"/>
                    <a:chExt cx="1932833" cy="1049935"/>
                  </a:xfrm>
                </p:grpSpPr>
                <p:sp>
                  <p:nvSpPr>
                    <p:cNvPr id="923" name="Google Shape;923;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 name="Google Shape;924;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 name="Google Shape;925;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 name="Google Shape;926;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 name="Google Shape;927;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 name="Google Shape;928;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 name="Google Shape;929;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 name="Google Shape;930;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 name="Google Shape;931;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 name="Google Shape;932;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 name="Google Shape;933;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 name="Google Shape;934;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 name="Google Shape;935;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 name="Google Shape;936;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 name="Google Shape;937;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 name="Google Shape;938;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 name="Google Shape;939;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 name="Google Shape;940;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 name="Google Shape;941;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 name="Google Shape;942;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3" name="Google Shape;943;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 name="Google Shape;944;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 name="Google Shape;945;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 name="Google Shape;946;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 name="Google Shape;947;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48" name="Google Shape;948;p9"/>
                  <p:cNvGrpSpPr/>
                  <p:nvPr/>
                </p:nvGrpSpPr>
                <p:grpSpPr>
                  <a:xfrm rot="-1620964">
                    <a:off x="4134512" y="4111227"/>
                    <a:ext cx="1932661" cy="1049842"/>
                    <a:chOff x="6572441" y="3068152"/>
                    <a:chExt cx="1932833" cy="1049935"/>
                  </a:xfrm>
                </p:grpSpPr>
                <p:sp>
                  <p:nvSpPr>
                    <p:cNvPr id="949" name="Google Shape;949;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 name="Google Shape;950;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 name="Google Shape;951;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 name="Google Shape;952;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 name="Google Shape;953;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 name="Google Shape;954;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 name="Google Shape;955;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 name="Google Shape;956;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 name="Google Shape;957;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 name="Google Shape;958;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 name="Google Shape;959;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 name="Google Shape;960;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 name="Google Shape;961;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 name="Google Shape;962;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 name="Google Shape;963;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 name="Google Shape;964;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 name="Google Shape;965;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 name="Google Shape;966;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 name="Google Shape;967;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 name="Google Shape;968;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9" name="Google Shape;969;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 name="Google Shape;970;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 name="Google Shape;971;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 name="Google Shape;972;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 name="Google Shape;973;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74" name="Google Shape;974;p9"/>
                  <p:cNvGrpSpPr/>
                  <p:nvPr/>
                </p:nvGrpSpPr>
                <p:grpSpPr>
                  <a:xfrm rot="-1620964">
                    <a:off x="6177912" y="4111227"/>
                    <a:ext cx="1932661" cy="1049842"/>
                    <a:chOff x="6572441" y="3068152"/>
                    <a:chExt cx="1932833" cy="1049935"/>
                  </a:xfrm>
                </p:grpSpPr>
                <p:sp>
                  <p:nvSpPr>
                    <p:cNvPr id="975" name="Google Shape;975;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 name="Google Shape;976;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 name="Google Shape;977;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 name="Google Shape;978;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 name="Google Shape;979;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 name="Google Shape;980;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 name="Google Shape;981;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 name="Google Shape;982;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 name="Google Shape;983;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 name="Google Shape;984;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 name="Google Shape;985;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 name="Google Shape;986;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 name="Google Shape;987;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 name="Google Shape;988;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 name="Google Shape;989;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 name="Google Shape;990;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 name="Google Shape;991;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 name="Google Shape;992;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 name="Google Shape;993;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 name="Google Shape;994;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5" name="Google Shape;995;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6" name="Google Shape;996;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 name="Google Shape;997;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 name="Google Shape;998;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 name="Google Shape;999;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00" name="Google Shape;1000;p9"/>
                  <p:cNvGrpSpPr/>
                  <p:nvPr/>
                </p:nvGrpSpPr>
                <p:grpSpPr>
                  <a:xfrm rot="-1620964">
                    <a:off x="8227387" y="4111227"/>
                    <a:ext cx="1932661" cy="1049842"/>
                    <a:chOff x="6572441" y="3068152"/>
                    <a:chExt cx="1932833" cy="1049935"/>
                  </a:xfrm>
                </p:grpSpPr>
                <p:sp>
                  <p:nvSpPr>
                    <p:cNvPr id="1001" name="Google Shape;1001;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 name="Google Shape;1002;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 name="Google Shape;1003;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 name="Google Shape;1004;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 name="Google Shape;1005;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 name="Google Shape;1006;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 name="Google Shape;1007;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 name="Google Shape;1008;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 name="Google Shape;1009;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 name="Google Shape;1010;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 name="Google Shape;1011;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 name="Google Shape;1012;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 name="Google Shape;1013;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 name="Google Shape;1014;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 name="Google Shape;1015;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 name="Google Shape;1016;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 name="Google Shape;1017;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 name="Google Shape;1018;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 name="Google Shape;1019;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 name="Google Shape;1020;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 name="Google Shape;1021;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2" name="Google Shape;1022;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 name="Google Shape;1023;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 name="Google Shape;1024;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 name="Google Shape;1025;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026" name="Google Shape;1026;p9"/>
                <p:cNvGrpSpPr/>
                <p:nvPr/>
              </p:nvGrpSpPr>
              <p:grpSpPr>
                <a:xfrm rot="5400000" flipH="1">
                  <a:off x="2601693" y="825161"/>
                  <a:ext cx="10384398" cy="1813175"/>
                  <a:chOff x="-91357" y="3729561"/>
                  <a:chExt cx="10384398" cy="1813175"/>
                </a:xfrm>
              </p:grpSpPr>
              <p:grpSp>
                <p:nvGrpSpPr>
                  <p:cNvPr id="1027" name="Google Shape;1027;p9"/>
                  <p:cNvGrpSpPr/>
                  <p:nvPr/>
                </p:nvGrpSpPr>
                <p:grpSpPr>
                  <a:xfrm rot="-1620964">
                    <a:off x="41637" y="4111227"/>
                    <a:ext cx="1932661" cy="1049842"/>
                    <a:chOff x="6572441" y="3068152"/>
                    <a:chExt cx="1932833" cy="1049935"/>
                  </a:xfrm>
                </p:grpSpPr>
                <p:sp>
                  <p:nvSpPr>
                    <p:cNvPr id="1028" name="Google Shape;1028;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 name="Google Shape;1029;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 name="Google Shape;1030;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 name="Google Shape;1031;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 name="Google Shape;1032;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 name="Google Shape;1033;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 name="Google Shape;1034;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 name="Google Shape;1035;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 name="Google Shape;1036;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 name="Google Shape;1037;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 name="Google Shape;1038;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 name="Google Shape;1039;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 name="Google Shape;1040;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 name="Google Shape;1041;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 name="Google Shape;1042;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 name="Google Shape;1043;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 name="Google Shape;1044;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 name="Google Shape;1045;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 name="Google Shape;1046;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 name="Google Shape;1047;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 name="Google Shape;1048;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 name="Google Shape;1049;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 name="Google Shape;1050;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 name="Google Shape;1051;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 name="Google Shape;1052;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53" name="Google Shape;1053;p9"/>
                  <p:cNvGrpSpPr/>
                  <p:nvPr/>
                </p:nvGrpSpPr>
                <p:grpSpPr>
                  <a:xfrm rot="-1620964">
                    <a:off x="2102587" y="4111227"/>
                    <a:ext cx="1932661" cy="1049842"/>
                    <a:chOff x="6572441" y="3068152"/>
                    <a:chExt cx="1932833" cy="1049935"/>
                  </a:xfrm>
                </p:grpSpPr>
                <p:sp>
                  <p:nvSpPr>
                    <p:cNvPr id="1054" name="Google Shape;1054;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 name="Google Shape;1055;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 name="Google Shape;1056;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 name="Google Shape;1057;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 name="Google Shape;1058;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 name="Google Shape;1059;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 name="Google Shape;1060;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 name="Google Shape;1061;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 name="Google Shape;1062;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 name="Google Shape;1063;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 name="Google Shape;1064;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 name="Google Shape;1065;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 name="Google Shape;1066;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 name="Google Shape;1067;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 name="Google Shape;1068;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 name="Google Shape;1069;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 name="Google Shape;1070;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 name="Google Shape;1071;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 name="Google Shape;1072;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 name="Google Shape;1073;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 name="Google Shape;1074;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 name="Google Shape;1075;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 name="Google Shape;1076;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 name="Google Shape;1077;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 name="Google Shape;1078;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79" name="Google Shape;1079;p9"/>
                  <p:cNvGrpSpPr/>
                  <p:nvPr/>
                </p:nvGrpSpPr>
                <p:grpSpPr>
                  <a:xfrm rot="-1620964">
                    <a:off x="4134512" y="4111227"/>
                    <a:ext cx="1932661" cy="1049842"/>
                    <a:chOff x="6572441" y="3068152"/>
                    <a:chExt cx="1932833" cy="1049935"/>
                  </a:xfrm>
                </p:grpSpPr>
                <p:sp>
                  <p:nvSpPr>
                    <p:cNvPr id="1080" name="Google Shape;1080;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 name="Google Shape;1081;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 name="Google Shape;1082;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 name="Google Shape;1083;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 name="Google Shape;1084;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 name="Google Shape;1085;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 name="Google Shape;1086;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 name="Google Shape;1087;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 name="Google Shape;1088;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 name="Google Shape;1089;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 name="Google Shape;1090;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 name="Google Shape;1091;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 name="Google Shape;1092;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 name="Google Shape;1093;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 name="Google Shape;1094;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 name="Google Shape;1095;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 name="Google Shape;1096;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 name="Google Shape;1097;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 name="Google Shape;1098;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 name="Google Shape;1099;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 name="Google Shape;1100;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 name="Google Shape;1101;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 name="Google Shape;1102;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 name="Google Shape;1103;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 name="Google Shape;1104;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05" name="Google Shape;1105;p9"/>
                  <p:cNvGrpSpPr/>
                  <p:nvPr/>
                </p:nvGrpSpPr>
                <p:grpSpPr>
                  <a:xfrm rot="-1620964">
                    <a:off x="6177912" y="4111227"/>
                    <a:ext cx="1932661" cy="1049842"/>
                    <a:chOff x="6572441" y="3068152"/>
                    <a:chExt cx="1932833" cy="1049935"/>
                  </a:xfrm>
                </p:grpSpPr>
                <p:sp>
                  <p:nvSpPr>
                    <p:cNvPr id="1106" name="Google Shape;1106;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 name="Google Shape;1107;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 name="Google Shape;1108;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 name="Google Shape;1109;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 name="Google Shape;1110;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 name="Google Shape;1111;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 name="Google Shape;1112;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 name="Google Shape;1113;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 name="Google Shape;1114;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 name="Google Shape;1115;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 name="Google Shape;1116;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 name="Google Shape;1117;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 name="Google Shape;1118;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 name="Google Shape;1119;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 name="Google Shape;1120;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 name="Google Shape;1121;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 name="Google Shape;1122;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 name="Google Shape;1123;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 name="Google Shape;1124;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 name="Google Shape;1125;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 name="Google Shape;1126;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7" name="Google Shape;1127;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8" name="Google Shape;1128;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 name="Google Shape;1129;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 name="Google Shape;1130;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31" name="Google Shape;1131;p9"/>
                  <p:cNvGrpSpPr/>
                  <p:nvPr/>
                </p:nvGrpSpPr>
                <p:grpSpPr>
                  <a:xfrm rot="-1620964">
                    <a:off x="8227387" y="4111227"/>
                    <a:ext cx="1932661" cy="1049842"/>
                    <a:chOff x="6572441" y="3068152"/>
                    <a:chExt cx="1932833" cy="1049935"/>
                  </a:xfrm>
                </p:grpSpPr>
                <p:sp>
                  <p:nvSpPr>
                    <p:cNvPr id="1132" name="Google Shape;1132;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 name="Google Shape;1133;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 name="Google Shape;1134;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 name="Google Shape;1135;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 name="Google Shape;1136;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 name="Google Shape;1137;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 name="Google Shape;1138;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 name="Google Shape;1139;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 name="Google Shape;1140;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 name="Google Shape;1141;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 name="Google Shape;1142;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 name="Google Shape;1143;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 name="Google Shape;1144;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 name="Google Shape;1145;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 name="Google Shape;1146;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 name="Google Shape;1147;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 name="Google Shape;1148;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 name="Google Shape;1149;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 name="Google Shape;1150;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 name="Google Shape;1151;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 name="Google Shape;1152;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 name="Google Shape;1153;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4" name="Google Shape;1154;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5" name="Google Shape;1155;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 name="Google Shape;1156;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157" name="Google Shape;1157;p9"/>
                <p:cNvGrpSpPr/>
                <p:nvPr/>
              </p:nvGrpSpPr>
              <p:grpSpPr>
                <a:xfrm flipH="1">
                  <a:off x="7315329" y="1048042"/>
                  <a:ext cx="837210" cy="837210"/>
                  <a:chOff x="8318850" y="307475"/>
                  <a:chExt cx="573000" cy="573000"/>
                </a:xfrm>
              </p:grpSpPr>
              <p:sp>
                <p:nvSpPr>
                  <p:cNvPr id="1158" name="Google Shape;1158;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 name="Google Shape;1159;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 name="Google Shape;1160;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 name="Google Shape;1161;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 name="Google Shape;1162;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 name="Google Shape;1163;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 name="Google Shape;1164;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 name="Google Shape;1165;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 name="Google Shape;1166;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 name="Google Shape;1167;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 name="Google Shape;1168;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 name="Google Shape;1169;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70" name="Google Shape;1170;p9"/>
                <p:cNvGrpSpPr/>
                <p:nvPr/>
              </p:nvGrpSpPr>
              <p:grpSpPr>
                <a:xfrm flipH="1">
                  <a:off x="8207729" y="2248742"/>
                  <a:ext cx="837210" cy="837210"/>
                  <a:chOff x="8318850" y="307475"/>
                  <a:chExt cx="573000" cy="573000"/>
                </a:xfrm>
              </p:grpSpPr>
              <p:sp>
                <p:nvSpPr>
                  <p:cNvPr id="1171" name="Google Shape;1171;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 name="Google Shape;1172;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 name="Google Shape;1173;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 name="Google Shape;1174;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 name="Google Shape;1175;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 name="Google Shape;1176;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 name="Google Shape;1177;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 name="Google Shape;1178;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 name="Google Shape;1179;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 name="Google Shape;1180;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 name="Google Shape;1181;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 name="Google Shape;1182;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83" name="Google Shape;1183;p9"/>
                <p:cNvGrpSpPr/>
                <p:nvPr/>
              </p:nvGrpSpPr>
              <p:grpSpPr>
                <a:xfrm flipH="1">
                  <a:off x="7282879" y="3541367"/>
                  <a:ext cx="837210" cy="837210"/>
                  <a:chOff x="8318850" y="307475"/>
                  <a:chExt cx="573000" cy="573000"/>
                </a:xfrm>
              </p:grpSpPr>
              <p:sp>
                <p:nvSpPr>
                  <p:cNvPr id="1184" name="Google Shape;1184;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 name="Google Shape;1185;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 name="Google Shape;1186;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 name="Google Shape;1187;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 name="Google Shape;1188;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 name="Google Shape;1189;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 name="Google Shape;1190;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 name="Google Shape;1191;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 name="Google Shape;1192;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 name="Google Shape;1193;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 name="Google Shape;1194;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 name="Google Shape;1195;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96" name="Google Shape;1196;p9"/>
                <p:cNvGrpSpPr/>
                <p:nvPr/>
              </p:nvGrpSpPr>
              <p:grpSpPr>
                <a:xfrm flipH="1">
                  <a:off x="8207729" y="4844817"/>
                  <a:ext cx="837210" cy="837210"/>
                  <a:chOff x="8318850" y="307475"/>
                  <a:chExt cx="573000" cy="573000"/>
                </a:xfrm>
              </p:grpSpPr>
              <p:sp>
                <p:nvSpPr>
                  <p:cNvPr id="1197" name="Google Shape;1197;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 name="Google Shape;1198;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 name="Google Shape;1199;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 name="Google Shape;1200;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 name="Google Shape;1201;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 name="Google Shape;1202;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 name="Google Shape;1203;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 name="Google Shape;1204;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 name="Google Shape;1205;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 name="Google Shape;1206;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 name="Google Shape;1207;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 name="Google Shape;1208;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209" name="Google Shape;1209;p9"/>
                <p:cNvGrpSpPr/>
                <p:nvPr/>
              </p:nvGrpSpPr>
              <p:grpSpPr>
                <a:xfrm flipH="1">
                  <a:off x="8251004" y="-392183"/>
                  <a:ext cx="837210" cy="837210"/>
                  <a:chOff x="8318850" y="307475"/>
                  <a:chExt cx="573000" cy="573000"/>
                </a:xfrm>
              </p:grpSpPr>
              <p:sp>
                <p:nvSpPr>
                  <p:cNvPr id="1210" name="Google Shape;1210;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 name="Google Shape;1211;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 name="Google Shape;1212;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 name="Google Shape;1213;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 name="Google Shape;1214;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 name="Google Shape;1215;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 name="Google Shape;1216;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 name="Google Shape;1217;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 name="Google Shape;1218;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 name="Google Shape;1219;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 name="Google Shape;1220;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 name="Google Shape;1221;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222" name="Google Shape;1222;p9"/>
              <p:cNvGrpSpPr/>
              <p:nvPr/>
            </p:nvGrpSpPr>
            <p:grpSpPr>
              <a:xfrm rot="1760384">
                <a:off x="-339398" y="3392914"/>
                <a:ext cx="2167776" cy="2207921"/>
                <a:chOff x="106929" y="672116"/>
                <a:chExt cx="3910834" cy="3983258"/>
              </a:xfrm>
            </p:grpSpPr>
            <p:grpSp>
              <p:nvGrpSpPr>
                <p:cNvPr id="1223" name="Google Shape;1223;p9"/>
                <p:cNvGrpSpPr/>
                <p:nvPr/>
              </p:nvGrpSpPr>
              <p:grpSpPr>
                <a:xfrm rot="7767522">
                  <a:off x="527853" y="1394154"/>
                  <a:ext cx="3068986" cy="2539183"/>
                  <a:chOff x="6924842" y="3219310"/>
                  <a:chExt cx="2109232" cy="1780587"/>
                </a:xfrm>
              </p:grpSpPr>
              <p:sp>
                <p:nvSpPr>
                  <p:cNvPr id="1224" name="Google Shape;1224;p9"/>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 name="Google Shape;1225;p9"/>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 name="Google Shape;1226;p9"/>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 name="Google Shape;1227;p9"/>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 name="Google Shape;1228;p9"/>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 name="Google Shape;1229;p9"/>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 name="Google Shape;1230;p9"/>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 name="Google Shape;1231;p9"/>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 name="Google Shape;1232;p9"/>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 name="Google Shape;1233;p9"/>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 name="Google Shape;1234;p9"/>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 name="Google Shape;1235;p9"/>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 name="Google Shape;1236;p9"/>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7" name="Google Shape;1237;p9"/>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 name="Google Shape;1238;p9"/>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 name="Google Shape;1239;p9"/>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 name="Google Shape;1240;p9"/>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 name="Google Shape;1241;p9"/>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 name="Google Shape;1242;p9"/>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 name="Google Shape;1243;p9"/>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 name="Google Shape;1244;p9"/>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 name="Google Shape;1245;p9"/>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 name="Google Shape;1246;p9"/>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 name="Google Shape;1247;p9"/>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 name="Google Shape;1248;p9"/>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 name="Google Shape;1249;p9"/>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 name="Google Shape;1250;p9"/>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 name="Google Shape;1251;p9"/>
                  <p:cNvSpPr/>
                  <p:nvPr/>
                </p:nvSpPr>
                <p:spPr>
                  <a:xfrm>
                    <a:off x="7408888" y="3219310"/>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 name="Google Shape;1252;p9"/>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 name="Google Shape;1253;p9"/>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 name="Google Shape;1254;p9"/>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 name="Google Shape;1255;p9"/>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 name="Google Shape;1256;p9"/>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 name="Google Shape;1257;p9"/>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 name="Google Shape;1258;p9"/>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 name="Google Shape;1259;p9"/>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 name="Google Shape;1260;p9"/>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 name="Google Shape;1261;p9"/>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 name="Google Shape;1262;p9"/>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3" name="Google Shape;1263;p9"/>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 name="Google Shape;1264;p9"/>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 name="Google Shape;1265;p9"/>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 name="Google Shape;1266;p9"/>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 name="Google Shape;1267;p9"/>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 name="Google Shape;1268;p9"/>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269" name="Google Shape;1269;p9"/>
                <p:cNvSpPr/>
                <p:nvPr/>
              </p:nvSpPr>
              <p:spPr>
                <a:xfrm rot="7767533">
                  <a:off x="3206872" y="2194822"/>
                  <a:ext cx="155396" cy="141763"/>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 name="Google Shape;1270;p9"/>
                <p:cNvSpPr/>
                <p:nvPr/>
              </p:nvSpPr>
              <p:spPr>
                <a:xfrm rot="-4870038">
                  <a:off x="2727078" y="2596015"/>
                  <a:ext cx="666381" cy="24568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 name="Google Shape;1271;p9"/>
                <p:cNvSpPr/>
                <p:nvPr/>
              </p:nvSpPr>
              <p:spPr>
                <a:xfrm rot="7767533">
                  <a:off x="2573496" y="2654531"/>
                  <a:ext cx="81745" cy="85930"/>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 name="Google Shape;1272;p9"/>
                <p:cNvSpPr/>
                <p:nvPr/>
              </p:nvSpPr>
              <p:spPr>
                <a:xfrm rot="7767533">
                  <a:off x="3084836" y="1233097"/>
                  <a:ext cx="80942" cy="76302"/>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Tree>
    <p:extLst>
      <p:ext uri="{BB962C8B-B14F-4D97-AF65-F5344CB8AC3E}">
        <p14:creationId xmlns:p14="http://schemas.microsoft.com/office/powerpoint/2010/main" val="57043833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273"/>
        <p:cNvGrpSpPr/>
        <p:nvPr/>
      </p:nvGrpSpPr>
      <p:grpSpPr>
        <a:xfrm>
          <a:off x="0" y="0"/>
          <a:ext cx="0" cy="0"/>
          <a:chOff x="0" y="0"/>
          <a:chExt cx="0" cy="0"/>
        </a:xfrm>
      </p:grpSpPr>
      <p:sp>
        <p:nvSpPr>
          <p:cNvPr id="1274" name="Google Shape;1274;p10"/>
          <p:cNvSpPr txBox="1">
            <a:spLocks noGrp="1"/>
          </p:cNvSpPr>
          <p:nvPr>
            <p:ph type="body" idx="1"/>
          </p:nvPr>
        </p:nvSpPr>
        <p:spPr>
          <a:xfrm>
            <a:off x="3489400" y="5156933"/>
            <a:ext cx="5213200" cy="8068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Clr>
                <a:schemeClr val="accent5"/>
              </a:buClr>
              <a:buSzPts val="2700"/>
              <a:buFont typeface="Sail"/>
              <a:buNone/>
              <a:defRPr sz="2800" b="1">
                <a:solidFill>
                  <a:schemeClr val="accent5"/>
                </a:solidFill>
                <a:latin typeface="Sail"/>
                <a:ea typeface="Sail"/>
                <a:cs typeface="Sail"/>
                <a:sym typeface="Sail"/>
              </a:defRPr>
            </a:lvl1pPr>
          </a:lstStyle>
          <a:p>
            <a:endParaRPr/>
          </a:p>
        </p:txBody>
      </p:sp>
    </p:spTree>
    <p:extLst>
      <p:ext uri="{BB962C8B-B14F-4D97-AF65-F5344CB8AC3E}">
        <p14:creationId xmlns:p14="http://schemas.microsoft.com/office/powerpoint/2010/main" val="76837727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275"/>
        <p:cNvGrpSpPr/>
        <p:nvPr/>
      </p:nvGrpSpPr>
      <p:grpSpPr>
        <a:xfrm>
          <a:off x="0" y="0"/>
          <a:ext cx="0" cy="0"/>
          <a:chOff x="0" y="0"/>
          <a:chExt cx="0" cy="0"/>
        </a:xfrm>
      </p:grpSpPr>
      <p:grpSp>
        <p:nvGrpSpPr>
          <p:cNvPr id="1276" name="Google Shape;1276;p11"/>
          <p:cNvGrpSpPr/>
          <p:nvPr/>
        </p:nvGrpSpPr>
        <p:grpSpPr>
          <a:xfrm>
            <a:off x="76533" y="1430237"/>
            <a:ext cx="12078947" cy="4271040"/>
            <a:chOff x="57400" y="1072678"/>
            <a:chExt cx="9059210" cy="3203280"/>
          </a:xfrm>
        </p:grpSpPr>
        <p:sp>
          <p:nvSpPr>
            <p:cNvPr id="1277" name="Google Shape;1277;p11"/>
            <p:cNvSpPr/>
            <p:nvPr/>
          </p:nvSpPr>
          <p:spPr>
            <a:xfrm>
              <a:off x="57400" y="2332219"/>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 name="Google Shape;1278;p11"/>
            <p:cNvSpPr/>
            <p:nvPr/>
          </p:nvSpPr>
          <p:spPr>
            <a:xfrm>
              <a:off x="7071899" y="38008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 name="Google Shape;1279;p11"/>
            <p:cNvSpPr/>
            <p:nvPr/>
          </p:nvSpPr>
          <p:spPr>
            <a:xfrm>
              <a:off x="8261444" y="10726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280" name="Google Shape;1280;p11"/>
          <p:cNvSpPr txBox="1">
            <a:spLocks noGrp="1"/>
          </p:cNvSpPr>
          <p:nvPr>
            <p:ph type="title" hasCustomPrompt="1"/>
          </p:nvPr>
        </p:nvSpPr>
        <p:spPr>
          <a:xfrm>
            <a:off x="950967" y="3376667"/>
            <a:ext cx="10290000" cy="1834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281" name="Google Shape;1281;p11"/>
          <p:cNvSpPr txBox="1">
            <a:spLocks noGrp="1"/>
          </p:cNvSpPr>
          <p:nvPr>
            <p:ph type="body" idx="1"/>
          </p:nvPr>
        </p:nvSpPr>
        <p:spPr>
          <a:xfrm>
            <a:off x="1855000" y="5320567"/>
            <a:ext cx="8482000" cy="519600"/>
          </a:xfrm>
          <a:prstGeom prst="rect">
            <a:avLst/>
          </a:prstGeom>
        </p:spPr>
        <p:txBody>
          <a:bodyPr spcFirstLastPara="1" wrap="square" lIns="91425" tIns="91425" rIns="91425" bIns="91425" anchor="ctr" anchorCtr="0">
            <a:no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1282" name="Google Shape;1282;p11"/>
          <p:cNvGrpSpPr/>
          <p:nvPr/>
        </p:nvGrpSpPr>
        <p:grpSpPr>
          <a:xfrm>
            <a:off x="726692" y="-97219"/>
            <a:ext cx="10678235" cy="2970877"/>
            <a:chOff x="545019" y="-72914"/>
            <a:chExt cx="8008676" cy="2228158"/>
          </a:xfrm>
        </p:grpSpPr>
        <p:grpSp>
          <p:nvGrpSpPr>
            <p:cNvPr id="1283" name="Google Shape;1283;p11"/>
            <p:cNvGrpSpPr/>
            <p:nvPr/>
          </p:nvGrpSpPr>
          <p:grpSpPr>
            <a:xfrm rot="3563282">
              <a:off x="607295" y="428277"/>
              <a:ext cx="1844250" cy="1196407"/>
              <a:chOff x="5966825" y="3635467"/>
              <a:chExt cx="1844327" cy="1196457"/>
            </a:xfrm>
          </p:grpSpPr>
          <p:sp>
            <p:nvSpPr>
              <p:cNvPr id="1284" name="Google Shape;1284;p11"/>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 name="Google Shape;1285;p11"/>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 name="Google Shape;1286;p11"/>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 name="Google Shape;1287;p11"/>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8" name="Google Shape;1288;p11"/>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 name="Google Shape;1289;p11"/>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 name="Google Shape;1290;p11"/>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 name="Google Shape;1291;p11"/>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 name="Google Shape;1292;p11"/>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 name="Google Shape;1293;p11"/>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 name="Google Shape;1294;p11"/>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 name="Google Shape;1295;p11"/>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 name="Google Shape;1296;p11"/>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 name="Google Shape;1297;p11"/>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 name="Google Shape;1298;p11"/>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 name="Google Shape;1299;p11"/>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 name="Google Shape;1300;p11"/>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 name="Google Shape;1301;p11"/>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 name="Google Shape;1302;p11"/>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 name="Google Shape;1303;p11"/>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 name="Google Shape;1304;p11"/>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 name="Google Shape;1305;p11"/>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 name="Google Shape;1306;p11"/>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 name="Google Shape;1307;p11"/>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 name="Google Shape;1308;p11"/>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09" name="Google Shape;1309;p11"/>
            <p:cNvGrpSpPr/>
            <p:nvPr/>
          </p:nvGrpSpPr>
          <p:grpSpPr>
            <a:xfrm rot="3780729">
              <a:off x="2602323" y="501524"/>
              <a:ext cx="1932827" cy="1049932"/>
              <a:chOff x="6572441" y="3068152"/>
              <a:chExt cx="1932833" cy="1049935"/>
            </a:xfrm>
          </p:grpSpPr>
          <p:sp>
            <p:nvSpPr>
              <p:cNvPr id="1310" name="Google Shape;1310;p1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 name="Google Shape;1311;p1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 name="Google Shape;1312;p1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 name="Google Shape;1313;p1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4" name="Google Shape;1314;p1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5" name="Google Shape;1315;p1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 name="Google Shape;1316;p1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 name="Google Shape;1317;p1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 name="Google Shape;1318;p1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 name="Google Shape;1319;p1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 name="Google Shape;1320;p1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 name="Google Shape;1321;p1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 name="Google Shape;1322;p1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 name="Google Shape;1323;p1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 name="Google Shape;1324;p1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 name="Google Shape;1325;p1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 name="Google Shape;1326;p1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 name="Google Shape;1327;p1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 name="Google Shape;1328;p1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 name="Google Shape;1329;p1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 name="Google Shape;1330;p1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 name="Google Shape;1331;p1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 name="Google Shape;1332;p1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 name="Google Shape;1333;p1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 name="Google Shape;1334;p1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35" name="Google Shape;1335;p11"/>
            <p:cNvGrpSpPr/>
            <p:nvPr/>
          </p:nvGrpSpPr>
          <p:grpSpPr>
            <a:xfrm rot="-3563282" flipH="1">
              <a:off x="6647169" y="428277"/>
              <a:ext cx="1844250" cy="1196407"/>
              <a:chOff x="5966825" y="3635467"/>
              <a:chExt cx="1844327" cy="1196457"/>
            </a:xfrm>
          </p:grpSpPr>
          <p:sp>
            <p:nvSpPr>
              <p:cNvPr id="1336" name="Google Shape;1336;p11"/>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 name="Google Shape;1337;p11"/>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 name="Google Shape;1338;p11"/>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 name="Google Shape;1339;p11"/>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 name="Google Shape;1340;p11"/>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 name="Google Shape;1341;p11"/>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 name="Google Shape;1342;p11"/>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 name="Google Shape;1343;p11"/>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 name="Google Shape;1344;p11"/>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 name="Google Shape;1345;p11"/>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 name="Google Shape;1346;p11"/>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 name="Google Shape;1347;p11"/>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 name="Google Shape;1348;p11"/>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 name="Google Shape;1349;p11"/>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 name="Google Shape;1350;p11"/>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 name="Google Shape;1351;p11"/>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 name="Google Shape;1352;p11"/>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 name="Google Shape;1353;p11"/>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 name="Google Shape;1354;p11"/>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 name="Google Shape;1355;p11"/>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 name="Google Shape;1356;p11"/>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 name="Google Shape;1357;p11"/>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 name="Google Shape;1358;p11"/>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 name="Google Shape;1359;p11"/>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 name="Google Shape;1360;p11"/>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61" name="Google Shape;1361;p11"/>
            <p:cNvGrpSpPr/>
            <p:nvPr/>
          </p:nvGrpSpPr>
          <p:grpSpPr>
            <a:xfrm rot="-3780729" flipH="1">
              <a:off x="4563589" y="530874"/>
              <a:ext cx="1932827" cy="1049932"/>
              <a:chOff x="6572441" y="3068152"/>
              <a:chExt cx="1932833" cy="1049935"/>
            </a:xfrm>
          </p:grpSpPr>
          <p:sp>
            <p:nvSpPr>
              <p:cNvPr id="1362" name="Google Shape;1362;p1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 name="Google Shape;1363;p1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 name="Google Shape;1364;p1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 name="Google Shape;1365;p1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 name="Google Shape;1366;p1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7" name="Google Shape;1367;p1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 name="Google Shape;1368;p1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 name="Google Shape;1369;p1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 name="Google Shape;1370;p1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 name="Google Shape;1371;p1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 name="Google Shape;1372;p1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 name="Google Shape;1373;p1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 name="Google Shape;1374;p1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 name="Google Shape;1375;p1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 name="Google Shape;1376;p1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 name="Google Shape;1377;p1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 name="Google Shape;1378;p1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 name="Google Shape;1379;p1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 name="Google Shape;1380;p1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 name="Google Shape;1381;p1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 name="Google Shape;1382;p1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 name="Google Shape;1383;p1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 name="Google Shape;1384;p1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 name="Google Shape;1385;p1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 name="Google Shape;1386;p1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87" name="Google Shape;1387;p11"/>
            <p:cNvGrpSpPr/>
            <p:nvPr/>
          </p:nvGrpSpPr>
          <p:grpSpPr>
            <a:xfrm flipH="1">
              <a:off x="7126866" y="607880"/>
              <a:ext cx="837210" cy="837210"/>
              <a:chOff x="8318850" y="307475"/>
              <a:chExt cx="573000" cy="573000"/>
            </a:xfrm>
          </p:grpSpPr>
          <p:sp>
            <p:nvSpPr>
              <p:cNvPr id="1388" name="Google Shape;1388;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 name="Google Shape;1389;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 name="Google Shape;1390;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 name="Google Shape;1391;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 name="Google Shape;1392;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 name="Google Shape;1393;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 name="Google Shape;1394;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 name="Google Shape;1395;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 name="Google Shape;1396;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 name="Google Shape;1397;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 name="Google Shape;1398;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 name="Google Shape;1399;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00" name="Google Shape;1400;p11"/>
            <p:cNvGrpSpPr/>
            <p:nvPr/>
          </p:nvGrpSpPr>
          <p:grpSpPr>
            <a:xfrm flipH="1">
              <a:off x="5213591" y="150242"/>
              <a:ext cx="837210" cy="837210"/>
              <a:chOff x="8318850" y="307475"/>
              <a:chExt cx="573000" cy="573000"/>
            </a:xfrm>
          </p:grpSpPr>
          <p:sp>
            <p:nvSpPr>
              <p:cNvPr id="1401" name="Google Shape;1401;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 name="Google Shape;1402;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 name="Google Shape;1403;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 name="Google Shape;1404;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 name="Google Shape;1405;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 name="Google Shape;1406;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 name="Google Shape;1407;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 name="Google Shape;1408;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 name="Google Shape;1409;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 name="Google Shape;1410;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 name="Google Shape;1411;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 name="Google Shape;1412;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13" name="Google Shape;1413;p11"/>
            <p:cNvGrpSpPr/>
            <p:nvPr/>
          </p:nvGrpSpPr>
          <p:grpSpPr>
            <a:xfrm flipH="1">
              <a:off x="3097304" y="919067"/>
              <a:ext cx="837210" cy="837210"/>
              <a:chOff x="8318850" y="307475"/>
              <a:chExt cx="573000" cy="573000"/>
            </a:xfrm>
          </p:grpSpPr>
          <p:sp>
            <p:nvSpPr>
              <p:cNvPr id="1414" name="Google Shape;1414;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 name="Google Shape;1415;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 name="Google Shape;1416;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 name="Google Shape;1417;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8" name="Google Shape;1418;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9" name="Google Shape;1419;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0" name="Google Shape;1420;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1" name="Google Shape;1421;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2" name="Google Shape;1422;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 name="Google Shape;1423;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 name="Google Shape;1424;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 name="Google Shape;1425;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26" name="Google Shape;1426;p11"/>
            <p:cNvGrpSpPr/>
            <p:nvPr/>
          </p:nvGrpSpPr>
          <p:grpSpPr>
            <a:xfrm flipH="1">
              <a:off x="1110816" y="384992"/>
              <a:ext cx="837210" cy="837210"/>
              <a:chOff x="8318850" y="307475"/>
              <a:chExt cx="573000" cy="573000"/>
            </a:xfrm>
          </p:grpSpPr>
          <p:sp>
            <p:nvSpPr>
              <p:cNvPr id="1427" name="Google Shape;1427;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 name="Google Shape;1428;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 name="Google Shape;1429;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 name="Google Shape;1430;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 name="Google Shape;1431;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 name="Google Shape;1432;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 name="Google Shape;1433;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 name="Google Shape;1434;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 name="Google Shape;1435;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 name="Google Shape;1436;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 name="Google Shape;1437;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 name="Google Shape;1438;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35377923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439"/>
        <p:cNvGrpSpPr/>
        <p:nvPr/>
      </p:nvGrpSpPr>
      <p:grpSpPr>
        <a:xfrm>
          <a:off x="0" y="0"/>
          <a:ext cx="0" cy="0"/>
          <a:chOff x="0" y="0"/>
          <a:chExt cx="0" cy="0"/>
        </a:xfrm>
      </p:grpSpPr>
    </p:spTree>
    <p:extLst>
      <p:ext uri="{BB962C8B-B14F-4D97-AF65-F5344CB8AC3E}">
        <p14:creationId xmlns:p14="http://schemas.microsoft.com/office/powerpoint/2010/main" val="97002839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7B47B6D-BB4F-4520-B366-AF804BFC8938}" type="slidenum">
              <a:rPr lang="en-US" smtClean="0"/>
              <a:pPr/>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440"/>
        <p:cNvGrpSpPr/>
        <p:nvPr/>
      </p:nvGrpSpPr>
      <p:grpSpPr>
        <a:xfrm>
          <a:off x="0" y="0"/>
          <a:ext cx="0" cy="0"/>
          <a:chOff x="0" y="0"/>
          <a:chExt cx="0" cy="0"/>
        </a:xfrm>
      </p:grpSpPr>
      <p:grpSp>
        <p:nvGrpSpPr>
          <p:cNvPr id="1441" name="Google Shape;1441;p13"/>
          <p:cNvGrpSpPr/>
          <p:nvPr/>
        </p:nvGrpSpPr>
        <p:grpSpPr>
          <a:xfrm>
            <a:off x="-1363367" y="47609"/>
            <a:ext cx="15087421" cy="7342705"/>
            <a:chOff x="-1022525" y="35706"/>
            <a:chExt cx="11315566" cy="5507029"/>
          </a:xfrm>
        </p:grpSpPr>
        <p:grpSp>
          <p:nvGrpSpPr>
            <p:cNvPr id="1442" name="Google Shape;1442;p13"/>
            <p:cNvGrpSpPr/>
            <p:nvPr/>
          </p:nvGrpSpPr>
          <p:grpSpPr>
            <a:xfrm>
              <a:off x="-1022525" y="35706"/>
              <a:ext cx="10958824" cy="2777284"/>
              <a:chOff x="-1022525" y="35706"/>
              <a:chExt cx="10958824" cy="2777284"/>
            </a:xfrm>
          </p:grpSpPr>
          <p:grpSp>
            <p:nvGrpSpPr>
              <p:cNvPr id="1443" name="Google Shape;1443;p13"/>
              <p:cNvGrpSpPr/>
              <p:nvPr/>
            </p:nvGrpSpPr>
            <p:grpSpPr>
              <a:xfrm>
                <a:off x="984535" y="310158"/>
                <a:ext cx="890260" cy="1006054"/>
                <a:chOff x="5990625" y="921375"/>
                <a:chExt cx="608725" cy="687900"/>
              </a:xfrm>
            </p:grpSpPr>
            <p:sp>
              <p:nvSpPr>
                <p:cNvPr id="1444" name="Google Shape;1444;p13"/>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 name="Google Shape;1445;p13"/>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 name="Google Shape;1446;p13"/>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 name="Google Shape;1447;p13"/>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8" name="Google Shape;1448;p13"/>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9" name="Google Shape;1449;p13"/>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0" name="Google Shape;1450;p13"/>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1" name="Google Shape;1451;p13"/>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52" name="Google Shape;1452;p13"/>
              <p:cNvGrpSpPr/>
              <p:nvPr/>
            </p:nvGrpSpPr>
            <p:grpSpPr>
              <a:xfrm>
                <a:off x="7269205" y="310158"/>
                <a:ext cx="890260" cy="1006054"/>
                <a:chOff x="5990625" y="921375"/>
                <a:chExt cx="608725" cy="687900"/>
              </a:xfrm>
            </p:grpSpPr>
            <p:sp>
              <p:nvSpPr>
                <p:cNvPr id="1453" name="Google Shape;1453;p13"/>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4" name="Google Shape;1454;p13"/>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5" name="Google Shape;1455;p13"/>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6" name="Google Shape;1456;p13"/>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7" name="Google Shape;1457;p13"/>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8" name="Google Shape;1458;p13"/>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9" name="Google Shape;1459;p13"/>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0" name="Google Shape;1460;p13"/>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461" name="Google Shape;1461;p13"/>
              <p:cNvSpPr/>
              <p:nvPr/>
            </p:nvSpPr>
            <p:spPr>
              <a:xfrm>
                <a:off x="-1022525" y="35706"/>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2" name="Google Shape;1462;p13"/>
              <p:cNvSpPr/>
              <p:nvPr/>
            </p:nvSpPr>
            <p:spPr>
              <a:xfrm>
                <a:off x="8025649" y="1357225"/>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3" name="Google Shape;1463;p13"/>
              <p:cNvSpPr/>
              <p:nvPr/>
            </p:nvSpPr>
            <p:spPr>
              <a:xfrm>
                <a:off x="-141943" y="251735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64" name="Google Shape;1464;p13"/>
            <p:cNvGrpSpPr/>
            <p:nvPr/>
          </p:nvGrpSpPr>
          <p:grpSpPr>
            <a:xfrm>
              <a:off x="-91357" y="3729561"/>
              <a:ext cx="10384398" cy="1813175"/>
              <a:chOff x="-91357" y="3729561"/>
              <a:chExt cx="10384398" cy="1813175"/>
            </a:xfrm>
          </p:grpSpPr>
          <p:grpSp>
            <p:nvGrpSpPr>
              <p:cNvPr id="1465" name="Google Shape;1465;p13"/>
              <p:cNvGrpSpPr/>
              <p:nvPr/>
            </p:nvGrpSpPr>
            <p:grpSpPr>
              <a:xfrm rot="-1620964">
                <a:off x="41637" y="4111227"/>
                <a:ext cx="1932661" cy="1049842"/>
                <a:chOff x="6572441" y="3068152"/>
                <a:chExt cx="1932833" cy="1049935"/>
              </a:xfrm>
            </p:grpSpPr>
            <p:sp>
              <p:nvSpPr>
                <p:cNvPr id="1466" name="Google Shape;1466;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7" name="Google Shape;1467;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8" name="Google Shape;1468;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9" name="Google Shape;1469;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0" name="Google Shape;1470;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1" name="Google Shape;1471;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2" name="Google Shape;1472;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3" name="Google Shape;1473;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4" name="Google Shape;1474;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5" name="Google Shape;1475;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6" name="Google Shape;1476;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7" name="Google Shape;1477;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8" name="Google Shape;1478;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9" name="Google Shape;1479;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0" name="Google Shape;1480;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1" name="Google Shape;1481;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2" name="Google Shape;1482;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3" name="Google Shape;1483;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4" name="Google Shape;1484;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5" name="Google Shape;1485;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6" name="Google Shape;1486;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7" name="Google Shape;1487;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8" name="Google Shape;1488;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9" name="Google Shape;1489;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0" name="Google Shape;1490;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91" name="Google Shape;1491;p13"/>
              <p:cNvGrpSpPr/>
              <p:nvPr/>
            </p:nvGrpSpPr>
            <p:grpSpPr>
              <a:xfrm rot="-1620964">
                <a:off x="2102587" y="4111227"/>
                <a:ext cx="1932661" cy="1049842"/>
                <a:chOff x="6572441" y="3068152"/>
                <a:chExt cx="1932833" cy="1049935"/>
              </a:xfrm>
            </p:grpSpPr>
            <p:sp>
              <p:nvSpPr>
                <p:cNvPr id="1492" name="Google Shape;1492;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3" name="Google Shape;1493;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4" name="Google Shape;1494;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5" name="Google Shape;1495;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6" name="Google Shape;1496;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7" name="Google Shape;1497;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8" name="Google Shape;1498;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9" name="Google Shape;1499;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0" name="Google Shape;1500;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1" name="Google Shape;1501;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2" name="Google Shape;1502;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3" name="Google Shape;1503;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4" name="Google Shape;1504;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5" name="Google Shape;1505;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6" name="Google Shape;1506;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7" name="Google Shape;1507;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8" name="Google Shape;1508;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9" name="Google Shape;1509;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0" name="Google Shape;1510;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1" name="Google Shape;1511;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2" name="Google Shape;1512;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3" name="Google Shape;1513;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4" name="Google Shape;1514;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5" name="Google Shape;1515;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6" name="Google Shape;1516;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517" name="Google Shape;1517;p13"/>
              <p:cNvGrpSpPr/>
              <p:nvPr/>
            </p:nvGrpSpPr>
            <p:grpSpPr>
              <a:xfrm rot="-1620964">
                <a:off x="4134512" y="4111227"/>
                <a:ext cx="1932661" cy="1049842"/>
                <a:chOff x="6572441" y="3068152"/>
                <a:chExt cx="1932833" cy="1049935"/>
              </a:xfrm>
            </p:grpSpPr>
            <p:sp>
              <p:nvSpPr>
                <p:cNvPr id="1518" name="Google Shape;1518;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9" name="Google Shape;1519;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0" name="Google Shape;1520;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1" name="Google Shape;1521;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2" name="Google Shape;1522;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3" name="Google Shape;1523;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4" name="Google Shape;1524;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5" name="Google Shape;1525;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6" name="Google Shape;1526;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7" name="Google Shape;1527;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8" name="Google Shape;1528;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9" name="Google Shape;1529;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0" name="Google Shape;1530;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1" name="Google Shape;1531;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2" name="Google Shape;1532;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3" name="Google Shape;1533;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4" name="Google Shape;1534;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5" name="Google Shape;1535;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6" name="Google Shape;1536;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7" name="Google Shape;1537;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8" name="Google Shape;1538;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9" name="Google Shape;1539;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0" name="Google Shape;1540;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1" name="Google Shape;1541;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2" name="Google Shape;1542;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543" name="Google Shape;1543;p13"/>
              <p:cNvGrpSpPr/>
              <p:nvPr/>
            </p:nvGrpSpPr>
            <p:grpSpPr>
              <a:xfrm rot="-1620964">
                <a:off x="6177912" y="4111227"/>
                <a:ext cx="1932661" cy="1049842"/>
                <a:chOff x="6572441" y="3068152"/>
                <a:chExt cx="1932833" cy="1049935"/>
              </a:xfrm>
            </p:grpSpPr>
            <p:sp>
              <p:nvSpPr>
                <p:cNvPr id="1544" name="Google Shape;1544;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5" name="Google Shape;1545;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6" name="Google Shape;1546;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7" name="Google Shape;1547;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8" name="Google Shape;1548;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9" name="Google Shape;1549;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0" name="Google Shape;1550;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1" name="Google Shape;1551;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2" name="Google Shape;1552;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3" name="Google Shape;1553;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4" name="Google Shape;1554;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5" name="Google Shape;1555;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6" name="Google Shape;1556;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7" name="Google Shape;1557;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8" name="Google Shape;1558;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9" name="Google Shape;1559;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0" name="Google Shape;1560;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1" name="Google Shape;1561;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2" name="Google Shape;1562;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3" name="Google Shape;1563;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4" name="Google Shape;1564;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5" name="Google Shape;1565;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6" name="Google Shape;1566;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7" name="Google Shape;1567;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8" name="Google Shape;1568;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569" name="Google Shape;1569;p13"/>
              <p:cNvGrpSpPr/>
              <p:nvPr/>
            </p:nvGrpSpPr>
            <p:grpSpPr>
              <a:xfrm rot="-1620964">
                <a:off x="8227387" y="4111227"/>
                <a:ext cx="1932661" cy="1049842"/>
                <a:chOff x="6572441" y="3068152"/>
                <a:chExt cx="1932833" cy="1049935"/>
              </a:xfrm>
            </p:grpSpPr>
            <p:sp>
              <p:nvSpPr>
                <p:cNvPr id="1570" name="Google Shape;1570;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1" name="Google Shape;1571;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2" name="Google Shape;1572;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3" name="Google Shape;1573;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4" name="Google Shape;1574;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5" name="Google Shape;1575;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6" name="Google Shape;1576;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7" name="Google Shape;1577;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8" name="Google Shape;1578;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9" name="Google Shape;1579;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0" name="Google Shape;1580;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1" name="Google Shape;1581;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2" name="Google Shape;1582;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3" name="Google Shape;1583;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4" name="Google Shape;1584;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5" name="Google Shape;1585;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6" name="Google Shape;1586;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7" name="Google Shape;1587;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8" name="Google Shape;1588;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9" name="Google Shape;1589;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0" name="Google Shape;1590;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1" name="Google Shape;1591;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2" name="Google Shape;1592;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3" name="Google Shape;1593;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4" name="Google Shape;1594;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
        <p:nvSpPr>
          <p:cNvPr id="1595" name="Google Shape;1595;p13"/>
          <p:cNvSpPr txBox="1">
            <a:spLocks noGrp="1"/>
          </p:cNvSpPr>
          <p:nvPr>
            <p:ph type="title"/>
          </p:nvPr>
        </p:nvSpPr>
        <p:spPr>
          <a:xfrm>
            <a:off x="2469624" y="2237200"/>
            <a:ext cx="3440400" cy="579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Thin"/>
                <a:ea typeface="Catamaran Thin"/>
                <a:cs typeface="Catamaran Thin"/>
                <a:sym typeface="Catamaran Thin"/>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596" name="Google Shape;1596;p13"/>
          <p:cNvSpPr txBox="1">
            <a:spLocks noGrp="1"/>
          </p:cNvSpPr>
          <p:nvPr>
            <p:ph type="subTitle" idx="1"/>
          </p:nvPr>
        </p:nvSpPr>
        <p:spPr>
          <a:xfrm>
            <a:off x="2469624" y="2822633"/>
            <a:ext cx="3440400" cy="63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7" name="Google Shape;1597;p13"/>
          <p:cNvSpPr txBox="1">
            <a:spLocks noGrp="1"/>
          </p:cNvSpPr>
          <p:nvPr>
            <p:ph type="title" idx="2"/>
          </p:nvPr>
        </p:nvSpPr>
        <p:spPr>
          <a:xfrm>
            <a:off x="7521017" y="2237200"/>
            <a:ext cx="3440400" cy="579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Thin"/>
                <a:ea typeface="Catamaran Thin"/>
                <a:cs typeface="Catamaran Thin"/>
                <a:sym typeface="Catamaran Thin"/>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598" name="Google Shape;1598;p13"/>
          <p:cNvSpPr txBox="1">
            <a:spLocks noGrp="1"/>
          </p:cNvSpPr>
          <p:nvPr>
            <p:ph type="subTitle" idx="3"/>
          </p:nvPr>
        </p:nvSpPr>
        <p:spPr>
          <a:xfrm>
            <a:off x="7521017" y="2822633"/>
            <a:ext cx="3440400" cy="63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9" name="Google Shape;1599;p13"/>
          <p:cNvSpPr txBox="1">
            <a:spLocks noGrp="1"/>
          </p:cNvSpPr>
          <p:nvPr>
            <p:ph type="title" idx="4"/>
          </p:nvPr>
        </p:nvSpPr>
        <p:spPr>
          <a:xfrm>
            <a:off x="2469624" y="4023800"/>
            <a:ext cx="3074000" cy="579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Thin"/>
                <a:ea typeface="Catamaran Thin"/>
                <a:cs typeface="Catamaran Thin"/>
                <a:sym typeface="Catamaran Thin"/>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600" name="Google Shape;1600;p13"/>
          <p:cNvSpPr txBox="1">
            <a:spLocks noGrp="1"/>
          </p:cNvSpPr>
          <p:nvPr>
            <p:ph type="title" idx="5"/>
          </p:nvPr>
        </p:nvSpPr>
        <p:spPr>
          <a:xfrm>
            <a:off x="7521017" y="4023800"/>
            <a:ext cx="3440400" cy="579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Thin"/>
                <a:ea typeface="Catamaran Thin"/>
                <a:cs typeface="Catamaran Thin"/>
                <a:sym typeface="Catamaran Thin"/>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601" name="Google Shape;1601;p13"/>
          <p:cNvSpPr txBox="1">
            <a:spLocks noGrp="1"/>
          </p:cNvSpPr>
          <p:nvPr>
            <p:ph type="subTitle" idx="6"/>
          </p:nvPr>
        </p:nvSpPr>
        <p:spPr>
          <a:xfrm>
            <a:off x="7521017" y="4607867"/>
            <a:ext cx="3440400" cy="63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2" name="Google Shape;1602;p13"/>
          <p:cNvSpPr txBox="1">
            <a:spLocks noGrp="1"/>
          </p:cNvSpPr>
          <p:nvPr>
            <p:ph type="title" idx="7" hasCustomPrompt="1"/>
          </p:nvPr>
        </p:nvSpPr>
        <p:spPr>
          <a:xfrm>
            <a:off x="1231384" y="2484717"/>
            <a:ext cx="1121600" cy="5732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3" name="Google Shape;1603;p13"/>
          <p:cNvSpPr txBox="1">
            <a:spLocks noGrp="1"/>
          </p:cNvSpPr>
          <p:nvPr>
            <p:ph type="title" idx="8" hasCustomPrompt="1"/>
          </p:nvPr>
        </p:nvSpPr>
        <p:spPr>
          <a:xfrm>
            <a:off x="6279505" y="2478400"/>
            <a:ext cx="1123200" cy="6392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4" name="Google Shape;1604;p13"/>
          <p:cNvSpPr txBox="1">
            <a:spLocks noGrp="1"/>
          </p:cNvSpPr>
          <p:nvPr>
            <p:ph type="title" idx="9" hasCustomPrompt="1"/>
          </p:nvPr>
        </p:nvSpPr>
        <p:spPr>
          <a:xfrm>
            <a:off x="1230584" y="4258067"/>
            <a:ext cx="1123200" cy="574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5" name="Google Shape;1605;p13"/>
          <p:cNvSpPr txBox="1">
            <a:spLocks noGrp="1"/>
          </p:cNvSpPr>
          <p:nvPr>
            <p:ph type="title" idx="13" hasCustomPrompt="1"/>
          </p:nvPr>
        </p:nvSpPr>
        <p:spPr>
          <a:xfrm>
            <a:off x="6279505" y="4262268"/>
            <a:ext cx="1123200" cy="574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6" name="Google Shape;1606;p13"/>
          <p:cNvSpPr txBox="1">
            <a:spLocks noGrp="1"/>
          </p:cNvSpPr>
          <p:nvPr>
            <p:ph type="subTitle" idx="14"/>
          </p:nvPr>
        </p:nvSpPr>
        <p:spPr>
          <a:xfrm>
            <a:off x="2469624" y="4607867"/>
            <a:ext cx="3440400" cy="63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7" name="Google Shape;1607;p13"/>
          <p:cNvSpPr txBox="1">
            <a:spLocks noGrp="1"/>
          </p:cNvSpPr>
          <p:nvPr>
            <p:ph type="title" idx="15"/>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87243478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608"/>
        <p:cNvGrpSpPr/>
        <p:nvPr/>
      </p:nvGrpSpPr>
      <p:grpSpPr>
        <a:xfrm>
          <a:off x="0" y="0"/>
          <a:ext cx="0" cy="0"/>
          <a:chOff x="0" y="0"/>
          <a:chExt cx="0" cy="0"/>
        </a:xfrm>
      </p:grpSpPr>
      <p:sp>
        <p:nvSpPr>
          <p:cNvPr id="1609" name="Google Shape;1609;p14"/>
          <p:cNvSpPr txBox="1">
            <a:spLocks noGrp="1"/>
          </p:cNvSpPr>
          <p:nvPr>
            <p:ph type="subTitle" idx="1"/>
          </p:nvPr>
        </p:nvSpPr>
        <p:spPr>
          <a:xfrm>
            <a:off x="5382295" y="2169900"/>
            <a:ext cx="5407200" cy="1848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610" name="Google Shape;1610;p14"/>
          <p:cNvSpPr txBox="1">
            <a:spLocks noGrp="1"/>
          </p:cNvSpPr>
          <p:nvPr>
            <p:ph type="title"/>
          </p:nvPr>
        </p:nvSpPr>
        <p:spPr>
          <a:xfrm>
            <a:off x="5707895" y="3951951"/>
            <a:ext cx="4756000" cy="7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1611" name="Google Shape;1611;p14"/>
          <p:cNvGrpSpPr/>
          <p:nvPr/>
        </p:nvGrpSpPr>
        <p:grpSpPr>
          <a:xfrm>
            <a:off x="524372" y="149129"/>
            <a:ext cx="9586184" cy="5739948"/>
            <a:chOff x="393279" y="111846"/>
            <a:chExt cx="7189638" cy="4304961"/>
          </a:xfrm>
        </p:grpSpPr>
        <p:sp>
          <p:nvSpPr>
            <p:cNvPr id="1612" name="Google Shape;1612;p14"/>
            <p:cNvSpPr/>
            <p:nvPr/>
          </p:nvSpPr>
          <p:spPr>
            <a:xfrm>
              <a:off x="393279" y="744026"/>
              <a:ext cx="1166268" cy="402843"/>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3" name="Google Shape;1613;p14"/>
            <p:cNvSpPr/>
            <p:nvPr/>
          </p:nvSpPr>
          <p:spPr>
            <a:xfrm>
              <a:off x="3356799" y="39416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4" name="Google Shape;1614;p14"/>
            <p:cNvSpPr/>
            <p:nvPr/>
          </p:nvSpPr>
          <p:spPr>
            <a:xfrm>
              <a:off x="5526483" y="111846"/>
              <a:ext cx="2056433" cy="710904"/>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88380105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615"/>
        <p:cNvGrpSpPr/>
        <p:nvPr/>
      </p:nvGrpSpPr>
      <p:grpSpPr>
        <a:xfrm>
          <a:off x="0" y="0"/>
          <a:ext cx="0" cy="0"/>
          <a:chOff x="0" y="0"/>
          <a:chExt cx="0" cy="0"/>
        </a:xfrm>
      </p:grpSpPr>
      <p:sp>
        <p:nvSpPr>
          <p:cNvPr id="1616" name="Google Shape;1616;p15"/>
          <p:cNvSpPr/>
          <p:nvPr/>
        </p:nvSpPr>
        <p:spPr>
          <a:xfrm>
            <a:off x="7733" y="12967"/>
            <a:ext cx="12192000" cy="4416000"/>
          </a:xfrm>
          <a:prstGeom prst="rect">
            <a:avLst/>
          </a:prstGeom>
          <a:gradFill>
            <a:gsLst>
              <a:gs pos="0">
                <a:srgbClr val="CFF2F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617" name="Google Shape;1617;p15"/>
          <p:cNvGrpSpPr/>
          <p:nvPr/>
        </p:nvGrpSpPr>
        <p:grpSpPr>
          <a:xfrm>
            <a:off x="-784300" y="-113381"/>
            <a:ext cx="13085765" cy="7055780"/>
            <a:chOff x="-588225" y="-85036"/>
            <a:chExt cx="9814324" cy="5291835"/>
          </a:xfrm>
        </p:grpSpPr>
        <p:grpSp>
          <p:nvGrpSpPr>
            <p:cNvPr id="1618" name="Google Shape;1618;p15"/>
            <p:cNvGrpSpPr/>
            <p:nvPr/>
          </p:nvGrpSpPr>
          <p:grpSpPr>
            <a:xfrm>
              <a:off x="-588225" y="117251"/>
              <a:ext cx="9647074" cy="3939215"/>
              <a:chOff x="-588225" y="117251"/>
              <a:chExt cx="9647074" cy="3939215"/>
            </a:xfrm>
          </p:grpSpPr>
          <p:sp>
            <p:nvSpPr>
              <p:cNvPr id="1619" name="Google Shape;1619;p15"/>
              <p:cNvSpPr/>
              <p:nvPr/>
            </p:nvSpPr>
            <p:spPr>
              <a:xfrm>
                <a:off x="-588225" y="117251"/>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0" name="Google Shape;1620;p15"/>
              <p:cNvSpPr/>
              <p:nvPr/>
            </p:nvSpPr>
            <p:spPr>
              <a:xfrm>
                <a:off x="7148199" y="2097325"/>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1" name="Google Shape;1621;p15"/>
              <p:cNvSpPr/>
              <p:nvPr/>
            </p:nvSpPr>
            <p:spPr>
              <a:xfrm>
                <a:off x="1259669" y="37608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622" name="Google Shape;1622;p15"/>
            <p:cNvGrpSpPr/>
            <p:nvPr/>
          </p:nvGrpSpPr>
          <p:grpSpPr>
            <a:xfrm>
              <a:off x="0" y="-85036"/>
              <a:ext cx="9226099" cy="5291835"/>
              <a:chOff x="0" y="-85036"/>
              <a:chExt cx="9226099" cy="5291835"/>
            </a:xfrm>
          </p:grpSpPr>
          <p:grpSp>
            <p:nvGrpSpPr>
              <p:cNvPr id="1623" name="Google Shape;1623;p15"/>
              <p:cNvGrpSpPr/>
              <p:nvPr/>
            </p:nvGrpSpPr>
            <p:grpSpPr>
              <a:xfrm>
                <a:off x="0" y="4010342"/>
                <a:ext cx="1844327" cy="1196457"/>
                <a:chOff x="5966825" y="3635467"/>
                <a:chExt cx="1844327" cy="1196457"/>
              </a:xfrm>
            </p:grpSpPr>
            <p:sp>
              <p:nvSpPr>
                <p:cNvPr id="1624" name="Google Shape;1624;p15"/>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5" name="Google Shape;1625;p15"/>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6" name="Google Shape;1626;p15"/>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7" name="Google Shape;1627;p15"/>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8" name="Google Shape;1628;p15"/>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9" name="Google Shape;1629;p15"/>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0" name="Google Shape;1630;p15"/>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1" name="Google Shape;1631;p15"/>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2" name="Google Shape;1632;p15"/>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3" name="Google Shape;1633;p15"/>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4" name="Google Shape;1634;p15"/>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5" name="Google Shape;1635;p15"/>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6" name="Google Shape;1636;p15"/>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7" name="Google Shape;1637;p15"/>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8" name="Google Shape;1638;p15"/>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9" name="Google Shape;1639;p15"/>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0" name="Google Shape;1640;p15"/>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1" name="Google Shape;1641;p15"/>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2" name="Google Shape;1642;p15"/>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3" name="Google Shape;1643;p15"/>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4" name="Google Shape;1644;p15"/>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5" name="Google Shape;1645;p15"/>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6" name="Google Shape;1646;p15"/>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7" name="Google Shape;1647;p15"/>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8" name="Google Shape;1648;p15"/>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649" name="Google Shape;1649;p15"/>
              <p:cNvGrpSpPr/>
              <p:nvPr/>
            </p:nvGrpSpPr>
            <p:grpSpPr>
              <a:xfrm>
                <a:off x="7293266" y="-85036"/>
                <a:ext cx="1932833" cy="1049935"/>
                <a:chOff x="6572441" y="3068152"/>
                <a:chExt cx="1932833" cy="1049935"/>
              </a:xfrm>
            </p:grpSpPr>
            <p:sp>
              <p:nvSpPr>
                <p:cNvPr id="1650" name="Google Shape;1650;p1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1" name="Google Shape;1651;p1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2" name="Google Shape;1652;p1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3" name="Google Shape;1653;p1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4" name="Google Shape;1654;p1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5" name="Google Shape;1655;p1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6" name="Google Shape;1656;p1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7" name="Google Shape;1657;p1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8" name="Google Shape;1658;p1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9" name="Google Shape;1659;p1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0" name="Google Shape;1660;p1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1" name="Google Shape;1661;p1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2" name="Google Shape;1662;p1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3" name="Google Shape;1663;p1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4" name="Google Shape;1664;p1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5" name="Google Shape;1665;p1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6" name="Google Shape;1666;p1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7" name="Google Shape;1667;p1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8" name="Google Shape;1668;p1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9" name="Google Shape;1669;p1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0" name="Google Shape;1670;p1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1" name="Google Shape;1671;p1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2" name="Google Shape;1672;p1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3" name="Google Shape;1673;p1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4" name="Google Shape;1674;p1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
        <p:nvSpPr>
          <p:cNvPr id="1675" name="Google Shape;1675;p15"/>
          <p:cNvSpPr txBox="1">
            <a:spLocks noGrp="1"/>
          </p:cNvSpPr>
          <p:nvPr>
            <p:ph type="subTitle" idx="1"/>
          </p:nvPr>
        </p:nvSpPr>
        <p:spPr>
          <a:xfrm flipH="1">
            <a:off x="7633309" y="4997833"/>
            <a:ext cx="2726000" cy="41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2000"/>
              <a:buFont typeface="Denk One"/>
              <a:buNone/>
              <a:defRPr sz="2400">
                <a:solidFill>
                  <a:schemeClr val="accent5"/>
                </a:solidFill>
                <a:latin typeface="Catamaran Thin"/>
                <a:ea typeface="Catamaran Thin"/>
                <a:cs typeface="Catamaran Thin"/>
                <a:sym typeface="Catamaran Thin"/>
              </a:defRPr>
            </a:lvl1pPr>
            <a:lvl2pPr lvl="1"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2pPr>
            <a:lvl3pPr lvl="2"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3pPr>
            <a:lvl4pPr lvl="3"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4pPr>
            <a:lvl5pPr lvl="4"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5pPr>
            <a:lvl6pPr lvl="5"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6pPr>
            <a:lvl7pPr lvl="6"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7pPr>
            <a:lvl8pPr lvl="7"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8pPr>
            <a:lvl9pPr lvl="8"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9pPr>
          </a:lstStyle>
          <a:p>
            <a:endParaRPr/>
          </a:p>
        </p:txBody>
      </p:sp>
      <p:sp>
        <p:nvSpPr>
          <p:cNvPr id="1676" name="Google Shape;1676;p15"/>
          <p:cNvSpPr txBox="1">
            <a:spLocks noGrp="1"/>
          </p:cNvSpPr>
          <p:nvPr>
            <p:ph type="subTitle" idx="2"/>
          </p:nvPr>
        </p:nvSpPr>
        <p:spPr>
          <a:xfrm flipH="1">
            <a:off x="7633233" y="5305633"/>
            <a:ext cx="3144400" cy="86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77" name="Google Shape;1677;p15"/>
          <p:cNvSpPr txBox="1">
            <a:spLocks noGrp="1"/>
          </p:cNvSpPr>
          <p:nvPr>
            <p:ph type="subTitle" idx="3"/>
          </p:nvPr>
        </p:nvSpPr>
        <p:spPr>
          <a:xfrm flipH="1">
            <a:off x="7633309" y="3503417"/>
            <a:ext cx="2726000" cy="41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2000"/>
              <a:buFont typeface="Denk One"/>
              <a:buNone/>
              <a:defRPr sz="2400">
                <a:solidFill>
                  <a:schemeClr val="accent5"/>
                </a:solidFill>
                <a:latin typeface="Catamaran Thin"/>
                <a:ea typeface="Catamaran Thin"/>
                <a:cs typeface="Catamaran Thin"/>
                <a:sym typeface="Catamaran Thin"/>
              </a:defRPr>
            </a:lvl1pPr>
            <a:lvl2pPr lvl="1"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2pPr>
            <a:lvl3pPr lvl="2"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3pPr>
            <a:lvl4pPr lvl="3"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4pPr>
            <a:lvl5pPr lvl="4"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5pPr>
            <a:lvl6pPr lvl="5"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6pPr>
            <a:lvl7pPr lvl="6"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7pPr>
            <a:lvl8pPr lvl="7"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8pPr>
            <a:lvl9pPr lvl="8"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9pPr>
          </a:lstStyle>
          <a:p>
            <a:endParaRPr/>
          </a:p>
        </p:txBody>
      </p:sp>
      <p:sp>
        <p:nvSpPr>
          <p:cNvPr id="1678" name="Google Shape;1678;p15"/>
          <p:cNvSpPr txBox="1">
            <a:spLocks noGrp="1"/>
          </p:cNvSpPr>
          <p:nvPr>
            <p:ph type="subTitle" idx="4"/>
          </p:nvPr>
        </p:nvSpPr>
        <p:spPr>
          <a:xfrm flipH="1">
            <a:off x="7633233" y="3806600"/>
            <a:ext cx="3144400" cy="86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79" name="Google Shape;1679;p15"/>
          <p:cNvSpPr txBox="1">
            <a:spLocks noGrp="1"/>
          </p:cNvSpPr>
          <p:nvPr>
            <p:ph type="subTitle" idx="5"/>
          </p:nvPr>
        </p:nvSpPr>
        <p:spPr>
          <a:xfrm flipH="1">
            <a:off x="7633309" y="2009000"/>
            <a:ext cx="2726000" cy="41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2000"/>
              <a:buFont typeface="Denk One"/>
              <a:buNone/>
              <a:defRPr sz="2400">
                <a:solidFill>
                  <a:schemeClr val="accent5"/>
                </a:solidFill>
                <a:latin typeface="Catamaran Thin"/>
                <a:ea typeface="Catamaran Thin"/>
                <a:cs typeface="Catamaran Thin"/>
                <a:sym typeface="Catamaran Thin"/>
              </a:defRPr>
            </a:lvl1pPr>
            <a:lvl2pPr lvl="1"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2pPr>
            <a:lvl3pPr lvl="2"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3pPr>
            <a:lvl4pPr lvl="3"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4pPr>
            <a:lvl5pPr lvl="4"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5pPr>
            <a:lvl6pPr lvl="5"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6pPr>
            <a:lvl7pPr lvl="6"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7pPr>
            <a:lvl8pPr lvl="7"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8pPr>
            <a:lvl9pPr lvl="8"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9pPr>
          </a:lstStyle>
          <a:p>
            <a:endParaRPr/>
          </a:p>
        </p:txBody>
      </p:sp>
      <p:sp>
        <p:nvSpPr>
          <p:cNvPr id="1680" name="Google Shape;1680;p15"/>
          <p:cNvSpPr txBox="1">
            <a:spLocks noGrp="1"/>
          </p:cNvSpPr>
          <p:nvPr>
            <p:ph type="subTitle" idx="6"/>
          </p:nvPr>
        </p:nvSpPr>
        <p:spPr>
          <a:xfrm flipH="1">
            <a:off x="7633233" y="2307567"/>
            <a:ext cx="3144400" cy="86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81" name="Google Shape;1681;p15"/>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64652088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682"/>
        <p:cNvGrpSpPr/>
        <p:nvPr/>
      </p:nvGrpSpPr>
      <p:grpSpPr>
        <a:xfrm>
          <a:off x="0" y="0"/>
          <a:ext cx="0" cy="0"/>
          <a:chOff x="0" y="0"/>
          <a:chExt cx="0" cy="0"/>
        </a:xfrm>
      </p:grpSpPr>
      <p:sp>
        <p:nvSpPr>
          <p:cNvPr id="1683" name="Google Shape;1683;p16"/>
          <p:cNvSpPr txBox="1">
            <a:spLocks noGrp="1"/>
          </p:cNvSpPr>
          <p:nvPr>
            <p:ph type="title"/>
          </p:nvPr>
        </p:nvSpPr>
        <p:spPr>
          <a:xfrm>
            <a:off x="951000"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84" name="Google Shape;1684;p16"/>
          <p:cNvSpPr txBox="1">
            <a:spLocks noGrp="1"/>
          </p:cNvSpPr>
          <p:nvPr>
            <p:ph type="subTitle" idx="1"/>
          </p:nvPr>
        </p:nvSpPr>
        <p:spPr>
          <a:xfrm flipH="1">
            <a:off x="2003593" y="4749767"/>
            <a:ext cx="2726000" cy="41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2200"/>
              <a:buFont typeface="Sail"/>
              <a:buNone/>
              <a:defRPr sz="2400">
                <a:solidFill>
                  <a:schemeClr val="accent5"/>
                </a:solidFill>
                <a:latin typeface="Catamaran Thin"/>
                <a:ea typeface="Catamaran Thin"/>
                <a:cs typeface="Catamaran Thin"/>
                <a:sym typeface="Catamaran Thin"/>
              </a:defRPr>
            </a:lvl1pPr>
            <a:lvl2pPr lvl="1"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2pPr>
            <a:lvl3pPr lvl="2"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3pPr>
            <a:lvl4pPr lvl="3"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4pPr>
            <a:lvl5pPr lvl="4"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5pPr>
            <a:lvl6pPr lvl="5"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6pPr>
            <a:lvl7pPr lvl="6"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7pPr>
            <a:lvl8pPr lvl="7"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8pPr>
            <a:lvl9pPr lvl="8"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9pPr>
          </a:lstStyle>
          <a:p>
            <a:endParaRPr/>
          </a:p>
        </p:txBody>
      </p:sp>
      <p:sp>
        <p:nvSpPr>
          <p:cNvPr id="1685" name="Google Shape;1685;p16"/>
          <p:cNvSpPr txBox="1">
            <a:spLocks noGrp="1"/>
          </p:cNvSpPr>
          <p:nvPr>
            <p:ph type="subTitle" idx="2"/>
          </p:nvPr>
        </p:nvSpPr>
        <p:spPr>
          <a:xfrm flipH="1">
            <a:off x="2003683" y="5057567"/>
            <a:ext cx="2726000" cy="86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86" name="Google Shape;1686;p16"/>
          <p:cNvSpPr txBox="1">
            <a:spLocks noGrp="1"/>
          </p:cNvSpPr>
          <p:nvPr>
            <p:ph type="subTitle" idx="3"/>
          </p:nvPr>
        </p:nvSpPr>
        <p:spPr>
          <a:xfrm flipH="1">
            <a:off x="2003593" y="3255351"/>
            <a:ext cx="2726000" cy="41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2200"/>
              <a:buFont typeface="Sail"/>
              <a:buNone/>
              <a:defRPr sz="2400">
                <a:solidFill>
                  <a:schemeClr val="accent5"/>
                </a:solidFill>
                <a:latin typeface="Catamaran Thin"/>
                <a:ea typeface="Catamaran Thin"/>
                <a:cs typeface="Catamaran Thin"/>
                <a:sym typeface="Catamaran Thin"/>
              </a:defRPr>
            </a:lvl1pPr>
            <a:lvl2pPr lvl="1"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2pPr>
            <a:lvl3pPr lvl="2"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3pPr>
            <a:lvl4pPr lvl="3"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4pPr>
            <a:lvl5pPr lvl="4"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5pPr>
            <a:lvl6pPr lvl="5"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6pPr>
            <a:lvl7pPr lvl="6"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7pPr>
            <a:lvl8pPr lvl="7"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8pPr>
            <a:lvl9pPr lvl="8"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9pPr>
          </a:lstStyle>
          <a:p>
            <a:endParaRPr/>
          </a:p>
        </p:txBody>
      </p:sp>
      <p:sp>
        <p:nvSpPr>
          <p:cNvPr id="1687" name="Google Shape;1687;p16"/>
          <p:cNvSpPr txBox="1">
            <a:spLocks noGrp="1"/>
          </p:cNvSpPr>
          <p:nvPr>
            <p:ph type="subTitle" idx="4"/>
          </p:nvPr>
        </p:nvSpPr>
        <p:spPr>
          <a:xfrm flipH="1">
            <a:off x="2003683" y="3558533"/>
            <a:ext cx="2726000" cy="86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88" name="Google Shape;1688;p16"/>
          <p:cNvSpPr txBox="1">
            <a:spLocks noGrp="1"/>
          </p:cNvSpPr>
          <p:nvPr>
            <p:ph type="subTitle" idx="5"/>
          </p:nvPr>
        </p:nvSpPr>
        <p:spPr>
          <a:xfrm flipH="1">
            <a:off x="2003593" y="1760933"/>
            <a:ext cx="2726000" cy="41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2200"/>
              <a:buFont typeface="Sail"/>
              <a:buNone/>
              <a:defRPr sz="2400">
                <a:solidFill>
                  <a:schemeClr val="accent5"/>
                </a:solidFill>
                <a:latin typeface="Catamaran Thin"/>
                <a:ea typeface="Catamaran Thin"/>
                <a:cs typeface="Catamaran Thin"/>
                <a:sym typeface="Catamaran Thin"/>
              </a:defRPr>
            </a:lvl1pPr>
            <a:lvl2pPr lvl="1"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2pPr>
            <a:lvl3pPr lvl="2"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3pPr>
            <a:lvl4pPr lvl="3"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4pPr>
            <a:lvl5pPr lvl="4"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5pPr>
            <a:lvl6pPr lvl="5"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6pPr>
            <a:lvl7pPr lvl="6"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7pPr>
            <a:lvl8pPr lvl="7"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8pPr>
            <a:lvl9pPr lvl="8"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9pPr>
          </a:lstStyle>
          <a:p>
            <a:endParaRPr/>
          </a:p>
        </p:txBody>
      </p:sp>
      <p:sp>
        <p:nvSpPr>
          <p:cNvPr id="1689" name="Google Shape;1689;p16"/>
          <p:cNvSpPr txBox="1">
            <a:spLocks noGrp="1"/>
          </p:cNvSpPr>
          <p:nvPr>
            <p:ph type="subTitle" idx="6"/>
          </p:nvPr>
        </p:nvSpPr>
        <p:spPr>
          <a:xfrm flipH="1">
            <a:off x="2003649" y="2059500"/>
            <a:ext cx="2726000" cy="86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grpSp>
        <p:nvGrpSpPr>
          <p:cNvPr id="1690" name="Google Shape;1690;p16"/>
          <p:cNvGrpSpPr/>
          <p:nvPr/>
        </p:nvGrpSpPr>
        <p:grpSpPr>
          <a:xfrm>
            <a:off x="-610125" y="-4923935"/>
            <a:ext cx="13693844" cy="15576597"/>
            <a:chOff x="-457595" y="-3692951"/>
            <a:chExt cx="10270383" cy="11682448"/>
          </a:xfrm>
        </p:grpSpPr>
        <p:grpSp>
          <p:nvGrpSpPr>
            <p:cNvPr id="1691" name="Google Shape;1691;p16"/>
            <p:cNvGrpSpPr/>
            <p:nvPr/>
          </p:nvGrpSpPr>
          <p:grpSpPr>
            <a:xfrm>
              <a:off x="-457595" y="-3692951"/>
              <a:ext cx="10270383" cy="11682448"/>
              <a:chOff x="-457595" y="-3692951"/>
              <a:chExt cx="10270383" cy="11682448"/>
            </a:xfrm>
          </p:grpSpPr>
          <p:grpSp>
            <p:nvGrpSpPr>
              <p:cNvPr id="1692" name="Google Shape;1692;p16"/>
              <p:cNvGrpSpPr/>
              <p:nvPr/>
            </p:nvGrpSpPr>
            <p:grpSpPr>
              <a:xfrm>
                <a:off x="3151232" y="2308452"/>
                <a:ext cx="6661556" cy="2541114"/>
                <a:chOff x="3151232" y="2308452"/>
                <a:chExt cx="6661556" cy="2541114"/>
              </a:xfrm>
            </p:grpSpPr>
            <p:sp>
              <p:nvSpPr>
                <p:cNvPr id="1693" name="Google Shape;1693;p16"/>
                <p:cNvSpPr/>
                <p:nvPr/>
              </p:nvSpPr>
              <p:spPr>
                <a:xfrm>
                  <a:off x="8363501" y="2308452"/>
                  <a:ext cx="1449286" cy="360439"/>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4" name="Google Shape;1694;p16"/>
                <p:cNvSpPr/>
                <p:nvPr/>
              </p:nvSpPr>
              <p:spPr>
                <a:xfrm>
                  <a:off x="3151232" y="45539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695" name="Google Shape;1695;p16"/>
              <p:cNvGrpSpPr/>
              <p:nvPr/>
            </p:nvGrpSpPr>
            <p:grpSpPr>
              <a:xfrm>
                <a:off x="-457595" y="-3692951"/>
                <a:ext cx="2297075" cy="11682448"/>
                <a:chOff x="-457595" y="-3692951"/>
                <a:chExt cx="2297075" cy="11682448"/>
              </a:xfrm>
            </p:grpSpPr>
            <p:grpSp>
              <p:nvGrpSpPr>
                <p:cNvPr id="1696" name="Google Shape;1696;p16"/>
                <p:cNvGrpSpPr/>
                <p:nvPr/>
              </p:nvGrpSpPr>
              <p:grpSpPr>
                <a:xfrm rot="5400000">
                  <a:off x="-4259307" y="1890711"/>
                  <a:ext cx="10384398" cy="1813175"/>
                  <a:chOff x="-91357" y="3729561"/>
                  <a:chExt cx="10384398" cy="1813175"/>
                </a:xfrm>
              </p:grpSpPr>
              <p:grpSp>
                <p:nvGrpSpPr>
                  <p:cNvPr id="1697" name="Google Shape;1697;p16"/>
                  <p:cNvGrpSpPr/>
                  <p:nvPr/>
                </p:nvGrpSpPr>
                <p:grpSpPr>
                  <a:xfrm rot="-1620964">
                    <a:off x="41637" y="4111227"/>
                    <a:ext cx="1932661" cy="1049842"/>
                    <a:chOff x="6572441" y="3068152"/>
                    <a:chExt cx="1932833" cy="1049935"/>
                  </a:xfrm>
                </p:grpSpPr>
                <p:sp>
                  <p:nvSpPr>
                    <p:cNvPr id="1698" name="Google Shape;1698;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9" name="Google Shape;1699;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0" name="Google Shape;1700;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1" name="Google Shape;1701;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2" name="Google Shape;1702;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3" name="Google Shape;1703;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4" name="Google Shape;1704;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5" name="Google Shape;1705;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6" name="Google Shape;1706;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7" name="Google Shape;1707;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8" name="Google Shape;1708;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9" name="Google Shape;1709;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0" name="Google Shape;1710;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1" name="Google Shape;1711;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2" name="Google Shape;1712;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3" name="Google Shape;1713;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4" name="Google Shape;1714;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5" name="Google Shape;1715;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6" name="Google Shape;1716;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7" name="Google Shape;1717;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8" name="Google Shape;1718;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9" name="Google Shape;1719;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0" name="Google Shape;1720;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1" name="Google Shape;1721;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2" name="Google Shape;1722;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23" name="Google Shape;1723;p16"/>
                  <p:cNvGrpSpPr/>
                  <p:nvPr/>
                </p:nvGrpSpPr>
                <p:grpSpPr>
                  <a:xfrm rot="-1620964">
                    <a:off x="2102587" y="4111227"/>
                    <a:ext cx="1932661" cy="1049842"/>
                    <a:chOff x="6572441" y="3068152"/>
                    <a:chExt cx="1932833" cy="1049935"/>
                  </a:xfrm>
                </p:grpSpPr>
                <p:sp>
                  <p:nvSpPr>
                    <p:cNvPr id="1724" name="Google Shape;1724;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5" name="Google Shape;1725;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6" name="Google Shape;1726;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7" name="Google Shape;1727;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8" name="Google Shape;1728;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9" name="Google Shape;1729;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0" name="Google Shape;1730;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1" name="Google Shape;1731;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2" name="Google Shape;1732;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3" name="Google Shape;1733;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4" name="Google Shape;1734;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5" name="Google Shape;1735;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6" name="Google Shape;1736;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7" name="Google Shape;1737;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8" name="Google Shape;1738;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9" name="Google Shape;1739;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0" name="Google Shape;1740;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1" name="Google Shape;1741;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2" name="Google Shape;1742;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3" name="Google Shape;1743;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4" name="Google Shape;1744;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5" name="Google Shape;1745;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6" name="Google Shape;1746;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7" name="Google Shape;1747;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8" name="Google Shape;1748;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49" name="Google Shape;1749;p16"/>
                  <p:cNvGrpSpPr/>
                  <p:nvPr/>
                </p:nvGrpSpPr>
                <p:grpSpPr>
                  <a:xfrm rot="-1620964">
                    <a:off x="4134512" y="4111227"/>
                    <a:ext cx="1932661" cy="1049842"/>
                    <a:chOff x="6572441" y="3068152"/>
                    <a:chExt cx="1932833" cy="1049935"/>
                  </a:xfrm>
                </p:grpSpPr>
                <p:sp>
                  <p:nvSpPr>
                    <p:cNvPr id="1750" name="Google Shape;1750;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1" name="Google Shape;1751;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2" name="Google Shape;1752;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3" name="Google Shape;1753;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4" name="Google Shape;1754;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5" name="Google Shape;1755;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6" name="Google Shape;1756;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7" name="Google Shape;1757;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8" name="Google Shape;1758;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9" name="Google Shape;1759;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0" name="Google Shape;1760;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1" name="Google Shape;1761;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2" name="Google Shape;1762;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3" name="Google Shape;1763;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4" name="Google Shape;1764;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5" name="Google Shape;1765;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6" name="Google Shape;1766;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7" name="Google Shape;1767;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8" name="Google Shape;1768;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9" name="Google Shape;1769;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0" name="Google Shape;1770;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1" name="Google Shape;1771;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2" name="Google Shape;1772;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3" name="Google Shape;1773;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4" name="Google Shape;1774;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75" name="Google Shape;1775;p16"/>
                  <p:cNvGrpSpPr/>
                  <p:nvPr/>
                </p:nvGrpSpPr>
                <p:grpSpPr>
                  <a:xfrm rot="-1620964">
                    <a:off x="6177912" y="4111227"/>
                    <a:ext cx="1932661" cy="1049842"/>
                    <a:chOff x="6572441" y="3068152"/>
                    <a:chExt cx="1932833" cy="1049935"/>
                  </a:xfrm>
                </p:grpSpPr>
                <p:sp>
                  <p:nvSpPr>
                    <p:cNvPr id="1776" name="Google Shape;1776;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7" name="Google Shape;1777;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8" name="Google Shape;1778;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9" name="Google Shape;1779;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0" name="Google Shape;1780;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1" name="Google Shape;1781;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2" name="Google Shape;1782;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3" name="Google Shape;1783;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4" name="Google Shape;1784;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5" name="Google Shape;1785;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6" name="Google Shape;1786;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7" name="Google Shape;1787;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8" name="Google Shape;1788;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9" name="Google Shape;1789;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0" name="Google Shape;1790;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1" name="Google Shape;1791;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2" name="Google Shape;1792;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3" name="Google Shape;1793;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4" name="Google Shape;1794;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5" name="Google Shape;1795;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6" name="Google Shape;1796;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7" name="Google Shape;1797;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8" name="Google Shape;1798;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9" name="Google Shape;1799;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0" name="Google Shape;1800;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01" name="Google Shape;1801;p16"/>
                  <p:cNvGrpSpPr/>
                  <p:nvPr/>
                </p:nvGrpSpPr>
                <p:grpSpPr>
                  <a:xfrm rot="-1620964">
                    <a:off x="8227387" y="4111227"/>
                    <a:ext cx="1932661" cy="1049842"/>
                    <a:chOff x="6572441" y="3068152"/>
                    <a:chExt cx="1932833" cy="1049935"/>
                  </a:xfrm>
                </p:grpSpPr>
                <p:sp>
                  <p:nvSpPr>
                    <p:cNvPr id="1802" name="Google Shape;1802;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3" name="Google Shape;1803;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4" name="Google Shape;1804;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5" name="Google Shape;1805;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6" name="Google Shape;1806;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7" name="Google Shape;1807;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8" name="Google Shape;1808;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9" name="Google Shape;1809;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0" name="Google Shape;1810;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1" name="Google Shape;1811;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2" name="Google Shape;1812;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3" name="Google Shape;1813;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4" name="Google Shape;1814;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5" name="Google Shape;1815;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6" name="Google Shape;1816;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7" name="Google Shape;1817;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8" name="Google Shape;1818;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9" name="Google Shape;1819;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0" name="Google Shape;1820;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1" name="Google Shape;1821;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2" name="Google Shape;1822;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3" name="Google Shape;1823;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4" name="Google Shape;1824;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5" name="Google Shape;1825;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6" name="Google Shape;1826;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827" name="Google Shape;1827;p16"/>
                <p:cNvGrpSpPr/>
                <p:nvPr/>
              </p:nvGrpSpPr>
              <p:grpSpPr>
                <a:xfrm rot="5400000" flipH="1">
                  <a:off x="-4743207" y="592661"/>
                  <a:ext cx="10384398" cy="1813175"/>
                  <a:chOff x="-91357" y="3729561"/>
                  <a:chExt cx="10384398" cy="1813175"/>
                </a:xfrm>
              </p:grpSpPr>
              <p:grpSp>
                <p:nvGrpSpPr>
                  <p:cNvPr id="1828" name="Google Shape;1828;p16"/>
                  <p:cNvGrpSpPr/>
                  <p:nvPr/>
                </p:nvGrpSpPr>
                <p:grpSpPr>
                  <a:xfrm rot="-1620964">
                    <a:off x="41637" y="4111227"/>
                    <a:ext cx="1932661" cy="1049842"/>
                    <a:chOff x="6572441" y="3068152"/>
                    <a:chExt cx="1932833" cy="1049935"/>
                  </a:xfrm>
                </p:grpSpPr>
                <p:sp>
                  <p:nvSpPr>
                    <p:cNvPr id="1829" name="Google Shape;1829;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0" name="Google Shape;1830;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1" name="Google Shape;1831;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2" name="Google Shape;1832;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3" name="Google Shape;1833;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4" name="Google Shape;1834;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5" name="Google Shape;1835;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6" name="Google Shape;1836;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7" name="Google Shape;1837;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8" name="Google Shape;1838;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9" name="Google Shape;1839;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0" name="Google Shape;1840;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1" name="Google Shape;1841;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2" name="Google Shape;1842;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3" name="Google Shape;1843;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4" name="Google Shape;1844;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5" name="Google Shape;1845;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6" name="Google Shape;1846;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7" name="Google Shape;1847;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8" name="Google Shape;1848;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9" name="Google Shape;1849;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0" name="Google Shape;1850;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1" name="Google Shape;1851;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2" name="Google Shape;1852;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3" name="Google Shape;1853;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54" name="Google Shape;1854;p16"/>
                  <p:cNvGrpSpPr/>
                  <p:nvPr/>
                </p:nvGrpSpPr>
                <p:grpSpPr>
                  <a:xfrm rot="-1620964">
                    <a:off x="2102587" y="4111227"/>
                    <a:ext cx="1932661" cy="1049842"/>
                    <a:chOff x="6572441" y="3068152"/>
                    <a:chExt cx="1932833" cy="1049935"/>
                  </a:xfrm>
                </p:grpSpPr>
                <p:sp>
                  <p:nvSpPr>
                    <p:cNvPr id="1855" name="Google Shape;1855;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6" name="Google Shape;1856;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7" name="Google Shape;1857;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8" name="Google Shape;1858;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9" name="Google Shape;1859;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0" name="Google Shape;1860;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1" name="Google Shape;1861;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2" name="Google Shape;1862;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3" name="Google Shape;1863;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4" name="Google Shape;1864;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5" name="Google Shape;1865;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6" name="Google Shape;1866;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7" name="Google Shape;1867;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8" name="Google Shape;1868;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9" name="Google Shape;1869;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0" name="Google Shape;1870;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1" name="Google Shape;1871;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2" name="Google Shape;1872;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3" name="Google Shape;1873;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4" name="Google Shape;1874;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5" name="Google Shape;1875;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6" name="Google Shape;1876;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7" name="Google Shape;1877;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8" name="Google Shape;1878;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9" name="Google Shape;1879;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80" name="Google Shape;1880;p16"/>
                  <p:cNvGrpSpPr/>
                  <p:nvPr/>
                </p:nvGrpSpPr>
                <p:grpSpPr>
                  <a:xfrm rot="-1620964">
                    <a:off x="4134512" y="4111227"/>
                    <a:ext cx="1932661" cy="1049842"/>
                    <a:chOff x="6572441" y="3068152"/>
                    <a:chExt cx="1932833" cy="1049935"/>
                  </a:xfrm>
                </p:grpSpPr>
                <p:sp>
                  <p:nvSpPr>
                    <p:cNvPr id="1881" name="Google Shape;1881;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2" name="Google Shape;1882;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3" name="Google Shape;1883;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4" name="Google Shape;1884;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5" name="Google Shape;1885;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6" name="Google Shape;1886;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7" name="Google Shape;1887;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8" name="Google Shape;1888;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9" name="Google Shape;1889;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0" name="Google Shape;1890;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1" name="Google Shape;1891;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2" name="Google Shape;1892;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3" name="Google Shape;1893;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4" name="Google Shape;1894;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5" name="Google Shape;1895;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6" name="Google Shape;1896;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7" name="Google Shape;1897;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8" name="Google Shape;1898;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9" name="Google Shape;1899;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0" name="Google Shape;1900;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1" name="Google Shape;1901;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2" name="Google Shape;1902;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3" name="Google Shape;1903;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4" name="Google Shape;1904;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5" name="Google Shape;1905;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06" name="Google Shape;1906;p16"/>
                  <p:cNvGrpSpPr/>
                  <p:nvPr/>
                </p:nvGrpSpPr>
                <p:grpSpPr>
                  <a:xfrm rot="-1620964">
                    <a:off x="6177912" y="4111227"/>
                    <a:ext cx="1932661" cy="1049842"/>
                    <a:chOff x="6572441" y="3068152"/>
                    <a:chExt cx="1932833" cy="1049935"/>
                  </a:xfrm>
                </p:grpSpPr>
                <p:sp>
                  <p:nvSpPr>
                    <p:cNvPr id="1907" name="Google Shape;1907;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8" name="Google Shape;1908;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9" name="Google Shape;1909;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0" name="Google Shape;1910;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1" name="Google Shape;1911;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2" name="Google Shape;1912;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3" name="Google Shape;1913;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4" name="Google Shape;1914;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5" name="Google Shape;1915;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6" name="Google Shape;1916;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7" name="Google Shape;1917;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8" name="Google Shape;1918;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9" name="Google Shape;1919;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0" name="Google Shape;1920;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1" name="Google Shape;1921;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2" name="Google Shape;1922;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3" name="Google Shape;1923;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4" name="Google Shape;1924;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5" name="Google Shape;1925;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6" name="Google Shape;1926;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7" name="Google Shape;1927;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8" name="Google Shape;1928;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9" name="Google Shape;1929;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0" name="Google Shape;1930;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1" name="Google Shape;1931;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32" name="Google Shape;1932;p16"/>
                  <p:cNvGrpSpPr/>
                  <p:nvPr/>
                </p:nvGrpSpPr>
                <p:grpSpPr>
                  <a:xfrm rot="-1620964">
                    <a:off x="8227387" y="4111227"/>
                    <a:ext cx="1932661" cy="1049842"/>
                    <a:chOff x="6572441" y="3068152"/>
                    <a:chExt cx="1932833" cy="1049935"/>
                  </a:xfrm>
                </p:grpSpPr>
                <p:sp>
                  <p:nvSpPr>
                    <p:cNvPr id="1933" name="Google Shape;1933;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4" name="Google Shape;1934;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5" name="Google Shape;1935;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6" name="Google Shape;1936;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7" name="Google Shape;1937;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8" name="Google Shape;1938;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9" name="Google Shape;1939;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0" name="Google Shape;1940;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1" name="Google Shape;1941;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2" name="Google Shape;1942;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3" name="Google Shape;1943;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4" name="Google Shape;1944;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5" name="Google Shape;1945;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6" name="Google Shape;1946;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7" name="Google Shape;1947;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8" name="Google Shape;1948;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9" name="Google Shape;1949;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0" name="Google Shape;1950;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1" name="Google Shape;1951;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2" name="Google Shape;1952;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3" name="Google Shape;1953;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4" name="Google Shape;1954;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5" name="Google Shape;1955;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6" name="Google Shape;1956;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7" name="Google Shape;1957;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grpSp>
          <p:nvGrpSpPr>
            <p:cNvPr id="1958" name="Google Shape;1958;p16"/>
            <p:cNvGrpSpPr/>
            <p:nvPr/>
          </p:nvGrpSpPr>
          <p:grpSpPr>
            <a:xfrm rot="-5400000">
              <a:off x="7670870" y="-5711"/>
              <a:ext cx="1519809" cy="1474168"/>
              <a:chOff x="6912925" y="2979425"/>
              <a:chExt cx="2231076" cy="2164075"/>
            </a:xfrm>
          </p:grpSpPr>
          <p:sp>
            <p:nvSpPr>
              <p:cNvPr id="1959" name="Google Shape;1959;p16"/>
              <p:cNvSpPr/>
              <p:nvPr/>
            </p:nvSpPr>
            <p:spPr>
              <a:xfrm>
                <a:off x="7427246" y="4067729"/>
                <a:ext cx="118185" cy="600985"/>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0" name="Google Shape;1960;p16"/>
              <p:cNvSpPr/>
              <p:nvPr/>
            </p:nvSpPr>
            <p:spPr>
              <a:xfrm>
                <a:off x="8006565" y="3952421"/>
                <a:ext cx="526148" cy="296292"/>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1" name="Google Shape;1961;p16"/>
              <p:cNvSpPr/>
              <p:nvPr/>
            </p:nvSpPr>
            <p:spPr>
              <a:xfrm>
                <a:off x="7142146" y="4325925"/>
                <a:ext cx="254112" cy="332588"/>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2" name="Google Shape;1962;p16"/>
              <p:cNvSpPr/>
              <p:nvPr/>
            </p:nvSpPr>
            <p:spPr>
              <a:xfrm>
                <a:off x="6912925" y="4704729"/>
                <a:ext cx="478668" cy="72321"/>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3" name="Google Shape;1963;p16"/>
              <p:cNvSpPr/>
              <p:nvPr/>
            </p:nvSpPr>
            <p:spPr>
              <a:xfrm>
                <a:off x="7329592" y="4773455"/>
                <a:ext cx="116882" cy="294496"/>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4" name="Google Shape;1964;p16"/>
              <p:cNvSpPr/>
              <p:nvPr/>
            </p:nvSpPr>
            <p:spPr>
              <a:xfrm>
                <a:off x="7462373" y="4707154"/>
                <a:ext cx="500139" cy="11984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5" name="Google Shape;1965;p16"/>
              <p:cNvSpPr/>
              <p:nvPr/>
            </p:nvSpPr>
            <p:spPr>
              <a:xfrm>
                <a:off x="8158256" y="4293987"/>
                <a:ext cx="386222" cy="242343"/>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6" name="Google Shape;1966;p16"/>
              <p:cNvSpPr/>
              <p:nvPr/>
            </p:nvSpPr>
            <p:spPr>
              <a:xfrm>
                <a:off x="8597023" y="4288731"/>
                <a:ext cx="204700" cy="450278"/>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7" name="Google Shape;1967;p16"/>
              <p:cNvSpPr/>
              <p:nvPr/>
            </p:nvSpPr>
            <p:spPr>
              <a:xfrm>
                <a:off x="8322254" y="3885042"/>
                <a:ext cx="260177" cy="313497"/>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8" name="Google Shape;1968;p16"/>
              <p:cNvSpPr/>
              <p:nvPr/>
            </p:nvSpPr>
            <p:spPr>
              <a:xfrm>
                <a:off x="8611981" y="3810880"/>
                <a:ext cx="236773" cy="392556"/>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9" name="Google Shape;1969;p16"/>
              <p:cNvSpPr/>
              <p:nvPr/>
            </p:nvSpPr>
            <p:spPr>
              <a:xfrm>
                <a:off x="8705727" y="4097510"/>
                <a:ext cx="382314" cy="184127"/>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0" name="Google Shape;1970;p16"/>
              <p:cNvSpPr/>
              <p:nvPr/>
            </p:nvSpPr>
            <p:spPr>
              <a:xfrm>
                <a:off x="7312748" y="4298883"/>
                <a:ext cx="66886" cy="235965"/>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1" name="Google Shape;1971;p16"/>
              <p:cNvSpPr/>
              <p:nvPr/>
            </p:nvSpPr>
            <p:spPr>
              <a:xfrm>
                <a:off x="7048849" y="4532104"/>
                <a:ext cx="260177" cy="133188"/>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2" name="Google Shape;1972;p16"/>
              <p:cNvSpPr/>
              <p:nvPr/>
            </p:nvSpPr>
            <p:spPr>
              <a:xfrm>
                <a:off x="7078496" y="4804988"/>
                <a:ext cx="279627" cy="143789"/>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3" name="Google Shape;1973;p16"/>
              <p:cNvSpPr/>
              <p:nvPr/>
            </p:nvSpPr>
            <p:spPr>
              <a:xfrm>
                <a:off x="7490716" y="4826325"/>
                <a:ext cx="308241" cy="23713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4" name="Google Shape;1974;p16"/>
              <p:cNvSpPr/>
              <p:nvPr/>
            </p:nvSpPr>
            <p:spPr>
              <a:xfrm>
                <a:off x="7543855" y="4624009"/>
                <a:ext cx="317045" cy="51883"/>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5" name="Google Shape;1975;p16"/>
              <p:cNvSpPr/>
              <p:nvPr/>
            </p:nvSpPr>
            <p:spPr>
              <a:xfrm>
                <a:off x="8107542" y="4301668"/>
                <a:ext cx="296921" cy="57632"/>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6" name="Google Shape;1976;p16"/>
              <p:cNvSpPr/>
              <p:nvPr/>
            </p:nvSpPr>
            <p:spPr>
              <a:xfrm>
                <a:off x="8508713" y="4398200"/>
                <a:ext cx="150212" cy="362684"/>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7" name="Google Shape;1977;p16"/>
              <p:cNvSpPr/>
              <p:nvPr/>
            </p:nvSpPr>
            <p:spPr>
              <a:xfrm>
                <a:off x="8760797" y="4357997"/>
                <a:ext cx="139566" cy="247554"/>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8" name="Google Shape;1978;p16"/>
              <p:cNvSpPr/>
              <p:nvPr/>
            </p:nvSpPr>
            <p:spPr>
              <a:xfrm>
                <a:off x="8738158" y="3980810"/>
                <a:ext cx="237537" cy="206902"/>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9" name="Google Shape;1979;p16"/>
              <p:cNvSpPr/>
              <p:nvPr/>
            </p:nvSpPr>
            <p:spPr>
              <a:xfrm>
                <a:off x="8565535" y="3889579"/>
                <a:ext cx="75196" cy="199759"/>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0" name="Google Shape;1980;p16"/>
              <p:cNvSpPr/>
              <p:nvPr/>
            </p:nvSpPr>
            <p:spPr>
              <a:xfrm>
                <a:off x="7578533" y="4560358"/>
                <a:ext cx="117331" cy="41551"/>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1" name="Google Shape;1981;p16"/>
              <p:cNvSpPr/>
              <p:nvPr/>
            </p:nvSpPr>
            <p:spPr>
              <a:xfrm>
                <a:off x="8418965" y="4531475"/>
                <a:ext cx="88942" cy="1152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2" name="Google Shape;1982;p16"/>
              <p:cNvSpPr/>
              <p:nvPr/>
            </p:nvSpPr>
            <p:spPr>
              <a:xfrm>
                <a:off x="8880281" y="4325520"/>
                <a:ext cx="111267" cy="39799"/>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3" name="Google Shape;1983;p16"/>
              <p:cNvSpPr/>
              <p:nvPr/>
            </p:nvSpPr>
            <p:spPr>
              <a:xfrm>
                <a:off x="8226487" y="3420757"/>
                <a:ext cx="484462" cy="182240"/>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4" name="Google Shape;1984;p16"/>
              <p:cNvSpPr/>
              <p:nvPr/>
            </p:nvSpPr>
            <p:spPr>
              <a:xfrm>
                <a:off x="7960388" y="4391866"/>
                <a:ext cx="595055" cy="597616"/>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5" name="Google Shape;1985;p16"/>
              <p:cNvSpPr/>
              <p:nvPr/>
            </p:nvSpPr>
            <p:spPr>
              <a:xfrm>
                <a:off x="8485040" y="3134891"/>
                <a:ext cx="453378" cy="194773"/>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6" name="Google Shape;1986;p16"/>
              <p:cNvSpPr/>
              <p:nvPr/>
            </p:nvSpPr>
            <p:spPr>
              <a:xfrm>
                <a:off x="8924661" y="2979425"/>
                <a:ext cx="140689" cy="126450"/>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7" name="Google Shape;1987;p16"/>
              <p:cNvSpPr/>
              <p:nvPr/>
            </p:nvSpPr>
            <p:spPr>
              <a:xfrm>
                <a:off x="7282787" y="5092517"/>
                <a:ext cx="38541" cy="28434"/>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8" name="Google Shape;1988;p16"/>
              <p:cNvSpPr/>
              <p:nvPr/>
            </p:nvSpPr>
            <p:spPr>
              <a:xfrm>
                <a:off x="8117110" y="4482828"/>
                <a:ext cx="29423" cy="33780"/>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9" name="Google Shape;1989;p16"/>
              <p:cNvSpPr/>
              <p:nvPr/>
            </p:nvSpPr>
            <p:spPr>
              <a:xfrm>
                <a:off x="8244365" y="3872105"/>
                <a:ext cx="30007" cy="23044"/>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0" name="Google Shape;1990;p16"/>
              <p:cNvSpPr/>
              <p:nvPr/>
            </p:nvSpPr>
            <p:spPr>
              <a:xfrm>
                <a:off x="9113455" y="4028784"/>
                <a:ext cx="30546" cy="24122"/>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1" name="Google Shape;1991;p16"/>
              <p:cNvSpPr/>
              <p:nvPr/>
            </p:nvSpPr>
            <p:spPr>
              <a:xfrm>
                <a:off x="8738023" y="4789806"/>
                <a:ext cx="25155" cy="28973"/>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2" name="Google Shape;1992;p16"/>
              <p:cNvSpPr/>
              <p:nvPr/>
            </p:nvSpPr>
            <p:spPr>
              <a:xfrm>
                <a:off x="8592890" y="4837375"/>
                <a:ext cx="111312" cy="93344"/>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3" name="Google Shape;1993;p16"/>
              <p:cNvSpPr/>
              <p:nvPr/>
            </p:nvSpPr>
            <p:spPr>
              <a:xfrm>
                <a:off x="8708781" y="3587138"/>
                <a:ext cx="144283" cy="118858"/>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4" name="Google Shape;1994;p16"/>
              <p:cNvSpPr/>
              <p:nvPr/>
            </p:nvSpPr>
            <p:spPr>
              <a:xfrm>
                <a:off x="8995813" y="3466170"/>
                <a:ext cx="59384" cy="59968"/>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5" name="Google Shape;1995;p16"/>
              <p:cNvSpPr/>
              <p:nvPr/>
            </p:nvSpPr>
            <p:spPr>
              <a:xfrm>
                <a:off x="8136874" y="3664399"/>
                <a:ext cx="44246" cy="32208"/>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6" name="Google Shape;1996;p16"/>
              <p:cNvSpPr/>
              <p:nvPr/>
            </p:nvSpPr>
            <p:spPr>
              <a:xfrm>
                <a:off x="7753402" y="4197770"/>
                <a:ext cx="59429" cy="63741"/>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7" name="Google Shape;1997;p16"/>
              <p:cNvSpPr/>
              <p:nvPr/>
            </p:nvSpPr>
            <p:spPr>
              <a:xfrm>
                <a:off x="8909164" y="5038793"/>
                <a:ext cx="58845" cy="56599"/>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8" name="Google Shape;1998;p16"/>
              <p:cNvSpPr/>
              <p:nvPr/>
            </p:nvSpPr>
            <p:spPr>
              <a:xfrm>
                <a:off x="8030461" y="5001645"/>
                <a:ext cx="55656" cy="4280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9" name="Google Shape;1999;p16"/>
              <p:cNvSpPr/>
              <p:nvPr/>
            </p:nvSpPr>
            <p:spPr>
              <a:xfrm>
                <a:off x="7775861" y="4438986"/>
                <a:ext cx="24122" cy="18777"/>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0" name="Google Shape;2000;p16"/>
              <p:cNvSpPr/>
              <p:nvPr/>
            </p:nvSpPr>
            <p:spPr>
              <a:xfrm>
                <a:off x="7927777" y="5118660"/>
                <a:ext cx="28928" cy="24841"/>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1" name="Google Shape;2001;p16"/>
              <p:cNvSpPr/>
              <p:nvPr/>
            </p:nvSpPr>
            <p:spPr>
              <a:xfrm>
                <a:off x="9020383" y="4824618"/>
                <a:ext cx="30007" cy="23538"/>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2" name="Google Shape;2002;p16"/>
              <p:cNvSpPr/>
              <p:nvPr/>
            </p:nvSpPr>
            <p:spPr>
              <a:xfrm>
                <a:off x="9017194" y="3681693"/>
                <a:ext cx="26772" cy="20888"/>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3" name="Google Shape;2003;p16"/>
              <p:cNvSpPr/>
              <p:nvPr/>
            </p:nvSpPr>
            <p:spPr>
              <a:xfrm>
                <a:off x="8201063" y="3204650"/>
                <a:ext cx="28389" cy="21966"/>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09910890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004"/>
        <p:cNvGrpSpPr/>
        <p:nvPr/>
      </p:nvGrpSpPr>
      <p:grpSpPr>
        <a:xfrm>
          <a:off x="0" y="0"/>
          <a:ext cx="0" cy="0"/>
          <a:chOff x="0" y="0"/>
          <a:chExt cx="0" cy="0"/>
        </a:xfrm>
      </p:grpSpPr>
      <p:sp>
        <p:nvSpPr>
          <p:cNvPr id="2005" name="Google Shape;2005;p17"/>
          <p:cNvSpPr txBox="1">
            <a:spLocks noGrp="1"/>
          </p:cNvSpPr>
          <p:nvPr>
            <p:ph type="subTitle" idx="1"/>
          </p:nvPr>
        </p:nvSpPr>
        <p:spPr>
          <a:xfrm>
            <a:off x="6158700" y="2494533"/>
            <a:ext cx="5082400" cy="2384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006" name="Google Shape;2006;p17"/>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007" name="Google Shape;2007;p17"/>
          <p:cNvGrpSpPr/>
          <p:nvPr/>
        </p:nvGrpSpPr>
        <p:grpSpPr>
          <a:xfrm>
            <a:off x="-78273" y="-42894"/>
            <a:ext cx="12371480" cy="1399913"/>
            <a:chOff x="-58705" y="-32171"/>
            <a:chExt cx="9278610" cy="1049935"/>
          </a:xfrm>
        </p:grpSpPr>
        <p:grpSp>
          <p:nvGrpSpPr>
            <p:cNvPr id="2008" name="Google Shape;2008;p17"/>
            <p:cNvGrpSpPr/>
            <p:nvPr/>
          </p:nvGrpSpPr>
          <p:grpSpPr>
            <a:xfrm>
              <a:off x="6490745" y="-32171"/>
              <a:ext cx="2729160" cy="1049935"/>
              <a:chOff x="6572441" y="3068152"/>
              <a:chExt cx="1932833" cy="1049935"/>
            </a:xfrm>
          </p:grpSpPr>
          <p:sp>
            <p:nvSpPr>
              <p:cNvPr id="2009" name="Google Shape;2009;p1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0" name="Google Shape;2010;p1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1" name="Google Shape;2011;p1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2" name="Google Shape;2012;p1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3" name="Google Shape;2013;p1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4" name="Google Shape;2014;p1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5" name="Google Shape;2015;p1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6" name="Google Shape;2016;p1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7" name="Google Shape;2017;p1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8" name="Google Shape;2018;p1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9" name="Google Shape;2019;p1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0" name="Google Shape;2020;p1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1" name="Google Shape;2021;p1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2" name="Google Shape;2022;p1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3" name="Google Shape;2023;p1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4" name="Google Shape;2024;p1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5" name="Google Shape;2025;p1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6" name="Google Shape;2026;p1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7" name="Google Shape;2027;p1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8" name="Google Shape;2028;p1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9" name="Google Shape;2029;p1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0" name="Google Shape;2030;p1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1" name="Google Shape;2031;p1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2" name="Google Shape;2032;p1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3" name="Google Shape;2033;p1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034" name="Google Shape;2034;p17"/>
            <p:cNvGrpSpPr/>
            <p:nvPr/>
          </p:nvGrpSpPr>
          <p:grpSpPr>
            <a:xfrm flipH="1">
              <a:off x="-58705" y="-32171"/>
              <a:ext cx="2729160" cy="1049935"/>
              <a:chOff x="6572441" y="3068152"/>
              <a:chExt cx="1932833" cy="1049935"/>
            </a:xfrm>
          </p:grpSpPr>
          <p:sp>
            <p:nvSpPr>
              <p:cNvPr id="2035" name="Google Shape;2035;p1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6" name="Google Shape;2036;p1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7" name="Google Shape;2037;p1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8" name="Google Shape;2038;p1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9" name="Google Shape;2039;p1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0" name="Google Shape;2040;p1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1" name="Google Shape;2041;p1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2" name="Google Shape;2042;p1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3" name="Google Shape;2043;p1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4" name="Google Shape;2044;p1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5" name="Google Shape;2045;p1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6" name="Google Shape;2046;p1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7" name="Google Shape;2047;p1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8" name="Google Shape;2048;p1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9" name="Google Shape;2049;p1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0" name="Google Shape;2050;p1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1" name="Google Shape;2051;p1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2" name="Google Shape;2052;p1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3" name="Google Shape;2053;p1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4" name="Google Shape;2054;p1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5" name="Google Shape;2055;p1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6" name="Google Shape;2056;p1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7" name="Google Shape;2057;p1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8" name="Google Shape;2058;p1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9" name="Google Shape;2059;p1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2060" name="Google Shape;2060;p17"/>
          <p:cNvGrpSpPr/>
          <p:nvPr/>
        </p:nvGrpSpPr>
        <p:grpSpPr>
          <a:xfrm>
            <a:off x="-1234299" y="65737"/>
            <a:ext cx="14947583" cy="6792264"/>
            <a:chOff x="-925725" y="49303"/>
            <a:chExt cx="11210687" cy="5094198"/>
          </a:xfrm>
        </p:grpSpPr>
        <p:grpSp>
          <p:nvGrpSpPr>
            <p:cNvPr id="2061" name="Google Shape;2061;p17"/>
            <p:cNvGrpSpPr/>
            <p:nvPr/>
          </p:nvGrpSpPr>
          <p:grpSpPr>
            <a:xfrm>
              <a:off x="-925725" y="49303"/>
              <a:ext cx="11210687" cy="3190001"/>
              <a:chOff x="-925725" y="49303"/>
              <a:chExt cx="11210687" cy="3190001"/>
            </a:xfrm>
          </p:grpSpPr>
          <p:sp>
            <p:nvSpPr>
              <p:cNvPr id="2062" name="Google Shape;2062;p17"/>
              <p:cNvSpPr/>
              <p:nvPr/>
            </p:nvSpPr>
            <p:spPr>
              <a:xfrm>
                <a:off x="-925725" y="261813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3" name="Google Shape;2063;p17"/>
              <p:cNvSpPr/>
              <p:nvPr/>
            </p:nvSpPr>
            <p:spPr>
              <a:xfrm>
                <a:off x="8374312" y="13886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4" name="Google Shape;2064;p17"/>
              <p:cNvSpPr/>
              <p:nvPr/>
            </p:nvSpPr>
            <p:spPr>
              <a:xfrm>
                <a:off x="7310644" y="4930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065" name="Google Shape;2065;p17"/>
            <p:cNvGrpSpPr/>
            <p:nvPr/>
          </p:nvGrpSpPr>
          <p:grpSpPr>
            <a:xfrm>
              <a:off x="194157" y="2979425"/>
              <a:ext cx="8949843" cy="2164075"/>
              <a:chOff x="194157" y="2979425"/>
              <a:chExt cx="8949843" cy="2164075"/>
            </a:xfrm>
          </p:grpSpPr>
          <p:sp>
            <p:nvSpPr>
              <p:cNvPr id="2066" name="Google Shape;2066;p17"/>
              <p:cNvSpPr/>
              <p:nvPr/>
            </p:nvSpPr>
            <p:spPr>
              <a:xfrm>
                <a:off x="7427246" y="4067729"/>
                <a:ext cx="118185" cy="600985"/>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7" name="Google Shape;2067;p17"/>
              <p:cNvSpPr/>
              <p:nvPr/>
            </p:nvSpPr>
            <p:spPr>
              <a:xfrm>
                <a:off x="8006565" y="3952421"/>
                <a:ext cx="526148" cy="296292"/>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8" name="Google Shape;2068;p17"/>
              <p:cNvSpPr/>
              <p:nvPr/>
            </p:nvSpPr>
            <p:spPr>
              <a:xfrm>
                <a:off x="7142146" y="4325925"/>
                <a:ext cx="254112" cy="332588"/>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9" name="Google Shape;2069;p17"/>
              <p:cNvSpPr/>
              <p:nvPr/>
            </p:nvSpPr>
            <p:spPr>
              <a:xfrm>
                <a:off x="6912925" y="4704729"/>
                <a:ext cx="478668" cy="72321"/>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0" name="Google Shape;2070;p17"/>
              <p:cNvSpPr/>
              <p:nvPr/>
            </p:nvSpPr>
            <p:spPr>
              <a:xfrm>
                <a:off x="7329592" y="4773455"/>
                <a:ext cx="116882" cy="294496"/>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1" name="Google Shape;2071;p17"/>
              <p:cNvSpPr/>
              <p:nvPr/>
            </p:nvSpPr>
            <p:spPr>
              <a:xfrm>
                <a:off x="7462373" y="4707154"/>
                <a:ext cx="500139" cy="11984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2" name="Google Shape;2072;p17"/>
              <p:cNvSpPr/>
              <p:nvPr/>
            </p:nvSpPr>
            <p:spPr>
              <a:xfrm>
                <a:off x="8158256" y="4293987"/>
                <a:ext cx="386222" cy="242343"/>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3" name="Google Shape;2073;p17"/>
              <p:cNvSpPr/>
              <p:nvPr/>
            </p:nvSpPr>
            <p:spPr>
              <a:xfrm>
                <a:off x="8597023" y="4288731"/>
                <a:ext cx="204700" cy="450278"/>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4" name="Google Shape;2074;p17"/>
              <p:cNvSpPr/>
              <p:nvPr/>
            </p:nvSpPr>
            <p:spPr>
              <a:xfrm>
                <a:off x="8322254" y="3885042"/>
                <a:ext cx="260177" cy="313497"/>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5" name="Google Shape;2075;p17"/>
              <p:cNvSpPr/>
              <p:nvPr/>
            </p:nvSpPr>
            <p:spPr>
              <a:xfrm>
                <a:off x="8611981" y="3810880"/>
                <a:ext cx="236773" cy="392556"/>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6" name="Google Shape;2076;p17"/>
              <p:cNvSpPr/>
              <p:nvPr/>
            </p:nvSpPr>
            <p:spPr>
              <a:xfrm>
                <a:off x="8705727" y="4097510"/>
                <a:ext cx="382314" cy="184127"/>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7" name="Google Shape;2077;p17"/>
              <p:cNvSpPr/>
              <p:nvPr/>
            </p:nvSpPr>
            <p:spPr>
              <a:xfrm>
                <a:off x="7312748" y="4298883"/>
                <a:ext cx="66886" cy="235965"/>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8" name="Google Shape;2078;p17"/>
              <p:cNvSpPr/>
              <p:nvPr/>
            </p:nvSpPr>
            <p:spPr>
              <a:xfrm>
                <a:off x="7048849" y="4532104"/>
                <a:ext cx="260177" cy="133188"/>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9" name="Google Shape;2079;p17"/>
              <p:cNvSpPr/>
              <p:nvPr/>
            </p:nvSpPr>
            <p:spPr>
              <a:xfrm>
                <a:off x="7078496" y="4804988"/>
                <a:ext cx="279627" cy="143789"/>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0" name="Google Shape;2080;p17"/>
              <p:cNvSpPr/>
              <p:nvPr/>
            </p:nvSpPr>
            <p:spPr>
              <a:xfrm>
                <a:off x="7490716" y="4826325"/>
                <a:ext cx="308241" cy="23713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1" name="Google Shape;2081;p17"/>
              <p:cNvSpPr/>
              <p:nvPr/>
            </p:nvSpPr>
            <p:spPr>
              <a:xfrm>
                <a:off x="7543855" y="4624009"/>
                <a:ext cx="317045" cy="51883"/>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2" name="Google Shape;2082;p17"/>
              <p:cNvSpPr/>
              <p:nvPr/>
            </p:nvSpPr>
            <p:spPr>
              <a:xfrm>
                <a:off x="8107542" y="4301668"/>
                <a:ext cx="296921" cy="57632"/>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3" name="Google Shape;2083;p17"/>
              <p:cNvSpPr/>
              <p:nvPr/>
            </p:nvSpPr>
            <p:spPr>
              <a:xfrm>
                <a:off x="8508713" y="4398200"/>
                <a:ext cx="150212" cy="362684"/>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4" name="Google Shape;2084;p17"/>
              <p:cNvSpPr/>
              <p:nvPr/>
            </p:nvSpPr>
            <p:spPr>
              <a:xfrm>
                <a:off x="8760797" y="4357997"/>
                <a:ext cx="139566" cy="247554"/>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5" name="Google Shape;2085;p17"/>
              <p:cNvSpPr/>
              <p:nvPr/>
            </p:nvSpPr>
            <p:spPr>
              <a:xfrm>
                <a:off x="8738158" y="3980810"/>
                <a:ext cx="237537" cy="206902"/>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6" name="Google Shape;2086;p17"/>
              <p:cNvSpPr/>
              <p:nvPr/>
            </p:nvSpPr>
            <p:spPr>
              <a:xfrm>
                <a:off x="8565535" y="3889579"/>
                <a:ext cx="75196" cy="199759"/>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7" name="Google Shape;2087;p17"/>
              <p:cNvSpPr/>
              <p:nvPr/>
            </p:nvSpPr>
            <p:spPr>
              <a:xfrm>
                <a:off x="7578533" y="4560358"/>
                <a:ext cx="117331" cy="41551"/>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8" name="Google Shape;2088;p17"/>
              <p:cNvSpPr/>
              <p:nvPr/>
            </p:nvSpPr>
            <p:spPr>
              <a:xfrm>
                <a:off x="8418965" y="4531475"/>
                <a:ext cx="88942" cy="1152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9" name="Google Shape;2089;p17"/>
              <p:cNvSpPr/>
              <p:nvPr/>
            </p:nvSpPr>
            <p:spPr>
              <a:xfrm>
                <a:off x="8880281" y="4325520"/>
                <a:ext cx="111267" cy="39799"/>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0" name="Google Shape;2090;p17"/>
              <p:cNvSpPr/>
              <p:nvPr/>
            </p:nvSpPr>
            <p:spPr>
              <a:xfrm>
                <a:off x="8226487" y="3420757"/>
                <a:ext cx="484462" cy="182240"/>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1" name="Google Shape;2091;p17"/>
              <p:cNvSpPr/>
              <p:nvPr/>
            </p:nvSpPr>
            <p:spPr>
              <a:xfrm>
                <a:off x="7960388" y="4391866"/>
                <a:ext cx="595055" cy="597616"/>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2" name="Google Shape;2092;p17"/>
              <p:cNvSpPr/>
              <p:nvPr/>
            </p:nvSpPr>
            <p:spPr>
              <a:xfrm>
                <a:off x="8485040" y="3134891"/>
                <a:ext cx="453378" cy="194773"/>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3" name="Google Shape;2093;p17"/>
              <p:cNvSpPr/>
              <p:nvPr/>
            </p:nvSpPr>
            <p:spPr>
              <a:xfrm>
                <a:off x="8924661" y="2979425"/>
                <a:ext cx="140689" cy="126450"/>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4" name="Google Shape;2094;p17"/>
              <p:cNvSpPr/>
              <p:nvPr/>
            </p:nvSpPr>
            <p:spPr>
              <a:xfrm>
                <a:off x="7282787" y="5092517"/>
                <a:ext cx="38541" cy="28434"/>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5" name="Google Shape;2095;p17"/>
              <p:cNvSpPr/>
              <p:nvPr/>
            </p:nvSpPr>
            <p:spPr>
              <a:xfrm>
                <a:off x="8117110" y="4482828"/>
                <a:ext cx="29423" cy="33780"/>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6" name="Google Shape;2096;p17"/>
              <p:cNvSpPr/>
              <p:nvPr/>
            </p:nvSpPr>
            <p:spPr>
              <a:xfrm>
                <a:off x="8244365" y="3872105"/>
                <a:ext cx="30007" cy="23044"/>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7" name="Google Shape;2097;p17"/>
              <p:cNvSpPr/>
              <p:nvPr/>
            </p:nvSpPr>
            <p:spPr>
              <a:xfrm>
                <a:off x="9113455" y="4028784"/>
                <a:ext cx="30546" cy="24122"/>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8" name="Google Shape;2098;p17"/>
              <p:cNvSpPr/>
              <p:nvPr/>
            </p:nvSpPr>
            <p:spPr>
              <a:xfrm>
                <a:off x="8738023" y="4789806"/>
                <a:ext cx="25155" cy="28973"/>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9" name="Google Shape;2099;p17"/>
              <p:cNvSpPr/>
              <p:nvPr/>
            </p:nvSpPr>
            <p:spPr>
              <a:xfrm>
                <a:off x="8592890" y="4837375"/>
                <a:ext cx="111312" cy="93344"/>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0" name="Google Shape;2100;p17"/>
              <p:cNvSpPr/>
              <p:nvPr/>
            </p:nvSpPr>
            <p:spPr>
              <a:xfrm>
                <a:off x="8708781" y="3587138"/>
                <a:ext cx="144283" cy="118858"/>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1" name="Google Shape;2101;p17"/>
              <p:cNvSpPr/>
              <p:nvPr/>
            </p:nvSpPr>
            <p:spPr>
              <a:xfrm>
                <a:off x="8995813" y="3466170"/>
                <a:ext cx="59384" cy="59968"/>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2" name="Google Shape;2102;p17"/>
              <p:cNvSpPr/>
              <p:nvPr/>
            </p:nvSpPr>
            <p:spPr>
              <a:xfrm>
                <a:off x="8136874" y="3664399"/>
                <a:ext cx="44246" cy="32208"/>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3" name="Google Shape;2103;p17"/>
              <p:cNvSpPr/>
              <p:nvPr/>
            </p:nvSpPr>
            <p:spPr>
              <a:xfrm>
                <a:off x="7753402" y="4197770"/>
                <a:ext cx="59429" cy="63741"/>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4" name="Google Shape;2104;p17"/>
              <p:cNvSpPr/>
              <p:nvPr/>
            </p:nvSpPr>
            <p:spPr>
              <a:xfrm>
                <a:off x="8909164" y="5038793"/>
                <a:ext cx="58845" cy="56599"/>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5" name="Google Shape;2105;p17"/>
              <p:cNvSpPr/>
              <p:nvPr/>
            </p:nvSpPr>
            <p:spPr>
              <a:xfrm>
                <a:off x="8030461" y="5001645"/>
                <a:ext cx="55656" cy="4280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6" name="Google Shape;2106;p17"/>
              <p:cNvSpPr/>
              <p:nvPr/>
            </p:nvSpPr>
            <p:spPr>
              <a:xfrm>
                <a:off x="7775861" y="4438986"/>
                <a:ext cx="24122" cy="18777"/>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7" name="Google Shape;2107;p17"/>
              <p:cNvSpPr/>
              <p:nvPr/>
            </p:nvSpPr>
            <p:spPr>
              <a:xfrm>
                <a:off x="7927777" y="5118660"/>
                <a:ext cx="28928" cy="24841"/>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8" name="Google Shape;2108;p17"/>
              <p:cNvSpPr/>
              <p:nvPr/>
            </p:nvSpPr>
            <p:spPr>
              <a:xfrm>
                <a:off x="9020383" y="4824618"/>
                <a:ext cx="30007" cy="23538"/>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9" name="Google Shape;2109;p17"/>
              <p:cNvSpPr/>
              <p:nvPr/>
            </p:nvSpPr>
            <p:spPr>
              <a:xfrm>
                <a:off x="9017194" y="3681693"/>
                <a:ext cx="26772" cy="20888"/>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0" name="Google Shape;2110;p17"/>
              <p:cNvSpPr/>
              <p:nvPr/>
            </p:nvSpPr>
            <p:spPr>
              <a:xfrm>
                <a:off x="8201063" y="3204650"/>
                <a:ext cx="28389" cy="21966"/>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1" name="Google Shape;2111;p17"/>
              <p:cNvSpPr/>
              <p:nvPr/>
            </p:nvSpPr>
            <p:spPr>
              <a:xfrm rot="9959821">
                <a:off x="540082" y="4135067"/>
                <a:ext cx="748614" cy="321608"/>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2" name="Google Shape;2112;p17"/>
              <p:cNvSpPr/>
              <p:nvPr/>
            </p:nvSpPr>
            <p:spPr>
              <a:xfrm rot="9959821">
                <a:off x="420139" y="4608464"/>
                <a:ext cx="232306" cy="208793"/>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3" name="Google Shape;2113;p17"/>
              <p:cNvSpPr/>
              <p:nvPr/>
            </p:nvSpPr>
            <p:spPr>
              <a:xfrm rot="9959821">
                <a:off x="257191" y="3948947"/>
                <a:ext cx="98055" cy="99019"/>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4" name="Google Shape;2114;p17"/>
              <p:cNvSpPr/>
              <p:nvPr/>
            </p:nvSpPr>
            <p:spPr>
              <a:xfrm rot="9959821">
                <a:off x="197673" y="3669242"/>
                <a:ext cx="44206" cy="34490"/>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5" name="Google Shape;2115;p17"/>
              <p:cNvSpPr/>
              <p:nvPr/>
            </p:nvSpPr>
            <p:spPr>
              <a:xfrm rot="9959821">
                <a:off x="1693022" y="4106040"/>
                <a:ext cx="46876" cy="36270"/>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93475033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116"/>
        <p:cNvGrpSpPr/>
        <p:nvPr/>
      </p:nvGrpSpPr>
      <p:grpSpPr>
        <a:xfrm>
          <a:off x="0" y="0"/>
          <a:ext cx="0" cy="0"/>
          <a:chOff x="0" y="0"/>
          <a:chExt cx="0" cy="0"/>
        </a:xfrm>
      </p:grpSpPr>
      <p:sp>
        <p:nvSpPr>
          <p:cNvPr id="2117" name="Google Shape;2117;p18"/>
          <p:cNvSpPr txBox="1">
            <a:spLocks noGrp="1"/>
          </p:cNvSpPr>
          <p:nvPr>
            <p:ph type="title"/>
          </p:nvPr>
        </p:nvSpPr>
        <p:spPr>
          <a:xfrm>
            <a:off x="1096771" y="2103867"/>
            <a:ext cx="2327200" cy="61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Thin"/>
                <a:ea typeface="Catamaran Thin"/>
                <a:cs typeface="Catamaran Thin"/>
                <a:sym typeface="Catamaran Thin"/>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18" name="Google Shape;2118;p18"/>
          <p:cNvSpPr txBox="1">
            <a:spLocks noGrp="1"/>
          </p:cNvSpPr>
          <p:nvPr>
            <p:ph type="title" idx="2"/>
          </p:nvPr>
        </p:nvSpPr>
        <p:spPr>
          <a:xfrm>
            <a:off x="3653857" y="2103867"/>
            <a:ext cx="2327200" cy="61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Thin"/>
                <a:ea typeface="Catamaran Thin"/>
                <a:cs typeface="Catamaran Thin"/>
                <a:sym typeface="Catamaran Thin"/>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19" name="Google Shape;2119;p18"/>
          <p:cNvSpPr txBox="1">
            <a:spLocks noGrp="1"/>
          </p:cNvSpPr>
          <p:nvPr>
            <p:ph type="title" idx="3"/>
          </p:nvPr>
        </p:nvSpPr>
        <p:spPr>
          <a:xfrm>
            <a:off x="6210943" y="2103867"/>
            <a:ext cx="2327200" cy="61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Thin"/>
                <a:ea typeface="Catamaran Thin"/>
                <a:cs typeface="Catamaran Thin"/>
                <a:sym typeface="Catamaran Thin"/>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20" name="Google Shape;2120;p18"/>
          <p:cNvSpPr txBox="1">
            <a:spLocks noGrp="1"/>
          </p:cNvSpPr>
          <p:nvPr>
            <p:ph type="title" idx="4"/>
          </p:nvPr>
        </p:nvSpPr>
        <p:spPr>
          <a:xfrm>
            <a:off x="8768029" y="2103867"/>
            <a:ext cx="2327200" cy="61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Thin"/>
                <a:ea typeface="Catamaran Thin"/>
                <a:cs typeface="Catamaran Thin"/>
                <a:sym typeface="Catamaran Thin"/>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21" name="Google Shape;2121;p18"/>
          <p:cNvSpPr txBox="1">
            <a:spLocks noGrp="1"/>
          </p:cNvSpPr>
          <p:nvPr>
            <p:ph type="subTitle" idx="1"/>
          </p:nvPr>
        </p:nvSpPr>
        <p:spPr>
          <a:xfrm>
            <a:off x="1131767" y="4274615"/>
            <a:ext cx="2257200" cy="98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2" name="Google Shape;2122;p18"/>
          <p:cNvSpPr txBox="1">
            <a:spLocks noGrp="1"/>
          </p:cNvSpPr>
          <p:nvPr>
            <p:ph type="subTitle" idx="5"/>
          </p:nvPr>
        </p:nvSpPr>
        <p:spPr>
          <a:xfrm>
            <a:off x="3688856" y="4274615"/>
            <a:ext cx="2257200" cy="98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3" name="Google Shape;2123;p18"/>
          <p:cNvSpPr txBox="1">
            <a:spLocks noGrp="1"/>
          </p:cNvSpPr>
          <p:nvPr>
            <p:ph type="subTitle" idx="6"/>
          </p:nvPr>
        </p:nvSpPr>
        <p:spPr>
          <a:xfrm>
            <a:off x="6245944" y="4274615"/>
            <a:ext cx="2257200" cy="98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4" name="Google Shape;2124;p18"/>
          <p:cNvSpPr txBox="1">
            <a:spLocks noGrp="1"/>
          </p:cNvSpPr>
          <p:nvPr>
            <p:ph type="subTitle" idx="7"/>
          </p:nvPr>
        </p:nvSpPr>
        <p:spPr>
          <a:xfrm>
            <a:off x="8803033" y="4274615"/>
            <a:ext cx="2257200" cy="98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5" name="Google Shape;2125;p18"/>
          <p:cNvSpPr txBox="1">
            <a:spLocks noGrp="1"/>
          </p:cNvSpPr>
          <p:nvPr>
            <p:ph type="title" idx="8"/>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126" name="Google Shape;2126;p18"/>
          <p:cNvGrpSpPr/>
          <p:nvPr/>
        </p:nvGrpSpPr>
        <p:grpSpPr>
          <a:xfrm>
            <a:off x="-85994" y="-209033"/>
            <a:ext cx="12612583" cy="8305084"/>
            <a:chOff x="-64496" y="-156775"/>
            <a:chExt cx="9459437" cy="6228813"/>
          </a:xfrm>
        </p:grpSpPr>
        <p:grpSp>
          <p:nvGrpSpPr>
            <p:cNvPr id="2127" name="Google Shape;2127;p18"/>
            <p:cNvGrpSpPr/>
            <p:nvPr/>
          </p:nvGrpSpPr>
          <p:grpSpPr>
            <a:xfrm>
              <a:off x="-64496" y="-156775"/>
              <a:ext cx="7612201" cy="5084182"/>
              <a:chOff x="-64496" y="-156775"/>
              <a:chExt cx="7612201" cy="5084182"/>
            </a:xfrm>
          </p:grpSpPr>
          <p:sp>
            <p:nvSpPr>
              <p:cNvPr id="2128" name="Google Shape;2128;p18"/>
              <p:cNvSpPr/>
              <p:nvPr/>
            </p:nvSpPr>
            <p:spPr>
              <a:xfrm>
                <a:off x="-64496" y="691201"/>
                <a:ext cx="1166268" cy="402843"/>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9" name="Google Shape;2129;p18"/>
              <p:cNvSpPr/>
              <p:nvPr/>
            </p:nvSpPr>
            <p:spPr>
              <a:xfrm>
                <a:off x="3955449" y="44522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0" name="Google Shape;2130;p18"/>
              <p:cNvSpPr/>
              <p:nvPr/>
            </p:nvSpPr>
            <p:spPr>
              <a:xfrm>
                <a:off x="5757599" y="-156775"/>
                <a:ext cx="1790106" cy="539347"/>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131" name="Google Shape;2131;p18"/>
            <p:cNvGrpSpPr/>
            <p:nvPr/>
          </p:nvGrpSpPr>
          <p:grpSpPr>
            <a:xfrm>
              <a:off x="185871" y="140006"/>
              <a:ext cx="9209069" cy="5932032"/>
              <a:chOff x="185871" y="140006"/>
              <a:chExt cx="9209069" cy="5932032"/>
            </a:xfrm>
          </p:grpSpPr>
          <p:grpSp>
            <p:nvGrpSpPr>
              <p:cNvPr id="2132" name="Google Shape;2132;p18"/>
              <p:cNvGrpSpPr/>
              <p:nvPr/>
            </p:nvGrpSpPr>
            <p:grpSpPr>
              <a:xfrm>
                <a:off x="185871" y="140006"/>
                <a:ext cx="8687899" cy="4857282"/>
                <a:chOff x="185871" y="140006"/>
                <a:chExt cx="8687899" cy="4857282"/>
              </a:xfrm>
            </p:grpSpPr>
            <p:grpSp>
              <p:nvGrpSpPr>
                <p:cNvPr id="2133" name="Google Shape;2133;p18"/>
                <p:cNvGrpSpPr/>
                <p:nvPr/>
              </p:nvGrpSpPr>
              <p:grpSpPr>
                <a:xfrm>
                  <a:off x="185871" y="3995981"/>
                  <a:ext cx="885999" cy="1001307"/>
                  <a:chOff x="5990625" y="921375"/>
                  <a:chExt cx="608725" cy="687900"/>
                </a:xfrm>
              </p:grpSpPr>
              <p:sp>
                <p:nvSpPr>
                  <p:cNvPr id="2134" name="Google Shape;2134;p1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5" name="Google Shape;2135;p1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6" name="Google Shape;2136;p1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7" name="Google Shape;2137;p1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8" name="Google Shape;2138;p1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9" name="Google Shape;2139;p1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0" name="Google Shape;2140;p1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1" name="Google Shape;2141;p1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142" name="Google Shape;2142;p18"/>
                <p:cNvGrpSpPr/>
                <p:nvPr/>
              </p:nvGrpSpPr>
              <p:grpSpPr>
                <a:xfrm>
                  <a:off x="7987771" y="140006"/>
                  <a:ext cx="885999" cy="1001307"/>
                  <a:chOff x="5990625" y="921375"/>
                  <a:chExt cx="608725" cy="687900"/>
                </a:xfrm>
              </p:grpSpPr>
              <p:sp>
                <p:nvSpPr>
                  <p:cNvPr id="2143" name="Google Shape;2143;p1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4" name="Google Shape;2144;p1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5" name="Google Shape;2145;p1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6" name="Google Shape;2146;p1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7" name="Google Shape;2147;p1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8" name="Google Shape;2148;p1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9" name="Google Shape;2149;p1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0" name="Google Shape;2150;p1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2151" name="Google Shape;2151;p18"/>
              <p:cNvGrpSpPr/>
              <p:nvPr/>
            </p:nvGrpSpPr>
            <p:grpSpPr>
              <a:xfrm rot="8100000">
                <a:off x="7373976" y="4492518"/>
                <a:ext cx="1932815" cy="1049925"/>
                <a:chOff x="6572441" y="3068152"/>
                <a:chExt cx="1932833" cy="1049935"/>
              </a:xfrm>
            </p:grpSpPr>
            <p:sp>
              <p:nvSpPr>
                <p:cNvPr id="2152" name="Google Shape;2152;p1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3" name="Google Shape;2153;p1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4" name="Google Shape;2154;p1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5" name="Google Shape;2155;p1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6" name="Google Shape;2156;p1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7" name="Google Shape;2157;p1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8" name="Google Shape;2158;p1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9" name="Google Shape;2159;p1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0" name="Google Shape;2160;p1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1" name="Google Shape;2161;p1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2" name="Google Shape;2162;p1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3" name="Google Shape;2163;p1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4" name="Google Shape;2164;p1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5" name="Google Shape;2165;p1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6" name="Google Shape;2166;p1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7" name="Google Shape;2167;p1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8" name="Google Shape;2168;p1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9" name="Google Shape;2169;p1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0" name="Google Shape;2170;p1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1" name="Google Shape;2171;p1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2" name="Google Shape;2172;p1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3" name="Google Shape;2173;p1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4" name="Google Shape;2174;p1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5" name="Google Shape;2175;p1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6" name="Google Shape;2176;p1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Tree>
    <p:extLst>
      <p:ext uri="{BB962C8B-B14F-4D97-AF65-F5344CB8AC3E}">
        <p14:creationId xmlns:p14="http://schemas.microsoft.com/office/powerpoint/2010/main" val="317410236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177"/>
        <p:cNvGrpSpPr/>
        <p:nvPr/>
      </p:nvGrpSpPr>
      <p:grpSpPr>
        <a:xfrm>
          <a:off x="0" y="0"/>
          <a:ext cx="0" cy="0"/>
          <a:chOff x="0" y="0"/>
          <a:chExt cx="0" cy="0"/>
        </a:xfrm>
      </p:grpSpPr>
      <p:sp>
        <p:nvSpPr>
          <p:cNvPr id="2178" name="Google Shape;2178;p19"/>
          <p:cNvSpPr txBox="1">
            <a:spLocks noGrp="1"/>
          </p:cNvSpPr>
          <p:nvPr>
            <p:ph type="title"/>
          </p:nvPr>
        </p:nvSpPr>
        <p:spPr>
          <a:xfrm>
            <a:off x="5207207" y="2720167"/>
            <a:ext cx="1876000" cy="6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Thin"/>
                <a:ea typeface="Catamaran Thin"/>
                <a:cs typeface="Catamaran Thin"/>
                <a:sym typeface="Catamaran Thin"/>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79" name="Google Shape;2179;p19"/>
          <p:cNvSpPr txBox="1">
            <a:spLocks noGrp="1"/>
          </p:cNvSpPr>
          <p:nvPr>
            <p:ph type="subTitle" idx="1"/>
          </p:nvPr>
        </p:nvSpPr>
        <p:spPr>
          <a:xfrm>
            <a:off x="4654000" y="3253800"/>
            <a:ext cx="2884000" cy="6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0" name="Google Shape;2180;p19"/>
          <p:cNvSpPr txBox="1">
            <a:spLocks noGrp="1"/>
          </p:cNvSpPr>
          <p:nvPr>
            <p:ph type="title" idx="2"/>
          </p:nvPr>
        </p:nvSpPr>
        <p:spPr>
          <a:xfrm>
            <a:off x="8832592" y="2720167"/>
            <a:ext cx="1876000" cy="6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Thin"/>
                <a:ea typeface="Catamaran Thin"/>
                <a:cs typeface="Catamaran Thin"/>
                <a:sym typeface="Catamaran Thin"/>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1" name="Google Shape;2181;p19"/>
          <p:cNvSpPr txBox="1">
            <a:spLocks noGrp="1"/>
          </p:cNvSpPr>
          <p:nvPr>
            <p:ph type="subTitle" idx="3"/>
          </p:nvPr>
        </p:nvSpPr>
        <p:spPr>
          <a:xfrm>
            <a:off x="8494792" y="3253793"/>
            <a:ext cx="2551600" cy="6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2" name="Google Shape;2182;p19"/>
          <p:cNvSpPr txBox="1">
            <a:spLocks noGrp="1"/>
          </p:cNvSpPr>
          <p:nvPr>
            <p:ph type="title" idx="4"/>
          </p:nvPr>
        </p:nvSpPr>
        <p:spPr>
          <a:xfrm>
            <a:off x="5207207" y="4983717"/>
            <a:ext cx="1876000" cy="6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Thin"/>
                <a:ea typeface="Catamaran Thin"/>
                <a:cs typeface="Catamaran Thin"/>
                <a:sym typeface="Catamaran Thin"/>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3" name="Google Shape;2183;p19"/>
          <p:cNvSpPr txBox="1">
            <a:spLocks noGrp="1"/>
          </p:cNvSpPr>
          <p:nvPr>
            <p:ph type="subTitle" idx="5"/>
          </p:nvPr>
        </p:nvSpPr>
        <p:spPr>
          <a:xfrm>
            <a:off x="4820207" y="5518275"/>
            <a:ext cx="2551600" cy="6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4" name="Google Shape;2184;p19"/>
          <p:cNvSpPr txBox="1">
            <a:spLocks noGrp="1"/>
          </p:cNvSpPr>
          <p:nvPr>
            <p:ph type="title" idx="6"/>
          </p:nvPr>
        </p:nvSpPr>
        <p:spPr>
          <a:xfrm>
            <a:off x="8832592" y="4983733"/>
            <a:ext cx="1876000" cy="6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Thin"/>
                <a:ea typeface="Catamaran Thin"/>
                <a:cs typeface="Catamaran Thin"/>
                <a:sym typeface="Catamaran Thin"/>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5" name="Google Shape;2185;p19"/>
          <p:cNvSpPr txBox="1">
            <a:spLocks noGrp="1"/>
          </p:cNvSpPr>
          <p:nvPr>
            <p:ph type="subTitle" idx="7"/>
          </p:nvPr>
        </p:nvSpPr>
        <p:spPr>
          <a:xfrm>
            <a:off x="8494792" y="5518275"/>
            <a:ext cx="2551600" cy="6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6" name="Google Shape;2186;p19"/>
          <p:cNvSpPr txBox="1">
            <a:spLocks noGrp="1"/>
          </p:cNvSpPr>
          <p:nvPr>
            <p:ph type="title" idx="8"/>
          </p:nvPr>
        </p:nvSpPr>
        <p:spPr>
          <a:xfrm>
            <a:off x="1385021" y="2720167"/>
            <a:ext cx="2072800" cy="6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Thin"/>
                <a:ea typeface="Catamaran Thin"/>
                <a:cs typeface="Catamaran Thin"/>
                <a:sym typeface="Catamaran Thin"/>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7" name="Google Shape;2187;p19"/>
          <p:cNvSpPr txBox="1">
            <a:spLocks noGrp="1"/>
          </p:cNvSpPr>
          <p:nvPr>
            <p:ph type="title" idx="9"/>
          </p:nvPr>
        </p:nvSpPr>
        <p:spPr>
          <a:xfrm>
            <a:off x="1385021" y="4983733"/>
            <a:ext cx="2072800" cy="6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Thin"/>
                <a:ea typeface="Catamaran Thin"/>
                <a:cs typeface="Catamaran Thin"/>
                <a:sym typeface="Catamaran Thin"/>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8" name="Google Shape;2188;p19"/>
          <p:cNvSpPr txBox="1">
            <a:spLocks noGrp="1"/>
          </p:cNvSpPr>
          <p:nvPr>
            <p:ph type="subTitle" idx="13"/>
          </p:nvPr>
        </p:nvSpPr>
        <p:spPr>
          <a:xfrm>
            <a:off x="1145621" y="3253793"/>
            <a:ext cx="2551600" cy="6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89" name="Google Shape;2189;p19"/>
          <p:cNvSpPr txBox="1">
            <a:spLocks noGrp="1"/>
          </p:cNvSpPr>
          <p:nvPr>
            <p:ph type="subTitle" idx="14"/>
          </p:nvPr>
        </p:nvSpPr>
        <p:spPr>
          <a:xfrm>
            <a:off x="1145621" y="5518275"/>
            <a:ext cx="2551600" cy="6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90" name="Google Shape;2190;p19"/>
          <p:cNvSpPr txBox="1">
            <a:spLocks noGrp="1"/>
          </p:cNvSpPr>
          <p:nvPr>
            <p:ph type="title" idx="15"/>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191" name="Google Shape;2191;p19"/>
          <p:cNvGrpSpPr/>
          <p:nvPr/>
        </p:nvGrpSpPr>
        <p:grpSpPr>
          <a:xfrm>
            <a:off x="-1306761" y="-863137"/>
            <a:ext cx="14160376" cy="7433048"/>
            <a:chOff x="-980071" y="-647353"/>
            <a:chExt cx="10620282" cy="5574786"/>
          </a:xfrm>
        </p:grpSpPr>
        <p:grpSp>
          <p:nvGrpSpPr>
            <p:cNvPr id="2192" name="Google Shape;2192;p19"/>
            <p:cNvGrpSpPr/>
            <p:nvPr/>
          </p:nvGrpSpPr>
          <p:grpSpPr>
            <a:xfrm flipH="1">
              <a:off x="-980071" y="972901"/>
              <a:ext cx="9860063" cy="3954531"/>
              <a:chOff x="-903796" y="972901"/>
              <a:chExt cx="9860063" cy="3954531"/>
            </a:xfrm>
          </p:grpSpPr>
          <p:sp>
            <p:nvSpPr>
              <p:cNvPr id="2193" name="Google Shape;2193;p19"/>
              <p:cNvSpPr/>
              <p:nvPr/>
            </p:nvSpPr>
            <p:spPr>
              <a:xfrm>
                <a:off x="-903796" y="972901"/>
                <a:ext cx="1166268" cy="402843"/>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4" name="Google Shape;2194;p19"/>
              <p:cNvSpPr/>
              <p:nvPr/>
            </p:nvSpPr>
            <p:spPr>
              <a:xfrm>
                <a:off x="3321574" y="4452275"/>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5" name="Google Shape;2195;p19"/>
              <p:cNvSpPr/>
              <p:nvPr/>
            </p:nvSpPr>
            <p:spPr>
              <a:xfrm>
                <a:off x="6899833" y="2722509"/>
                <a:ext cx="2056433" cy="710904"/>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196" name="Google Shape;2196;p19"/>
            <p:cNvGrpSpPr/>
            <p:nvPr/>
          </p:nvGrpSpPr>
          <p:grpSpPr>
            <a:xfrm>
              <a:off x="-437063" y="-647353"/>
              <a:ext cx="10077275" cy="2949753"/>
              <a:chOff x="-437063" y="-647353"/>
              <a:chExt cx="10077275" cy="2949753"/>
            </a:xfrm>
          </p:grpSpPr>
          <p:grpSp>
            <p:nvGrpSpPr>
              <p:cNvPr id="2197" name="Google Shape;2197;p19"/>
              <p:cNvGrpSpPr/>
              <p:nvPr/>
            </p:nvGrpSpPr>
            <p:grpSpPr>
              <a:xfrm>
                <a:off x="-437063" y="-647353"/>
                <a:ext cx="10077275" cy="2199560"/>
                <a:chOff x="-437063" y="-647353"/>
                <a:chExt cx="10077275" cy="2199560"/>
              </a:xfrm>
            </p:grpSpPr>
            <p:grpSp>
              <p:nvGrpSpPr>
                <p:cNvPr id="2198" name="Google Shape;2198;p19"/>
                <p:cNvGrpSpPr/>
                <p:nvPr/>
              </p:nvGrpSpPr>
              <p:grpSpPr>
                <a:xfrm rot="-7277577">
                  <a:off x="7727914" y="-145786"/>
                  <a:ext cx="1844278" cy="1196425"/>
                  <a:chOff x="5966825" y="3635467"/>
                  <a:chExt cx="1844327" cy="1196457"/>
                </a:xfrm>
              </p:grpSpPr>
              <p:sp>
                <p:nvSpPr>
                  <p:cNvPr id="2199" name="Google Shape;2199;p19"/>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0" name="Google Shape;2200;p19"/>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1" name="Google Shape;2201;p19"/>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2" name="Google Shape;2202;p19"/>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3" name="Google Shape;2203;p19"/>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4" name="Google Shape;2204;p19"/>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5" name="Google Shape;2205;p19"/>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6" name="Google Shape;2206;p19"/>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7" name="Google Shape;2207;p19"/>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8" name="Google Shape;2208;p19"/>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9" name="Google Shape;2209;p19"/>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0" name="Google Shape;2210;p19"/>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1" name="Google Shape;2211;p19"/>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2" name="Google Shape;2212;p19"/>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3" name="Google Shape;2213;p19"/>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4" name="Google Shape;2214;p19"/>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5" name="Google Shape;2215;p19"/>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6" name="Google Shape;2216;p19"/>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7" name="Google Shape;2217;p19"/>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8" name="Google Shape;2218;p19"/>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9" name="Google Shape;2219;p19"/>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0" name="Google Shape;2220;p19"/>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1" name="Google Shape;2221;p19"/>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2" name="Google Shape;2222;p19"/>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3" name="Google Shape;2223;p19"/>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24" name="Google Shape;2224;p19"/>
                <p:cNvGrpSpPr/>
                <p:nvPr/>
              </p:nvGrpSpPr>
              <p:grpSpPr>
                <a:xfrm rot="3714458">
                  <a:off x="-485280" y="-72547"/>
                  <a:ext cx="1932856" cy="1049947"/>
                  <a:chOff x="6572441" y="3068152"/>
                  <a:chExt cx="1932833" cy="1049935"/>
                </a:xfrm>
              </p:grpSpPr>
              <p:sp>
                <p:nvSpPr>
                  <p:cNvPr id="2225" name="Google Shape;2225;p1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6" name="Google Shape;2226;p1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7" name="Google Shape;2227;p1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8" name="Google Shape;2228;p1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9" name="Google Shape;2229;p1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0" name="Google Shape;2230;p1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1" name="Google Shape;2231;p1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2" name="Google Shape;2232;p1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3" name="Google Shape;2233;p1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4" name="Google Shape;2234;p1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5" name="Google Shape;2235;p1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6" name="Google Shape;2236;p1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7" name="Google Shape;2237;p1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8" name="Google Shape;2238;p1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9" name="Google Shape;2239;p1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0" name="Google Shape;2240;p1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1" name="Google Shape;2241;p1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2" name="Google Shape;2242;p1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3" name="Google Shape;2243;p1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4" name="Google Shape;2244;p1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5" name="Google Shape;2245;p1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6" name="Google Shape;2246;p1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7" name="Google Shape;2247;p1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8" name="Google Shape;2248;p1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9" name="Google Shape;2249;p1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2250" name="Google Shape;2250;p19"/>
              <p:cNvGrpSpPr/>
              <p:nvPr/>
            </p:nvGrpSpPr>
            <p:grpSpPr>
              <a:xfrm>
                <a:off x="149250" y="1494250"/>
                <a:ext cx="8818975" cy="808150"/>
                <a:chOff x="149250" y="1494250"/>
                <a:chExt cx="8818975" cy="808150"/>
              </a:xfrm>
            </p:grpSpPr>
            <p:grpSp>
              <p:nvGrpSpPr>
                <p:cNvPr id="2251" name="Google Shape;2251;p19"/>
                <p:cNvGrpSpPr/>
                <p:nvPr/>
              </p:nvGrpSpPr>
              <p:grpSpPr>
                <a:xfrm>
                  <a:off x="149250" y="1494250"/>
                  <a:ext cx="683425" cy="808150"/>
                  <a:chOff x="5712500" y="3352850"/>
                  <a:chExt cx="683425" cy="808150"/>
                </a:xfrm>
              </p:grpSpPr>
              <p:sp>
                <p:nvSpPr>
                  <p:cNvPr id="2252" name="Google Shape;2252;p19"/>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3" name="Google Shape;2253;p19"/>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4" name="Google Shape;2254;p19"/>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5" name="Google Shape;2255;p19"/>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6" name="Google Shape;2256;p19"/>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7" name="Google Shape;2257;p19"/>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8" name="Google Shape;2258;p19"/>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9" name="Google Shape;2259;p19"/>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0" name="Google Shape;2260;p19"/>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1" name="Google Shape;2261;p19"/>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2" name="Google Shape;2262;p19"/>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3" name="Google Shape;2263;p19"/>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4" name="Google Shape;2264;p19"/>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5" name="Google Shape;2265;p19"/>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66" name="Google Shape;2266;p19"/>
                <p:cNvGrpSpPr/>
                <p:nvPr/>
              </p:nvGrpSpPr>
              <p:grpSpPr>
                <a:xfrm>
                  <a:off x="8284800" y="1494250"/>
                  <a:ext cx="683425" cy="808150"/>
                  <a:chOff x="5712500" y="3352850"/>
                  <a:chExt cx="683425" cy="808150"/>
                </a:xfrm>
              </p:grpSpPr>
              <p:sp>
                <p:nvSpPr>
                  <p:cNvPr id="2267" name="Google Shape;2267;p19"/>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8" name="Google Shape;2268;p19"/>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9" name="Google Shape;2269;p19"/>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0" name="Google Shape;2270;p19"/>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1" name="Google Shape;2271;p19"/>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2" name="Google Shape;2272;p19"/>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3" name="Google Shape;2273;p19"/>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4" name="Google Shape;2274;p19"/>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5" name="Google Shape;2275;p19"/>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6" name="Google Shape;2276;p19"/>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7" name="Google Shape;2277;p19"/>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8" name="Google Shape;2278;p19"/>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9" name="Google Shape;2279;p19"/>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0" name="Google Shape;2280;p19"/>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spTree>
    <p:extLst>
      <p:ext uri="{BB962C8B-B14F-4D97-AF65-F5344CB8AC3E}">
        <p14:creationId xmlns:p14="http://schemas.microsoft.com/office/powerpoint/2010/main" val="425672030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Section Header">
  <p:cSld name="Section Header">
    <p:spTree>
      <p:nvGrpSpPr>
        <p:cNvPr id="1" name="Shape 2281"/>
        <p:cNvGrpSpPr/>
        <p:nvPr/>
      </p:nvGrpSpPr>
      <p:grpSpPr>
        <a:xfrm>
          <a:off x="0" y="0"/>
          <a:ext cx="0" cy="0"/>
          <a:chOff x="0" y="0"/>
          <a:chExt cx="0" cy="0"/>
        </a:xfrm>
      </p:grpSpPr>
      <p:sp>
        <p:nvSpPr>
          <p:cNvPr id="2282" name="Google Shape;2282;p20"/>
          <p:cNvSpPr txBox="1">
            <a:spLocks noGrp="1"/>
          </p:cNvSpPr>
          <p:nvPr>
            <p:ph type="title"/>
          </p:nvPr>
        </p:nvSpPr>
        <p:spPr>
          <a:xfrm>
            <a:off x="950967" y="3090809"/>
            <a:ext cx="6593600" cy="1122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283" name="Google Shape;2283;p20"/>
          <p:cNvSpPr txBox="1">
            <a:spLocks noGrp="1"/>
          </p:cNvSpPr>
          <p:nvPr>
            <p:ph type="title" idx="2" hasCustomPrompt="1"/>
          </p:nvPr>
        </p:nvSpPr>
        <p:spPr>
          <a:xfrm>
            <a:off x="2425361" y="873933"/>
            <a:ext cx="3644800" cy="16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284" name="Google Shape;2284;p20"/>
          <p:cNvSpPr txBox="1">
            <a:spLocks noGrp="1"/>
          </p:cNvSpPr>
          <p:nvPr>
            <p:ph type="subTitle" idx="1"/>
          </p:nvPr>
        </p:nvSpPr>
        <p:spPr>
          <a:xfrm>
            <a:off x="1477371" y="4808067"/>
            <a:ext cx="5540800" cy="76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200"/>
              <a:buNone/>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grpSp>
        <p:nvGrpSpPr>
          <p:cNvPr id="2285" name="Google Shape;2285;p20"/>
          <p:cNvGrpSpPr/>
          <p:nvPr/>
        </p:nvGrpSpPr>
        <p:grpSpPr>
          <a:xfrm>
            <a:off x="7734" y="-6708342"/>
            <a:ext cx="12812781" cy="14855364"/>
            <a:chOff x="5800" y="-5031257"/>
            <a:chExt cx="9609586" cy="11141523"/>
          </a:xfrm>
        </p:grpSpPr>
        <p:grpSp>
          <p:nvGrpSpPr>
            <p:cNvPr id="2286" name="Google Shape;2286;p20"/>
            <p:cNvGrpSpPr/>
            <p:nvPr/>
          </p:nvGrpSpPr>
          <p:grpSpPr>
            <a:xfrm>
              <a:off x="5800" y="472638"/>
              <a:ext cx="7714980" cy="4352852"/>
              <a:chOff x="5800" y="472638"/>
              <a:chExt cx="7714980" cy="4352852"/>
            </a:xfrm>
          </p:grpSpPr>
          <p:grpSp>
            <p:nvGrpSpPr>
              <p:cNvPr id="2287" name="Google Shape;2287;p20"/>
              <p:cNvGrpSpPr/>
              <p:nvPr/>
            </p:nvGrpSpPr>
            <p:grpSpPr>
              <a:xfrm flipH="1">
                <a:off x="5800" y="472638"/>
                <a:ext cx="7714980" cy="3285802"/>
                <a:chOff x="1505319" y="472638"/>
                <a:chExt cx="7714980" cy="3285802"/>
              </a:xfrm>
            </p:grpSpPr>
            <p:sp>
              <p:nvSpPr>
                <p:cNvPr id="2288" name="Google Shape;2288;p20"/>
                <p:cNvSpPr/>
                <p:nvPr/>
              </p:nvSpPr>
              <p:spPr>
                <a:xfrm>
                  <a:off x="2539975" y="4726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9" name="Google Shape;2289;p20"/>
                <p:cNvSpPr/>
                <p:nvPr/>
              </p:nvSpPr>
              <p:spPr>
                <a:xfrm>
                  <a:off x="7309649" y="7098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0" name="Google Shape;2290;p20"/>
                <p:cNvSpPr/>
                <p:nvPr/>
              </p:nvSpPr>
              <p:spPr>
                <a:xfrm>
                  <a:off x="1505319" y="346280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91" name="Google Shape;2291;p20"/>
              <p:cNvSpPr/>
              <p:nvPr/>
            </p:nvSpPr>
            <p:spPr>
              <a:xfrm flipH="1">
                <a:off x="85218" y="4391650"/>
                <a:ext cx="1256006" cy="433840"/>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92" name="Google Shape;2292;p20"/>
            <p:cNvGrpSpPr/>
            <p:nvPr/>
          </p:nvGrpSpPr>
          <p:grpSpPr>
            <a:xfrm>
              <a:off x="6328270" y="-5031257"/>
              <a:ext cx="3287116" cy="11141523"/>
              <a:chOff x="6328270" y="-5031257"/>
              <a:chExt cx="3287116" cy="11141523"/>
            </a:xfrm>
          </p:grpSpPr>
          <p:grpSp>
            <p:nvGrpSpPr>
              <p:cNvPr id="2293" name="Google Shape;2293;p20"/>
              <p:cNvGrpSpPr/>
              <p:nvPr/>
            </p:nvGrpSpPr>
            <p:grpSpPr>
              <a:xfrm rot="5400000">
                <a:off x="3097318" y="-407802"/>
                <a:ext cx="11141523" cy="1894612"/>
                <a:chOff x="-995182" y="-571764"/>
                <a:chExt cx="11141523" cy="1894612"/>
              </a:xfrm>
            </p:grpSpPr>
            <p:grpSp>
              <p:nvGrpSpPr>
                <p:cNvPr id="2294" name="Google Shape;2294;p20"/>
                <p:cNvGrpSpPr/>
                <p:nvPr/>
              </p:nvGrpSpPr>
              <p:grpSpPr>
                <a:xfrm>
                  <a:off x="-995182" y="-490327"/>
                  <a:ext cx="10384398" cy="1813175"/>
                  <a:chOff x="-91357" y="3729561"/>
                  <a:chExt cx="10384398" cy="1813175"/>
                </a:xfrm>
              </p:grpSpPr>
              <p:grpSp>
                <p:nvGrpSpPr>
                  <p:cNvPr id="2295" name="Google Shape;2295;p20"/>
                  <p:cNvGrpSpPr/>
                  <p:nvPr/>
                </p:nvGrpSpPr>
                <p:grpSpPr>
                  <a:xfrm rot="-1620964">
                    <a:off x="41637" y="4111227"/>
                    <a:ext cx="1932661" cy="1049842"/>
                    <a:chOff x="6572441" y="3068152"/>
                    <a:chExt cx="1932833" cy="1049935"/>
                  </a:xfrm>
                </p:grpSpPr>
                <p:sp>
                  <p:nvSpPr>
                    <p:cNvPr id="2296" name="Google Shape;2296;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7" name="Google Shape;2297;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8" name="Google Shape;2298;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9" name="Google Shape;2299;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0" name="Google Shape;2300;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1" name="Google Shape;2301;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2" name="Google Shape;2302;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3" name="Google Shape;2303;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4" name="Google Shape;2304;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5" name="Google Shape;2305;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6" name="Google Shape;2306;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7" name="Google Shape;2307;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8" name="Google Shape;2308;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9" name="Google Shape;2309;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0" name="Google Shape;2310;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1" name="Google Shape;2311;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2" name="Google Shape;2312;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3" name="Google Shape;2313;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4" name="Google Shape;2314;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5" name="Google Shape;2315;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6" name="Google Shape;2316;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7" name="Google Shape;2317;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8" name="Google Shape;2318;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9" name="Google Shape;2319;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0" name="Google Shape;2320;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21" name="Google Shape;2321;p20"/>
                  <p:cNvGrpSpPr/>
                  <p:nvPr/>
                </p:nvGrpSpPr>
                <p:grpSpPr>
                  <a:xfrm rot="-1620964">
                    <a:off x="2102587" y="4111227"/>
                    <a:ext cx="1932661" cy="1049842"/>
                    <a:chOff x="6572441" y="3068152"/>
                    <a:chExt cx="1932833" cy="1049935"/>
                  </a:xfrm>
                </p:grpSpPr>
                <p:sp>
                  <p:nvSpPr>
                    <p:cNvPr id="2322" name="Google Shape;2322;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3" name="Google Shape;2323;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4" name="Google Shape;2324;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5" name="Google Shape;2325;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6" name="Google Shape;2326;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7" name="Google Shape;2327;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8" name="Google Shape;2328;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9" name="Google Shape;2329;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0" name="Google Shape;2330;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1" name="Google Shape;2331;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2" name="Google Shape;2332;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3" name="Google Shape;2333;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4" name="Google Shape;2334;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5" name="Google Shape;2335;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6" name="Google Shape;2336;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7" name="Google Shape;2337;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8" name="Google Shape;2338;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9" name="Google Shape;2339;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0" name="Google Shape;2340;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1" name="Google Shape;2341;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2" name="Google Shape;2342;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3" name="Google Shape;2343;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4" name="Google Shape;2344;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5" name="Google Shape;2345;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6" name="Google Shape;2346;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47" name="Google Shape;2347;p20"/>
                  <p:cNvGrpSpPr/>
                  <p:nvPr/>
                </p:nvGrpSpPr>
                <p:grpSpPr>
                  <a:xfrm rot="-1620964">
                    <a:off x="4134512" y="4111227"/>
                    <a:ext cx="1932661" cy="1049842"/>
                    <a:chOff x="6572441" y="3068152"/>
                    <a:chExt cx="1932833" cy="1049935"/>
                  </a:xfrm>
                </p:grpSpPr>
                <p:sp>
                  <p:nvSpPr>
                    <p:cNvPr id="2348" name="Google Shape;2348;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9" name="Google Shape;2349;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0" name="Google Shape;2350;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1" name="Google Shape;2351;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2" name="Google Shape;2352;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3" name="Google Shape;2353;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4" name="Google Shape;2354;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5" name="Google Shape;2355;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6" name="Google Shape;2356;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7" name="Google Shape;2357;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8" name="Google Shape;2358;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9" name="Google Shape;2359;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0" name="Google Shape;2360;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1" name="Google Shape;2361;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2" name="Google Shape;2362;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3" name="Google Shape;2363;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4" name="Google Shape;2364;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5" name="Google Shape;2365;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6" name="Google Shape;2366;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7" name="Google Shape;2367;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8" name="Google Shape;2368;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9" name="Google Shape;2369;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0" name="Google Shape;2370;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1" name="Google Shape;2371;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2" name="Google Shape;2372;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73" name="Google Shape;2373;p20"/>
                  <p:cNvGrpSpPr/>
                  <p:nvPr/>
                </p:nvGrpSpPr>
                <p:grpSpPr>
                  <a:xfrm rot="-1620964">
                    <a:off x="6177912" y="4111227"/>
                    <a:ext cx="1932661" cy="1049842"/>
                    <a:chOff x="6572441" y="3068152"/>
                    <a:chExt cx="1932833" cy="1049935"/>
                  </a:xfrm>
                </p:grpSpPr>
                <p:sp>
                  <p:nvSpPr>
                    <p:cNvPr id="2374" name="Google Shape;2374;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5" name="Google Shape;2375;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6" name="Google Shape;2376;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7" name="Google Shape;2377;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8" name="Google Shape;2378;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9" name="Google Shape;2379;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0" name="Google Shape;2380;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1" name="Google Shape;2381;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2" name="Google Shape;2382;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3" name="Google Shape;2383;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4" name="Google Shape;2384;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5" name="Google Shape;2385;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6" name="Google Shape;2386;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7" name="Google Shape;2387;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8" name="Google Shape;2388;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9" name="Google Shape;2389;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0" name="Google Shape;2390;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1" name="Google Shape;2391;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2" name="Google Shape;2392;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3" name="Google Shape;2393;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4" name="Google Shape;2394;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5" name="Google Shape;2395;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6" name="Google Shape;2396;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7" name="Google Shape;2397;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8" name="Google Shape;2398;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99" name="Google Shape;2399;p20"/>
                  <p:cNvGrpSpPr/>
                  <p:nvPr/>
                </p:nvGrpSpPr>
                <p:grpSpPr>
                  <a:xfrm rot="-1620964">
                    <a:off x="8227387" y="4111227"/>
                    <a:ext cx="1932661" cy="1049842"/>
                    <a:chOff x="6572441" y="3068152"/>
                    <a:chExt cx="1932833" cy="1049935"/>
                  </a:xfrm>
                </p:grpSpPr>
                <p:sp>
                  <p:nvSpPr>
                    <p:cNvPr id="2400" name="Google Shape;2400;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1" name="Google Shape;2401;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2" name="Google Shape;2402;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3" name="Google Shape;2403;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4" name="Google Shape;2404;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5" name="Google Shape;2405;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6" name="Google Shape;2406;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7" name="Google Shape;2407;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8" name="Google Shape;2408;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9" name="Google Shape;2409;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0" name="Google Shape;2410;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1" name="Google Shape;2411;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2" name="Google Shape;2412;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3" name="Google Shape;2413;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4" name="Google Shape;2414;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5" name="Google Shape;2415;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6" name="Google Shape;2416;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7" name="Google Shape;2417;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8" name="Google Shape;2418;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9" name="Google Shape;2419;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0" name="Google Shape;2420;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1" name="Google Shape;2421;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2" name="Google Shape;2422;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3" name="Google Shape;2423;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4" name="Google Shape;2424;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2425" name="Google Shape;2425;p20"/>
                <p:cNvGrpSpPr/>
                <p:nvPr/>
              </p:nvGrpSpPr>
              <p:grpSpPr>
                <a:xfrm flipH="1">
                  <a:off x="-238057" y="-571764"/>
                  <a:ext cx="10384398" cy="1813175"/>
                  <a:chOff x="-91357" y="3729561"/>
                  <a:chExt cx="10384398" cy="1813175"/>
                </a:xfrm>
              </p:grpSpPr>
              <p:grpSp>
                <p:nvGrpSpPr>
                  <p:cNvPr id="2426" name="Google Shape;2426;p20"/>
                  <p:cNvGrpSpPr/>
                  <p:nvPr/>
                </p:nvGrpSpPr>
                <p:grpSpPr>
                  <a:xfrm rot="-1620964">
                    <a:off x="41637" y="4111227"/>
                    <a:ext cx="1932661" cy="1049842"/>
                    <a:chOff x="6572441" y="3068152"/>
                    <a:chExt cx="1932833" cy="1049935"/>
                  </a:xfrm>
                </p:grpSpPr>
                <p:sp>
                  <p:nvSpPr>
                    <p:cNvPr id="2427" name="Google Shape;2427;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8" name="Google Shape;2428;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9" name="Google Shape;2429;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0" name="Google Shape;2430;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1" name="Google Shape;2431;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2" name="Google Shape;2432;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3" name="Google Shape;2433;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4" name="Google Shape;2434;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5" name="Google Shape;2435;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6" name="Google Shape;2436;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7" name="Google Shape;2437;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8" name="Google Shape;2438;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9" name="Google Shape;2439;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0" name="Google Shape;2440;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1" name="Google Shape;2441;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2" name="Google Shape;2442;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3" name="Google Shape;2443;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4" name="Google Shape;2444;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5" name="Google Shape;2445;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6" name="Google Shape;2446;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7" name="Google Shape;2447;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8" name="Google Shape;2448;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9" name="Google Shape;2449;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0" name="Google Shape;2450;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1" name="Google Shape;2451;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452" name="Google Shape;2452;p20"/>
                  <p:cNvGrpSpPr/>
                  <p:nvPr/>
                </p:nvGrpSpPr>
                <p:grpSpPr>
                  <a:xfrm rot="-1620964">
                    <a:off x="2102587" y="4111227"/>
                    <a:ext cx="1932661" cy="1049842"/>
                    <a:chOff x="6572441" y="3068152"/>
                    <a:chExt cx="1932833" cy="1049935"/>
                  </a:xfrm>
                </p:grpSpPr>
                <p:sp>
                  <p:nvSpPr>
                    <p:cNvPr id="2453" name="Google Shape;2453;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4" name="Google Shape;2454;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5" name="Google Shape;2455;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6" name="Google Shape;2456;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7" name="Google Shape;2457;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8" name="Google Shape;2458;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9" name="Google Shape;2459;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0" name="Google Shape;2460;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1" name="Google Shape;2461;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2" name="Google Shape;2462;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3" name="Google Shape;2463;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4" name="Google Shape;2464;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5" name="Google Shape;2465;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6" name="Google Shape;2466;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7" name="Google Shape;2467;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8" name="Google Shape;2468;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9" name="Google Shape;2469;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0" name="Google Shape;2470;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1" name="Google Shape;2471;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2" name="Google Shape;2472;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3" name="Google Shape;2473;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4" name="Google Shape;2474;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5" name="Google Shape;2475;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6" name="Google Shape;2476;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7" name="Google Shape;2477;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478" name="Google Shape;2478;p20"/>
                  <p:cNvGrpSpPr/>
                  <p:nvPr/>
                </p:nvGrpSpPr>
                <p:grpSpPr>
                  <a:xfrm rot="-1620964">
                    <a:off x="4134512" y="4111227"/>
                    <a:ext cx="1932661" cy="1049842"/>
                    <a:chOff x="6572441" y="3068152"/>
                    <a:chExt cx="1932833" cy="1049935"/>
                  </a:xfrm>
                </p:grpSpPr>
                <p:sp>
                  <p:nvSpPr>
                    <p:cNvPr id="2479" name="Google Shape;2479;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0" name="Google Shape;2480;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1" name="Google Shape;2481;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2" name="Google Shape;2482;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3" name="Google Shape;2483;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4" name="Google Shape;2484;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5" name="Google Shape;2485;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6" name="Google Shape;2486;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7" name="Google Shape;2487;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8" name="Google Shape;2488;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9" name="Google Shape;2489;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0" name="Google Shape;2490;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1" name="Google Shape;2491;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2" name="Google Shape;2492;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3" name="Google Shape;2493;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4" name="Google Shape;2494;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5" name="Google Shape;2495;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6" name="Google Shape;2496;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7" name="Google Shape;2497;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8" name="Google Shape;2498;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9" name="Google Shape;2499;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0" name="Google Shape;2500;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1" name="Google Shape;2501;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2" name="Google Shape;2502;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3" name="Google Shape;2503;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504" name="Google Shape;2504;p20"/>
                  <p:cNvGrpSpPr/>
                  <p:nvPr/>
                </p:nvGrpSpPr>
                <p:grpSpPr>
                  <a:xfrm rot="-1620964">
                    <a:off x="6177912" y="4111227"/>
                    <a:ext cx="1932661" cy="1049842"/>
                    <a:chOff x="6572441" y="3068152"/>
                    <a:chExt cx="1932833" cy="1049935"/>
                  </a:xfrm>
                </p:grpSpPr>
                <p:sp>
                  <p:nvSpPr>
                    <p:cNvPr id="2505" name="Google Shape;2505;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6" name="Google Shape;2506;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7" name="Google Shape;2507;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8" name="Google Shape;2508;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9" name="Google Shape;2509;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0" name="Google Shape;2510;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1" name="Google Shape;2511;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2" name="Google Shape;2512;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3" name="Google Shape;2513;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4" name="Google Shape;2514;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5" name="Google Shape;2515;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6" name="Google Shape;2516;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7" name="Google Shape;2517;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8" name="Google Shape;2518;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9" name="Google Shape;2519;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0" name="Google Shape;2520;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1" name="Google Shape;2521;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2" name="Google Shape;2522;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3" name="Google Shape;2523;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4" name="Google Shape;2524;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5" name="Google Shape;2525;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6" name="Google Shape;2526;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7" name="Google Shape;2527;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8" name="Google Shape;2528;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9" name="Google Shape;2529;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530" name="Google Shape;2530;p20"/>
                  <p:cNvGrpSpPr/>
                  <p:nvPr/>
                </p:nvGrpSpPr>
                <p:grpSpPr>
                  <a:xfrm rot="-1620964">
                    <a:off x="8227387" y="4111227"/>
                    <a:ext cx="1932661" cy="1049842"/>
                    <a:chOff x="6572441" y="3068152"/>
                    <a:chExt cx="1932833" cy="1049935"/>
                  </a:xfrm>
                </p:grpSpPr>
                <p:sp>
                  <p:nvSpPr>
                    <p:cNvPr id="2531" name="Google Shape;2531;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2" name="Google Shape;2532;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3" name="Google Shape;2533;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4" name="Google Shape;2534;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5" name="Google Shape;2535;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6" name="Google Shape;2536;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7" name="Google Shape;2537;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8" name="Google Shape;2538;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9" name="Google Shape;2539;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0" name="Google Shape;2540;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1" name="Google Shape;2541;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2" name="Google Shape;2542;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3" name="Google Shape;2543;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4" name="Google Shape;2544;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5" name="Google Shape;2545;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6" name="Google Shape;2546;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7" name="Google Shape;2547;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8" name="Google Shape;2548;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9" name="Google Shape;2549;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0" name="Google Shape;2550;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1" name="Google Shape;2551;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2" name="Google Shape;2552;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3" name="Google Shape;2553;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4" name="Google Shape;2554;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5" name="Google Shape;2555;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nvGrpSpPr>
              <p:cNvPr id="2556" name="Google Shape;2556;p20"/>
              <p:cNvGrpSpPr/>
              <p:nvPr/>
            </p:nvGrpSpPr>
            <p:grpSpPr>
              <a:xfrm>
                <a:off x="6328270" y="539497"/>
                <a:ext cx="1474523" cy="4044322"/>
                <a:chOff x="6328270" y="539497"/>
                <a:chExt cx="1474523" cy="4044322"/>
              </a:xfrm>
            </p:grpSpPr>
            <p:grpSp>
              <p:nvGrpSpPr>
                <p:cNvPr id="2557" name="Google Shape;2557;p20"/>
                <p:cNvGrpSpPr/>
                <p:nvPr/>
              </p:nvGrpSpPr>
              <p:grpSpPr>
                <a:xfrm>
                  <a:off x="7167466" y="539497"/>
                  <a:ext cx="635326" cy="717961"/>
                  <a:chOff x="5990625" y="921375"/>
                  <a:chExt cx="608725" cy="687900"/>
                </a:xfrm>
              </p:grpSpPr>
              <p:sp>
                <p:nvSpPr>
                  <p:cNvPr id="2558" name="Google Shape;2558;p20"/>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9" name="Google Shape;2559;p20"/>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0" name="Google Shape;2560;p20"/>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1" name="Google Shape;2561;p20"/>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2" name="Google Shape;2562;p20"/>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3" name="Google Shape;2563;p20"/>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4" name="Google Shape;2564;p20"/>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5" name="Google Shape;2565;p20"/>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566" name="Google Shape;2566;p20"/>
                <p:cNvGrpSpPr/>
                <p:nvPr/>
              </p:nvGrpSpPr>
              <p:grpSpPr>
                <a:xfrm>
                  <a:off x="6328270" y="2212771"/>
                  <a:ext cx="635326" cy="717961"/>
                  <a:chOff x="5990625" y="921375"/>
                  <a:chExt cx="608725" cy="687900"/>
                </a:xfrm>
              </p:grpSpPr>
              <p:sp>
                <p:nvSpPr>
                  <p:cNvPr id="2567" name="Google Shape;2567;p20"/>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8" name="Google Shape;2568;p20"/>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9" name="Google Shape;2569;p20"/>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0" name="Google Shape;2570;p20"/>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1" name="Google Shape;2571;p20"/>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2" name="Google Shape;2572;p20"/>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3" name="Google Shape;2573;p20"/>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4" name="Google Shape;2574;p20"/>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575" name="Google Shape;2575;p20"/>
                <p:cNvGrpSpPr/>
                <p:nvPr/>
              </p:nvGrpSpPr>
              <p:grpSpPr>
                <a:xfrm>
                  <a:off x="7167463" y="3865858"/>
                  <a:ext cx="635326" cy="717961"/>
                  <a:chOff x="5990625" y="921375"/>
                  <a:chExt cx="608725" cy="687900"/>
                </a:xfrm>
              </p:grpSpPr>
              <p:sp>
                <p:nvSpPr>
                  <p:cNvPr id="2576" name="Google Shape;2576;p20"/>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7" name="Google Shape;2577;p20"/>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8" name="Google Shape;2578;p20"/>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9" name="Google Shape;2579;p20"/>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0" name="Google Shape;2580;p20"/>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1" name="Google Shape;2581;p20"/>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2" name="Google Shape;2582;p20"/>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3" name="Google Shape;2583;p20"/>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spTree>
    <p:extLst>
      <p:ext uri="{BB962C8B-B14F-4D97-AF65-F5344CB8AC3E}">
        <p14:creationId xmlns:p14="http://schemas.microsoft.com/office/powerpoint/2010/main" val="7522108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2584"/>
        <p:cNvGrpSpPr/>
        <p:nvPr/>
      </p:nvGrpSpPr>
      <p:grpSpPr>
        <a:xfrm>
          <a:off x="0" y="0"/>
          <a:ext cx="0" cy="0"/>
          <a:chOff x="0" y="0"/>
          <a:chExt cx="0" cy="0"/>
        </a:xfrm>
      </p:grpSpPr>
      <p:sp>
        <p:nvSpPr>
          <p:cNvPr id="2585" name="Google Shape;2585;p21"/>
          <p:cNvSpPr txBox="1">
            <a:spLocks noGrp="1"/>
          </p:cNvSpPr>
          <p:nvPr>
            <p:ph type="title"/>
          </p:nvPr>
        </p:nvSpPr>
        <p:spPr>
          <a:xfrm>
            <a:off x="4890567" y="3189109"/>
            <a:ext cx="6350400" cy="1122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86" name="Google Shape;2586;p21"/>
          <p:cNvSpPr txBox="1">
            <a:spLocks noGrp="1"/>
          </p:cNvSpPr>
          <p:nvPr>
            <p:ph type="title" idx="2" hasCustomPrompt="1"/>
          </p:nvPr>
        </p:nvSpPr>
        <p:spPr>
          <a:xfrm>
            <a:off x="6310620" y="1041767"/>
            <a:ext cx="3510400" cy="16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587" name="Google Shape;2587;p21"/>
          <p:cNvSpPr txBox="1">
            <a:spLocks noGrp="1"/>
          </p:cNvSpPr>
          <p:nvPr>
            <p:ph type="subTitle" idx="1"/>
          </p:nvPr>
        </p:nvSpPr>
        <p:spPr>
          <a:xfrm>
            <a:off x="5397569" y="4443033"/>
            <a:ext cx="5336400" cy="76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200"/>
              <a:buNone/>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2588" name="Google Shape;2588;p21"/>
          <p:cNvSpPr/>
          <p:nvPr/>
        </p:nvSpPr>
        <p:spPr>
          <a:xfrm rot="7767533">
            <a:off x="4359208" y="2499829"/>
            <a:ext cx="102073" cy="76948"/>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589" name="Google Shape;2589;p21"/>
          <p:cNvGrpSpPr/>
          <p:nvPr/>
        </p:nvGrpSpPr>
        <p:grpSpPr>
          <a:xfrm>
            <a:off x="-99066" y="-51397"/>
            <a:ext cx="12187599" cy="6993796"/>
            <a:chOff x="-74300" y="-38548"/>
            <a:chExt cx="9140699" cy="5245347"/>
          </a:xfrm>
        </p:grpSpPr>
        <p:grpSp>
          <p:nvGrpSpPr>
            <p:cNvPr id="2590" name="Google Shape;2590;p21"/>
            <p:cNvGrpSpPr/>
            <p:nvPr/>
          </p:nvGrpSpPr>
          <p:grpSpPr>
            <a:xfrm>
              <a:off x="-74300" y="-38548"/>
              <a:ext cx="1962874" cy="5245347"/>
              <a:chOff x="-74300" y="-38548"/>
              <a:chExt cx="1962874" cy="5245347"/>
            </a:xfrm>
          </p:grpSpPr>
          <p:grpSp>
            <p:nvGrpSpPr>
              <p:cNvPr id="2591" name="Google Shape;2591;p21"/>
              <p:cNvGrpSpPr/>
              <p:nvPr/>
            </p:nvGrpSpPr>
            <p:grpSpPr>
              <a:xfrm>
                <a:off x="-74300" y="4010342"/>
                <a:ext cx="1844327" cy="1196457"/>
                <a:chOff x="5966825" y="3635467"/>
                <a:chExt cx="1844327" cy="1196457"/>
              </a:xfrm>
            </p:grpSpPr>
            <p:sp>
              <p:nvSpPr>
                <p:cNvPr id="2592" name="Google Shape;2592;p21"/>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3" name="Google Shape;2593;p21"/>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4" name="Google Shape;2594;p21"/>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5" name="Google Shape;2595;p21"/>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6" name="Google Shape;2596;p21"/>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7" name="Google Shape;2597;p21"/>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8" name="Google Shape;2598;p21"/>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9" name="Google Shape;2599;p21"/>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0" name="Google Shape;2600;p21"/>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1" name="Google Shape;2601;p21"/>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2" name="Google Shape;2602;p21"/>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3" name="Google Shape;2603;p21"/>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4" name="Google Shape;2604;p21"/>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5" name="Google Shape;2605;p21"/>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6" name="Google Shape;2606;p21"/>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7" name="Google Shape;2607;p21"/>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8" name="Google Shape;2608;p21"/>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9" name="Google Shape;2609;p21"/>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0" name="Google Shape;2610;p21"/>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1" name="Google Shape;2611;p21"/>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2" name="Google Shape;2612;p21"/>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3" name="Google Shape;2613;p21"/>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4" name="Google Shape;2614;p21"/>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5" name="Google Shape;2615;p21"/>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6" name="Google Shape;2616;p21"/>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617" name="Google Shape;2617;p21"/>
              <p:cNvGrpSpPr/>
              <p:nvPr/>
            </p:nvGrpSpPr>
            <p:grpSpPr>
              <a:xfrm flipH="1">
                <a:off x="-44259" y="-38548"/>
                <a:ext cx="1932833" cy="1049935"/>
                <a:chOff x="6572441" y="3068152"/>
                <a:chExt cx="1932833" cy="1049935"/>
              </a:xfrm>
            </p:grpSpPr>
            <p:sp>
              <p:nvSpPr>
                <p:cNvPr id="2618" name="Google Shape;2618;p2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9" name="Google Shape;2619;p2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0" name="Google Shape;2620;p2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1" name="Google Shape;2621;p2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2" name="Google Shape;2622;p2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3" name="Google Shape;2623;p2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4" name="Google Shape;2624;p2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5" name="Google Shape;2625;p2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6" name="Google Shape;2626;p2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7" name="Google Shape;2627;p2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8" name="Google Shape;2628;p2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9" name="Google Shape;2629;p2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0" name="Google Shape;2630;p2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1" name="Google Shape;2631;p2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2" name="Google Shape;2632;p2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3" name="Google Shape;2633;p2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4" name="Google Shape;2634;p2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5" name="Google Shape;2635;p2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6" name="Google Shape;2636;p2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7" name="Google Shape;2637;p2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8" name="Google Shape;2638;p2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9" name="Google Shape;2639;p2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0" name="Google Shape;2640;p2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1" name="Google Shape;2641;p2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2" name="Google Shape;2642;p2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2643" name="Google Shape;2643;p21"/>
            <p:cNvGrpSpPr/>
            <p:nvPr/>
          </p:nvGrpSpPr>
          <p:grpSpPr>
            <a:xfrm>
              <a:off x="0" y="626665"/>
              <a:ext cx="9066399" cy="4226000"/>
              <a:chOff x="0" y="626665"/>
              <a:chExt cx="9066399" cy="4226000"/>
            </a:xfrm>
          </p:grpSpPr>
          <p:grpSp>
            <p:nvGrpSpPr>
              <p:cNvPr id="2644" name="Google Shape;2644;p21"/>
              <p:cNvGrpSpPr/>
              <p:nvPr/>
            </p:nvGrpSpPr>
            <p:grpSpPr>
              <a:xfrm>
                <a:off x="0" y="923788"/>
                <a:ext cx="9066399" cy="3928877"/>
                <a:chOff x="0" y="923788"/>
                <a:chExt cx="9066399" cy="3928877"/>
              </a:xfrm>
            </p:grpSpPr>
            <p:sp>
              <p:nvSpPr>
                <p:cNvPr id="2645" name="Google Shape;2645;p21"/>
                <p:cNvSpPr/>
                <p:nvPr/>
              </p:nvSpPr>
              <p:spPr>
                <a:xfrm>
                  <a:off x="0" y="92378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6" name="Google Shape;2646;p21"/>
                <p:cNvSpPr/>
                <p:nvPr/>
              </p:nvSpPr>
              <p:spPr>
                <a:xfrm>
                  <a:off x="7155749" y="12140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7" name="Google Shape;2647;p21"/>
                <p:cNvSpPr/>
                <p:nvPr/>
              </p:nvSpPr>
              <p:spPr>
                <a:xfrm>
                  <a:off x="3096244" y="45570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648" name="Google Shape;2648;p21"/>
              <p:cNvGrpSpPr/>
              <p:nvPr/>
            </p:nvGrpSpPr>
            <p:grpSpPr>
              <a:xfrm>
                <a:off x="51713" y="626665"/>
                <a:ext cx="3798764" cy="3891006"/>
                <a:chOff x="51713" y="626665"/>
                <a:chExt cx="3798764" cy="3891006"/>
              </a:xfrm>
            </p:grpSpPr>
            <p:grpSp>
              <p:nvGrpSpPr>
                <p:cNvPr id="2649" name="Google Shape;2649;p21"/>
                <p:cNvGrpSpPr/>
                <p:nvPr/>
              </p:nvGrpSpPr>
              <p:grpSpPr>
                <a:xfrm rot="7767522">
                  <a:off x="416602" y="1375154"/>
                  <a:ext cx="3068986" cy="2394028"/>
                  <a:chOff x="6924842" y="3371250"/>
                  <a:chExt cx="2109232" cy="1678798"/>
                </a:xfrm>
              </p:grpSpPr>
              <p:sp>
                <p:nvSpPr>
                  <p:cNvPr id="2650" name="Google Shape;2650;p21"/>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1" name="Google Shape;2651;p21"/>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2" name="Google Shape;2652;p21"/>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3" name="Google Shape;2653;p21"/>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4" name="Google Shape;2654;p21"/>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5" name="Google Shape;2655;p21"/>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6" name="Google Shape;2656;p21"/>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7" name="Google Shape;2657;p21"/>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8" name="Google Shape;2658;p21"/>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9" name="Google Shape;2659;p21"/>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0" name="Google Shape;2660;p21"/>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1" name="Google Shape;2661;p21"/>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2" name="Google Shape;2662;p21"/>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3" name="Google Shape;2663;p21"/>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4" name="Google Shape;2664;p21"/>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5" name="Google Shape;2665;p21"/>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6" name="Google Shape;2666;p21"/>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7" name="Google Shape;2667;p21"/>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8" name="Google Shape;2668;p21"/>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9" name="Google Shape;2669;p21"/>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0" name="Google Shape;2670;p21"/>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1" name="Google Shape;2671;p21"/>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2" name="Google Shape;2672;p21"/>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3" name="Google Shape;2673;p21"/>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4" name="Google Shape;2674;p21"/>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5" name="Google Shape;2675;p21"/>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6" name="Google Shape;2676;p21"/>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7" name="Google Shape;2677;p21"/>
                  <p:cNvSpPr/>
                  <p:nvPr/>
                </p:nvSpPr>
                <p:spPr>
                  <a:xfrm>
                    <a:off x="6927135" y="4950638"/>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8" name="Google Shape;2678;p21"/>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9" name="Google Shape;2679;p21"/>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0" name="Google Shape;2680;p21"/>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1" name="Google Shape;2681;p21"/>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2" name="Google Shape;2682;p21"/>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3" name="Google Shape;2683;p21"/>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4" name="Google Shape;2684;p21"/>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5" name="Google Shape;2685;p21"/>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6" name="Google Shape;2686;p21"/>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7" name="Google Shape;2687;p21"/>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8" name="Google Shape;2688;p21"/>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9" name="Google Shape;2689;p21"/>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0" name="Google Shape;2690;p21"/>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1" name="Google Shape;2691;p21"/>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2" name="Google Shape;2692;p21"/>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3" name="Google Shape;2693;p21"/>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4" name="Google Shape;2694;p21"/>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695" name="Google Shape;2695;p21"/>
                <p:cNvSpPr/>
                <p:nvPr/>
              </p:nvSpPr>
              <p:spPr>
                <a:xfrm rot="7767533">
                  <a:off x="3206872" y="2194822"/>
                  <a:ext cx="155396" cy="141763"/>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6" name="Google Shape;2696;p21"/>
                <p:cNvSpPr/>
                <p:nvPr/>
              </p:nvSpPr>
              <p:spPr>
                <a:xfrm rot="-4870038">
                  <a:off x="2727078" y="2596015"/>
                  <a:ext cx="666381" cy="24568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7" name="Google Shape;2697;p21"/>
                <p:cNvSpPr/>
                <p:nvPr/>
              </p:nvSpPr>
              <p:spPr>
                <a:xfrm rot="7767533">
                  <a:off x="2573496" y="2654531"/>
                  <a:ext cx="81745" cy="85930"/>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8" name="Google Shape;2698;p21"/>
                <p:cNvSpPr/>
                <p:nvPr/>
              </p:nvSpPr>
              <p:spPr>
                <a:xfrm rot="7767533">
                  <a:off x="3084836" y="1233097"/>
                  <a:ext cx="80942" cy="76302"/>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Tree>
    <p:extLst>
      <p:ext uri="{BB962C8B-B14F-4D97-AF65-F5344CB8AC3E}">
        <p14:creationId xmlns:p14="http://schemas.microsoft.com/office/powerpoint/2010/main" val="129467609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699"/>
        <p:cNvGrpSpPr/>
        <p:nvPr/>
      </p:nvGrpSpPr>
      <p:grpSpPr>
        <a:xfrm>
          <a:off x="0" y="0"/>
          <a:ext cx="0" cy="0"/>
          <a:chOff x="0" y="0"/>
          <a:chExt cx="0" cy="0"/>
        </a:xfrm>
      </p:grpSpPr>
      <p:grpSp>
        <p:nvGrpSpPr>
          <p:cNvPr id="2700" name="Google Shape;2700;p22"/>
          <p:cNvGrpSpPr/>
          <p:nvPr/>
        </p:nvGrpSpPr>
        <p:grpSpPr>
          <a:xfrm>
            <a:off x="-165264" y="-264673"/>
            <a:ext cx="12535439" cy="7255421"/>
            <a:chOff x="-123949" y="-198505"/>
            <a:chExt cx="9401579" cy="5441566"/>
          </a:xfrm>
        </p:grpSpPr>
        <p:grpSp>
          <p:nvGrpSpPr>
            <p:cNvPr id="2701" name="Google Shape;2701;p22"/>
            <p:cNvGrpSpPr/>
            <p:nvPr/>
          </p:nvGrpSpPr>
          <p:grpSpPr>
            <a:xfrm flipH="1">
              <a:off x="0" y="-85036"/>
              <a:ext cx="9226099" cy="5291835"/>
              <a:chOff x="0" y="-85036"/>
              <a:chExt cx="9226099" cy="5291835"/>
            </a:xfrm>
          </p:grpSpPr>
          <p:grpSp>
            <p:nvGrpSpPr>
              <p:cNvPr id="2702" name="Google Shape;2702;p22"/>
              <p:cNvGrpSpPr/>
              <p:nvPr/>
            </p:nvGrpSpPr>
            <p:grpSpPr>
              <a:xfrm>
                <a:off x="0" y="4010342"/>
                <a:ext cx="1844327" cy="1196457"/>
                <a:chOff x="5966825" y="3635467"/>
                <a:chExt cx="1844327" cy="1196457"/>
              </a:xfrm>
            </p:grpSpPr>
            <p:sp>
              <p:nvSpPr>
                <p:cNvPr id="2703" name="Google Shape;2703;p22"/>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4" name="Google Shape;2704;p22"/>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5" name="Google Shape;2705;p22"/>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6" name="Google Shape;2706;p22"/>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7" name="Google Shape;2707;p22"/>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8" name="Google Shape;2708;p22"/>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9" name="Google Shape;2709;p22"/>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0" name="Google Shape;2710;p22"/>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1" name="Google Shape;2711;p22"/>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2" name="Google Shape;2712;p22"/>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3" name="Google Shape;2713;p22"/>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4" name="Google Shape;2714;p22"/>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5" name="Google Shape;2715;p22"/>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6" name="Google Shape;2716;p22"/>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7" name="Google Shape;2717;p22"/>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8" name="Google Shape;2718;p22"/>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9" name="Google Shape;2719;p22"/>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0" name="Google Shape;2720;p22"/>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1" name="Google Shape;2721;p22"/>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2" name="Google Shape;2722;p22"/>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3" name="Google Shape;2723;p22"/>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4" name="Google Shape;2724;p22"/>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5" name="Google Shape;2725;p22"/>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6" name="Google Shape;2726;p22"/>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7" name="Google Shape;2727;p22"/>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728" name="Google Shape;2728;p22"/>
              <p:cNvGrpSpPr/>
              <p:nvPr/>
            </p:nvGrpSpPr>
            <p:grpSpPr>
              <a:xfrm>
                <a:off x="7293266" y="-85036"/>
                <a:ext cx="1932833" cy="1049935"/>
                <a:chOff x="6572441" y="3068152"/>
                <a:chExt cx="1932833" cy="1049935"/>
              </a:xfrm>
            </p:grpSpPr>
            <p:sp>
              <p:nvSpPr>
                <p:cNvPr id="2729" name="Google Shape;2729;p22"/>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0" name="Google Shape;2730;p22"/>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1" name="Google Shape;2731;p22"/>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2" name="Google Shape;2732;p22"/>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3" name="Google Shape;2733;p22"/>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4" name="Google Shape;2734;p22"/>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5" name="Google Shape;2735;p22"/>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6" name="Google Shape;2736;p22"/>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7" name="Google Shape;2737;p22"/>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8" name="Google Shape;2738;p22"/>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9" name="Google Shape;2739;p22"/>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0" name="Google Shape;2740;p22"/>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1" name="Google Shape;2741;p22"/>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2" name="Google Shape;2742;p22"/>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3" name="Google Shape;2743;p22"/>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4" name="Google Shape;2744;p22"/>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5" name="Google Shape;2745;p22"/>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6" name="Google Shape;2746;p22"/>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7" name="Google Shape;2747;p22"/>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8" name="Google Shape;2748;p22"/>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9" name="Google Shape;2749;p22"/>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0" name="Google Shape;2750;p22"/>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1" name="Google Shape;2751;p22"/>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2" name="Google Shape;2752;p22"/>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3" name="Google Shape;2753;p22"/>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2754" name="Google Shape;2754;p22"/>
            <p:cNvGrpSpPr/>
            <p:nvPr/>
          </p:nvGrpSpPr>
          <p:grpSpPr>
            <a:xfrm>
              <a:off x="-123949" y="-198505"/>
              <a:ext cx="9401579" cy="5441566"/>
              <a:chOff x="-123949" y="-198505"/>
              <a:chExt cx="9401579" cy="5441566"/>
            </a:xfrm>
          </p:grpSpPr>
          <p:grpSp>
            <p:nvGrpSpPr>
              <p:cNvPr id="2755" name="Google Shape;2755;p22"/>
              <p:cNvGrpSpPr/>
              <p:nvPr/>
            </p:nvGrpSpPr>
            <p:grpSpPr>
              <a:xfrm>
                <a:off x="314657" y="1157363"/>
                <a:ext cx="8751742" cy="2484427"/>
                <a:chOff x="314657" y="1157363"/>
                <a:chExt cx="8751742" cy="2484427"/>
              </a:xfrm>
            </p:grpSpPr>
            <p:sp>
              <p:nvSpPr>
                <p:cNvPr id="2756" name="Google Shape;2756;p22"/>
                <p:cNvSpPr/>
                <p:nvPr/>
              </p:nvSpPr>
              <p:spPr>
                <a:xfrm>
                  <a:off x="743800" y="1157363"/>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7" name="Google Shape;2757;p22"/>
                <p:cNvSpPr/>
                <p:nvPr/>
              </p:nvSpPr>
              <p:spPr>
                <a:xfrm>
                  <a:off x="7155749" y="12140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8" name="Google Shape;2758;p22"/>
                <p:cNvSpPr/>
                <p:nvPr/>
              </p:nvSpPr>
              <p:spPr>
                <a:xfrm>
                  <a:off x="314657" y="334615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759" name="Google Shape;2759;p22"/>
              <p:cNvGrpSpPr/>
              <p:nvPr/>
            </p:nvGrpSpPr>
            <p:grpSpPr>
              <a:xfrm>
                <a:off x="-123949" y="-198505"/>
                <a:ext cx="9401579" cy="5441566"/>
                <a:chOff x="-123949" y="-198505"/>
                <a:chExt cx="9401579" cy="5441566"/>
              </a:xfrm>
            </p:grpSpPr>
            <p:grpSp>
              <p:nvGrpSpPr>
                <p:cNvPr id="2760" name="Google Shape;2760;p22"/>
                <p:cNvGrpSpPr/>
                <p:nvPr/>
              </p:nvGrpSpPr>
              <p:grpSpPr>
                <a:xfrm rot="1014335">
                  <a:off x="8008810" y="-58649"/>
                  <a:ext cx="1129365" cy="1126966"/>
                  <a:chOff x="1295675" y="1193725"/>
                  <a:chExt cx="1129347" cy="1126948"/>
                </a:xfrm>
              </p:grpSpPr>
              <p:sp>
                <p:nvSpPr>
                  <p:cNvPr id="2761" name="Google Shape;2761;p22"/>
                  <p:cNvSpPr/>
                  <p:nvPr/>
                </p:nvSpPr>
                <p:spPr>
                  <a:xfrm>
                    <a:off x="1608992" y="1622607"/>
                    <a:ext cx="286299" cy="349753"/>
                  </a:xfrm>
                  <a:custGeom>
                    <a:avLst/>
                    <a:gdLst/>
                    <a:ahLst/>
                    <a:cxnLst/>
                    <a:rect l="l" t="t" r="r" b="b"/>
                    <a:pathLst>
                      <a:path w="9466" h="11564" extrusionOk="0">
                        <a:moveTo>
                          <a:pt x="9359" y="1"/>
                        </a:moveTo>
                        <a:cubicBezTo>
                          <a:pt x="6954" y="394"/>
                          <a:pt x="4703" y="2108"/>
                          <a:pt x="3167" y="3966"/>
                        </a:cubicBezTo>
                        <a:cubicBezTo>
                          <a:pt x="1536" y="5918"/>
                          <a:pt x="453" y="8288"/>
                          <a:pt x="72" y="10800"/>
                        </a:cubicBezTo>
                        <a:cubicBezTo>
                          <a:pt x="0" y="11289"/>
                          <a:pt x="339" y="11564"/>
                          <a:pt x="680" y="11564"/>
                        </a:cubicBezTo>
                        <a:cubicBezTo>
                          <a:pt x="961" y="11564"/>
                          <a:pt x="1244" y="11376"/>
                          <a:pt x="1298" y="10967"/>
                        </a:cubicBezTo>
                        <a:cubicBezTo>
                          <a:pt x="1584" y="8621"/>
                          <a:pt x="2584" y="6383"/>
                          <a:pt x="4037" y="4525"/>
                        </a:cubicBezTo>
                        <a:cubicBezTo>
                          <a:pt x="5525" y="2620"/>
                          <a:pt x="7394" y="1382"/>
                          <a:pt x="9406" y="108"/>
                        </a:cubicBezTo>
                        <a:cubicBezTo>
                          <a:pt x="9466" y="72"/>
                          <a:pt x="9430" y="1"/>
                          <a:pt x="935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2" name="Google Shape;2762;p22"/>
                  <p:cNvSpPr/>
                  <p:nvPr/>
                </p:nvSpPr>
                <p:spPr>
                  <a:xfrm>
                    <a:off x="1561718" y="1523674"/>
                    <a:ext cx="338714" cy="73737"/>
                  </a:xfrm>
                  <a:custGeom>
                    <a:avLst/>
                    <a:gdLst/>
                    <a:ahLst/>
                    <a:cxnLst/>
                    <a:rect l="l" t="t" r="r" b="b"/>
                    <a:pathLst>
                      <a:path w="11199" h="2438" extrusionOk="0">
                        <a:moveTo>
                          <a:pt x="5184" y="0"/>
                        </a:moveTo>
                        <a:cubicBezTo>
                          <a:pt x="3538" y="0"/>
                          <a:pt x="1725" y="342"/>
                          <a:pt x="420" y="1224"/>
                        </a:cubicBezTo>
                        <a:cubicBezTo>
                          <a:pt x="0" y="1497"/>
                          <a:pt x="173" y="2243"/>
                          <a:pt x="637" y="2243"/>
                        </a:cubicBezTo>
                        <a:cubicBezTo>
                          <a:pt x="699" y="2243"/>
                          <a:pt x="766" y="2230"/>
                          <a:pt x="837" y="2200"/>
                        </a:cubicBezTo>
                        <a:cubicBezTo>
                          <a:pt x="1611" y="1891"/>
                          <a:pt x="2325" y="1486"/>
                          <a:pt x="3135" y="1236"/>
                        </a:cubicBezTo>
                        <a:cubicBezTo>
                          <a:pt x="4016" y="974"/>
                          <a:pt x="4921" y="831"/>
                          <a:pt x="5838" y="807"/>
                        </a:cubicBezTo>
                        <a:cubicBezTo>
                          <a:pt x="5963" y="804"/>
                          <a:pt x="6089" y="802"/>
                          <a:pt x="6217" y="802"/>
                        </a:cubicBezTo>
                        <a:cubicBezTo>
                          <a:pt x="7901" y="802"/>
                          <a:pt x="9784" y="1119"/>
                          <a:pt x="10957" y="2403"/>
                        </a:cubicBezTo>
                        <a:cubicBezTo>
                          <a:pt x="10979" y="2427"/>
                          <a:pt x="11006" y="2437"/>
                          <a:pt x="11034" y="2437"/>
                        </a:cubicBezTo>
                        <a:cubicBezTo>
                          <a:pt x="11115" y="2437"/>
                          <a:pt x="11198" y="2349"/>
                          <a:pt x="11136" y="2260"/>
                        </a:cubicBezTo>
                        <a:cubicBezTo>
                          <a:pt x="10112" y="784"/>
                          <a:pt x="8028" y="236"/>
                          <a:pt x="6338" y="57"/>
                        </a:cubicBezTo>
                        <a:cubicBezTo>
                          <a:pt x="5969" y="20"/>
                          <a:pt x="5582" y="0"/>
                          <a:pt x="518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3" name="Google Shape;2763;p22"/>
                  <p:cNvSpPr/>
                  <p:nvPr/>
                </p:nvSpPr>
                <p:spPr>
                  <a:xfrm>
                    <a:off x="1945931" y="1627053"/>
                    <a:ext cx="142393" cy="339107"/>
                  </a:xfrm>
                  <a:custGeom>
                    <a:avLst/>
                    <a:gdLst/>
                    <a:ahLst/>
                    <a:cxnLst/>
                    <a:rect l="l" t="t" r="r" b="b"/>
                    <a:pathLst>
                      <a:path w="4708" h="11212" extrusionOk="0">
                        <a:moveTo>
                          <a:pt x="161" y="1"/>
                        </a:moveTo>
                        <a:cubicBezTo>
                          <a:pt x="67" y="1"/>
                          <a:pt x="0" y="153"/>
                          <a:pt x="100" y="223"/>
                        </a:cubicBezTo>
                        <a:cubicBezTo>
                          <a:pt x="3529" y="2580"/>
                          <a:pt x="3541" y="7033"/>
                          <a:pt x="3326" y="10724"/>
                        </a:cubicBezTo>
                        <a:cubicBezTo>
                          <a:pt x="3309" y="11050"/>
                          <a:pt x="3545" y="11211"/>
                          <a:pt x="3793" y="11211"/>
                        </a:cubicBezTo>
                        <a:cubicBezTo>
                          <a:pt x="4044" y="11211"/>
                          <a:pt x="4309" y="11047"/>
                          <a:pt x="4338" y="10724"/>
                        </a:cubicBezTo>
                        <a:cubicBezTo>
                          <a:pt x="4708" y="6748"/>
                          <a:pt x="3838" y="2271"/>
                          <a:pt x="219" y="21"/>
                        </a:cubicBezTo>
                        <a:cubicBezTo>
                          <a:pt x="199" y="7"/>
                          <a:pt x="180" y="1"/>
                          <a:pt x="1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4" name="Google Shape;2764;p22"/>
                  <p:cNvSpPr/>
                  <p:nvPr/>
                </p:nvSpPr>
                <p:spPr>
                  <a:xfrm>
                    <a:off x="1962384" y="1581050"/>
                    <a:ext cx="362819" cy="163383"/>
                  </a:xfrm>
                  <a:custGeom>
                    <a:avLst/>
                    <a:gdLst/>
                    <a:ahLst/>
                    <a:cxnLst/>
                    <a:rect l="l" t="t" r="r" b="b"/>
                    <a:pathLst>
                      <a:path w="11996" h="5402" extrusionOk="0">
                        <a:moveTo>
                          <a:pt x="3244" y="1"/>
                        </a:moveTo>
                        <a:cubicBezTo>
                          <a:pt x="2189" y="1"/>
                          <a:pt x="1142" y="124"/>
                          <a:pt x="163" y="351"/>
                        </a:cubicBezTo>
                        <a:cubicBezTo>
                          <a:pt x="0" y="386"/>
                          <a:pt x="31" y="637"/>
                          <a:pt x="188" y="637"/>
                        </a:cubicBezTo>
                        <a:cubicBezTo>
                          <a:pt x="191" y="637"/>
                          <a:pt x="195" y="637"/>
                          <a:pt x="199" y="637"/>
                        </a:cubicBezTo>
                        <a:cubicBezTo>
                          <a:pt x="880" y="604"/>
                          <a:pt x="1562" y="576"/>
                          <a:pt x="2243" y="576"/>
                        </a:cubicBezTo>
                        <a:cubicBezTo>
                          <a:pt x="3800" y="576"/>
                          <a:pt x="5344" y="724"/>
                          <a:pt x="6819" y="1304"/>
                        </a:cubicBezTo>
                        <a:cubicBezTo>
                          <a:pt x="8640" y="2018"/>
                          <a:pt x="10164" y="3351"/>
                          <a:pt x="10962" y="5149"/>
                        </a:cubicBezTo>
                        <a:cubicBezTo>
                          <a:pt x="11044" y="5328"/>
                          <a:pt x="11184" y="5402"/>
                          <a:pt x="11329" y="5402"/>
                        </a:cubicBezTo>
                        <a:cubicBezTo>
                          <a:pt x="11649" y="5402"/>
                          <a:pt x="11996" y="5042"/>
                          <a:pt x="11807" y="4649"/>
                        </a:cubicBezTo>
                        <a:cubicBezTo>
                          <a:pt x="10291" y="1334"/>
                          <a:pt x="6722" y="1"/>
                          <a:pt x="324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5" name="Google Shape;2765;p22"/>
                  <p:cNvSpPr/>
                  <p:nvPr/>
                </p:nvSpPr>
                <p:spPr>
                  <a:xfrm>
                    <a:off x="1870860" y="1247744"/>
                    <a:ext cx="111967" cy="309739"/>
                  </a:xfrm>
                  <a:custGeom>
                    <a:avLst/>
                    <a:gdLst/>
                    <a:ahLst/>
                    <a:cxnLst/>
                    <a:rect l="l" t="t" r="r" b="b"/>
                    <a:pathLst>
                      <a:path w="3702" h="10241" extrusionOk="0">
                        <a:moveTo>
                          <a:pt x="743" y="1"/>
                        </a:moveTo>
                        <a:cubicBezTo>
                          <a:pt x="388" y="1"/>
                          <a:pt x="0" y="425"/>
                          <a:pt x="260" y="774"/>
                        </a:cubicBezTo>
                        <a:cubicBezTo>
                          <a:pt x="2296" y="3453"/>
                          <a:pt x="3308" y="6799"/>
                          <a:pt x="2475" y="10133"/>
                        </a:cubicBezTo>
                        <a:cubicBezTo>
                          <a:pt x="2460" y="10198"/>
                          <a:pt x="2511" y="10241"/>
                          <a:pt x="2562" y="10241"/>
                        </a:cubicBezTo>
                        <a:cubicBezTo>
                          <a:pt x="2595" y="10241"/>
                          <a:pt x="2627" y="10223"/>
                          <a:pt x="2641" y="10180"/>
                        </a:cubicBezTo>
                        <a:cubicBezTo>
                          <a:pt x="3701" y="6811"/>
                          <a:pt x="3272" y="2989"/>
                          <a:pt x="1058" y="155"/>
                        </a:cubicBezTo>
                        <a:cubicBezTo>
                          <a:pt x="973" y="47"/>
                          <a:pt x="860" y="1"/>
                          <a:pt x="74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6" name="Google Shape;2766;p22"/>
                  <p:cNvSpPr/>
                  <p:nvPr/>
                </p:nvSpPr>
                <p:spPr>
                  <a:xfrm>
                    <a:off x="2056600" y="1368030"/>
                    <a:ext cx="74584" cy="135770"/>
                  </a:xfrm>
                  <a:custGeom>
                    <a:avLst/>
                    <a:gdLst/>
                    <a:ahLst/>
                    <a:cxnLst/>
                    <a:rect l="l" t="t" r="r" b="b"/>
                    <a:pathLst>
                      <a:path w="2466" h="4489" extrusionOk="0">
                        <a:moveTo>
                          <a:pt x="2205" y="0"/>
                        </a:moveTo>
                        <a:cubicBezTo>
                          <a:pt x="2073" y="0"/>
                          <a:pt x="1936" y="84"/>
                          <a:pt x="1930" y="250"/>
                        </a:cubicBezTo>
                        <a:cubicBezTo>
                          <a:pt x="1882" y="1870"/>
                          <a:pt x="1227" y="3382"/>
                          <a:pt x="1" y="4477"/>
                        </a:cubicBezTo>
                        <a:cubicBezTo>
                          <a:pt x="1" y="4477"/>
                          <a:pt x="13" y="4489"/>
                          <a:pt x="13" y="4489"/>
                        </a:cubicBezTo>
                        <a:cubicBezTo>
                          <a:pt x="1430" y="3489"/>
                          <a:pt x="2334" y="1989"/>
                          <a:pt x="2454" y="250"/>
                        </a:cubicBezTo>
                        <a:cubicBezTo>
                          <a:pt x="2465" y="84"/>
                          <a:pt x="2337" y="0"/>
                          <a:pt x="220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7" name="Google Shape;2767;p22"/>
                  <p:cNvSpPr/>
                  <p:nvPr/>
                </p:nvSpPr>
                <p:spPr>
                  <a:xfrm>
                    <a:off x="1863450" y="1690267"/>
                    <a:ext cx="66055" cy="213832"/>
                  </a:xfrm>
                  <a:custGeom>
                    <a:avLst/>
                    <a:gdLst/>
                    <a:ahLst/>
                    <a:cxnLst/>
                    <a:rect l="l" t="t" r="r" b="b"/>
                    <a:pathLst>
                      <a:path w="2184" h="7070" extrusionOk="0">
                        <a:moveTo>
                          <a:pt x="1407" y="0"/>
                        </a:moveTo>
                        <a:cubicBezTo>
                          <a:pt x="1364" y="0"/>
                          <a:pt x="1320" y="28"/>
                          <a:pt x="1327" y="74"/>
                        </a:cubicBezTo>
                        <a:cubicBezTo>
                          <a:pt x="1553" y="2169"/>
                          <a:pt x="1779" y="4634"/>
                          <a:pt x="291" y="6348"/>
                        </a:cubicBezTo>
                        <a:cubicBezTo>
                          <a:pt x="1" y="6681"/>
                          <a:pt x="316" y="7069"/>
                          <a:pt x="628" y="7069"/>
                        </a:cubicBezTo>
                        <a:cubicBezTo>
                          <a:pt x="751" y="7069"/>
                          <a:pt x="873" y="7009"/>
                          <a:pt x="958" y="6860"/>
                        </a:cubicBezTo>
                        <a:cubicBezTo>
                          <a:pt x="2184" y="4729"/>
                          <a:pt x="1862" y="2384"/>
                          <a:pt x="1481" y="62"/>
                        </a:cubicBezTo>
                        <a:cubicBezTo>
                          <a:pt x="1476" y="19"/>
                          <a:pt x="1442" y="0"/>
                          <a:pt x="140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8" name="Google Shape;2768;p22"/>
                  <p:cNvSpPr/>
                  <p:nvPr/>
                </p:nvSpPr>
                <p:spPr>
                  <a:xfrm>
                    <a:off x="2051700" y="1645049"/>
                    <a:ext cx="167467" cy="171187"/>
                  </a:xfrm>
                  <a:custGeom>
                    <a:avLst/>
                    <a:gdLst/>
                    <a:ahLst/>
                    <a:cxnLst/>
                    <a:rect l="l" t="t" r="r" b="b"/>
                    <a:pathLst>
                      <a:path w="5537" h="5660" extrusionOk="0">
                        <a:moveTo>
                          <a:pt x="187" y="1"/>
                        </a:moveTo>
                        <a:cubicBezTo>
                          <a:pt x="44" y="1"/>
                          <a:pt x="1" y="241"/>
                          <a:pt x="163" y="295"/>
                        </a:cubicBezTo>
                        <a:cubicBezTo>
                          <a:pt x="2401" y="1033"/>
                          <a:pt x="4151" y="2974"/>
                          <a:pt x="4521" y="5331"/>
                        </a:cubicBezTo>
                        <a:cubicBezTo>
                          <a:pt x="4558" y="5561"/>
                          <a:pt x="4736" y="5660"/>
                          <a:pt x="4926" y="5660"/>
                        </a:cubicBezTo>
                        <a:cubicBezTo>
                          <a:pt x="5218" y="5660"/>
                          <a:pt x="5536" y="5427"/>
                          <a:pt x="5413" y="5081"/>
                        </a:cubicBezTo>
                        <a:cubicBezTo>
                          <a:pt x="4556" y="2664"/>
                          <a:pt x="2723" y="759"/>
                          <a:pt x="234" y="9"/>
                        </a:cubicBezTo>
                        <a:cubicBezTo>
                          <a:pt x="218" y="4"/>
                          <a:pt x="202" y="1"/>
                          <a:pt x="18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9" name="Google Shape;2769;p22"/>
                  <p:cNvSpPr/>
                  <p:nvPr/>
                </p:nvSpPr>
                <p:spPr>
                  <a:xfrm>
                    <a:off x="2088752" y="1379161"/>
                    <a:ext cx="181742" cy="147747"/>
                  </a:xfrm>
                  <a:custGeom>
                    <a:avLst/>
                    <a:gdLst/>
                    <a:ahLst/>
                    <a:cxnLst/>
                    <a:rect l="l" t="t" r="r" b="b"/>
                    <a:pathLst>
                      <a:path w="6009" h="4885" extrusionOk="0">
                        <a:moveTo>
                          <a:pt x="5613" y="1"/>
                        </a:moveTo>
                        <a:cubicBezTo>
                          <a:pt x="5484" y="1"/>
                          <a:pt x="5352" y="66"/>
                          <a:pt x="5296" y="216"/>
                        </a:cubicBezTo>
                        <a:cubicBezTo>
                          <a:pt x="4439" y="2442"/>
                          <a:pt x="2403" y="4311"/>
                          <a:pt x="45" y="4800"/>
                        </a:cubicBezTo>
                        <a:cubicBezTo>
                          <a:pt x="1" y="4811"/>
                          <a:pt x="8" y="4884"/>
                          <a:pt x="48" y="4884"/>
                        </a:cubicBezTo>
                        <a:cubicBezTo>
                          <a:pt x="51" y="4884"/>
                          <a:pt x="54" y="4884"/>
                          <a:pt x="57" y="4883"/>
                        </a:cubicBezTo>
                        <a:cubicBezTo>
                          <a:pt x="2724" y="4526"/>
                          <a:pt x="4939" y="2942"/>
                          <a:pt x="5915" y="394"/>
                        </a:cubicBezTo>
                        <a:cubicBezTo>
                          <a:pt x="6009" y="156"/>
                          <a:pt x="5813" y="1"/>
                          <a:pt x="56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0" name="Google Shape;2770;p22"/>
                  <p:cNvSpPr/>
                  <p:nvPr/>
                </p:nvSpPr>
                <p:spPr>
                  <a:xfrm>
                    <a:off x="1754111" y="1319395"/>
                    <a:ext cx="153947" cy="191905"/>
                  </a:xfrm>
                  <a:custGeom>
                    <a:avLst/>
                    <a:gdLst/>
                    <a:ahLst/>
                    <a:cxnLst/>
                    <a:rect l="l" t="t" r="r" b="b"/>
                    <a:pathLst>
                      <a:path w="5090" h="6345" extrusionOk="0">
                        <a:moveTo>
                          <a:pt x="539" y="1"/>
                        </a:moveTo>
                        <a:cubicBezTo>
                          <a:pt x="534" y="1"/>
                          <a:pt x="529" y="1"/>
                          <a:pt x="524" y="1"/>
                        </a:cubicBezTo>
                        <a:cubicBezTo>
                          <a:pt x="191" y="13"/>
                          <a:pt x="1" y="430"/>
                          <a:pt x="251" y="668"/>
                        </a:cubicBezTo>
                        <a:cubicBezTo>
                          <a:pt x="596" y="1001"/>
                          <a:pt x="1072" y="1120"/>
                          <a:pt x="1489" y="1382"/>
                        </a:cubicBezTo>
                        <a:cubicBezTo>
                          <a:pt x="1989" y="1715"/>
                          <a:pt x="2429" y="2132"/>
                          <a:pt x="2810" y="2585"/>
                        </a:cubicBezTo>
                        <a:cubicBezTo>
                          <a:pt x="3703" y="3644"/>
                          <a:pt x="4382" y="5002"/>
                          <a:pt x="4882" y="6276"/>
                        </a:cubicBezTo>
                        <a:cubicBezTo>
                          <a:pt x="4901" y="6324"/>
                          <a:pt x="4942" y="6344"/>
                          <a:pt x="4980" y="6344"/>
                        </a:cubicBezTo>
                        <a:cubicBezTo>
                          <a:pt x="5037" y="6344"/>
                          <a:pt x="5089" y="6299"/>
                          <a:pt x="5061" y="6228"/>
                        </a:cubicBezTo>
                        <a:cubicBezTo>
                          <a:pt x="4537" y="4799"/>
                          <a:pt x="4156" y="3358"/>
                          <a:pt x="3263" y="2096"/>
                        </a:cubicBezTo>
                        <a:cubicBezTo>
                          <a:pt x="2694" y="1290"/>
                          <a:pt x="1630" y="1"/>
                          <a:pt x="53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1" name="Google Shape;2771;p22"/>
                  <p:cNvSpPr/>
                  <p:nvPr/>
                </p:nvSpPr>
                <p:spPr>
                  <a:xfrm>
                    <a:off x="1714368" y="1425588"/>
                    <a:ext cx="133864" cy="62607"/>
                  </a:xfrm>
                  <a:custGeom>
                    <a:avLst/>
                    <a:gdLst/>
                    <a:ahLst/>
                    <a:cxnLst/>
                    <a:rect l="l" t="t" r="r" b="b"/>
                    <a:pathLst>
                      <a:path w="4426" h="2070" extrusionOk="0">
                        <a:moveTo>
                          <a:pt x="209" y="1"/>
                        </a:moveTo>
                        <a:cubicBezTo>
                          <a:pt x="58" y="1"/>
                          <a:pt x="1" y="230"/>
                          <a:pt x="160" y="264"/>
                        </a:cubicBezTo>
                        <a:cubicBezTo>
                          <a:pt x="1696" y="514"/>
                          <a:pt x="3112" y="1098"/>
                          <a:pt x="4351" y="2062"/>
                        </a:cubicBezTo>
                        <a:cubicBezTo>
                          <a:pt x="4359" y="2067"/>
                          <a:pt x="4367" y="2070"/>
                          <a:pt x="4376" y="2070"/>
                        </a:cubicBezTo>
                        <a:cubicBezTo>
                          <a:pt x="4404" y="2070"/>
                          <a:pt x="4426" y="2042"/>
                          <a:pt x="4398" y="2014"/>
                        </a:cubicBezTo>
                        <a:cubicBezTo>
                          <a:pt x="3220" y="955"/>
                          <a:pt x="1803" y="228"/>
                          <a:pt x="231" y="2"/>
                        </a:cubicBezTo>
                        <a:cubicBezTo>
                          <a:pt x="224" y="1"/>
                          <a:pt x="216" y="1"/>
                          <a:pt x="20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2" name="Google Shape;2772;p22"/>
                  <p:cNvSpPr/>
                  <p:nvPr/>
                </p:nvSpPr>
                <p:spPr>
                  <a:xfrm>
                    <a:off x="1705900" y="1590154"/>
                    <a:ext cx="95907" cy="35114"/>
                  </a:xfrm>
                  <a:custGeom>
                    <a:avLst/>
                    <a:gdLst/>
                    <a:ahLst/>
                    <a:cxnLst/>
                    <a:rect l="l" t="t" r="r" b="b"/>
                    <a:pathLst>
                      <a:path w="3171" h="1161" extrusionOk="0">
                        <a:moveTo>
                          <a:pt x="2986" y="1"/>
                        </a:moveTo>
                        <a:cubicBezTo>
                          <a:pt x="2979" y="1"/>
                          <a:pt x="2971" y="1"/>
                          <a:pt x="2964" y="2"/>
                        </a:cubicBezTo>
                        <a:cubicBezTo>
                          <a:pt x="1999" y="157"/>
                          <a:pt x="1059" y="419"/>
                          <a:pt x="178" y="848"/>
                        </a:cubicBezTo>
                        <a:cubicBezTo>
                          <a:pt x="1" y="931"/>
                          <a:pt x="106" y="1160"/>
                          <a:pt x="271" y="1160"/>
                        </a:cubicBezTo>
                        <a:cubicBezTo>
                          <a:pt x="294" y="1160"/>
                          <a:pt x="319" y="1156"/>
                          <a:pt x="344" y="1145"/>
                        </a:cubicBezTo>
                        <a:cubicBezTo>
                          <a:pt x="1214" y="764"/>
                          <a:pt x="2095" y="443"/>
                          <a:pt x="3023" y="241"/>
                        </a:cubicBezTo>
                        <a:cubicBezTo>
                          <a:pt x="3170" y="207"/>
                          <a:pt x="3124" y="1"/>
                          <a:pt x="298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3" name="Google Shape;2773;p22"/>
                  <p:cNvSpPr/>
                  <p:nvPr/>
                </p:nvSpPr>
                <p:spPr>
                  <a:xfrm>
                    <a:off x="2013833" y="1320817"/>
                    <a:ext cx="32362" cy="98326"/>
                  </a:xfrm>
                  <a:custGeom>
                    <a:avLst/>
                    <a:gdLst/>
                    <a:ahLst/>
                    <a:cxnLst/>
                    <a:rect l="l" t="t" r="r" b="b"/>
                    <a:pathLst>
                      <a:path w="1070" h="3251" extrusionOk="0">
                        <a:moveTo>
                          <a:pt x="108" y="0"/>
                        </a:moveTo>
                        <a:cubicBezTo>
                          <a:pt x="53" y="0"/>
                          <a:pt x="1" y="55"/>
                          <a:pt x="34" y="121"/>
                        </a:cubicBezTo>
                        <a:cubicBezTo>
                          <a:pt x="510" y="1145"/>
                          <a:pt x="915" y="2085"/>
                          <a:pt x="1022" y="3228"/>
                        </a:cubicBezTo>
                        <a:cubicBezTo>
                          <a:pt x="1022" y="3241"/>
                          <a:pt x="1036" y="3251"/>
                          <a:pt x="1049" y="3251"/>
                        </a:cubicBezTo>
                        <a:cubicBezTo>
                          <a:pt x="1060" y="3251"/>
                          <a:pt x="1070" y="3244"/>
                          <a:pt x="1070" y="3228"/>
                        </a:cubicBezTo>
                        <a:cubicBezTo>
                          <a:pt x="1046" y="2133"/>
                          <a:pt x="820" y="942"/>
                          <a:pt x="177" y="37"/>
                        </a:cubicBezTo>
                        <a:cubicBezTo>
                          <a:pt x="158" y="11"/>
                          <a:pt x="133" y="0"/>
                          <a:pt x="10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4" name="Google Shape;2774;p22"/>
                  <p:cNvSpPr/>
                  <p:nvPr/>
                </p:nvSpPr>
                <p:spPr>
                  <a:xfrm>
                    <a:off x="2171262" y="1551107"/>
                    <a:ext cx="89041" cy="22260"/>
                  </a:xfrm>
                  <a:custGeom>
                    <a:avLst/>
                    <a:gdLst/>
                    <a:ahLst/>
                    <a:cxnLst/>
                    <a:rect l="l" t="t" r="r" b="b"/>
                    <a:pathLst>
                      <a:path w="2944" h="736" extrusionOk="0">
                        <a:moveTo>
                          <a:pt x="865" y="0"/>
                        </a:moveTo>
                        <a:cubicBezTo>
                          <a:pt x="602" y="0"/>
                          <a:pt x="336" y="27"/>
                          <a:pt x="67" y="79"/>
                        </a:cubicBezTo>
                        <a:cubicBezTo>
                          <a:pt x="1" y="90"/>
                          <a:pt x="27" y="163"/>
                          <a:pt x="80" y="163"/>
                        </a:cubicBezTo>
                        <a:cubicBezTo>
                          <a:pt x="83" y="163"/>
                          <a:pt x="87" y="163"/>
                          <a:pt x="91" y="162"/>
                        </a:cubicBezTo>
                        <a:cubicBezTo>
                          <a:pt x="284" y="136"/>
                          <a:pt x="475" y="122"/>
                          <a:pt x="665" y="122"/>
                        </a:cubicBezTo>
                        <a:cubicBezTo>
                          <a:pt x="1402" y="122"/>
                          <a:pt x="2114" y="324"/>
                          <a:pt x="2758" y="722"/>
                        </a:cubicBezTo>
                        <a:cubicBezTo>
                          <a:pt x="2775" y="731"/>
                          <a:pt x="2791" y="735"/>
                          <a:pt x="2807" y="735"/>
                        </a:cubicBezTo>
                        <a:cubicBezTo>
                          <a:pt x="2890" y="735"/>
                          <a:pt x="2944" y="616"/>
                          <a:pt x="2854" y="555"/>
                        </a:cubicBezTo>
                        <a:cubicBezTo>
                          <a:pt x="2232" y="184"/>
                          <a:pt x="1560" y="0"/>
                          <a:pt x="86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5" name="Google Shape;2775;p22"/>
                  <p:cNvSpPr/>
                  <p:nvPr/>
                </p:nvSpPr>
                <p:spPr>
                  <a:xfrm>
                    <a:off x="1969432" y="1737238"/>
                    <a:ext cx="26706" cy="81389"/>
                  </a:xfrm>
                  <a:custGeom>
                    <a:avLst/>
                    <a:gdLst/>
                    <a:ahLst/>
                    <a:cxnLst/>
                    <a:rect l="l" t="t" r="r" b="b"/>
                    <a:pathLst>
                      <a:path w="883" h="2691" extrusionOk="0">
                        <a:moveTo>
                          <a:pt x="83" y="1"/>
                        </a:moveTo>
                        <a:cubicBezTo>
                          <a:pt x="43" y="1"/>
                          <a:pt x="1" y="44"/>
                          <a:pt x="25" y="92"/>
                        </a:cubicBezTo>
                        <a:cubicBezTo>
                          <a:pt x="490" y="866"/>
                          <a:pt x="633" y="1700"/>
                          <a:pt x="549" y="2593"/>
                        </a:cubicBezTo>
                        <a:cubicBezTo>
                          <a:pt x="542" y="2653"/>
                          <a:pt x="604" y="2691"/>
                          <a:pt x="661" y="2691"/>
                        </a:cubicBezTo>
                        <a:cubicBezTo>
                          <a:pt x="705" y="2691"/>
                          <a:pt x="746" y="2668"/>
                          <a:pt x="752" y="2617"/>
                        </a:cubicBezTo>
                        <a:cubicBezTo>
                          <a:pt x="883" y="1688"/>
                          <a:pt x="633" y="807"/>
                          <a:pt x="132" y="33"/>
                        </a:cubicBezTo>
                        <a:cubicBezTo>
                          <a:pt x="121" y="10"/>
                          <a:pt x="102" y="1"/>
                          <a:pt x="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6" name="Google Shape;2776;p22"/>
                  <p:cNvSpPr/>
                  <p:nvPr/>
                </p:nvSpPr>
                <p:spPr>
                  <a:xfrm>
                    <a:off x="1295675" y="1481209"/>
                    <a:ext cx="150197" cy="403257"/>
                  </a:xfrm>
                  <a:custGeom>
                    <a:avLst/>
                    <a:gdLst/>
                    <a:ahLst/>
                    <a:cxnLst/>
                    <a:rect l="l" t="t" r="r" b="b"/>
                    <a:pathLst>
                      <a:path w="4966" h="13333" extrusionOk="0">
                        <a:moveTo>
                          <a:pt x="2741" y="7051"/>
                        </a:moveTo>
                        <a:cubicBezTo>
                          <a:pt x="2805" y="7051"/>
                          <a:pt x="2870" y="7057"/>
                          <a:pt x="2942" y="7069"/>
                        </a:cubicBezTo>
                        <a:cubicBezTo>
                          <a:pt x="3180" y="7117"/>
                          <a:pt x="3954" y="7641"/>
                          <a:pt x="3728" y="7772"/>
                        </a:cubicBezTo>
                        <a:cubicBezTo>
                          <a:pt x="3706" y="7785"/>
                          <a:pt x="3680" y="7790"/>
                          <a:pt x="3650" y="7790"/>
                        </a:cubicBezTo>
                        <a:cubicBezTo>
                          <a:pt x="3436" y="7790"/>
                          <a:pt x="3045" y="7486"/>
                          <a:pt x="2930" y="7402"/>
                        </a:cubicBezTo>
                        <a:cubicBezTo>
                          <a:pt x="2799" y="7307"/>
                          <a:pt x="2668" y="7188"/>
                          <a:pt x="2549" y="7069"/>
                        </a:cubicBezTo>
                        <a:cubicBezTo>
                          <a:pt x="2614" y="7057"/>
                          <a:pt x="2677" y="7051"/>
                          <a:pt x="2741" y="7051"/>
                        </a:cubicBezTo>
                        <a:close/>
                        <a:moveTo>
                          <a:pt x="3551" y="0"/>
                        </a:moveTo>
                        <a:cubicBezTo>
                          <a:pt x="3501" y="0"/>
                          <a:pt x="3448" y="10"/>
                          <a:pt x="3394" y="33"/>
                        </a:cubicBezTo>
                        <a:cubicBezTo>
                          <a:pt x="1323" y="902"/>
                          <a:pt x="1" y="3366"/>
                          <a:pt x="406" y="5557"/>
                        </a:cubicBezTo>
                        <a:cubicBezTo>
                          <a:pt x="525" y="6248"/>
                          <a:pt x="811" y="6914"/>
                          <a:pt x="1239" y="7474"/>
                        </a:cubicBezTo>
                        <a:cubicBezTo>
                          <a:pt x="13" y="9284"/>
                          <a:pt x="1346" y="11986"/>
                          <a:pt x="2716" y="13296"/>
                        </a:cubicBezTo>
                        <a:cubicBezTo>
                          <a:pt x="2741" y="13322"/>
                          <a:pt x="2769" y="13332"/>
                          <a:pt x="2796" y="13332"/>
                        </a:cubicBezTo>
                        <a:cubicBezTo>
                          <a:pt x="2882" y="13332"/>
                          <a:pt x="2955" y="13223"/>
                          <a:pt x="2882" y="13141"/>
                        </a:cubicBezTo>
                        <a:cubicBezTo>
                          <a:pt x="1823" y="11998"/>
                          <a:pt x="870" y="10212"/>
                          <a:pt x="1203" y="8605"/>
                        </a:cubicBezTo>
                        <a:cubicBezTo>
                          <a:pt x="1251" y="8331"/>
                          <a:pt x="1358" y="8057"/>
                          <a:pt x="1513" y="7819"/>
                        </a:cubicBezTo>
                        <a:cubicBezTo>
                          <a:pt x="1668" y="7974"/>
                          <a:pt x="1834" y="8129"/>
                          <a:pt x="2013" y="8272"/>
                        </a:cubicBezTo>
                        <a:cubicBezTo>
                          <a:pt x="2412" y="8579"/>
                          <a:pt x="3040" y="8931"/>
                          <a:pt x="3601" y="8931"/>
                        </a:cubicBezTo>
                        <a:cubicBezTo>
                          <a:pt x="3910" y="8931"/>
                          <a:pt x="4198" y="8824"/>
                          <a:pt x="4418" y="8545"/>
                        </a:cubicBezTo>
                        <a:cubicBezTo>
                          <a:pt x="4966" y="7855"/>
                          <a:pt x="4299" y="6950"/>
                          <a:pt x="3632" y="6641"/>
                        </a:cubicBezTo>
                        <a:cubicBezTo>
                          <a:pt x="3401" y="6536"/>
                          <a:pt x="3164" y="6489"/>
                          <a:pt x="2932" y="6489"/>
                        </a:cubicBezTo>
                        <a:cubicBezTo>
                          <a:pt x="2685" y="6489"/>
                          <a:pt x="2442" y="6542"/>
                          <a:pt x="2215" y="6641"/>
                        </a:cubicBezTo>
                        <a:cubicBezTo>
                          <a:pt x="1751" y="5938"/>
                          <a:pt x="1549" y="5045"/>
                          <a:pt x="1668" y="4212"/>
                        </a:cubicBezTo>
                        <a:cubicBezTo>
                          <a:pt x="1858" y="2723"/>
                          <a:pt x="2835" y="1818"/>
                          <a:pt x="3870" y="866"/>
                        </a:cubicBezTo>
                        <a:cubicBezTo>
                          <a:pt x="4176" y="582"/>
                          <a:pt x="3932" y="0"/>
                          <a:pt x="355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7" name="Google Shape;2777;p22"/>
                  <p:cNvSpPr/>
                  <p:nvPr/>
                </p:nvSpPr>
                <p:spPr>
                  <a:xfrm>
                    <a:off x="1860184" y="2128616"/>
                    <a:ext cx="326192" cy="12270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8" name="Google Shape;2778;p22"/>
                  <p:cNvSpPr/>
                  <p:nvPr/>
                </p:nvSpPr>
                <p:spPr>
                  <a:xfrm>
                    <a:off x="2034279" y="1936133"/>
                    <a:ext cx="305263" cy="131142"/>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9" name="Google Shape;2779;p22"/>
                  <p:cNvSpPr/>
                  <p:nvPr/>
                </p:nvSpPr>
                <p:spPr>
                  <a:xfrm>
                    <a:off x="1506368" y="1701548"/>
                    <a:ext cx="103952" cy="166862"/>
                  </a:xfrm>
                  <a:custGeom>
                    <a:avLst/>
                    <a:gdLst/>
                    <a:ahLst/>
                    <a:cxnLst/>
                    <a:rect l="l" t="t" r="r" b="b"/>
                    <a:pathLst>
                      <a:path w="3437" h="5517" extrusionOk="0">
                        <a:moveTo>
                          <a:pt x="2843" y="0"/>
                        </a:moveTo>
                        <a:cubicBezTo>
                          <a:pt x="2775" y="0"/>
                          <a:pt x="2703" y="21"/>
                          <a:pt x="2631" y="70"/>
                        </a:cubicBezTo>
                        <a:cubicBezTo>
                          <a:pt x="881" y="1237"/>
                          <a:pt x="0" y="3368"/>
                          <a:pt x="357" y="5440"/>
                        </a:cubicBezTo>
                        <a:cubicBezTo>
                          <a:pt x="368" y="5492"/>
                          <a:pt x="413" y="5517"/>
                          <a:pt x="459" y="5517"/>
                        </a:cubicBezTo>
                        <a:cubicBezTo>
                          <a:pt x="518" y="5517"/>
                          <a:pt x="578" y="5477"/>
                          <a:pt x="572" y="5404"/>
                        </a:cubicBezTo>
                        <a:cubicBezTo>
                          <a:pt x="464" y="3487"/>
                          <a:pt x="1417" y="1772"/>
                          <a:pt x="3048" y="784"/>
                        </a:cubicBezTo>
                        <a:cubicBezTo>
                          <a:pt x="3437" y="555"/>
                          <a:pt x="3191" y="0"/>
                          <a:pt x="284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0" name="Google Shape;2780;p22"/>
                  <p:cNvSpPr/>
                  <p:nvPr/>
                </p:nvSpPr>
                <p:spPr>
                  <a:xfrm>
                    <a:off x="2330295" y="1831453"/>
                    <a:ext cx="94727" cy="85140"/>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1" name="Google Shape;2781;p22"/>
                  <p:cNvSpPr/>
                  <p:nvPr/>
                </p:nvSpPr>
                <p:spPr>
                  <a:xfrm>
                    <a:off x="1860002" y="1207063"/>
                    <a:ext cx="24861" cy="19478"/>
                  </a:xfrm>
                  <a:custGeom>
                    <a:avLst/>
                    <a:gdLst/>
                    <a:ahLst/>
                    <a:cxnLst/>
                    <a:rect l="l" t="t" r="r" b="b"/>
                    <a:pathLst>
                      <a:path w="822" h="644" extrusionOk="0">
                        <a:moveTo>
                          <a:pt x="417" y="0"/>
                        </a:moveTo>
                        <a:cubicBezTo>
                          <a:pt x="0" y="0"/>
                          <a:pt x="0" y="643"/>
                          <a:pt x="417" y="643"/>
                        </a:cubicBezTo>
                        <a:cubicBezTo>
                          <a:pt x="822" y="643"/>
                          <a:pt x="822" y="0"/>
                          <a:pt x="41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2" name="Google Shape;2782;p22"/>
                  <p:cNvSpPr/>
                  <p:nvPr/>
                </p:nvSpPr>
                <p:spPr>
                  <a:xfrm>
                    <a:off x="2337856" y="1755899"/>
                    <a:ext cx="24892" cy="22623"/>
                  </a:xfrm>
                  <a:custGeom>
                    <a:avLst/>
                    <a:gdLst/>
                    <a:ahLst/>
                    <a:cxnLst/>
                    <a:rect l="l" t="t" r="r" b="b"/>
                    <a:pathLst>
                      <a:path w="823" h="748" extrusionOk="0">
                        <a:moveTo>
                          <a:pt x="460" y="1"/>
                        </a:moveTo>
                        <a:cubicBezTo>
                          <a:pt x="378" y="1"/>
                          <a:pt x="297" y="31"/>
                          <a:pt x="239" y="95"/>
                        </a:cubicBezTo>
                        <a:cubicBezTo>
                          <a:pt x="203" y="130"/>
                          <a:pt x="167" y="166"/>
                          <a:pt x="132" y="214"/>
                        </a:cubicBezTo>
                        <a:cubicBezTo>
                          <a:pt x="24" y="333"/>
                          <a:pt x="1" y="535"/>
                          <a:pt x="132" y="654"/>
                        </a:cubicBezTo>
                        <a:cubicBezTo>
                          <a:pt x="195" y="718"/>
                          <a:pt x="274" y="748"/>
                          <a:pt x="352" y="748"/>
                        </a:cubicBezTo>
                        <a:cubicBezTo>
                          <a:pt x="434" y="748"/>
                          <a:pt x="517" y="715"/>
                          <a:pt x="584" y="654"/>
                        </a:cubicBezTo>
                        <a:cubicBezTo>
                          <a:pt x="620" y="630"/>
                          <a:pt x="655" y="595"/>
                          <a:pt x="691" y="559"/>
                        </a:cubicBezTo>
                        <a:cubicBezTo>
                          <a:pt x="822" y="440"/>
                          <a:pt x="822" y="214"/>
                          <a:pt x="703" y="95"/>
                        </a:cubicBezTo>
                        <a:cubicBezTo>
                          <a:pt x="636" y="34"/>
                          <a:pt x="547" y="1"/>
                          <a:pt x="46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3" name="Google Shape;2783;p22"/>
                  <p:cNvSpPr/>
                  <p:nvPr/>
                </p:nvSpPr>
                <p:spPr>
                  <a:xfrm>
                    <a:off x="1965923" y="1859218"/>
                    <a:ext cx="24771" cy="22351"/>
                  </a:xfrm>
                  <a:custGeom>
                    <a:avLst/>
                    <a:gdLst/>
                    <a:ahLst/>
                    <a:cxnLst/>
                    <a:rect l="l" t="t" r="r" b="b"/>
                    <a:pathLst>
                      <a:path w="819" h="739" extrusionOk="0">
                        <a:moveTo>
                          <a:pt x="415" y="0"/>
                        </a:moveTo>
                        <a:cubicBezTo>
                          <a:pt x="284" y="12"/>
                          <a:pt x="141" y="84"/>
                          <a:pt x="118" y="215"/>
                        </a:cubicBezTo>
                        <a:cubicBezTo>
                          <a:pt x="118" y="231"/>
                          <a:pt x="106" y="264"/>
                          <a:pt x="111" y="264"/>
                        </a:cubicBezTo>
                        <a:cubicBezTo>
                          <a:pt x="113" y="264"/>
                          <a:pt x="118" y="258"/>
                          <a:pt x="128" y="242"/>
                        </a:cubicBezTo>
                        <a:lnTo>
                          <a:pt x="128" y="242"/>
                        </a:lnTo>
                        <a:cubicBezTo>
                          <a:pt x="0" y="455"/>
                          <a:pt x="166" y="739"/>
                          <a:pt x="415" y="739"/>
                        </a:cubicBezTo>
                        <a:cubicBezTo>
                          <a:pt x="652" y="739"/>
                          <a:pt x="818" y="455"/>
                          <a:pt x="691" y="242"/>
                        </a:cubicBezTo>
                        <a:lnTo>
                          <a:pt x="691" y="242"/>
                        </a:lnTo>
                        <a:cubicBezTo>
                          <a:pt x="701" y="258"/>
                          <a:pt x="706" y="264"/>
                          <a:pt x="708" y="264"/>
                        </a:cubicBezTo>
                        <a:cubicBezTo>
                          <a:pt x="712" y="264"/>
                          <a:pt x="701" y="231"/>
                          <a:pt x="701" y="215"/>
                        </a:cubicBezTo>
                        <a:cubicBezTo>
                          <a:pt x="677" y="96"/>
                          <a:pt x="534" y="0"/>
                          <a:pt x="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4" name="Google Shape;2784;p22"/>
                  <p:cNvSpPr/>
                  <p:nvPr/>
                </p:nvSpPr>
                <p:spPr>
                  <a:xfrm>
                    <a:off x="1412364" y="1390109"/>
                    <a:ext cx="103740" cy="94667"/>
                  </a:xfrm>
                  <a:custGeom>
                    <a:avLst/>
                    <a:gdLst/>
                    <a:ahLst/>
                    <a:cxnLst/>
                    <a:rect l="l" t="t" r="r" b="b"/>
                    <a:pathLst>
                      <a:path w="3430" h="3130" extrusionOk="0">
                        <a:moveTo>
                          <a:pt x="1989" y="1866"/>
                        </a:moveTo>
                        <a:cubicBezTo>
                          <a:pt x="1965" y="1925"/>
                          <a:pt x="1953" y="1985"/>
                          <a:pt x="1929" y="2056"/>
                        </a:cubicBezTo>
                        <a:cubicBezTo>
                          <a:pt x="1906" y="1997"/>
                          <a:pt x="1882" y="1925"/>
                          <a:pt x="1858" y="1866"/>
                        </a:cubicBezTo>
                        <a:close/>
                        <a:moveTo>
                          <a:pt x="945" y="0"/>
                        </a:moveTo>
                        <a:cubicBezTo>
                          <a:pt x="772" y="0"/>
                          <a:pt x="591" y="152"/>
                          <a:pt x="667" y="342"/>
                        </a:cubicBezTo>
                        <a:cubicBezTo>
                          <a:pt x="751" y="568"/>
                          <a:pt x="846" y="794"/>
                          <a:pt x="929" y="1020"/>
                        </a:cubicBezTo>
                        <a:cubicBezTo>
                          <a:pt x="751" y="1116"/>
                          <a:pt x="560" y="1211"/>
                          <a:pt x="382" y="1318"/>
                        </a:cubicBezTo>
                        <a:cubicBezTo>
                          <a:pt x="358" y="1318"/>
                          <a:pt x="334" y="1318"/>
                          <a:pt x="322" y="1330"/>
                        </a:cubicBezTo>
                        <a:cubicBezTo>
                          <a:pt x="1" y="1390"/>
                          <a:pt x="96" y="1854"/>
                          <a:pt x="393" y="1866"/>
                        </a:cubicBezTo>
                        <a:cubicBezTo>
                          <a:pt x="679" y="1878"/>
                          <a:pt x="977" y="1878"/>
                          <a:pt x="1275" y="1878"/>
                        </a:cubicBezTo>
                        <a:cubicBezTo>
                          <a:pt x="1405" y="2223"/>
                          <a:pt x="1548" y="2580"/>
                          <a:pt x="1691" y="2937"/>
                        </a:cubicBezTo>
                        <a:cubicBezTo>
                          <a:pt x="1741" y="3061"/>
                          <a:pt x="1857" y="3130"/>
                          <a:pt x="1969" y="3130"/>
                        </a:cubicBezTo>
                        <a:cubicBezTo>
                          <a:pt x="2074" y="3130"/>
                          <a:pt x="2175" y="3070"/>
                          <a:pt x="2215" y="2937"/>
                        </a:cubicBezTo>
                        <a:cubicBezTo>
                          <a:pt x="2334" y="2568"/>
                          <a:pt x="2441" y="2199"/>
                          <a:pt x="2548" y="1830"/>
                        </a:cubicBezTo>
                        <a:cubicBezTo>
                          <a:pt x="2727" y="1818"/>
                          <a:pt x="2894" y="1818"/>
                          <a:pt x="3060" y="1806"/>
                        </a:cubicBezTo>
                        <a:cubicBezTo>
                          <a:pt x="3322" y="1782"/>
                          <a:pt x="3430" y="1449"/>
                          <a:pt x="3203" y="1306"/>
                        </a:cubicBezTo>
                        <a:cubicBezTo>
                          <a:pt x="3060" y="1211"/>
                          <a:pt x="2929" y="1128"/>
                          <a:pt x="2787" y="1044"/>
                        </a:cubicBezTo>
                        <a:cubicBezTo>
                          <a:pt x="2858" y="830"/>
                          <a:pt x="2918" y="616"/>
                          <a:pt x="2989" y="401"/>
                        </a:cubicBezTo>
                        <a:cubicBezTo>
                          <a:pt x="3037" y="229"/>
                          <a:pt x="2893" y="88"/>
                          <a:pt x="2742" y="88"/>
                        </a:cubicBezTo>
                        <a:cubicBezTo>
                          <a:pt x="2705" y="88"/>
                          <a:pt x="2667" y="97"/>
                          <a:pt x="2632" y="116"/>
                        </a:cubicBezTo>
                        <a:cubicBezTo>
                          <a:pt x="2382" y="247"/>
                          <a:pt x="2144" y="378"/>
                          <a:pt x="1906" y="497"/>
                        </a:cubicBezTo>
                        <a:cubicBezTo>
                          <a:pt x="1632" y="342"/>
                          <a:pt x="1358" y="175"/>
                          <a:pt x="1072" y="32"/>
                        </a:cubicBezTo>
                        <a:cubicBezTo>
                          <a:pt x="1033" y="10"/>
                          <a:pt x="989" y="0"/>
                          <a:pt x="9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5" name="Google Shape;2785;p22"/>
                  <p:cNvSpPr/>
                  <p:nvPr/>
                </p:nvSpPr>
                <p:spPr>
                  <a:xfrm>
                    <a:off x="2184933" y="2240645"/>
                    <a:ext cx="97147" cy="80028"/>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6" name="Google Shape;2786;p22"/>
                  <p:cNvSpPr/>
                  <p:nvPr/>
                </p:nvSpPr>
                <p:spPr>
                  <a:xfrm>
                    <a:off x="2303285" y="1193725"/>
                    <a:ext cx="50812" cy="39651"/>
                  </a:xfrm>
                  <a:custGeom>
                    <a:avLst/>
                    <a:gdLst/>
                    <a:ahLst/>
                    <a:cxnLst/>
                    <a:rect l="l" t="t" r="r" b="b"/>
                    <a:pathLst>
                      <a:path w="1680" h="1311" extrusionOk="0">
                        <a:moveTo>
                          <a:pt x="846" y="1"/>
                        </a:moveTo>
                        <a:cubicBezTo>
                          <a:pt x="1" y="1"/>
                          <a:pt x="1" y="1310"/>
                          <a:pt x="846" y="1310"/>
                        </a:cubicBezTo>
                        <a:cubicBezTo>
                          <a:pt x="1679" y="1310"/>
                          <a:pt x="1679" y="1"/>
                          <a:pt x="84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7" name="Google Shape;2787;p22"/>
                  <p:cNvSpPr/>
                  <p:nvPr/>
                </p:nvSpPr>
                <p:spPr>
                  <a:xfrm>
                    <a:off x="2390787" y="1363645"/>
                    <a:ext cx="23621" cy="17391"/>
                  </a:xfrm>
                  <a:custGeom>
                    <a:avLst/>
                    <a:gdLst/>
                    <a:ahLst/>
                    <a:cxnLst/>
                    <a:rect l="l" t="t" r="r" b="b"/>
                    <a:pathLst>
                      <a:path w="781" h="575" extrusionOk="0">
                        <a:moveTo>
                          <a:pt x="458" y="1"/>
                        </a:moveTo>
                        <a:cubicBezTo>
                          <a:pt x="449" y="1"/>
                          <a:pt x="439" y="1"/>
                          <a:pt x="429" y="2"/>
                        </a:cubicBezTo>
                        <a:lnTo>
                          <a:pt x="358" y="2"/>
                        </a:lnTo>
                        <a:cubicBezTo>
                          <a:pt x="1" y="38"/>
                          <a:pt x="1" y="538"/>
                          <a:pt x="358" y="562"/>
                        </a:cubicBezTo>
                        <a:cubicBezTo>
                          <a:pt x="382" y="562"/>
                          <a:pt x="406" y="562"/>
                          <a:pt x="429" y="574"/>
                        </a:cubicBezTo>
                        <a:cubicBezTo>
                          <a:pt x="436" y="574"/>
                          <a:pt x="443" y="575"/>
                          <a:pt x="449" y="575"/>
                        </a:cubicBezTo>
                        <a:cubicBezTo>
                          <a:pt x="777" y="575"/>
                          <a:pt x="780" y="1"/>
                          <a:pt x="458"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8" name="Google Shape;2788;p22"/>
                  <p:cNvSpPr/>
                  <p:nvPr/>
                </p:nvSpPr>
                <p:spPr>
                  <a:xfrm>
                    <a:off x="2378204" y="2159194"/>
                    <a:ext cx="39984" cy="40377"/>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9" name="Google Shape;2789;p22"/>
                  <p:cNvSpPr/>
                  <p:nvPr/>
                </p:nvSpPr>
                <p:spPr>
                  <a:xfrm>
                    <a:off x="1500228" y="1199290"/>
                    <a:ext cx="19841" cy="15213"/>
                  </a:xfrm>
                  <a:custGeom>
                    <a:avLst/>
                    <a:gdLst/>
                    <a:ahLst/>
                    <a:cxnLst/>
                    <a:rect l="l" t="t" r="r" b="b"/>
                    <a:pathLst>
                      <a:path w="656" h="503" extrusionOk="0">
                        <a:moveTo>
                          <a:pt x="387" y="0"/>
                        </a:moveTo>
                        <a:cubicBezTo>
                          <a:pt x="365" y="0"/>
                          <a:pt x="344" y="3"/>
                          <a:pt x="322" y="7"/>
                        </a:cubicBezTo>
                        <a:lnTo>
                          <a:pt x="215" y="19"/>
                        </a:lnTo>
                        <a:cubicBezTo>
                          <a:pt x="1" y="79"/>
                          <a:pt x="1" y="424"/>
                          <a:pt x="215" y="483"/>
                        </a:cubicBezTo>
                        <a:lnTo>
                          <a:pt x="322" y="495"/>
                        </a:lnTo>
                        <a:cubicBezTo>
                          <a:pt x="344" y="500"/>
                          <a:pt x="365" y="502"/>
                          <a:pt x="386" y="502"/>
                        </a:cubicBezTo>
                        <a:cubicBezTo>
                          <a:pt x="529" y="502"/>
                          <a:pt x="656" y="401"/>
                          <a:pt x="656" y="245"/>
                        </a:cubicBezTo>
                        <a:cubicBezTo>
                          <a:pt x="656" y="100"/>
                          <a:pt x="529" y="0"/>
                          <a:pt x="38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0" name="Google Shape;2790;p22"/>
                  <p:cNvSpPr/>
                  <p:nvPr/>
                </p:nvSpPr>
                <p:spPr>
                  <a:xfrm>
                    <a:off x="1627351" y="1291327"/>
                    <a:ext cx="20930" cy="16242"/>
                  </a:xfrm>
                  <a:custGeom>
                    <a:avLst/>
                    <a:gdLst/>
                    <a:ahLst/>
                    <a:cxnLst/>
                    <a:rect l="l" t="t" r="r" b="b"/>
                    <a:pathLst>
                      <a:path w="692" h="537" extrusionOk="0">
                        <a:moveTo>
                          <a:pt x="346" y="0"/>
                        </a:moveTo>
                        <a:cubicBezTo>
                          <a:pt x="1" y="0"/>
                          <a:pt x="1" y="536"/>
                          <a:pt x="346" y="536"/>
                        </a:cubicBezTo>
                        <a:cubicBezTo>
                          <a:pt x="691" y="536"/>
                          <a:pt x="691" y="0"/>
                          <a:pt x="34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1" name="Google Shape;2791;p22"/>
                  <p:cNvSpPr/>
                  <p:nvPr/>
                </p:nvSpPr>
                <p:spPr>
                  <a:xfrm>
                    <a:off x="1843064" y="1983104"/>
                    <a:ext cx="19115" cy="14790"/>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2" name="Google Shape;2792;p22"/>
                  <p:cNvSpPr/>
                  <p:nvPr/>
                </p:nvSpPr>
                <p:spPr>
                  <a:xfrm>
                    <a:off x="2326333" y="1487591"/>
                    <a:ext cx="18026" cy="18570"/>
                  </a:xfrm>
                  <a:custGeom>
                    <a:avLst/>
                    <a:gdLst/>
                    <a:ahLst/>
                    <a:cxnLst/>
                    <a:rect l="l" t="t" r="r" b="b"/>
                    <a:pathLst>
                      <a:path w="596" h="614" extrusionOk="0">
                        <a:moveTo>
                          <a:pt x="298" y="0"/>
                        </a:moveTo>
                        <a:cubicBezTo>
                          <a:pt x="155" y="0"/>
                          <a:pt x="1" y="83"/>
                          <a:pt x="13" y="274"/>
                        </a:cubicBezTo>
                        <a:cubicBezTo>
                          <a:pt x="13" y="298"/>
                          <a:pt x="13" y="322"/>
                          <a:pt x="13" y="345"/>
                        </a:cubicBezTo>
                        <a:cubicBezTo>
                          <a:pt x="18" y="524"/>
                          <a:pt x="158" y="613"/>
                          <a:pt x="298" y="613"/>
                        </a:cubicBezTo>
                        <a:cubicBezTo>
                          <a:pt x="438" y="613"/>
                          <a:pt x="578" y="524"/>
                          <a:pt x="584" y="345"/>
                        </a:cubicBezTo>
                        <a:cubicBezTo>
                          <a:pt x="584" y="322"/>
                          <a:pt x="584" y="298"/>
                          <a:pt x="584" y="274"/>
                        </a:cubicBezTo>
                        <a:cubicBezTo>
                          <a:pt x="596" y="83"/>
                          <a:pt x="453"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793" name="Google Shape;2793;p22"/>
                <p:cNvGrpSpPr/>
                <p:nvPr/>
              </p:nvGrpSpPr>
              <p:grpSpPr>
                <a:xfrm rot="-6030190" flipH="1">
                  <a:off x="-31650" y="4021590"/>
                  <a:ext cx="1129411" cy="1127012"/>
                  <a:chOff x="1295675" y="1193725"/>
                  <a:chExt cx="1129347" cy="1126948"/>
                </a:xfrm>
              </p:grpSpPr>
              <p:sp>
                <p:nvSpPr>
                  <p:cNvPr id="2794" name="Google Shape;2794;p22"/>
                  <p:cNvSpPr/>
                  <p:nvPr/>
                </p:nvSpPr>
                <p:spPr>
                  <a:xfrm>
                    <a:off x="1608992" y="1622607"/>
                    <a:ext cx="286299" cy="349753"/>
                  </a:xfrm>
                  <a:custGeom>
                    <a:avLst/>
                    <a:gdLst/>
                    <a:ahLst/>
                    <a:cxnLst/>
                    <a:rect l="l" t="t" r="r" b="b"/>
                    <a:pathLst>
                      <a:path w="9466" h="11564" extrusionOk="0">
                        <a:moveTo>
                          <a:pt x="9359" y="1"/>
                        </a:moveTo>
                        <a:cubicBezTo>
                          <a:pt x="6954" y="394"/>
                          <a:pt x="4703" y="2108"/>
                          <a:pt x="3167" y="3966"/>
                        </a:cubicBezTo>
                        <a:cubicBezTo>
                          <a:pt x="1536" y="5918"/>
                          <a:pt x="453" y="8288"/>
                          <a:pt x="72" y="10800"/>
                        </a:cubicBezTo>
                        <a:cubicBezTo>
                          <a:pt x="0" y="11289"/>
                          <a:pt x="339" y="11564"/>
                          <a:pt x="680" y="11564"/>
                        </a:cubicBezTo>
                        <a:cubicBezTo>
                          <a:pt x="961" y="11564"/>
                          <a:pt x="1244" y="11376"/>
                          <a:pt x="1298" y="10967"/>
                        </a:cubicBezTo>
                        <a:cubicBezTo>
                          <a:pt x="1584" y="8621"/>
                          <a:pt x="2584" y="6383"/>
                          <a:pt x="4037" y="4525"/>
                        </a:cubicBezTo>
                        <a:cubicBezTo>
                          <a:pt x="5525" y="2620"/>
                          <a:pt x="7394" y="1382"/>
                          <a:pt x="9406" y="108"/>
                        </a:cubicBezTo>
                        <a:cubicBezTo>
                          <a:pt x="9466" y="72"/>
                          <a:pt x="9430" y="1"/>
                          <a:pt x="935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5" name="Google Shape;2795;p22"/>
                  <p:cNvSpPr/>
                  <p:nvPr/>
                </p:nvSpPr>
                <p:spPr>
                  <a:xfrm>
                    <a:off x="1561718" y="1523674"/>
                    <a:ext cx="338714" cy="73737"/>
                  </a:xfrm>
                  <a:custGeom>
                    <a:avLst/>
                    <a:gdLst/>
                    <a:ahLst/>
                    <a:cxnLst/>
                    <a:rect l="l" t="t" r="r" b="b"/>
                    <a:pathLst>
                      <a:path w="11199" h="2438" extrusionOk="0">
                        <a:moveTo>
                          <a:pt x="5184" y="0"/>
                        </a:moveTo>
                        <a:cubicBezTo>
                          <a:pt x="3538" y="0"/>
                          <a:pt x="1725" y="342"/>
                          <a:pt x="420" y="1224"/>
                        </a:cubicBezTo>
                        <a:cubicBezTo>
                          <a:pt x="0" y="1497"/>
                          <a:pt x="173" y="2243"/>
                          <a:pt x="637" y="2243"/>
                        </a:cubicBezTo>
                        <a:cubicBezTo>
                          <a:pt x="699" y="2243"/>
                          <a:pt x="766" y="2230"/>
                          <a:pt x="837" y="2200"/>
                        </a:cubicBezTo>
                        <a:cubicBezTo>
                          <a:pt x="1611" y="1891"/>
                          <a:pt x="2325" y="1486"/>
                          <a:pt x="3135" y="1236"/>
                        </a:cubicBezTo>
                        <a:cubicBezTo>
                          <a:pt x="4016" y="974"/>
                          <a:pt x="4921" y="831"/>
                          <a:pt x="5838" y="807"/>
                        </a:cubicBezTo>
                        <a:cubicBezTo>
                          <a:pt x="5963" y="804"/>
                          <a:pt x="6089" y="802"/>
                          <a:pt x="6217" y="802"/>
                        </a:cubicBezTo>
                        <a:cubicBezTo>
                          <a:pt x="7901" y="802"/>
                          <a:pt x="9784" y="1119"/>
                          <a:pt x="10957" y="2403"/>
                        </a:cubicBezTo>
                        <a:cubicBezTo>
                          <a:pt x="10979" y="2427"/>
                          <a:pt x="11006" y="2437"/>
                          <a:pt x="11034" y="2437"/>
                        </a:cubicBezTo>
                        <a:cubicBezTo>
                          <a:pt x="11115" y="2437"/>
                          <a:pt x="11198" y="2349"/>
                          <a:pt x="11136" y="2260"/>
                        </a:cubicBezTo>
                        <a:cubicBezTo>
                          <a:pt x="10112" y="784"/>
                          <a:pt x="8028" y="236"/>
                          <a:pt x="6338" y="57"/>
                        </a:cubicBezTo>
                        <a:cubicBezTo>
                          <a:pt x="5969" y="20"/>
                          <a:pt x="5582" y="0"/>
                          <a:pt x="518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6" name="Google Shape;2796;p22"/>
                  <p:cNvSpPr/>
                  <p:nvPr/>
                </p:nvSpPr>
                <p:spPr>
                  <a:xfrm>
                    <a:off x="1945931" y="1627053"/>
                    <a:ext cx="142393" cy="339107"/>
                  </a:xfrm>
                  <a:custGeom>
                    <a:avLst/>
                    <a:gdLst/>
                    <a:ahLst/>
                    <a:cxnLst/>
                    <a:rect l="l" t="t" r="r" b="b"/>
                    <a:pathLst>
                      <a:path w="4708" h="11212" extrusionOk="0">
                        <a:moveTo>
                          <a:pt x="161" y="1"/>
                        </a:moveTo>
                        <a:cubicBezTo>
                          <a:pt x="67" y="1"/>
                          <a:pt x="0" y="153"/>
                          <a:pt x="100" y="223"/>
                        </a:cubicBezTo>
                        <a:cubicBezTo>
                          <a:pt x="3529" y="2580"/>
                          <a:pt x="3541" y="7033"/>
                          <a:pt x="3326" y="10724"/>
                        </a:cubicBezTo>
                        <a:cubicBezTo>
                          <a:pt x="3309" y="11050"/>
                          <a:pt x="3545" y="11211"/>
                          <a:pt x="3793" y="11211"/>
                        </a:cubicBezTo>
                        <a:cubicBezTo>
                          <a:pt x="4044" y="11211"/>
                          <a:pt x="4309" y="11047"/>
                          <a:pt x="4338" y="10724"/>
                        </a:cubicBezTo>
                        <a:cubicBezTo>
                          <a:pt x="4708" y="6748"/>
                          <a:pt x="3838" y="2271"/>
                          <a:pt x="219" y="21"/>
                        </a:cubicBezTo>
                        <a:cubicBezTo>
                          <a:pt x="199" y="7"/>
                          <a:pt x="180" y="1"/>
                          <a:pt x="1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7" name="Google Shape;2797;p22"/>
                  <p:cNvSpPr/>
                  <p:nvPr/>
                </p:nvSpPr>
                <p:spPr>
                  <a:xfrm>
                    <a:off x="1962384" y="1581050"/>
                    <a:ext cx="362819" cy="163383"/>
                  </a:xfrm>
                  <a:custGeom>
                    <a:avLst/>
                    <a:gdLst/>
                    <a:ahLst/>
                    <a:cxnLst/>
                    <a:rect l="l" t="t" r="r" b="b"/>
                    <a:pathLst>
                      <a:path w="11996" h="5402" extrusionOk="0">
                        <a:moveTo>
                          <a:pt x="3244" y="1"/>
                        </a:moveTo>
                        <a:cubicBezTo>
                          <a:pt x="2189" y="1"/>
                          <a:pt x="1142" y="124"/>
                          <a:pt x="163" y="351"/>
                        </a:cubicBezTo>
                        <a:cubicBezTo>
                          <a:pt x="0" y="386"/>
                          <a:pt x="31" y="637"/>
                          <a:pt x="188" y="637"/>
                        </a:cubicBezTo>
                        <a:cubicBezTo>
                          <a:pt x="191" y="637"/>
                          <a:pt x="195" y="637"/>
                          <a:pt x="199" y="637"/>
                        </a:cubicBezTo>
                        <a:cubicBezTo>
                          <a:pt x="880" y="604"/>
                          <a:pt x="1562" y="576"/>
                          <a:pt x="2243" y="576"/>
                        </a:cubicBezTo>
                        <a:cubicBezTo>
                          <a:pt x="3800" y="576"/>
                          <a:pt x="5344" y="724"/>
                          <a:pt x="6819" y="1304"/>
                        </a:cubicBezTo>
                        <a:cubicBezTo>
                          <a:pt x="8640" y="2018"/>
                          <a:pt x="10164" y="3351"/>
                          <a:pt x="10962" y="5149"/>
                        </a:cubicBezTo>
                        <a:cubicBezTo>
                          <a:pt x="11044" y="5328"/>
                          <a:pt x="11184" y="5402"/>
                          <a:pt x="11329" y="5402"/>
                        </a:cubicBezTo>
                        <a:cubicBezTo>
                          <a:pt x="11649" y="5402"/>
                          <a:pt x="11996" y="5042"/>
                          <a:pt x="11807" y="4649"/>
                        </a:cubicBezTo>
                        <a:cubicBezTo>
                          <a:pt x="10291" y="1334"/>
                          <a:pt x="6722" y="1"/>
                          <a:pt x="324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8" name="Google Shape;2798;p22"/>
                  <p:cNvSpPr/>
                  <p:nvPr/>
                </p:nvSpPr>
                <p:spPr>
                  <a:xfrm>
                    <a:off x="1870860" y="1247744"/>
                    <a:ext cx="111967" cy="309739"/>
                  </a:xfrm>
                  <a:custGeom>
                    <a:avLst/>
                    <a:gdLst/>
                    <a:ahLst/>
                    <a:cxnLst/>
                    <a:rect l="l" t="t" r="r" b="b"/>
                    <a:pathLst>
                      <a:path w="3702" h="10241" extrusionOk="0">
                        <a:moveTo>
                          <a:pt x="743" y="1"/>
                        </a:moveTo>
                        <a:cubicBezTo>
                          <a:pt x="388" y="1"/>
                          <a:pt x="0" y="425"/>
                          <a:pt x="260" y="774"/>
                        </a:cubicBezTo>
                        <a:cubicBezTo>
                          <a:pt x="2296" y="3453"/>
                          <a:pt x="3308" y="6799"/>
                          <a:pt x="2475" y="10133"/>
                        </a:cubicBezTo>
                        <a:cubicBezTo>
                          <a:pt x="2460" y="10198"/>
                          <a:pt x="2511" y="10241"/>
                          <a:pt x="2562" y="10241"/>
                        </a:cubicBezTo>
                        <a:cubicBezTo>
                          <a:pt x="2595" y="10241"/>
                          <a:pt x="2627" y="10223"/>
                          <a:pt x="2641" y="10180"/>
                        </a:cubicBezTo>
                        <a:cubicBezTo>
                          <a:pt x="3701" y="6811"/>
                          <a:pt x="3272" y="2989"/>
                          <a:pt x="1058" y="155"/>
                        </a:cubicBezTo>
                        <a:cubicBezTo>
                          <a:pt x="973" y="47"/>
                          <a:pt x="860" y="1"/>
                          <a:pt x="74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9" name="Google Shape;2799;p22"/>
                  <p:cNvSpPr/>
                  <p:nvPr/>
                </p:nvSpPr>
                <p:spPr>
                  <a:xfrm>
                    <a:off x="2056600" y="1368030"/>
                    <a:ext cx="74584" cy="135770"/>
                  </a:xfrm>
                  <a:custGeom>
                    <a:avLst/>
                    <a:gdLst/>
                    <a:ahLst/>
                    <a:cxnLst/>
                    <a:rect l="l" t="t" r="r" b="b"/>
                    <a:pathLst>
                      <a:path w="2466" h="4489" extrusionOk="0">
                        <a:moveTo>
                          <a:pt x="2205" y="0"/>
                        </a:moveTo>
                        <a:cubicBezTo>
                          <a:pt x="2073" y="0"/>
                          <a:pt x="1936" y="84"/>
                          <a:pt x="1930" y="250"/>
                        </a:cubicBezTo>
                        <a:cubicBezTo>
                          <a:pt x="1882" y="1870"/>
                          <a:pt x="1227" y="3382"/>
                          <a:pt x="1" y="4477"/>
                        </a:cubicBezTo>
                        <a:cubicBezTo>
                          <a:pt x="1" y="4477"/>
                          <a:pt x="13" y="4489"/>
                          <a:pt x="13" y="4489"/>
                        </a:cubicBezTo>
                        <a:cubicBezTo>
                          <a:pt x="1430" y="3489"/>
                          <a:pt x="2334" y="1989"/>
                          <a:pt x="2454" y="250"/>
                        </a:cubicBezTo>
                        <a:cubicBezTo>
                          <a:pt x="2465" y="84"/>
                          <a:pt x="2337" y="0"/>
                          <a:pt x="220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0" name="Google Shape;2800;p22"/>
                  <p:cNvSpPr/>
                  <p:nvPr/>
                </p:nvSpPr>
                <p:spPr>
                  <a:xfrm>
                    <a:off x="1863450" y="1690267"/>
                    <a:ext cx="66055" cy="213832"/>
                  </a:xfrm>
                  <a:custGeom>
                    <a:avLst/>
                    <a:gdLst/>
                    <a:ahLst/>
                    <a:cxnLst/>
                    <a:rect l="l" t="t" r="r" b="b"/>
                    <a:pathLst>
                      <a:path w="2184" h="7070" extrusionOk="0">
                        <a:moveTo>
                          <a:pt x="1407" y="0"/>
                        </a:moveTo>
                        <a:cubicBezTo>
                          <a:pt x="1364" y="0"/>
                          <a:pt x="1320" y="28"/>
                          <a:pt x="1327" y="74"/>
                        </a:cubicBezTo>
                        <a:cubicBezTo>
                          <a:pt x="1553" y="2169"/>
                          <a:pt x="1779" y="4634"/>
                          <a:pt x="291" y="6348"/>
                        </a:cubicBezTo>
                        <a:cubicBezTo>
                          <a:pt x="1" y="6681"/>
                          <a:pt x="316" y="7069"/>
                          <a:pt x="628" y="7069"/>
                        </a:cubicBezTo>
                        <a:cubicBezTo>
                          <a:pt x="751" y="7069"/>
                          <a:pt x="873" y="7009"/>
                          <a:pt x="958" y="6860"/>
                        </a:cubicBezTo>
                        <a:cubicBezTo>
                          <a:pt x="2184" y="4729"/>
                          <a:pt x="1862" y="2384"/>
                          <a:pt x="1481" y="62"/>
                        </a:cubicBezTo>
                        <a:cubicBezTo>
                          <a:pt x="1476" y="19"/>
                          <a:pt x="1442" y="0"/>
                          <a:pt x="140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1" name="Google Shape;2801;p22"/>
                  <p:cNvSpPr/>
                  <p:nvPr/>
                </p:nvSpPr>
                <p:spPr>
                  <a:xfrm>
                    <a:off x="2051700" y="1645049"/>
                    <a:ext cx="167467" cy="171187"/>
                  </a:xfrm>
                  <a:custGeom>
                    <a:avLst/>
                    <a:gdLst/>
                    <a:ahLst/>
                    <a:cxnLst/>
                    <a:rect l="l" t="t" r="r" b="b"/>
                    <a:pathLst>
                      <a:path w="5537" h="5660" extrusionOk="0">
                        <a:moveTo>
                          <a:pt x="187" y="1"/>
                        </a:moveTo>
                        <a:cubicBezTo>
                          <a:pt x="44" y="1"/>
                          <a:pt x="1" y="241"/>
                          <a:pt x="163" y="295"/>
                        </a:cubicBezTo>
                        <a:cubicBezTo>
                          <a:pt x="2401" y="1033"/>
                          <a:pt x="4151" y="2974"/>
                          <a:pt x="4521" y="5331"/>
                        </a:cubicBezTo>
                        <a:cubicBezTo>
                          <a:pt x="4558" y="5561"/>
                          <a:pt x="4736" y="5660"/>
                          <a:pt x="4926" y="5660"/>
                        </a:cubicBezTo>
                        <a:cubicBezTo>
                          <a:pt x="5218" y="5660"/>
                          <a:pt x="5536" y="5427"/>
                          <a:pt x="5413" y="5081"/>
                        </a:cubicBezTo>
                        <a:cubicBezTo>
                          <a:pt x="4556" y="2664"/>
                          <a:pt x="2723" y="759"/>
                          <a:pt x="234" y="9"/>
                        </a:cubicBezTo>
                        <a:cubicBezTo>
                          <a:pt x="218" y="4"/>
                          <a:pt x="202" y="1"/>
                          <a:pt x="18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2" name="Google Shape;2802;p22"/>
                  <p:cNvSpPr/>
                  <p:nvPr/>
                </p:nvSpPr>
                <p:spPr>
                  <a:xfrm>
                    <a:off x="2088752" y="1379161"/>
                    <a:ext cx="181742" cy="147747"/>
                  </a:xfrm>
                  <a:custGeom>
                    <a:avLst/>
                    <a:gdLst/>
                    <a:ahLst/>
                    <a:cxnLst/>
                    <a:rect l="l" t="t" r="r" b="b"/>
                    <a:pathLst>
                      <a:path w="6009" h="4885" extrusionOk="0">
                        <a:moveTo>
                          <a:pt x="5613" y="1"/>
                        </a:moveTo>
                        <a:cubicBezTo>
                          <a:pt x="5484" y="1"/>
                          <a:pt x="5352" y="66"/>
                          <a:pt x="5296" y="216"/>
                        </a:cubicBezTo>
                        <a:cubicBezTo>
                          <a:pt x="4439" y="2442"/>
                          <a:pt x="2403" y="4311"/>
                          <a:pt x="45" y="4800"/>
                        </a:cubicBezTo>
                        <a:cubicBezTo>
                          <a:pt x="1" y="4811"/>
                          <a:pt x="8" y="4884"/>
                          <a:pt x="48" y="4884"/>
                        </a:cubicBezTo>
                        <a:cubicBezTo>
                          <a:pt x="51" y="4884"/>
                          <a:pt x="54" y="4884"/>
                          <a:pt x="57" y="4883"/>
                        </a:cubicBezTo>
                        <a:cubicBezTo>
                          <a:pt x="2724" y="4526"/>
                          <a:pt x="4939" y="2942"/>
                          <a:pt x="5915" y="394"/>
                        </a:cubicBezTo>
                        <a:cubicBezTo>
                          <a:pt x="6009" y="156"/>
                          <a:pt x="5813" y="1"/>
                          <a:pt x="56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3" name="Google Shape;2803;p22"/>
                  <p:cNvSpPr/>
                  <p:nvPr/>
                </p:nvSpPr>
                <p:spPr>
                  <a:xfrm>
                    <a:off x="1754111" y="1319395"/>
                    <a:ext cx="153947" cy="191905"/>
                  </a:xfrm>
                  <a:custGeom>
                    <a:avLst/>
                    <a:gdLst/>
                    <a:ahLst/>
                    <a:cxnLst/>
                    <a:rect l="l" t="t" r="r" b="b"/>
                    <a:pathLst>
                      <a:path w="5090" h="6345" extrusionOk="0">
                        <a:moveTo>
                          <a:pt x="539" y="1"/>
                        </a:moveTo>
                        <a:cubicBezTo>
                          <a:pt x="534" y="1"/>
                          <a:pt x="529" y="1"/>
                          <a:pt x="524" y="1"/>
                        </a:cubicBezTo>
                        <a:cubicBezTo>
                          <a:pt x="191" y="13"/>
                          <a:pt x="1" y="430"/>
                          <a:pt x="251" y="668"/>
                        </a:cubicBezTo>
                        <a:cubicBezTo>
                          <a:pt x="596" y="1001"/>
                          <a:pt x="1072" y="1120"/>
                          <a:pt x="1489" y="1382"/>
                        </a:cubicBezTo>
                        <a:cubicBezTo>
                          <a:pt x="1989" y="1715"/>
                          <a:pt x="2429" y="2132"/>
                          <a:pt x="2810" y="2585"/>
                        </a:cubicBezTo>
                        <a:cubicBezTo>
                          <a:pt x="3703" y="3644"/>
                          <a:pt x="4382" y="5002"/>
                          <a:pt x="4882" y="6276"/>
                        </a:cubicBezTo>
                        <a:cubicBezTo>
                          <a:pt x="4901" y="6324"/>
                          <a:pt x="4942" y="6344"/>
                          <a:pt x="4980" y="6344"/>
                        </a:cubicBezTo>
                        <a:cubicBezTo>
                          <a:pt x="5037" y="6344"/>
                          <a:pt x="5089" y="6299"/>
                          <a:pt x="5061" y="6228"/>
                        </a:cubicBezTo>
                        <a:cubicBezTo>
                          <a:pt x="4537" y="4799"/>
                          <a:pt x="4156" y="3358"/>
                          <a:pt x="3263" y="2096"/>
                        </a:cubicBezTo>
                        <a:cubicBezTo>
                          <a:pt x="2694" y="1290"/>
                          <a:pt x="1630" y="1"/>
                          <a:pt x="53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4" name="Google Shape;2804;p22"/>
                  <p:cNvSpPr/>
                  <p:nvPr/>
                </p:nvSpPr>
                <p:spPr>
                  <a:xfrm>
                    <a:off x="1714368" y="1425588"/>
                    <a:ext cx="133864" cy="62607"/>
                  </a:xfrm>
                  <a:custGeom>
                    <a:avLst/>
                    <a:gdLst/>
                    <a:ahLst/>
                    <a:cxnLst/>
                    <a:rect l="l" t="t" r="r" b="b"/>
                    <a:pathLst>
                      <a:path w="4426" h="2070" extrusionOk="0">
                        <a:moveTo>
                          <a:pt x="209" y="1"/>
                        </a:moveTo>
                        <a:cubicBezTo>
                          <a:pt x="58" y="1"/>
                          <a:pt x="1" y="230"/>
                          <a:pt x="160" y="264"/>
                        </a:cubicBezTo>
                        <a:cubicBezTo>
                          <a:pt x="1696" y="514"/>
                          <a:pt x="3112" y="1098"/>
                          <a:pt x="4351" y="2062"/>
                        </a:cubicBezTo>
                        <a:cubicBezTo>
                          <a:pt x="4359" y="2067"/>
                          <a:pt x="4367" y="2070"/>
                          <a:pt x="4376" y="2070"/>
                        </a:cubicBezTo>
                        <a:cubicBezTo>
                          <a:pt x="4404" y="2070"/>
                          <a:pt x="4426" y="2042"/>
                          <a:pt x="4398" y="2014"/>
                        </a:cubicBezTo>
                        <a:cubicBezTo>
                          <a:pt x="3220" y="955"/>
                          <a:pt x="1803" y="228"/>
                          <a:pt x="231" y="2"/>
                        </a:cubicBezTo>
                        <a:cubicBezTo>
                          <a:pt x="224" y="1"/>
                          <a:pt x="216" y="1"/>
                          <a:pt x="20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5" name="Google Shape;2805;p22"/>
                  <p:cNvSpPr/>
                  <p:nvPr/>
                </p:nvSpPr>
                <p:spPr>
                  <a:xfrm>
                    <a:off x="1705900" y="1590154"/>
                    <a:ext cx="95907" cy="35114"/>
                  </a:xfrm>
                  <a:custGeom>
                    <a:avLst/>
                    <a:gdLst/>
                    <a:ahLst/>
                    <a:cxnLst/>
                    <a:rect l="l" t="t" r="r" b="b"/>
                    <a:pathLst>
                      <a:path w="3171" h="1161" extrusionOk="0">
                        <a:moveTo>
                          <a:pt x="2986" y="1"/>
                        </a:moveTo>
                        <a:cubicBezTo>
                          <a:pt x="2979" y="1"/>
                          <a:pt x="2971" y="1"/>
                          <a:pt x="2964" y="2"/>
                        </a:cubicBezTo>
                        <a:cubicBezTo>
                          <a:pt x="1999" y="157"/>
                          <a:pt x="1059" y="419"/>
                          <a:pt x="178" y="848"/>
                        </a:cubicBezTo>
                        <a:cubicBezTo>
                          <a:pt x="1" y="931"/>
                          <a:pt x="106" y="1160"/>
                          <a:pt x="271" y="1160"/>
                        </a:cubicBezTo>
                        <a:cubicBezTo>
                          <a:pt x="294" y="1160"/>
                          <a:pt x="319" y="1156"/>
                          <a:pt x="344" y="1145"/>
                        </a:cubicBezTo>
                        <a:cubicBezTo>
                          <a:pt x="1214" y="764"/>
                          <a:pt x="2095" y="443"/>
                          <a:pt x="3023" y="241"/>
                        </a:cubicBezTo>
                        <a:cubicBezTo>
                          <a:pt x="3170" y="207"/>
                          <a:pt x="3124" y="1"/>
                          <a:pt x="298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6" name="Google Shape;2806;p22"/>
                  <p:cNvSpPr/>
                  <p:nvPr/>
                </p:nvSpPr>
                <p:spPr>
                  <a:xfrm>
                    <a:off x="2013833" y="1320817"/>
                    <a:ext cx="32362" cy="98326"/>
                  </a:xfrm>
                  <a:custGeom>
                    <a:avLst/>
                    <a:gdLst/>
                    <a:ahLst/>
                    <a:cxnLst/>
                    <a:rect l="l" t="t" r="r" b="b"/>
                    <a:pathLst>
                      <a:path w="1070" h="3251" extrusionOk="0">
                        <a:moveTo>
                          <a:pt x="108" y="0"/>
                        </a:moveTo>
                        <a:cubicBezTo>
                          <a:pt x="53" y="0"/>
                          <a:pt x="1" y="55"/>
                          <a:pt x="34" y="121"/>
                        </a:cubicBezTo>
                        <a:cubicBezTo>
                          <a:pt x="510" y="1145"/>
                          <a:pt x="915" y="2085"/>
                          <a:pt x="1022" y="3228"/>
                        </a:cubicBezTo>
                        <a:cubicBezTo>
                          <a:pt x="1022" y="3241"/>
                          <a:pt x="1036" y="3251"/>
                          <a:pt x="1049" y="3251"/>
                        </a:cubicBezTo>
                        <a:cubicBezTo>
                          <a:pt x="1060" y="3251"/>
                          <a:pt x="1070" y="3244"/>
                          <a:pt x="1070" y="3228"/>
                        </a:cubicBezTo>
                        <a:cubicBezTo>
                          <a:pt x="1046" y="2133"/>
                          <a:pt x="820" y="942"/>
                          <a:pt x="177" y="37"/>
                        </a:cubicBezTo>
                        <a:cubicBezTo>
                          <a:pt x="158" y="11"/>
                          <a:pt x="133" y="0"/>
                          <a:pt x="10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7" name="Google Shape;2807;p22"/>
                  <p:cNvSpPr/>
                  <p:nvPr/>
                </p:nvSpPr>
                <p:spPr>
                  <a:xfrm>
                    <a:off x="2171262" y="1551107"/>
                    <a:ext cx="89041" cy="22260"/>
                  </a:xfrm>
                  <a:custGeom>
                    <a:avLst/>
                    <a:gdLst/>
                    <a:ahLst/>
                    <a:cxnLst/>
                    <a:rect l="l" t="t" r="r" b="b"/>
                    <a:pathLst>
                      <a:path w="2944" h="736" extrusionOk="0">
                        <a:moveTo>
                          <a:pt x="865" y="0"/>
                        </a:moveTo>
                        <a:cubicBezTo>
                          <a:pt x="602" y="0"/>
                          <a:pt x="336" y="27"/>
                          <a:pt x="67" y="79"/>
                        </a:cubicBezTo>
                        <a:cubicBezTo>
                          <a:pt x="1" y="90"/>
                          <a:pt x="27" y="163"/>
                          <a:pt x="80" y="163"/>
                        </a:cubicBezTo>
                        <a:cubicBezTo>
                          <a:pt x="83" y="163"/>
                          <a:pt x="87" y="163"/>
                          <a:pt x="91" y="162"/>
                        </a:cubicBezTo>
                        <a:cubicBezTo>
                          <a:pt x="284" y="136"/>
                          <a:pt x="475" y="122"/>
                          <a:pt x="665" y="122"/>
                        </a:cubicBezTo>
                        <a:cubicBezTo>
                          <a:pt x="1402" y="122"/>
                          <a:pt x="2114" y="324"/>
                          <a:pt x="2758" y="722"/>
                        </a:cubicBezTo>
                        <a:cubicBezTo>
                          <a:pt x="2775" y="731"/>
                          <a:pt x="2791" y="735"/>
                          <a:pt x="2807" y="735"/>
                        </a:cubicBezTo>
                        <a:cubicBezTo>
                          <a:pt x="2890" y="735"/>
                          <a:pt x="2944" y="616"/>
                          <a:pt x="2854" y="555"/>
                        </a:cubicBezTo>
                        <a:cubicBezTo>
                          <a:pt x="2232" y="184"/>
                          <a:pt x="1560" y="0"/>
                          <a:pt x="86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8" name="Google Shape;2808;p22"/>
                  <p:cNvSpPr/>
                  <p:nvPr/>
                </p:nvSpPr>
                <p:spPr>
                  <a:xfrm>
                    <a:off x="1969432" y="1737238"/>
                    <a:ext cx="26706" cy="81389"/>
                  </a:xfrm>
                  <a:custGeom>
                    <a:avLst/>
                    <a:gdLst/>
                    <a:ahLst/>
                    <a:cxnLst/>
                    <a:rect l="l" t="t" r="r" b="b"/>
                    <a:pathLst>
                      <a:path w="883" h="2691" extrusionOk="0">
                        <a:moveTo>
                          <a:pt x="83" y="1"/>
                        </a:moveTo>
                        <a:cubicBezTo>
                          <a:pt x="43" y="1"/>
                          <a:pt x="1" y="44"/>
                          <a:pt x="25" y="92"/>
                        </a:cubicBezTo>
                        <a:cubicBezTo>
                          <a:pt x="490" y="866"/>
                          <a:pt x="633" y="1700"/>
                          <a:pt x="549" y="2593"/>
                        </a:cubicBezTo>
                        <a:cubicBezTo>
                          <a:pt x="542" y="2653"/>
                          <a:pt x="604" y="2691"/>
                          <a:pt x="661" y="2691"/>
                        </a:cubicBezTo>
                        <a:cubicBezTo>
                          <a:pt x="705" y="2691"/>
                          <a:pt x="746" y="2668"/>
                          <a:pt x="752" y="2617"/>
                        </a:cubicBezTo>
                        <a:cubicBezTo>
                          <a:pt x="883" y="1688"/>
                          <a:pt x="633" y="807"/>
                          <a:pt x="132" y="33"/>
                        </a:cubicBezTo>
                        <a:cubicBezTo>
                          <a:pt x="121" y="10"/>
                          <a:pt x="102" y="1"/>
                          <a:pt x="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9" name="Google Shape;2809;p22"/>
                  <p:cNvSpPr/>
                  <p:nvPr/>
                </p:nvSpPr>
                <p:spPr>
                  <a:xfrm>
                    <a:off x="1295675" y="1481209"/>
                    <a:ext cx="150197" cy="403257"/>
                  </a:xfrm>
                  <a:custGeom>
                    <a:avLst/>
                    <a:gdLst/>
                    <a:ahLst/>
                    <a:cxnLst/>
                    <a:rect l="l" t="t" r="r" b="b"/>
                    <a:pathLst>
                      <a:path w="4966" h="13333" extrusionOk="0">
                        <a:moveTo>
                          <a:pt x="2741" y="7051"/>
                        </a:moveTo>
                        <a:cubicBezTo>
                          <a:pt x="2805" y="7051"/>
                          <a:pt x="2870" y="7057"/>
                          <a:pt x="2942" y="7069"/>
                        </a:cubicBezTo>
                        <a:cubicBezTo>
                          <a:pt x="3180" y="7117"/>
                          <a:pt x="3954" y="7641"/>
                          <a:pt x="3728" y="7772"/>
                        </a:cubicBezTo>
                        <a:cubicBezTo>
                          <a:pt x="3706" y="7785"/>
                          <a:pt x="3680" y="7790"/>
                          <a:pt x="3650" y="7790"/>
                        </a:cubicBezTo>
                        <a:cubicBezTo>
                          <a:pt x="3436" y="7790"/>
                          <a:pt x="3045" y="7486"/>
                          <a:pt x="2930" y="7402"/>
                        </a:cubicBezTo>
                        <a:cubicBezTo>
                          <a:pt x="2799" y="7307"/>
                          <a:pt x="2668" y="7188"/>
                          <a:pt x="2549" y="7069"/>
                        </a:cubicBezTo>
                        <a:cubicBezTo>
                          <a:pt x="2614" y="7057"/>
                          <a:pt x="2677" y="7051"/>
                          <a:pt x="2741" y="7051"/>
                        </a:cubicBezTo>
                        <a:close/>
                        <a:moveTo>
                          <a:pt x="3551" y="0"/>
                        </a:moveTo>
                        <a:cubicBezTo>
                          <a:pt x="3501" y="0"/>
                          <a:pt x="3448" y="10"/>
                          <a:pt x="3394" y="33"/>
                        </a:cubicBezTo>
                        <a:cubicBezTo>
                          <a:pt x="1323" y="902"/>
                          <a:pt x="1" y="3366"/>
                          <a:pt x="406" y="5557"/>
                        </a:cubicBezTo>
                        <a:cubicBezTo>
                          <a:pt x="525" y="6248"/>
                          <a:pt x="811" y="6914"/>
                          <a:pt x="1239" y="7474"/>
                        </a:cubicBezTo>
                        <a:cubicBezTo>
                          <a:pt x="13" y="9284"/>
                          <a:pt x="1346" y="11986"/>
                          <a:pt x="2716" y="13296"/>
                        </a:cubicBezTo>
                        <a:cubicBezTo>
                          <a:pt x="2741" y="13322"/>
                          <a:pt x="2769" y="13332"/>
                          <a:pt x="2796" y="13332"/>
                        </a:cubicBezTo>
                        <a:cubicBezTo>
                          <a:pt x="2882" y="13332"/>
                          <a:pt x="2955" y="13223"/>
                          <a:pt x="2882" y="13141"/>
                        </a:cubicBezTo>
                        <a:cubicBezTo>
                          <a:pt x="1823" y="11998"/>
                          <a:pt x="870" y="10212"/>
                          <a:pt x="1203" y="8605"/>
                        </a:cubicBezTo>
                        <a:cubicBezTo>
                          <a:pt x="1251" y="8331"/>
                          <a:pt x="1358" y="8057"/>
                          <a:pt x="1513" y="7819"/>
                        </a:cubicBezTo>
                        <a:cubicBezTo>
                          <a:pt x="1668" y="7974"/>
                          <a:pt x="1834" y="8129"/>
                          <a:pt x="2013" y="8272"/>
                        </a:cubicBezTo>
                        <a:cubicBezTo>
                          <a:pt x="2412" y="8579"/>
                          <a:pt x="3040" y="8931"/>
                          <a:pt x="3601" y="8931"/>
                        </a:cubicBezTo>
                        <a:cubicBezTo>
                          <a:pt x="3910" y="8931"/>
                          <a:pt x="4198" y="8824"/>
                          <a:pt x="4418" y="8545"/>
                        </a:cubicBezTo>
                        <a:cubicBezTo>
                          <a:pt x="4966" y="7855"/>
                          <a:pt x="4299" y="6950"/>
                          <a:pt x="3632" y="6641"/>
                        </a:cubicBezTo>
                        <a:cubicBezTo>
                          <a:pt x="3401" y="6536"/>
                          <a:pt x="3164" y="6489"/>
                          <a:pt x="2932" y="6489"/>
                        </a:cubicBezTo>
                        <a:cubicBezTo>
                          <a:pt x="2685" y="6489"/>
                          <a:pt x="2442" y="6542"/>
                          <a:pt x="2215" y="6641"/>
                        </a:cubicBezTo>
                        <a:cubicBezTo>
                          <a:pt x="1751" y="5938"/>
                          <a:pt x="1549" y="5045"/>
                          <a:pt x="1668" y="4212"/>
                        </a:cubicBezTo>
                        <a:cubicBezTo>
                          <a:pt x="1858" y="2723"/>
                          <a:pt x="2835" y="1818"/>
                          <a:pt x="3870" y="866"/>
                        </a:cubicBezTo>
                        <a:cubicBezTo>
                          <a:pt x="4176" y="582"/>
                          <a:pt x="3932" y="0"/>
                          <a:pt x="355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0" name="Google Shape;2810;p22"/>
                  <p:cNvSpPr/>
                  <p:nvPr/>
                </p:nvSpPr>
                <p:spPr>
                  <a:xfrm>
                    <a:off x="1860184" y="2128616"/>
                    <a:ext cx="326192" cy="12270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1" name="Google Shape;2811;p22"/>
                  <p:cNvSpPr/>
                  <p:nvPr/>
                </p:nvSpPr>
                <p:spPr>
                  <a:xfrm>
                    <a:off x="2034279" y="1936133"/>
                    <a:ext cx="305263" cy="131142"/>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2" name="Google Shape;2812;p22"/>
                  <p:cNvSpPr/>
                  <p:nvPr/>
                </p:nvSpPr>
                <p:spPr>
                  <a:xfrm>
                    <a:off x="1506368" y="1701548"/>
                    <a:ext cx="103952" cy="166862"/>
                  </a:xfrm>
                  <a:custGeom>
                    <a:avLst/>
                    <a:gdLst/>
                    <a:ahLst/>
                    <a:cxnLst/>
                    <a:rect l="l" t="t" r="r" b="b"/>
                    <a:pathLst>
                      <a:path w="3437" h="5517" extrusionOk="0">
                        <a:moveTo>
                          <a:pt x="2843" y="0"/>
                        </a:moveTo>
                        <a:cubicBezTo>
                          <a:pt x="2775" y="0"/>
                          <a:pt x="2703" y="21"/>
                          <a:pt x="2631" y="70"/>
                        </a:cubicBezTo>
                        <a:cubicBezTo>
                          <a:pt x="881" y="1237"/>
                          <a:pt x="0" y="3368"/>
                          <a:pt x="357" y="5440"/>
                        </a:cubicBezTo>
                        <a:cubicBezTo>
                          <a:pt x="368" y="5492"/>
                          <a:pt x="413" y="5517"/>
                          <a:pt x="459" y="5517"/>
                        </a:cubicBezTo>
                        <a:cubicBezTo>
                          <a:pt x="518" y="5517"/>
                          <a:pt x="578" y="5477"/>
                          <a:pt x="572" y="5404"/>
                        </a:cubicBezTo>
                        <a:cubicBezTo>
                          <a:pt x="464" y="3487"/>
                          <a:pt x="1417" y="1772"/>
                          <a:pt x="3048" y="784"/>
                        </a:cubicBezTo>
                        <a:cubicBezTo>
                          <a:pt x="3437" y="555"/>
                          <a:pt x="3191" y="0"/>
                          <a:pt x="284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3" name="Google Shape;2813;p22"/>
                  <p:cNvSpPr/>
                  <p:nvPr/>
                </p:nvSpPr>
                <p:spPr>
                  <a:xfrm>
                    <a:off x="2330295" y="1831453"/>
                    <a:ext cx="94727" cy="85140"/>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4" name="Google Shape;2814;p22"/>
                  <p:cNvSpPr/>
                  <p:nvPr/>
                </p:nvSpPr>
                <p:spPr>
                  <a:xfrm>
                    <a:off x="1860002" y="1207063"/>
                    <a:ext cx="24861" cy="19478"/>
                  </a:xfrm>
                  <a:custGeom>
                    <a:avLst/>
                    <a:gdLst/>
                    <a:ahLst/>
                    <a:cxnLst/>
                    <a:rect l="l" t="t" r="r" b="b"/>
                    <a:pathLst>
                      <a:path w="822" h="644" extrusionOk="0">
                        <a:moveTo>
                          <a:pt x="417" y="0"/>
                        </a:moveTo>
                        <a:cubicBezTo>
                          <a:pt x="0" y="0"/>
                          <a:pt x="0" y="643"/>
                          <a:pt x="417" y="643"/>
                        </a:cubicBezTo>
                        <a:cubicBezTo>
                          <a:pt x="822" y="643"/>
                          <a:pt x="822" y="0"/>
                          <a:pt x="41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5" name="Google Shape;2815;p22"/>
                  <p:cNvSpPr/>
                  <p:nvPr/>
                </p:nvSpPr>
                <p:spPr>
                  <a:xfrm>
                    <a:off x="2337856" y="1755899"/>
                    <a:ext cx="24892" cy="22623"/>
                  </a:xfrm>
                  <a:custGeom>
                    <a:avLst/>
                    <a:gdLst/>
                    <a:ahLst/>
                    <a:cxnLst/>
                    <a:rect l="l" t="t" r="r" b="b"/>
                    <a:pathLst>
                      <a:path w="823" h="748" extrusionOk="0">
                        <a:moveTo>
                          <a:pt x="460" y="1"/>
                        </a:moveTo>
                        <a:cubicBezTo>
                          <a:pt x="378" y="1"/>
                          <a:pt x="297" y="31"/>
                          <a:pt x="239" y="95"/>
                        </a:cubicBezTo>
                        <a:cubicBezTo>
                          <a:pt x="203" y="130"/>
                          <a:pt x="167" y="166"/>
                          <a:pt x="132" y="214"/>
                        </a:cubicBezTo>
                        <a:cubicBezTo>
                          <a:pt x="24" y="333"/>
                          <a:pt x="1" y="535"/>
                          <a:pt x="132" y="654"/>
                        </a:cubicBezTo>
                        <a:cubicBezTo>
                          <a:pt x="195" y="718"/>
                          <a:pt x="274" y="748"/>
                          <a:pt x="352" y="748"/>
                        </a:cubicBezTo>
                        <a:cubicBezTo>
                          <a:pt x="434" y="748"/>
                          <a:pt x="517" y="715"/>
                          <a:pt x="584" y="654"/>
                        </a:cubicBezTo>
                        <a:cubicBezTo>
                          <a:pt x="620" y="630"/>
                          <a:pt x="655" y="595"/>
                          <a:pt x="691" y="559"/>
                        </a:cubicBezTo>
                        <a:cubicBezTo>
                          <a:pt x="822" y="440"/>
                          <a:pt x="822" y="214"/>
                          <a:pt x="703" y="95"/>
                        </a:cubicBezTo>
                        <a:cubicBezTo>
                          <a:pt x="636" y="34"/>
                          <a:pt x="547" y="1"/>
                          <a:pt x="46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6" name="Google Shape;2816;p22"/>
                  <p:cNvSpPr/>
                  <p:nvPr/>
                </p:nvSpPr>
                <p:spPr>
                  <a:xfrm>
                    <a:off x="1965923" y="1859218"/>
                    <a:ext cx="24771" cy="22351"/>
                  </a:xfrm>
                  <a:custGeom>
                    <a:avLst/>
                    <a:gdLst/>
                    <a:ahLst/>
                    <a:cxnLst/>
                    <a:rect l="l" t="t" r="r" b="b"/>
                    <a:pathLst>
                      <a:path w="819" h="739" extrusionOk="0">
                        <a:moveTo>
                          <a:pt x="415" y="0"/>
                        </a:moveTo>
                        <a:cubicBezTo>
                          <a:pt x="284" y="12"/>
                          <a:pt x="141" y="84"/>
                          <a:pt x="118" y="215"/>
                        </a:cubicBezTo>
                        <a:cubicBezTo>
                          <a:pt x="118" y="231"/>
                          <a:pt x="106" y="264"/>
                          <a:pt x="111" y="264"/>
                        </a:cubicBezTo>
                        <a:cubicBezTo>
                          <a:pt x="113" y="264"/>
                          <a:pt x="118" y="258"/>
                          <a:pt x="128" y="242"/>
                        </a:cubicBezTo>
                        <a:lnTo>
                          <a:pt x="128" y="242"/>
                        </a:lnTo>
                        <a:cubicBezTo>
                          <a:pt x="0" y="455"/>
                          <a:pt x="166" y="739"/>
                          <a:pt x="415" y="739"/>
                        </a:cubicBezTo>
                        <a:cubicBezTo>
                          <a:pt x="652" y="739"/>
                          <a:pt x="818" y="455"/>
                          <a:pt x="691" y="242"/>
                        </a:cubicBezTo>
                        <a:lnTo>
                          <a:pt x="691" y="242"/>
                        </a:lnTo>
                        <a:cubicBezTo>
                          <a:pt x="701" y="258"/>
                          <a:pt x="706" y="264"/>
                          <a:pt x="708" y="264"/>
                        </a:cubicBezTo>
                        <a:cubicBezTo>
                          <a:pt x="712" y="264"/>
                          <a:pt x="701" y="231"/>
                          <a:pt x="701" y="215"/>
                        </a:cubicBezTo>
                        <a:cubicBezTo>
                          <a:pt x="677" y="96"/>
                          <a:pt x="534" y="0"/>
                          <a:pt x="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7" name="Google Shape;2817;p22"/>
                  <p:cNvSpPr/>
                  <p:nvPr/>
                </p:nvSpPr>
                <p:spPr>
                  <a:xfrm>
                    <a:off x="1412364" y="1390109"/>
                    <a:ext cx="103740" cy="94667"/>
                  </a:xfrm>
                  <a:custGeom>
                    <a:avLst/>
                    <a:gdLst/>
                    <a:ahLst/>
                    <a:cxnLst/>
                    <a:rect l="l" t="t" r="r" b="b"/>
                    <a:pathLst>
                      <a:path w="3430" h="3130" extrusionOk="0">
                        <a:moveTo>
                          <a:pt x="1989" y="1866"/>
                        </a:moveTo>
                        <a:cubicBezTo>
                          <a:pt x="1965" y="1925"/>
                          <a:pt x="1953" y="1985"/>
                          <a:pt x="1929" y="2056"/>
                        </a:cubicBezTo>
                        <a:cubicBezTo>
                          <a:pt x="1906" y="1997"/>
                          <a:pt x="1882" y="1925"/>
                          <a:pt x="1858" y="1866"/>
                        </a:cubicBezTo>
                        <a:close/>
                        <a:moveTo>
                          <a:pt x="945" y="0"/>
                        </a:moveTo>
                        <a:cubicBezTo>
                          <a:pt x="772" y="0"/>
                          <a:pt x="591" y="152"/>
                          <a:pt x="667" y="342"/>
                        </a:cubicBezTo>
                        <a:cubicBezTo>
                          <a:pt x="751" y="568"/>
                          <a:pt x="846" y="794"/>
                          <a:pt x="929" y="1020"/>
                        </a:cubicBezTo>
                        <a:cubicBezTo>
                          <a:pt x="751" y="1116"/>
                          <a:pt x="560" y="1211"/>
                          <a:pt x="382" y="1318"/>
                        </a:cubicBezTo>
                        <a:cubicBezTo>
                          <a:pt x="358" y="1318"/>
                          <a:pt x="334" y="1318"/>
                          <a:pt x="322" y="1330"/>
                        </a:cubicBezTo>
                        <a:cubicBezTo>
                          <a:pt x="1" y="1390"/>
                          <a:pt x="96" y="1854"/>
                          <a:pt x="393" y="1866"/>
                        </a:cubicBezTo>
                        <a:cubicBezTo>
                          <a:pt x="679" y="1878"/>
                          <a:pt x="977" y="1878"/>
                          <a:pt x="1275" y="1878"/>
                        </a:cubicBezTo>
                        <a:cubicBezTo>
                          <a:pt x="1405" y="2223"/>
                          <a:pt x="1548" y="2580"/>
                          <a:pt x="1691" y="2937"/>
                        </a:cubicBezTo>
                        <a:cubicBezTo>
                          <a:pt x="1741" y="3061"/>
                          <a:pt x="1857" y="3130"/>
                          <a:pt x="1969" y="3130"/>
                        </a:cubicBezTo>
                        <a:cubicBezTo>
                          <a:pt x="2074" y="3130"/>
                          <a:pt x="2175" y="3070"/>
                          <a:pt x="2215" y="2937"/>
                        </a:cubicBezTo>
                        <a:cubicBezTo>
                          <a:pt x="2334" y="2568"/>
                          <a:pt x="2441" y="2199"/>
                          <a:pt x="2548" y="1830"/>
                        </a:cubicBezTo>
                        <a:cubicBezTo>
                          <a:pt x="2727" y="1818"/>
                          <a:pt x="2894" y="1818"/>
                          <a:pt x="3060" y="1806"/>
                        </a:cubicBezTo>
                        <a:cubicBezTo>
                          <a:pt x="3322" y="1782"/>
                          <a:pt x="3430" y="1449"/>
                          <a:pt x="3203" y="1306"/>
                        </a:cubicBezTo>
                        <a:cubicBezTo>
                          <a:pt x="3060" y="1211"/>
                          <a:pt x="2929" y="1128"/>
                          <a:pt x="2787" y="1044"/>
                        </a:cubicBezTo>
                        <a:cubicBezTo>
                          <a:pt x="2858" y="830"/>
                          <a:pt x="2918" y="616"/>
                          <a:pt x="2989" y="401"/>
                        </a:cubicBezTo>
                        <a:cubicBezTo>
                          <a:pt x="3037" y="229"/>
                          <a:pt x="2893" y="88"/>
                          <a:pt x="2742" y="88"/>
                        </a:cubicBezTo>
                        <a:cubicBezTo>
                          <a:pt x="2705" y="88"/>
                          <a:pt x="2667" y="97"/>
                          <a:pt x="2632" y="116"/>
                        </a:cubicBezTo>
                        <a:cubicBezTo>
                          <a:pt x="2382" y="247"/>
                          <a:pt x="2144" y="378"/>
                          <a:pt x="1906" y="497"/>
                        </a:cubicBezTo>
                        <a:cubicBezTo>
                          <a:pt x="1632" y="342"/>
                          <a:pt x="1358" y="175"/>
                          <a:pt x="1072" y="32"/>
                        </a:cubicBezTo>
                        <a:cubicBezTo>
                          <a:pt x="1033" y="10"/>
                          <a:pt x="989" y="0"/>
                          <a:pt x="9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8" name="Google Shape;2818;p22"/>
                  <p:cNvSpPr/>
                  <p:nvPr/>
                </p:nvSpPr>
                <p:spPr>
                  <a:xfrm>
                    <a:off x="2184933" y="2240645"/>
                    <a:ext cx="97147" cy="80028"/>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9" name="Google Shape;2819;p22"/>
                  <p:cNvSpPr/>
                  <p:nvPr/>
                </p:nvSpPr>
                <p:spPr>
                  <a:xfrm>
                    <a:off x="2303285" y="1193725"/>
                    <a:ext cx="50812" cy="39651"/>
                  </a:xfrm>
                  <a:custGeom>
                    <a:avLst/>
                    <a:gdLst/>
                    <a:ahLst/>
                    <a:cxnLst/>
                    <a:rect l="l" t="t" r="r" b="b"/>
                    <a:pathLst>
                      <a:path w="1680" h="1311" extrusionOk="0">
                        <a:moveTo>
                          <a:pt x="846" y="1"/>
                        </a:moveTo>
                        <a:cubicBezTo>
                          <a:pt x="1" y="1"/>
                          <a:pt x="1" y="1310"/>
                          <a:pt x="846" y="1310"/>
                        </a:cubicBezTo>
                        <a:cubicBezTo>
                          <a:pt x="1679" y="1310"/>
                          <a:pt x="1679" y="1"/>
                          <a:pt x="84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0" name="Google Shape;2820;p22"/>
                  <p:cNvSpPr/>
                  <p:nvPr/>
                </p:nvSpPr>
                <p:spPr>
                  <a:xfrm>
                    <a:off x="2390787" y="1363645"/>
                    <a:ext cx="23621" cy="17391"/>
                  </a:xfrm>
                  <a:custGeom>
                    <a:avLst/>
                    <a:gdLst/>
                    <a:ahLst/>
                    <a:cxnLst/>
                    <a:rect l="l" t="t" r="r" b="b"/>
                    <a:pathLst>
                      <a:path w="781" h="575" extrusionOk="0">
                        <a:moveTo>
                          <a:pt x="458" y="1"/>
                        </a:moveTo>
                        <a:cubicBezTo>
                          <a:pt x="449" y="1"/>
                          <a:pt x="439" y="1"/>
                          <a:pt x="429" y="2"/>
                        </a:cubicBezTo>
                        <a:lnTo>
                          <a:pt x="358" y="2"/>
                        </a:lnTo>
                        <a:cubicBezTo>
                          <a:pt x="1" y="38"/>
                          <a:pt x="1" y="538"/>
                          <a:pt x="358" y="562"/>
                        </a:cubicBezTo>
                        <a:cubicBezTo>
                          <a:pt x="382" y="562"/>
                          <a:pt x="406" y="562"/>
                          <a:pt x="429" y="574"/>
                        </a:cubicBezTo>
                        <a:cubicBezTo>
                          <a:pt x="436" y="574"/>
                          <a:pt x="443" y="575"/>
                          <a:pt x="449" y="575"/>
                        </a:cubicBezTo>
                        <a:cubicBezTo>
                          <a:pt x="777" y="575"/>
                          <a:pt x="780" y="1"/>
                          <a:pt x="458"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1" name="Google Shape;2821;p22"/>
                  <p:cNvSpPr/>
                  <p:nvPr/>
                </p:nvSpPr>
                <p:spPr>
                  <a:xfrm>
                    <a:off x="2378204" y="2159194"/>
                    <a:ext cx="39984" cy="40377"/>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2" name="Google Shape;2822;p22"/>
                  <p:cNvSpPr/>
                  <p:nvPr/>
                </p:nvSpPr>
                <p:spPr>
                  <a:xfrm>
                    <a:off x="1500228" y="1199290"/>
                    <a:ext cx="19841" cy="15213"/>
                  </a:xfrm>
                  <a:custGeom>
                    <a:avLst/>
                    <a:gdLst/>
                    <a:ahLst/>
                    <a:cxnLst/>
                    <a:rect l="l" t="t" r="r" b="b"/>
                    <a:pathLst>
                      <a:path w="656" h="503" extrusionOk="0">
                        <a:moveTo>
                          <a:pt x="387" y="0"/>
                        </a:moveTo>
                        <a:cubicBezTo>
                          <a:pt x="365" y="0"/>
                          <a:pt x="344" y="3"/>
                          <a:pt x="322" y="7"/>
                        </a:cubicBezTo>
                        <a:lnTo>
                          <a:pt x="215" y="19"/>
                        </a:lnTo>
                        <a:cubicBezTo>
                          <a:pt x="1" y="79"/>
                          <a:pt x="1" y="424"/>
                          <a:pt x="215" y="483"/>
                        </a:cubicBezTo>
                        <a:lnTo>
                          <a:pt x="322" y="495"/>
                        </a:lnTo>
                        <a:cubicBezTo>
                          <a:pt x="344" y="500"/>
                          <a:pt x="365" y="502"/>
                          <a:pt x="386" y="502"/>
                        </a:cubicBezTo>
                        <a:cubicBezTo>
                          <a:pt x="529" y="502"/>
                          <a:pt x="656" y="401"/>
                          <a:pt x="656" y="245"/>
                        </a:cubicBezTo>
                        <a:cubicBezTo>
                          <a:pt x="656" y="100"/>
                          <a:pt x="529" y="0"/>
                          <a:pt x="38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3" name="Google Shape;2823;p22"/>
                  <p:cNvSpPr/>
                  <p:nvPr/>
                </p:nvSpPr>
                <p:spPr>
                  <a:xfrm>
                    <a:off x="1627351" y="1291327"/>
                    <a:ext cx="20930" cy="16242"/>
                  </a:xfrm>
                  <a:custGeom>
                    <a:avLst/>
                    <a:gdLst/>
                    <a:ahLst/>
                    <a:cxnLst/>
                    <a:rect l="l" t="t" r="r" b="b"/>
                    <a:pathLst>
                      <a:path w="692" h="537" extrusionOk="0">
                        <a:moveTo>
                          <a:pt x="346" y="0"/>
                        </a:moveTo>
                        <a:cubicBezTo>
                          <a:pt x="1" y="0"/>
                          <a:pt x="1" y="536"/>
                          <a:pt x="346" y="536"/>
                        </a:cubicBezTo>
                        <a:cubicBezTo>
                          <a:pt x="691" y="536"/>
                          <a:pt x="691" y="0"/>
                          <a:pt x="34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4" name="Google Shape;2824;p22"/>
                  <p:cNvSpPr/>
                  <p:nvPr/>
                </p:nvSpPr>
                <p:spPr>
                  <a:xfrm>
                    <a:off x="1843064" y="1983104"/>
                    <a:ext cx="19115" cy="14790"/>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5" name="Google Shape;2825;p22"/>
                  <p:cNvSpPr/>
                  <p:nvPr/>
                </p:nvSpPr>
                <p:spPr>
                  <a:xfrm>
                    <a:off x="2326333" y="1487591"/>
                    <a:ext cx="18026" cy="18570"/>
                  </a:xfrm>
                  <a:custGeom>
                    <a:avLst/>
                    <a:gdLst/>
                    <a:ahLst/>
                    <a:cxnLst/>
                    <a:rect l="l" t="t" r="r" b="b"/>
                    <a:pathLst>
                      <a:path w="596" h="614" extrusionOk="0">
                        <a:moveTo>
                          <a:pt x="298" y="0"/>
                        </a:moveTo>
                        <a:cubicBezTo>
                          <a:pt x="155" y="0"/>
                          <a:pt x="1" y="83"/>
                          <a:pt x="13" y="274"/>
                        </a:cubicBezTo>
                        <a:cubicBezTo>
                          <a:pt x="13" y="298"/>
                          <a:pt x="13" y="322"/>
                          <a:pt x="13" y="345"/>
                        </a:cubicBezTo>
                        <a:cubicBezTo>
                          <a:pt x="18" y="524"/>
                          <a:pt x="158" y="613"/>
                          <a:pt x="298" y="613"/>
                        </a:cubicBezTo>
                        <a:cubicBezTo>
                          <a:pt x="438" y="613"/>
                          <a:pt x="578" y="524"/>
                          <a:pt x="584" y="345"/>
                        </a:cubicBezTo>
                        <a:cubicBezTo>
                          <a:pt x="584" y="322"/>
                          <a:pt x="584" y="298"/>
                          <a:pt x="584" y="274"/>
                        </a:cubicBezTo>
                        <a:cubicBezTo>
                          <a:pt x="596" y="83"/>
                          <a:pt x="453"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sp>
        <p:nvSpPr>
          <p:cNvPr id="2826" name="Google Shape;2826;p22"/>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12783581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0C587B8-3621-41C4-872D-EB3B66F3A8DB}" type="slidenum">
              <a:rPr lang="en-US" smtClean="0"/>
              <a:pPr/>
              <a:t>‹#›</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827"/>
        <p:cNvGrpSpPr/>
        <p:nvPr/>
      </p:nvGrpSpPr>
      <p:grpSpPr>
        <a:xfrm>
          <a:off x="0" y="0"/>
          <a:ext cx="0" cy="0"/>
          <a:chOff x="0" y="0"/>
          <a:chExt cx="0" cy="0"/>
        </a:xfrm>
      </p:grpSpPr>
      <p:sp>
        <p:nvSpPr>
          <p:cNvPr id="2828" name="Google Shape;2828;p23"/>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829" name="Google Shape;2829;p23"/>
          <p:cNvGrpSpPr/>
          <p:nvPr/>
        </p:nvGrpSpPr>
        <p:grpSpPr>
          <a:xfrm>
            <a:off x="-385297" y="2948962"/>
            <a:ext cx="14109352" cy="4441353"/>
            <a:chOff x="-288973" y="2211720"/>
            <a:chExt cx="10582014" cy="3331015"/>
          </a:xfrm>
        </p:grpSpPr>
        <p:grpSp>
          <p:nvGrpSpPr>
            <p:cNvPr id="2830" name="Google Shape;2830;p23"/>
            <p:cNvGrpSpPr/>
            <p:nvPr/>
          </p:nvGrpSpPr>
          <p:grpSpPr>
            <a:xfrm>
              <a:off x="-91357" y="3729561"/>
              <a:ext cx="10384398" cy="1813175"/>
              <a:chOff x="-91357" y="3729561"/>
              <a:chExt cx="10384398" cy="1813175"/>
            </a:xfrm>
          </p:grpSpPr>
          <p:grpSp>
            <p:nvGrpSpPr>
              <p:cNvPr id="2831" name="Google Shape;2831;p23"/>
              <p:cNvGrpSpPr/>
              <p:nvPr/>
            </p:nvGrpSpPr>
            <p:grpSpPr>
              <a:xfrm rot="-1620964">
                <a:off x="41637" y="4111227"/>
                <a:ext cx="1932661" cy="1049842"/>
                <a:chOff x="6572441" y="3068152"/>
                <a:chExt cx="1932833" cy="1049935"/>
              </a:xfrm>
            </p:grpSpPr>
            <p:sp>
              <p:nvSpPr>
                <p:cNvPr id="2832" name="Google Shape;2832;p2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3" name="Google Shape;2833;p2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4" name="Google Shape;2834;p2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5" name="Google Shape;2835;p2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6" name="Google Shape;2836;p2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7" name="Google Shape;2837;p2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8" name="Google Shape;2838;p2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9" name="Google Shape;2839;p2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0" name="Google Shape;2840;p2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1" name="Google Shape;2841;p2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2" name="Google Shape;2842;p2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3" name="Google Shape;2843;p2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4" name="Google Shape;2844;p2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5" name="Google Shape;2845;p2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6" name="Google Shape;2846;p2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7" name="Google Shape;2847;p2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8" name="Google Shape;2848;p2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9" name="Google Shape;2849;p2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0" name="Google Shape;2850;p2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1" name="Google Shape;2851;p2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2" name="Google Shape;2852;p2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3" name="Google Shape;2853;p2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4" name="Google Shape;2854;p2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5" name="Google Shape;2855;p2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6" name="Google Shape;2856;p2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857" name="Google Shape;2857;p23"/>
              <p:cNvGrpSpPr/>
              <p:nvPr/>
            </p:nvGrpSpPr>
            <p:grpSpPr>
              <a:xfrm rot="-1620964">
                <a:off x="2102587" y="4111227"/>
                <a:ext cx="1932661" cy="1049842"/>
                <a:chOff x="6572441" y="3068152"/>
                <a:chExt cx="1932833" cy="1049935"/>
              </a:xfrm>
            </p:grpSpPr>
            <p:sp>
              <p:nvSpPr>
                <p:cNvPr id="2858" name="Google Shape;2858;p2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9" name="Google Shape;2859;p2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0" name="Google Shape;2860;p2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1" name="Google Shape;2861;p2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2" name="Google Shape;2862;p2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3" name="Google Shape;2863;p2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4" name="Google Shape;2864;p2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5" name="Google Shape;2865;p2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6" name="Google Shape;2866;p2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7" name="Google Shape;2867;p2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8" name="Google Shape;2868;p2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9" name="Google Shape;2869;p2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0" name="Google Shape;2870;p2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1" name="Google Shape;2871;p2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2" name="Google Shape;2872;p2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3" name="Google Shape;2873;p2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4" name="Google Shape;2874;p2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5" name="Google Shape;2875;p2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6" name="Google Shape;2876;p2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7" name="Google Shape;2877;p2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8" name="Google Shape;2878;p2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9" name="Google Shape;2879;p2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0" name="Google Shape;2880;p2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1" name="Google Shape;2881;p2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2" name="Google Shape;2882;p2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883" name="Google Shape;2883;p23"/>
              <p:cNvGrpSpPr/>
              <p:nvPr/>
            </p:nvGrpSpPr>
            <p:grpSpPr>
              <a:xfrm rot="-1620964">
                <a:off x="4134512" y="4111227"/>
                <a:ext cx="1932661" cy="1049842"/>
                <a:chOff x="6572441" y="3068152"/>
                <a:chExt cx="1932833" cy="1049935"/>
              </a:xfrm>
            </p:grpSpPr>
            <p:sp>
              <p:nvSpPr>
                <p:cNvPr id="2884" name="Google Shape;2884;p2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5" name="Google Shape;2885;p2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6" name="Google Shape;2886;p2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7" name="Google Shape;2887;p2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8" name="Google Shape;2888;p2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9" name="Google Shape;2889;p2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0" name="Google Shape;2890;p2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1" name="Google Shape;2891;p2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2" name="Google Shape;2892;p2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3" name="Google Shape;2893;p2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4" name="Google Shape;2894;p2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5" name="Google Shape;2895;p2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6" name="Google Shape;2896;p2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7" name="Google Shape;2897;p2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8" name="Google Shape;2898;p2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9" name="Google Shape;2899;p2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0" name="Google Shape;2900;p2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1" name="Google Shape;2901;p2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2" name="Google Shape;2902;p2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3" name="Google Shape;2903;p2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4" name="Google Shape;2904;p2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5" name="Google Shape;2905;p2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6" name="Google Shape;2906;p2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7" name="Google Shape;2907;p2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8" name="Google Shape;2908;p2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909" name="Google Shape;2909;p23"/>
              <p:cNvGrpSpPr/>
              <p:nvPr/>
            </p:nvGrpSpPr>
            <p:grpSpPr>
              <a:xfrm rot="-1620964">
                <a:off x="6177912" y="4111227"/>
                <a:ext cx="1932661" cy="1049842"/>
                <a:chOff x="6572441" y="3068152"/>
                <a:chExt cx="1932833" cy="1049935"/>
              </a:xfrm>
            </p:grpSpPr>
            <p:sp>
              <p:nvSpPr>
                <p:cNvPr id="2910" name="Google Shape;2910;p2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1" name="Google Shape;2911;p2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2" name="Google Shape;2912;p2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3" name="Google Shape;2913;p2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4" name="Google Shape;2914;p2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5" name="Google Shape;2915;p2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6" name="Google Shape;2916;p2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7" name="Google Shape;2917;p2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8" name="Google Shape;2918;p2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9" name="Google Shape;2919;p2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0" name="Google Shape;2920;p2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1" name="Google Shape;2921;p2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2" name="Google Shape;2922;p2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3" name="Google Shape;2923;p2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4" name="Google Shape;2924;p2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5" name="Google Shape;2925;p2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6" name="Google Shape;2926;p2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7" name="Google Shape;2927;p2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8" name="Google Shape;2928;p2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9" name="Google Shape;2929;p2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0" name="Google Shape;2930;p2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1" name="Google Shape;2931;p2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2" name="Google Shape;2932;p2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3" name="Google Shape;2933;p2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4" name="Google Shape;2934;p2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935" name="Google Shape;2935;p23"/>
              <p:cNvGrpSpPr/>
              <p:nvPr/>
            </p:nvGrpSpPr>
            <p:grpSpPr>
              <a:xfrm rot="-1620964">
                <a:off x="8227387" y="4111227"/>
                <a:ext cx="1932661" cy="1049842"/>
                <a:chOff x="6572441" y="3068152"/>
                <a:chExt cx="1932833" cy="1049935"/>
              </a:xfrm>
            </p:grpSpPr>
            <p:sp>
              <p:nvSpPr>
                <p:cNvPr id="2936" name="Google Shape;2936;p2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7" name="Google Shape;2937;p2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8" name="Google Shape;2938;p2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9" name="Google Shape;2939;p2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0" name="Google Shape;2940;p2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1" name="Google Shape;2941;p2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2" name="Google Shape;2942;p2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3" name="Google Shape;2943;p2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4" name="Google Shape;2944;p2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5" name="Google Shape;2945;p2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6" name="Google Shape;2946;p2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7" name="Google Shape;2947;p2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8" name="Google Shape;2948;p2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9" name="Google Shape;2949;p2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0" name="Google Shape;2950;p2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1" name="Google Shape;2951;p2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2" name="Google Shape;2952;p2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3" name="Google Shape;2953;p2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4" name="Google Shape;2954;p2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5" name="Google Shape;2955;p2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6" name="Google Shape;2956;p2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7" name="Google Shape;2957;p2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8" name="Google Shape;2958;p2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9" name="Google Shape;2959;p2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0" name="Google Shape;2960;p2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2961" name="Google Shape;2961;p23"/>
            <p:cNvGrpSpPr/>
            <p:nvPr/>
          </p:nvGrpSpPr>
          <p:grpSpPr>
            <a:xfrm flipH="1">
              <a:off x="-288973" y="2211720"/>
              <a:ext cx="9865024" cy="2173395"/>
              <a:chOff x="-376859" y="2211720"/>
              <a:chExt cx="9865024" cy="2173395"/>
            </a:xfrm>
          </p:grpSpPr>
          <p:sp>
            <p:nvSpPr>
              <p:cNvPr id="2962" name="Google Shape;2962;p23"/>
              <p:cNvSpPr/>
              <p:nvPr/>
            </p:nvSpPr>
            <p:spPr>
              <a:xfrm>
                <a:off x="8438278" y="2211720"/>
                <a:ext cx="1049888" cy="315384"/>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3" name="Google Shape;2963;p23"/>
              <p:cNvSpPr/>
              <p:nvPr/>
            </p:nvSpPr>
            <p:spPr>
              <a:xfrm>
                <a:off x="132794" y="40894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4" name="Google Shape;2964;p23"/>
              <p:cNvSpPr/>
              <p:nvPr/>
            </p:nvSpPr>
            <p:spPr>
              <a:xfrm>
                <a:off x="-376859" y="3011621"/>
                <a:ext cx="1049771" cy="362604"/>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2965" name="Google Shape;2965;p23"/>
          <p:cNvGrpSpPr/>
          <p:nvPr/>
        </p:nvGrpSpPr>
        <p:grpSpPr>
          <a:xfrm>
            <a:off x="336017" y="312935"/>
            <a:ext cx="11564867" cy="1196433"/>
            <a:chOff x="252013" y="539500"/>
            <a:chExt cx="8673650" cy="897325"/>
          </a:xfrm>
        </p:grpSpPr>
        <p:grpSp>
          <p:nvGrpSpPr>
            <p:cNvPr id="2966" name="Google Shape;2966;p23"/>
            <p:cNvGrpSpPr/>
            <p:nvPr/>
          </p:nvGrpSpPr>
          <p:grpSpPr>
            <a:xfrm>
              <a:off x="8242238" y="539500"/>
              <a:ext cx="683425" cy="808150"/>
              <a:chOff x="5712500" y="3352850"/>
              <a:chExt cx="683425" cy="808150"/>
            </a:xfrm>
          </p:grpSpPr>
          <p:sp>
            <p:nvSpPr>
              <p:cNvPr id="2967" name="Google Shape;2967;p23"/>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8" name="Google Shape;2968;p23"/>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9" name="Google Shape;2969;p23"/>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0" name="Google Shape;2970;p23"/>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1" name="Google Shape;2971;p23"/>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2" name="Google Shape;2972;p23"/>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3" name="Google Shape;2973;p23"/>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4" name="Google Shape;2974;p23"/>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5" name="Google Shape;2975;p23"/>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6" name="Google Shape;2976;p23"/>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7" name="Google Shape;2977;p23"/>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8" name="Google Shape;2978;p23"/>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9" name="Google Shape;2979;p23"/>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0" name="Google Shape;2980;p23"/>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981" name="Google Shape;2981;p23"/>
            <p:cNvGrpSpPr/>
            <p:nvPr/>
          </p:nvGrpSpPr>
          <p:grpSpPr>
            <a:xfrm>
              <a:off x="252013" y="628675"/>
              <a:ext cx="683425" cy="808150"/>
              <a:chOff x="5712500" y="3352850"/>
              <a:chExt cx="683425" cy="808150"/>
            </a:xfrm>
          </p:grpSpPr>
          <p:sp>
            <p:nvSpPr>
              <p:cNvPr id="2982" name="Google Shape;2982;p23"/>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3" name="Google Shape;2983;p23"/>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4" name="Google Shape;2984;p23"/>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5" name="Google Shape;2985;p23"/>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6" name="Google Shape;2986;p23"/>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7" name="Google Shape;2987;p23"/>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8" name="Google Shape;2988;p23"/>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9" name="Google Shape;2989;p23"/>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0" name="Google Shape;2990;p23"/>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1" name="Google Shape;2991;p23"/>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2" name="Google Shape;2992;p23"/>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3" name="Google Shape;2993;p23"/>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4" name="Google Shape;2994;p23"/>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5" name="Google Shape;2995;p23"/>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63407375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996"/>
        <p:cNvGrpSpPr/>
        <p:nvPr/>
      </p:nvGrpSpPr>
      <p:grpSpPr>
        <a:xfrm>
          <a:off x="0" y="0"/>
          <a:ext cx="0" cy="0"/>
          <a:chOff x="0" y="0"/>
          <a:chExt cx="0" cy="0"/>
        </a:xfrm>
      </p:grpSpPr>
      <p:sp>
        <p:nvSpPr>
          <p:cNvPr id="2997" name="Google Shape;2997;p24"/>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998" name="Google Shape;2998;p24"/>
          <p:cNvGrpSpPr/>
          <p:nvPr/>
        </p:nvGrpSpPr>
        <p:grpSpPr>
          <a:xfrm>
            <a:off x="-679854" y="653730"/>
            <a:ext cx="14403911" cy="6736585"/>
            <a:chOff x="-509891" y="490296"/>
            <a:chExt cx="10802933" cy="5052439"/>
          </a:xfrm>
        </p:grpSpPr>
        <p:grpSp>
          <p:nvGrpSpPr>
            <p:cNvPr id="2999" name="Google Shape;2999;p24"/>
            <p:cNvGrpSpPr/>
            <p:nvPr/>
          </p:nvGrpSpPr>
          <p:grpSpPr>
            <a:xfrm>
              <a:off x="-509891" y="490296"/>
              <a:ext cx="10802933" cy="5052439"/>
              <a:chOff x="-509891" y="490296"/>
              <a:chExt cx="10802933" cy="5052439"/>
            </a:xfrm>
          </p:grpSpPr>
          <p:grpSp>
            <p:nvGrpSpPr>
              <p:cNvPr id="3000" name="Google Shape;3000;p24"/>
              <p:cNvGrpSpPr/>
              <p:nvPr/>
            </p:nvGrpSpPr>
            <p:grpSpPr>
              <a:xfrm>
                <a:off x="-91357" y="3729561"/>
                <a:ext cx="10384398" cy="1813175"/>
                <a:chOff x="-91357" y="3729561"/>
                <a:chExt cx="10384398" cy="1813175"/>
              </a:xfrm>
            </p:grpSpPr>
            <p:grpSp>
              <p:nvGrpSpPr>
                <p:cNvPr id="3001" name="Google Shape;3001;p24"/>
                <p:cNvGrpSpPr/>
                <p:nvPr/>
              </p:nvGrpSpPr>
              <p:grpSpPr>
                <a:xfrm rot="-1620964">
                  <a:off x="41637" y="4111227"/>
                  <a:ext cx="1932661" cy="1049842"/>
                  <a:chOff x="6572441" y="3068152"/>
                  <a:chExt cx="1932833" cy="1049935"/>
                </a:xfrm>
              </p:grpSpPr>
              <p:sp>
                <p:nvSpPr>
                  <p:cNvPr id="3002" name="Google Shape;3002;p2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3" name="Google Shape;3003;p2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4" name="Google Shape;3004;p2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5" name="Google Shape;3005;p2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6" name="Google Shape;3006;p2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7" name="Google Shape;3007;p2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8" name="Google Shape;3008;p2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9" name="Google Shape;3009;p2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0" name="Google Shape;3010;p2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1" name="Google Shape;3011;p2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2" name="Google Shape;3012;p2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3" name="Google Shape;3013;p2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4" name="Google Shape;3014;p2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5" name="Google Shape;3015;p2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6" name="Google Shape;3016;p2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7" name="Google Shape;3017;p2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8" name="Google Shape;3018;p2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9" name="Google Shape;3019;p2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0" name="Google Shape;3020;p2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1" name="Google Shape;3021;p2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2" name="Google Shape;3022;p2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3" name="Google Shape;3023;p2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4" name="Google Shape;3024;p2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5" name="Google Shape;3025;p2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6" name="Google Shape;3026;p2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027" name="Google Shape;3027;p24"/>
                <p:cNvGrpSpPr/>
                <p:nvPr/>
              </p:nvGrpSpPr>
              <p:grpSpPr>
                <a:xfrm rot="-1620964">
                  <a:off x="2102587" y="4111227"/>
                  <a:ext cx="1932661" cy="1049842"/>
                  <a:chOff x="6572441" y="3068152"/>
                  <a:chExt cx="1932833" cy="1049935"/>
                </a:xfrm>
              </p:grpSpPr>
              <p:sp>
                <p:nvSpPr>
                  <p:cNvPr id="3028" name="Google Shape;3028;p2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9" name="Google Shape;3029;p2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0" name="Google Shape;3030;p2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1" name="Google Shape;3031;p2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2" name="Google Shape;3032;p2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3" name="Google Shape;3033;p2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4" name="Google Shape;3034;p2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5" name="Google Shape;3035;p2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6" name="Google Shape;3036;p2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7" name="Google Shape;3037;p2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8" name="Google Shape;3038;p2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9" name="Google Shape;3039;p2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0" name="Google Shape;3040;p2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1" name="Google Shape;3041;p2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2" name="Google Shape;3042;p2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3" name="Google Shape;3043;p2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4" name="Google Shape;3044;p2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5" name="Google Shape;3045;p2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6" name="Google Shape;3046;p2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7" name="Google Shape;3047;p2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8" name="Google Shape;3048;p2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9" name="Google Shape;3049;p2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0" name="Google Shape;3050;p2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1" name="Google Shape;3051;p2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2" name="Google Shape;3052;p2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053" name="Google Shape;3053;p24"/>
                <p:cNvGrpSpPr/>
                <p:nvPr/>
              </p:nvGrpSpPr>
              <p:grpSpPr>
                <a:xfrm rot="-1620964">
                  <a:off x="4134512" y="4111227"/>
                  <a:ext cx="1932661" cy="1049842"/>
                  <a:chOff x="6572441" y="3068152"/>
                  <a:chExt cx="1932833" cy="1049935"/>
                </a:xfrm>
              </p:grpSpPr>
              <p:sp>
                <p:nvSpPr>
                  <p:cNvPr id="3054" name="Google Shape;3054;p2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5" name="Google Shape;3055;p2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6" name="Google Shape;3056;p2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7" name="Google Shape;3057;p2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8" name="Google Shape;3058;p2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9" name="Google Shape;3059;p2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0" name="Google Shape;3060;p2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1" name="Google Shape;3061;p2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2" name="Google Shape;3062;p2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3" name="Google Shape;3063;p2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4" name="Google Shape;3064;p2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5" name="Google Shape;3065;p2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6" name="Google Shape;3066;p2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7" name="Google Shape;3067;p2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8" name="Google Shape;3068;p2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9" name="Google Shape;3069;p2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0" name="Google Shape;3070;p2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1" name="Google Shape;3071;p2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2" name="Google Shape;3072;p2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3" name="Google Shape;3073;p2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4" name="Google Shape;3074;p2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5" name="Google Shape;3075;p2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6" name="Google Shape;3076;p2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7" name="Google Shape;3077;p2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8" name="Google Shape;3078;p2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079" name="Google Shape;3079;p24"/>
                <p:cNvGrpSpPr/>
                <p:nvPr/>
              </p:nvGrpSpPr>
              <p:grpSpPr>
                <a:xfrm rot="-1620964">
                  <a:off x="6177912" y="4111227"/>
                  <a:ext cx="1932661" cy="1049842"/>
                  <a:chOff x="6572441" y="3068152"/>
                  <a:chExt cx="1932833" cy="1049935"/>
                </a:xfrm>
              </p:grpSpPr>
              <p:sp>
                <p:nvSpPr>
                  <p:cNvPr id="3080" name="Google Shape;3080;p2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1" name="Google Shape;3081;p2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2" name="Google Shape;3082;p2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3" name="Google Shape;3083;p2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4" name="Google Shape;3084;p2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5" name="Google Shape;3085;p2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6" name="Google Shape;3086;p2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7" name="Google Shape;3087;p2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8" name="Google Shape;3088;p2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9" name="Google Shape;3089;p2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0" name="Google Shape;3090;p2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1" name="Google Shape;3091;p2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2" name="Google Shape;3092;p2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3" name="Google Shape;3093;p2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4" name="Google Shape;3094;p2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5" name="Google Shape;3095;p2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6" name="Google Shape;3096;p2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7" name="Google Shape;3097;p2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8" name="Google Shape;3098;p2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9" name="Google Shape;3099;p2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0" name="Google Shape;3100;p2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1" name="Google Shape;3101;p2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2" name="Google Shape;3102;p2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3" name="Google Shape;3103;p2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4" name="Google Shape;3104;p2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105" name="Google Shape;3105;p24"/>
                <p:cNvGrpSpPr/>
                <p:nvPr/>
              </p:nvGrpSpPr>
              <p:grpSpPr>
                <a:xfrm rot="-1620964">
                  <a:off x="8227387" y="4111227"/>
                  <a:ext cx="1932661" cy="1049842"/>
                  <a:chOff x="6572441" y="3068152"/>
                  <a:chExt cx="1932833" cy="1049935"/>
                </a:xfrm>
              </p:grpSpPr>
              <p:sp>
                <p:nvSpPr>
                  <p:cNvPr id="3106" name="Google Shape;3106;p2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7" name="Google Shape;3107;p2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8" name="Google Shape;3108;p2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9" name="Google Shape;3109;p2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0" name="Google Shape;3110;p2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1" name="Google Shape;3111;p2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2" name="Google Shape;3112;p2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3" name="Google Shape;3113;p2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4" name="Google Shape;3114;p2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5" name="Google Shape;3115;p2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6" name="Google Shape;3116;p2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7" name="Google Shape;3117;p2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8" name="Google Shape;3118;p2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9" name="Google Shape;3119;p2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0" name="Google Shape;3120;p2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1" name="Google Shape;3121;p2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2" name="Google Shape;3122;p2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3" name="Google Shape;3123;p2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4" name="Google Shape;3124;p2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5" name="Google Shape;3125;p2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6" name="Google Shape;3126;p2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7" name="Google Shape;3127;p2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8" name="Google Shape;3128;p2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9" name="Google Shape;3129;p2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0" name="Google Shape;3130;p2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131" name="Google Shape;3131;p24"/>
              <p:cNvGrpSpPr/>
              <p:nvPr/>
            </p:nvGrpSpPr>
            <p:grpSpPr>
              <a:xfrm flipH="1">
                <a:off x="-509891" y="490296"/>
                <a:ext cx="9901043" cy="2461269"/>
                <a:chOff x="-191959" y="490296"/>
                <a:chExt cx="9901043" cy="2461269"/>
              </a:xfrm>
            </p:grpSpPr>
            <p:sp>
              <p:nvSpPr>
                <p:cNvPr id="3132" name="Google Shape;3132;p24"/>
                <p:cNvSpPr/>
                <p:nvPr/>
              </p:nvSpPr>
              <p:spPr>
                <a:xfrm>
                  <a:off x="7802546" y="1420829"/>
                  <a:ext cx="1906538" cy="572715"/>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3" name="Google Shape;3133;p24"/>
                <p:cNvSpPr/>
                <p:nvPr/>
              </p:nvSpPr>
              <p:spPr>
                <a:xfrm>
                  <a:off x="82569" y="26559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4" name="Google Shape;3134;p24"/>
                <p:cNvSpPr/>
                <p:nvPr/>
              </p:nvSpPr>
              <p:spPr>
                <a:xfrm>
                  <a:off x="-191959" y="490296"/>
                  <a:ext cx="1049771" cy="362604"/>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135" name="Google Shape;3135;p24"/>
            <p:cNvGrpSpPr/>
            <p:nvPr/>
          </p:nvGrpSpPr>
          <p:grpSpPr>
            <a:xfrm>
              <a:off x="713225" y="4032525"/>
              <a:ext cx="8030325" cy="1075675"/>
              <a:chOff x="713225" y="4032525"/>
              <a:chExt cx="8030325" cy="1075675"/>
            </a:xfrm>
          </p:grpSpPr>
          <p:grpSp>
            <p:nvGrpSpPr>
              <p:cNvPr id="3136" name="Google Shape;3136;p24"/>
              <p:cNvGrpSpPr/>
              <p:nvPr/>
            </p:nvGrpSpPr>
            <p:grpSpPr>
              <a:xfrm>
                <a:off x="8060125" y="4121700"/>
                <a:ext cx="683425" cy="808150"/>
                <a:chOff x="5712500" y="3352850"/>
                <a:chExt cx="683425" cy="808150"/>
              </a:xfrm>
            </p:grpSpPr>
            <p:sp>
              <p:nvSpPr>
                <p:cNvPr id="3137" name="Google Shape;3137;p24"/>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8" name="Google Shape;3138;p24"/>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9" name="Google Shape;3139;p24"/>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0" name="Google Shape;3140;p24"/>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1" name="Google Shape;3141;p24"/>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2" name="Google Shape;3142;p24"/>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3" name="Google Shape;3143;p24"/>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4" name="Google Shape;3144;p24"/>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5" name="Google Shape;3145;p24"/>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6" name="Google Shape;3146;p24"/>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7" name="Google Shape;3147;p24"/>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8" name="Google Shape;3148;p24"/>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9" name="Google Shape;3149;p24"/>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0" name="Google Shape;3150;p24"/>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151" name="Google Shape;3151;p24"/>
              <p:cNvGrpSpPr/>
              <p:nvPr/>
            </p:nvGrpSpPr>
            <p:grpSpPr>
              <a:xfrm>
                <a:off x="5390200" y="4300050"/>
                <a:ext cx="683425" cy="808150"/>
                <a:chOff x="5712500" y="3352850"/>
                <a:chExt cx="683425" cy="808150"/>
              </a:xfrm>
            </p:grpSpPr>
            <p:sp>
              <p:nvSpPr>
                <p:cNvPr id="3152" name="Google Shape;3152;p24"/>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3" name="Google Shape;3153;p24"/>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4" name="Google Shape;3154;p24"/>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5" name="Google Shape;3155;p24"/>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6" name="Google Shape;3156;p24"/>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7" name="Google Shape;3157;p24"/>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8" name="Google Shape;3158;p24"/>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9" name="Google Shape;3159;p24"/>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0" name="Google Shape;3160;p24"/>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1" name="Google Shape;3161;p24"/>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2" name="Google Shape;3162;p24"/>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3" name="Google Shape;3163;p24"/>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4" name="Google Shape;3164;p24"/>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5" name="Google Shape;3165;p24"/>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166" name="Google Shape;3166;p24"/>
              <p:cNvGrpSpPr/>
              <p:nvPr/>
            </p:nvGrpSpPr>
            <p:grpSpPr>
              <a:xfrm>
                <a:off x="3383150" y="4032525"/>
                <a:ext cx="683425" cy="808150"/>
                <a:chOff x="5712500" y="3352850"/>
                <a:chExt cx="683425" cy="808150"/>
              </a:xfrm>
            </p:grpSpPr>
            <p:sp>
              <p:nvSpPr>
                <p:cNvPr id="3167" name="Google Shape;3167;p24"/>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8" name="Google Shape;3168;p24"/>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9" name="Google Shape;3169;p24"/>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0" name="Google Shape;3170;p24"/>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1" name="Google Shape;3171;p24"/>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2" name="Google Shape;3172;p24"/>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3" name="Google Shape;3173;p24"/>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4" name="Google Shape;3174;p24"/>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5" name="Google Shape;3175;p24"/>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6" name="Google Shape;3176;p24"/>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7" name="Google Shape;3177;p24"/>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8" name="Google Shape;3178;p24"/>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9" name="Google Shape;3179;p24"/>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0" name="Google Shape;3180;p24"/>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181" name="Google Shape;3181;p24"/>
              <p:cNvGrpSpPr/>
              <p:nvPr/>
            </p:nvGrpSpPr>
            <p:grpSpPr>
              <a:xfrm>
                <a:off x="713225" y="4210875"/>
                <a:ext cx="683425" cy="808150"/>
                <a:chOff x="5712500" y="3352850"/>
                <a:chExt cx="683425" cy="808150"/>
              </a:xfrm>
            </p:grpSpPr>
            <p:sp>
              <p:nvSpPr>
                <p:cNvPr id="3182" name="Google Shape;3182;p24"/>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3" name="Google Shape;3183;p24"/>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4" name="Google Shape;3184;p24"/>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5" name="Google Shape;3185;p24"/>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6" name="Google Shape;3186;p24"/>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7" name="Google Shape;3187;p24"/>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8" name="Google Shape;3188;p24"/>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9" name="Google Shape;3189;p24"/>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0" name="Google Shape;3190;p24"/>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1" name="Google Shape;3191;p24"/>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2" name="Google Shape;3192;p24"/>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3" name="Google Shape;3193;p24"/>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4" name="Google Shape;3194;p24"/>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5" name="Google Shape;3195;p24"/>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Tree>
    <p:extLst>
      <p:ext uri="{BB962C8B-B14F-4D97-AF65-F5344CB8AC3E}">
        <p14:creationId xmlns:p14="http://schemas.microsoft.com/office/powerpoint/2010/main" val="160126866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196"/>
        <p:cNvGrpSpPr/>
        <p:nvPr/>
      </p:nvGrpSpPr>
      <p:grpSpPr>
        <a:xfrm>
          <a:off x="0" y="0"/>
          <a:ext cx="0" cy="0"/>
          <a:chOff x="0" y="0"/>
          <a:chExt cx="0" cy="0"/>
        </a:xfrm>
      </p:grpSpPr>
      <p:sp>
        <p:nvSpPr>
          <p:cNvPr id="3197" name="Google Shape;3197;p25"/>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198" name="Google Shape;3198;p25"/>
          <p:cNvGrpSpPr/>
          <p:nvPr/>
        </p:nvGrpSpPr>
        <p:grpSpPr>
          <a:xfrm>
            <a:off x="-169366" y="-169130"/>
            <a:ext cx="12816732" cy="7449847"/>
            <a:chOff x="-137650" y="-148073"/>
            <a:chExt cx="9612549" cy="5587385"/>
          </a:xfrm>
        </p:grpSpPr>
        <p:grpSp>
          <p:nvGrpSpPr>
            <p:cNvPr id="3199" name="Google Shape;3199;p25"/>
            <p:cNvGrpSpPr/>
            <p:nvPr/>
          </p:nvGrpSpPr>
          <p:grpSpPr>
            <a:xfrm flipH="1">
              <a:off x="2514469" y="1842088"/>
              <a:ext cx="6665374" cy="3117532"/>
              <a:chOff x="19350" y="1842088"/>
              <a:chExt cx="6665374" cy="3117532"/>
            </a:xfrm>
          </p:grpSpPr>
          <p:sp>
            <p:nvSpPr>
              <p:cNvPr id="3200" name="Google Shape;3200;p25"/>
              <p:cNvSpPr/>
              <p:nvPr/>
            </p:nvSpPr>
            <p:spPr>
              <a:xfrm>
                <a:off x="19350" y="184208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1" name="Google Shape;3201;p25"/>
              <p:cNvSpPr/>
              <p:nvPr/>
            </p:nvSpPr>
            <p:spPr>
              <a:xfrm>
                <a:off x="4774074" y="44844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202" name="Google Shape;3202;p25"/>
            <p:cNvGrpSpPr/>
            <p:nvPr/>
          </p:nvGrpSpPr>
          <p:grpSpPr>
            <a:xfrm>
              <a:off x="-137650" y="-148073"/>
              <a:ext cx="9612549" cy="5587385"/>
              <a:chOff x="-137650" y="-148073"/>
              <a:chExt cx="9612549" cy="5587385"/>
            </a:xfrm>
          </p:grpSpPr>
          <p:grpSp>
            <p:nvGrpSpPr>
              <p:cNvPr id="3203" name="Google Shape;3203;p25"/>
              <p:cNvGrpSpPr/>
              <p:nvPr/>
            </p:nvGrpSpPr>
            <p:grpSpPr>
              <a:xfrm>
                <a:off x="-137650" y="-148073"/>
                <a:ext cx="9612549" cy="5587385"/>
                <a:chOff x="-137650" y="-148073"/>
                <a:chExt cx="9612549" cy="5587385"/>
              </a:xfrm>
            </p:grpSpPr>
            <p:grpSp>
              <p:nvGrpSpPr>
                <p:cNvPr id="3204" name="Google Shape;3204;p25"/>
                <p:cNvGrpSpPr/>
                <p:nvPr/>
              </p:nvGrpSpPr>
              <p:grpSpPr>
                <a:xfrm flipH="1">
                  <a:off x="7630572" y="4242855"/>
                  <a:ext cx="1844327" cy="1196457"/>
                  <a:chOff x="5966825" y="3635467"/>
                  <a:chExt cx="1844327" cy="1196457"/>
                </a:xfrm>
              </p:grpSpPr>
              <p:sp>
                <p:nvSpPr>
                  <p:cNvPr id="3205" name="Google Shape;3205;p25"/>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6" name="Google Shape;3206;p25"/>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7" name="Google Shape;3207;p25"/>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8" name="Google Shape;3208;p25"/>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9" name="Google Shape;3209;p25"/>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0" name="Google Shape;3210;p25"/>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1" name="Google Shape;3211;p25"/>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2" name="Google Shape;3212;p25"/>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3" name="Google Shape;3213;p25"/>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4" name="Google Shape;3214;p25"/>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5" name="Google Shape;3215;p25"/>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6" name="Google Shape;3216;p25"/>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7" name="Google Shape;3217;p25"/>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8" name="Google Shape;3218;p25"/>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9" name="Google Shape;3219;p25"/>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0" name="Google Shape;3220;p25"/>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1" name="Google Shape;3221;p25"/>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2" name="Google Shape;3222;p25"/>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3" name="Google Shape;3223;p25"/>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4" name="Google Shape;3224;p25"/>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5" name="Google Shape;3225;p25"/>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6" name="Google Shape;3226;p25"/>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7" name="Google Shape;3227;p25"/>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8" name="Google Shape;3228;p25"/>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9" name="Google Shape;3229;p25"/>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230" name="Google Shape;3230;p25"/>
                <p:cNvGrpSpPr/>
                <p:nvPr/>
              </p:nvGrpSpPr>
              <p:grpSpPr>
                <a:xfrm flipH="1">
                  <a:off x="-137650" y="-148073"/>
                  <a:ext cx="1932833" cy="1049935"/>
                  <a:chOff x="6572441" y="3068152"/>
                  <a:chExt cx="1932833" cy="1049935"/>
                </a:xfrm>
              </p:grpSpPr>
              <p:sp>
                <p:nvSpPr>
                  <p:cNvPr id="3231" name="Google Shape;3231;p2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2" name="Google Shape;3232;p2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3" name="Google Shape;3233;p2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4" name="Google Shape;3234;p2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5" name="Google Shape;3235;p2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6" name="Google Shape;3236;p2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7" name="Google Shape;3237;p2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8" name="Google Shape;3238;p2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9" name="Google Shape;3239;p2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0" name="Google Shape;3240;p2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1" name="Google Shape;3241;p2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2" name="Google Shape;3242;p2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3" name="Google Shape;3243;p2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4" name="Google Shape;3244;p2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5" name="Google Shape;3245;p2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6" name="Google Shape;3246;p2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7" name="Google Shape;3247;p2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8" name="Google Shape;3248;p2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9" name="Google Shape;3249;p2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0" name="Google Shape;3250;p2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1" name="Google Shape;3251;p2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2" name="Google Shape;3252;p2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3" name="Google Shape;3253;p2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4" name="Google Shape;3254;p2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5" name="Google Shape;3255;p2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256" name="Google Shape;3256;p25"/>
              <p:cNvGrpSpPr/>
              <p:nvPr/>
            </p:nvGrpSpPr>
            <p:grpSpPr>
              <a:xfrm>
                <a:off x="60125" y="633250"/>
                <a:ext cx="8834325" cy="4153300"/>
                <a:chOff x="60125" y="633250"/>
                <a:chExt cx="8834325" cy="4153300"/>
              </a:xfrm>
            </p:grpSpPr>
            <p:grpSp>
              <p:nvGrpSpPr>
                <p:cNvPr id="3257" name="Google Shape;3257;p25"/>
                <p:cNvGrpSpPr/>
                <p:nvPr/>
              </p:nvGrpSpPr>
              <p:grpSpPr>
                <a:xfrm>
                  <a:off x="8211025" y="3978400"/>
                  <a:ext cx="683425" cy="808150"/>
                  <a:chOff x="8060125" y="4121700"/>
                  <a:chExt cx="683425" cy="808150"/>
                </a:xfrm>
              </p:grpSpPr>
              <p:sp>
                <p:nvSpPr>
                  <p:cNvPr id="3258" name="Google Shape;3258;p25"/>
                  <p:cNvSpPr/>
                  <p:nvPr/>
                </p:nvSpPr>
                <p:spPr>
                  <a:xfrm>
                    <a:off x="8367000" y="432497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9" name="Google Shape;3259;p25"/>
                  <p:cNvSpPr/>
                  <p:nvPr/>
                </p:nvSpPr>
                <p:spPr>
                  <a:xfrm>
                    <a:off x="8337525" y="429880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0" name="Google Shape;3260;p25"/>
                  <p:cNvSpPr/>
                  <p:nvPr/>
                </p:nvSpPr>
                <p:spPr>
                  <a:xfrm>
                    <a:off x="8296150" y="431040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1" name="Google Shape;3261;p25"/>
                  <p:cNvSpPr/>
                  <p:nvPr/>
                </p:nvSpPr>
                <p:spPr>
                  <a:xfrm>
                    <a:off x="8253300" y="431040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2" name="Google Shape;3262;p25"/>
                  <p:cNvSpPr/>
                  <p:nvPr/>
                </p:nvSpPr>
                <p:spPr>
                  <a:xfrm>
                    <a:off x="8330375" y="428570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3" name="Google Shape;3263;p25"/>
                  <p:cNvSpPr/>
                  <p:nvPr/>
                </p:nvSpPr>
                <p:spPr>
                  <a:xfrm>
                    <a:off x="8283950" y="429997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4" name="Google Shape;3264;p25"/>
                  <p:cNvSpPr/>
                  <p:nvPr/>
                </p:nvSpPr>
                <p:spPr>
                  <a:xfrm>
                    <a:off x="8454800" y="431040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5" name="Google Shape;3265;p25"/>
                  <p:cNvSpPr/>
                  <p:nvPr/>
                </p:nvSpPr>
                <p:spPr>
                  <a:xfrm>
                    <a:off x="8509875" y="431040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6" name="Google Shape;3266;p25"/>
                  <p:cNvSpPr/>
                  <p:nvPr/>
                </p:nvSpPr>
                <p:spPr>
                  <a:xfrm>
                    <a:off x="8454800" y="428570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7" name="Google Shape;3267;p25"/>
                  <p:cNvSpPr/>
                  <p:nvPr/>
                </p:nvSpPr>
                <p:spPr>
                  <a:xfrm>
                    <a:off x="8499750" y="429997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8" name="Google Shape;3268;p25"/>
                  <p:cNvSpPr/>
                  <p:nvPr/>
                </p:nvSpPr>
                <p:spPr>
                  <a:xfrm>
                    <a:off x="8321450" y="412170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9" name="Google Shape;3269;p25"/>
                  <p:cNvSpPr/>
                  <p:nvPr/>
                </p:nvSpPr>
                <p:spPr>
                  <a:xfrm>
                    <a:off x="8368175" y="421307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0" name="Google Shape;3270;p25"/>
                  <p:cNvSpPr/>
                  <p:nvPr/>
                </p:nvSpPr>
                <p:spPr>
                  <a:xfrm>
                    <a:off x="8365200" y="449197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1" name="Google Shape;3271;p25"/>
                  <p:cNvSpPr/>
                  <p:nvPr/>
                </p:nvSpPr>
                <p:spPr>
                  <a:xfrm>
                    <a:off x="8060125" y="453990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272" name="Google Shape;3272;p25"/>
                <p:cNvGrpSpPr/>
                <p:nvPr/>
              </p:nvGrpSpPr>
              <p:grpSpPr>
                <a:xfrm>
                  <a:off x="60125" y="633250"/>
                  <a:ext cx="683425" cy="808150"/>
                  <a:chOff x="60125" y="633250"/>
                  <a:chExt cx="683425" cy="808150"/>
                </a:xfrm>
              </p:grpSpPr>
              <p:sp>
                <p:nvSpPr>
                  <p:cNvPr id="3273" name="Google Shape;3273;p25"/>
                  <p:cNvSpPr/>
                  <p:nvPr/>
                </p:nvSpPr>
                <p:spPr>
                  <a:xfrm>
                    <a:off x="367000" y="8365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4" name="Google Shape;3274;p25"/>
                  <p:cNvSpPr/>
                  <p:nvPr/>
                </p:nvSpPr>
                <p:spPr>
                  <a:xfrm>
                    <a:off x="337525" y="8103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5" name="Google Shape;3275;p25"/>
                  <p:cNvSpPr/>
                  <p:nvPr/>
                </p:nvSpPr>
                <p:spPr>
                  <a:xfrm>
                    <a:off x="296150" y="8219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6" name="Google Shape;3276;p25"/>
                  <p:cNvSpPr/>
                  <p:nvPr/>
                </p:nvSpPr>
                <p:spPr>
                  <a:xfrm>
                    <a:off x="253300" y="8219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7" name="Google Shape;3277;p25"/>
                  <p:cNvSpPr/>
                  <p:nvPr/>
                </p:nvSpPr>
                <p:spPr>
                  <a:xfrm>
                    <a:off x="330375" y="7972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8" name="Google Shape;3278;p25"/>
                  <p:cNvSpPr/>
                  <p:nvPr/>
                </p:nvSpPr>
                <p:spPr>
                  <a:xfrm>
                    <a:off x="283950" y="8115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9" name="Google Shape;3279;p25"/>
                  <p:cNvSpPr/>
                  <p:nvPr/>
                </p:nvSpPr>
                <p:spPr>
                  <a:xfrm>
                    <a:off x="454800" y="8219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0" name="Google Shape;3280;p25"/>
                  <p:cNvSpPr/>
                  <p:nvPr/>
                </p:nvSpPr>
                <p:spPr>
                  <a:xfrm>
                    <a:off x="509875" y="8219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1" name="Google Shape;3281;p25"/>
                  <p:cNvSpPr/>
                  <p:nvPr/>
                </p:nvSpPr>
                <p:spPr>
                  <a:xfrm>
                    <a:off x="454800" y="7972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2" name="Google Shape;3282;p25"/>
                  <p:cNvSpPr/>
                  <p:nvPr/>
                </p:nvSpPr>
                <p:spPr>
                  <a:xfrm>
                    <a:off x="499750" y="8115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3" name="Google Shape;3283;p25"/>
                  <p:cNvSpPr/>
                  <p:nvPr/>
                </p:nvSpPr>
                <p:spPr>
                  <a:xfrm>
                    <a:off x="321450" y="6332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4" name="Google Shape;3284;p25"/>
                  <p:cNvSpPr/>
                  <p:nvPr/>
                </p:nvSpPr>
                <p:spPr>
                  <a:xfrm>
                    <a:off x="368175" y="7246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5" name="Google Shape;3285;p25"/>
                  <p:cNvSpPr/>
                  <p:nvPr/>
                </p:nvSpPr>
                <p:spPr>
                  <a:xfrm>
                    <a:off x="365200" y="10035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6" name="Google Shape;3286;p25"/>
                  <p:cNvSpPr/>
                  <p:nvPr/>
                </p:nvSpPr>
                <p:spPr>
                  <a:xfrm>
                    <a:off x="60125" y="10514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grpSp>
        <p:nvGrpSpPr>
          <p:cNvPr id="3287" name="Google Shape;3287;p25"/>
          <p:cNvGrpSpPr/>
          <p:nvPr/>
        </p:nvGrpSpPr>
        <p:grpSpPr>
          <a:xfrm>
            <a:off x="-652937" y="4211682"/>
            <a:ext cx="3420407" cy="3503463"/>
            <a:chOff x="51713" y="626665"/>
            <a:chExt cx="3798764" cy="3891006"/>
          </a:xfrm>
        </p:grpSpPr>
        <p:grpSp>
          <p:nvGrpSpPr>
            <p:cNvPr id="3288" name="Google Shape;3288;p25"/>
            <p:cNvGrpSpPr/>
            <p:nvPr/>
          </p:nvGrpSpPr>
          <p:grpSpPr>
            <a:xfrm rot="7767522">
              <a:off x="416602" y="1375154"/>
              <a:ext cx="3068986" cy="2394028"/>
              <a:chOff x="6924842" y="3371250"/>
              <a:chExt cx="2109232" cy="1678798"/>
            </a:xfrm>
          </p:grpSpPr>
          <p:sp>
            <p:nvSpPr>
              <p:cNvPr id="3289" name="Google Shape;3289;p25"/>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0" name="Google Shape;3290;p25"/>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1" name="Google Shape;3291;p25"/>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2" name="Google Shape;3292;p25"/>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3" name="Google Shape;3293;p25"/>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4" name="Google Shape;3294;p25"/>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5" name="Google Shape;3295;p25"/>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6" name="Google Shape;3296;p25"/>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7" name="Google Shape;3297;p25"/>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8" name="Google Shape;3298;p25"/>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9" name="Google Shape;3299;p25"/>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0" name="Google Shape;3300;p25"/>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1" name="Google Shape;3301;p25"/>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2" name="Google Shape;3302;p25"/>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3" name="Google Shape;3303;p25"/>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4" name="Google Shape;3304;p25"/>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5" name="Google Shape;3305;p25"/>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6" name="Google Shape;3306;p25"/>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7" name="Google Shape;3307;p25"/>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8" name="Google Shape;3308;p25"/>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9" name="Google Shape;3309;p25"/>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0" name="Google Shape;3310;p25"/>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1" name="Google Shape;3311;p25"/>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2" name="Google Shape;3312;p25"/>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3" name="Google Shape;3313;p25"/>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4" name="Google Shape;3314;p25"/>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5" name="Google Shape;3315;p25"/>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6" name="Google Shape;3316;p25"/>
              <p:cNvSpPr/>
              <p:nvPr/>
            </p:nvSpPr>
            <p:spPr>
              <a:xfrm>
                <a:off x="6927135" y="4950638"/>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7" name="Google Shape;3317;p25"/>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8" name="Google Shape;3318;p25"/>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9" name="Google Shape;3319;p25"/>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0" name="Google Shape;3320;p25"/>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1" name="Google Shape;3321;p25"/>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2" name="Google Shape;3322;p25"/>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3" name="Google Shape;3323;p25"/>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4" name="Google Shape;3324;p25"/>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5" name="Google Shape;3325;p25"/>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6" name="Google Shape;3326;p25"/>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7" name="Google Shape;3327;p25"/>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8" name="Google Shape;3328;p25"/>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9" name="Google Shape;3329;p25"/>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0" name="Google Shape;3330;p25"/>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1" name="Google Shape;3331;p25"/>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2" name="Google Shape;3332;p25"/>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3" name="Google Shape;3333;p25"/>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334" name="Google Shape;3334;p25"/>
            <p:cNvSpPr/>
            <p:nvPr/>
          </p:nvSpPr>
          <p:spPr>
            <a:xfrm rot="7767533">
              <a:off x="3206872" y="2194822"/>
              <a:ext cx="155396" cy="141763"/>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5" name="Google Shape;3335;p25"/>
            <p:cNvSpPr/>
            <p:nvPr/>
          </p:nvSpPr>
          <p:spPr>
            <a:xfrm rot="-4870038">
              <a:off x="2727078" y="2596015"/>
              <a:ext cx="666381" cy="24568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6" name="Google Shape;3336;p25"/>
            <p:cNvSpPr/>
            <p:nvPr/>
          </p:nvSpPr>
          <p:spPr>
            <a:xfrm rot="7767533">
              <a:off x="2573496" y="2654531"/>
              <a:ext cx="81745" cy="85930"/>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7" name="Google Shape;3337;p25"/>
            <p:cNvSpPr/>
            <p:nvPr/>
          </p:nvSpPr>
          <p:spPr>
            <a:xfrm rot="7767533">
              <a:off x="3084836" y="1233097"/>
              <a:ext cx="80942" cy="76302"/>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83070359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338"/>
        <p:cNvGrpSpPr/>
        <p:nvPr/>
      </p:nvGrpSpPr>
      <p:grpSpPr>
        <a:xfrm>
          <a:off x="0" y="0"/>
          <a:ext cx="0" cy="0"/>
          <a:chOff x="0" y="0"/>
          <a:chExt cx="0" cy="0"/>
        </a:xfrm>
      </p:grpSpPr>
      <p:grpSp>
        <p:nvGrpSpPr>
          <p:cNvPr id="3339" name="Google Shape;3339;p26"/>
          <p:cNvGrpSpPr/>
          <p:nvPr/>
        </p:nvGrpSpPr>
        <p:grpSpPr>
          <a:xfrm flipH="1">
            <a:off x="529192" y="1356971"/>
            <a:ext cx="11662813" cy="5355789"/>
            <a:chOff x="289333" y="1017728"/>
            <a:chExt cx="8747110" cy="4016842"/>
          </a:xfrm>
        </p:grpSpPr>
        <p:grpSp>
          <p:nvGrpSpPr>
            <p:cNvPr id="3340" name="Google Shape;3340;p26"/>
            <p:cNvGrpSpPr/>
            <p:nvPr/>
          </p:nvGrpSpPr>
          <p:grpSpPr>
            <a:xfrm flipH="1">
              <a:off x="326444" y="4121238"/>
              <a:ext cx="8709999" cy="913332"/>
              <a:chOff x="162750" y="4121238"/>
              <a:chExt cx="8709999" cy="913332"/>
            </a:xfrm>
          </p:grpSpPr>
          <p:sp>
            <p:nvSpPr>
              <p:cNvPr id="3341" name="Google Shape;3341;p26"/>
              <p:cNvSpPr/>
              <p:nvPr/>
            </p:nvSpPr>
            <p:spPr>
              <a:xfrm>
                <a:off x="162750" y="41212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2" name="Google Shape;3342;p26"/>
              <p:cNvSpPr/>
              <p:nvPr/>
            </p:nvSpPr>
            <p:spPr>
              <a:xfrm>
                <a:off x="6962099" y="45594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343" name="Google Shape;3343;p26"/>
            <p:cNvSpPr/>
            <p:nvPr/>
          </p:nvSpPr>
          <p:spPr>
            <a:xfrm flipH="1">
              <a:off x="289333" y="10177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344" name="Google Shape;3344;p26"/>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345" name="Google Shape;3345;p26"/>
          <p:cNvGrpSpPr/>
          <p:nvPr/>
        </p:nvGrpSpPr>
        <p:grpSpPr>
          <a:xfrm>
            <a:off x="-614409" y="-960751"/>
            <a:ext cx="13845864" cy="3015169"/>
            <a:chOff x="-460807" y="-720564"/>
            <a:chExt cx="10384398" cy="2261377"/>
          </a:xfrm>
        </p:grpSpPr>
        <p:grpSp>
          <p:nvGrpSpPr>
            <p:cNvPr id="3346" name="Google Shape;3346;p26"/>
            <p:cNvGrpSpPr/>
            <p:nvPr/>
          </p:nvGrpSpPr>
          <p:grpSpPr>
            <a:xfrm>
              <a:off x="-460807" y="-720564"/>
              <a:ext cx="10384398" cy="1813175"/>
              <a:chOff x="-91357" y="3729561"/>
              <a:chExt cx="10384398" cy="1813175"/>
            </a:xfrm>
          </p:grpSpPr>
          <p:grpSp>
            <p:nvGrpSpPr>
              <p:cNvPr id="3347" name="Google Shape;3347;p26"/>
              <p:cNvGrpSpPr/>
              <p:nvPr/>
            </p:nvGrpSpPr>
            <p:grpSpPr>
              <a:xfrm rot="-1620964">
                <a:off x="41637" y="4111227"/>
                <a:ext cx="1932661" cy="1049842"/>
                <a:chOff x="6572441" y="3068152"/>
                <a:chExt cx="1932833" cy="1049935"/>
              </a:xfrm>
            </p:grpSpPr>
            <p:sp>
              <p:nvSpPr>
                <p:cNvPr id="3348" name="Google Shape;3348;p2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9" name="Google Shape;3349;p2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0" name="Google Shape;3350;p2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1" name="Google Shape;3351;p2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2" name="Google Shape;3352;p2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3" name="Google Shape;3353;p2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4" name="Google Shape;3354;p2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5" name="Google Shape;3355;p2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6" name="Google Shape;3356;p2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7" name="Google Shape;3357;p2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8" name="Google Shape;3358;p2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9" name="Google Shape;3359;p2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0" name="Google Shape;3360;p2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1" name="Google Shape;3361;p2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2" name="Google Shape;3362;p2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3" name="Google Shape;3363;p2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4" name="Google Shape;3364;p2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5" name="Google Shape;3365;p2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6" name="Google Shape;3366;p2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7" name="Google Shape;3367;p2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8" name="Google Shape;3368;p2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9" name="Google Shape;3369;p2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0" name="Google Shape;3370;p2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1" name="Google Shape;3371;p2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2" name="Google Shape;3372;p2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373" name="Google Shape;3373;p26"/>
              <p:cNvGrpSpPr/>
              <p:nvPr/>
            </p:nvGrpSpPr>
            <p:grpSpPr>
              <a:xfrm rot="-1620964">
                <a:off x="2102587" y="4111227"/>
                <a:ext cx="1932661" cy="1049842"/>
                <a:chOff x="6572441" y="3068152"/>
                <a:chExt cx="1932833" cy="1049935"/>
              </a:xfrm>
            </p:grpSpPr>
            <p:sp>
              <p:nvSpPr>
                <p:cNvPr id="3374" name="Google Shape;3374;p2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5" name="Google Shape;3375;p2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6" name="Google Shape;3376;p2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7" name="Google Shape;3377;p2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8" name="Google Shape;3378;p2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9" name="Google Shape;3379;p2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0" name="Google Shape;3380;p2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1" name="Google Shape;3381;p2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2" name="Google Shape;3382;p2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3" name="Google Shape;3383;p2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4" name="Google Shape;3384;p2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5" name="Google Shape;3385;p2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6" name="Google Shape;3386;p2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7" name="Google Shape;3387;p2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8" name="Google Shape;3388;p2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9" name="Google Shape;3389;p2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0" name="Google Shape;3390;p2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1" name="Google Shape;3391;p2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2" name="Google Shape;3392;p2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3" name="Google Shape;3393;p2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4" name="Google Shape;3394;p2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5" name="Google Shape;3395;p2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6" name="Google Shape;3396;p2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7" name="Google Shape;3397;p2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8" name="Google Shape;3398;p2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399" name="Google Shape;3399;p26"/>
              <p:cNvGrpSpPr/>
              <p:nvPr/>
            </p:nvGrpSpPr>
            <p:grpSpPr>
              <a:xfrm rot="-1620964">
                <a:off x="4134512" y="4111227"/>
                <a:ext cx="1932661" cy="1049842"/>
                <a:chOff x="6572441" y="3068152"/>
                <a:chExt cx="1932833" cy="1049935"/>
              </a:xfrm>
            </p:grpSpPr>
            <p:sp>
              <p:nvSpPr>
                <p:cNvPr id="3400" name="Google Shape;3400;p2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1" name="Google Shape;3401;p2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2" name="Google Shape;3402;p2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3" name="Google Shape;3403;p2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4" name="Google Shape;3404;p2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5" name="Google Shape;3405;p2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6" name="Google Shape;3406;p2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7" name="Google Shape;3407;p2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8" name="Google Shape;3408;p2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9" name="Google Shape;3409;p2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0" name="Google Shape;3410;p2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1" name="Google Shape;3411;p2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2" name="Google Shape;3412;p2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3" name="Google Shape;3413;p2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4" name="Google Shape;3414;p2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5" name="Google Shape;3415;p2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6" name="Google Shape;3416;p2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7" name="Google Shape;3417;p2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8" name="Google Shape;3418;p2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9" name="Google Shape;3419;p2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0" name="Google Shape;3420;p2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1" name="Google Shape;3421;p2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2" name="Google Shape;3422;p2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3" name="Google Shape;3423;p2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4" name="Google Shape;3424;p2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425" name="Google Shape;3425;p26"/>
              <p:cNvGrpSpPr/>
              <p:nvPr/>
            </p:nvGrpSpPr>
            <p:grpSpPr>
              <a:xfrm rot="-1620964">
                <a:off x="6177912" y="4111227"/>
                <a:ext cx="1932661" cy="1049842"/>
                <a:chOff x="6572441" y="3068152"/>
                <a:chExt cx="1932833" cy="1049935"/>
              </a:xfrm>
            </p:grpSpPr>
            <p:sp>
              <p:nvSpPr>
                <p:cNvPr id="3426" name="Google Shape;3426;p2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7" name="Google Shape;3427;p2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8" name="Google Shape;3428;p2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9" name="Google Shape;3429;p2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0" name="Google Shape;3430;p2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1" name="Google Shape;3431;p2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2" name="Google Shape;3432;p2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3" name="Google Shape;3433;p2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4" name="Google Shape;3434;p2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5" name="Google Shape;3435;p2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6" name="Google Shape;3436;p2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7" name="Google Shape;3437;p2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8" name="Google Shape;3438;p2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9" name="Google Shape;3439;p2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0" name="Google Shape;3440;p2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1" name="Google Shape;3441;p2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2" name="Google Shape;3442;p2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3" name="Google Shape;3443;p2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4" name="Google Shape;3444;p2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5" name="Google Shape;3445;p2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6" name="Google Shape;3446;p2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7" name="Google Shape;3447;p2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8" name="Google Shape;3448;p2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9" name="Google Shape;3449;p2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0" name="Google Shape;3450;p2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451" name="Google Shape;3451;p26"/>
              <p:cNvGrpSpPr/>
              <p:nvPr/>
            </p:nvGrpSpPr>
            <p:grpSpPr>
              <a:xfrm rot="-1620964">
                <a:off x="8227387" y="4111227"/>
                <a:ext cx="1932661" cy="1049842"/>
                <a:chOff x="6572441" y="3068152"/>
                <a:chExt cx="1932833" cy="1049935"/>
              </a:xfrm>
            </p:grpSpPr>
            <p:sp>
              <p:nvSpPr>
                <p:cNvPr id="3452" name="Google Shape;3452;p2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3" name="Google Shape;3453;p2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4" name="Google Shape;3454;p2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5" name="Google Shape;3455;p2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6" name="Google Shape;3456;p2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7" name="Google Shape;3457;p2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8" name="Google Shape;3458;p2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9" name="Google Shape;3459;p2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0" name="Google Shape;3460;p2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1" name="Google Shape;3461;p2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2" name="Google Shape;3462;p2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3" name="Google Shape;3463;p2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4" name="Google Shape;3464;p2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5" name="Google Shape;3465;p2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6" name="Google Shape;3466;p2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7" name="Google Shape;3467;p2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8" name="Google Shape;3468;p2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9" name="Google Shape;3469;p2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0" name="Google Shape;3470;p2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1" name="Google Shape;3471;p2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2" name="Google Shape;3472;p2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3" name="Google Shape;3473;p2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4" name="Google Shape;3474;p2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5" name="Google Shape;3475;p2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6" name="Google Shape;3476;p2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477" name="Google Shape;3477;p26"/>
            <p:cNvGrpSpPr/>
            <p:nvPr/>
          </p:nvGrpSpPr>
          <p:grpSpPr>
            <a:xfrm>
              <a:off x="270221" y="539506"/>
              <a:ext cx="885999" cy="1001307"/>
              <a:chOff x="5990625" y="921375"/>
              <a:chExt cx="608725" cy="687900"/>
            </a:xfrm>
          </p:grpSpPr>
          <p:sp>
            <p:nvSpPr>
              <p:cNvPr id="3478" name="Google Shape;3478;p26"/>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9" name="Google Shape;3479;p26"/>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0" name="Google Shape;3480;p26"/>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1" name="Google Shape;3481;p26"/>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2" name="Google Shape;3482;p26"/>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3" name="Google Shape;3483;p26"/>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4" name="Google Shape;3484;p26"/>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5" name="Google Shape;3485;p26"/>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83328401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486"/>
        <p:cNvGrpSpPr/>
        <p:nvPr/>
      </p:nvGrpSpPr>
      <p:grpSpPr>
        <a:xfrm>
          <a:off x="0" y="0"/>
          <a:ext cx="0" cy="0"/>
          <a:chOff x="0" y="0"/>
          <a:chExt cx="0" cy="0"/>
        </a:xfrm>
      </p:grpSpPr>
      <p:sp>
        <p:nvSpPr>
          <p:cNvPr id="3487" name="Google Shape;3487;p27"/>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488" name="Google Shape;3488;p27"/>
          <p:cNvGrpSpPr/>
          <p:nvPr/>
        </p:nvGrpSpPr>
        <p:grpSpPr>
          <a:xfrm>
            <a:off x="-78273" y="-42894"/>
            <a:ext cx="12459445" cy="6640948"/>
            <a:chOff x="-58705" y="-32171"/>
            <a:chExt cx="9344584" cy="4980711"/>
          </a:xfrm>
        </p:grpSpPr>
        <p:grpSp>
          <p:nvGrpSpPr>
            <p:cNvPr id="3489" name="Google Shape;3489;p27"/>
            <p:cNvGrpSpPr/>
            <p:nvPr/>
          </p:nvGrpSpPr>
          <p:grpSpPr>
            <a:xfrm>
              <a:off x="-58705" y="-32171"/>
              <a:ext cx="9278610" cy="1049935"/>
              <a:chOff x="-58705" y="-32171"/>
              <a:chExt cx="9278610" cy="1049935"/>
            </a:xfrm>
          </p:grpSpPr>
          <p:grpSp>
            <p:nvGrpSpPr>
              <p:cNvPr id="3490" name="Google Shape;3490;p27"/>
              <p:cNvGrpSpPr/>
              <p:nvPr/>
            </p:nvGrpSpPr>
            <p:grpSpPr>
              <a:xfrm>
                <a:off x="6490745" y="-32171"/>
                <a:ext cx="2729160" cy="1049935"/>
                <a:chOff x="6572441" y="3068152"/>
                <a:chExt cx="1932833" cy="1049935"/>
              </a:xfrm>
            </p:grpSpPr>
            <p:sp>
              <p:nvSpPr>
                <p:cNvPr id="3491" name="Google Shape;3491;p2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2" name="Google Shape;3492;p2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3" name="Google Shape;3493;p2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4" name="Google Shape;3494;p2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5" name="Google Shape;3495;p2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6" name="Google Shape;3496;p2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7" name="Google Shape;3497;p2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8" name="Google Shape;3498;p2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9" name="Google Shape;3499;p2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0" name="Google Shape;3500;p2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1" name="Google Shape;3501;p2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2" name="Google Shape;3502;p2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3" name="Google Shape;3503;p2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4" name="Google Shape;3504;p2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5" name="Google Shape;3505;p2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6" name="Google Shape;3506;p2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7" name="Google Shape;3507;p2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8" name="Google Shape;3508;p2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9" name="Google Shape;3509;p2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0" name="Google Shape;3510;p2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1" name="Google Shape;3511;p2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2" name="Google Shape;3512;p2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3" name="Google Shape;3513;p2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4" name="Google Shape;3514;p2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5" name="Google Shape;3515;p2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516" name="Google Shape;3516;p27"/>
              <p:cNvGrpSpPr/>
              <p:nvPr/>
            </p:nvGrpSpPr>
            <p:grpSpPr>
              <a:xfrm flipH="1">
                <a:off x="-58705" y="-32171"/>
                <a:ext cx="2729160" cy="1049935"/>
                <a:chOff x="6572441" y="3068152"/>
                <a:chExt cx="1932833" cy="1049935"/>
              </a:xfrm>
            </p:grpSpPr>
            <p:sp>
              <p:nvSpPr>
                <p:cNvPr id="3517" name="Google Shape;3517;p2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8" name="Google Shape;3518;p2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9" name="Google Shape;3519;p2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0" name="Google Shape;3520;p2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1" name="Google Shape;3521;p2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2" name="Google Shape;3522;p2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3" name="Google Shape;3523;p2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4" name="Google Shape;3524;p2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5" name="Google Shape;3525;p2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6" name="Google Shape;3526;p2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7" name="Google Shape;3527;p2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8" name="Google Shape;3528;p2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9" name="Google Shape;3529;p2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0" name="Google Shape;3530;p2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1" name="Google Shape;3531;p2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2" name="Google Shape;3532;p2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3" name="Google Shape;3533;p2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4" name="Google Shape;3534;p2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5" name="Google Shape;3535;p2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6" name="Google Shape;3536;p2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7" name="Google Shape;3537;p2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8" name="Google Shape;3538;p2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9" name="Google Shape;3539;p2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0" name="Google Shape;3540;p2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1" name="Google Shape;3541;p2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542" name="Google Shape;3542;p27"/>
            <p:cNvGrpSpPr/>
            <p:nvPr/>
          </p:nvGrpSpPr>
          <p:grpSpPr>
            <a:xfrm flipH="1">
              <a:off x="156244" y="192428"/>
              <a:ext cx="9129635" cy="4756113"/>
              <a:chOff x="147458" y="192428"/>
              <a:chExt cx="9129635" cy="4756113"/>
            </a:xfrm>
          </p:grpSpPr>
          <p:grpSp>
            <p:nvGrpSpPr>
              <p:cNvPr id="3543" name="Google Shape;3543;p27"/>
              <p:cNvGrpSpPr/>
              <p:nvPr/>
            </p:nvGrpSpPr>
            <p:grpSpPr>
              <a:xfrm flipH="1">
                <a:off x="173869" y="1157338"/>
                <a:ext cx="9103224" cy="3791202"/>
                <a:chOff x="-77900" y="1157338"/>
                <a:chExt cx="9103224" cy="3791202"/>
              </a:xfrm>
            </p:grpSpPr>
            <p:sp>
              <p:nvSpPr>
                <p:cNvPr id="3544" name="Google Shape;3544;p27"/>
                <p:cNvSpPr/>
                <p:nvPr/>
              </p:nvSpPr>
              <p:spPr>
                <a:xfrm>
                  <a:off x="-77900" y="11573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5" name="Google Shape;3545;p27"/>
                <p:cNvSpPr/>
                <p:nvPr/>
              </p:nvSpPr>
              <p:spPr>
                <a:xfrm>
                  <a:off x="7114674" y="36966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6" name="Google Shape;3546;p27"/>
                <p:cNvSpPr/>
                <p:nvPr/>
              </p:nvSpPr>
              <p:spPr>
                <a:xfrm>
                  <a:off x="848819" y="465290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547" name="Google Shape;3547;p27"/>
              <p:cNvSpPr/>
              <p:nvPr/>
            </p:nvSpPr>
            <p:spPr>
              <a:xfrm flipH="1">
                <a:off x="147458" y="1924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76046809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3548"/>
        <p:cNvGrpSpPr/>
        <p:nvPr/>
      </p:nvGrpSpPr>
      <p:grpSpPr>
        <a:xfrm>
          <a:off x="0" y="0"/>
          <a:ext cx="0" cy="0"/>
          <a:chOff x="0" y="0"/>
          <a:chExt cx="0" cy="0"/>
        </a:xfrm>
      </p:grpSpPr>
      <p:grpSp>
        <p:nvGrpSpPr>
          <p:cNvPr id="3549" name="Google Shape;3549;p28"/>
          <p:cNvGrpSpPr/>
          <p:nvPr/>
        </p:nvGrpSpPr>
        <p:grpSpPr>
          <a:xfrm>
            <a:off x="-106066" y="-280081"/>
            <a:ext cx="12566665" cy="7563480"/>
            <a:chOff x="-79550" y="-210061"/>
            <a:chExt cx="9424999" cy="5672610"/>
          </a:xfrm>
        </p:grpSpPr>
        <p:grpSp>
          <p:nvGrpSpPr>
            <p:cNvPr id="3550" name="Google Shape;3550;p28"/>
            <p:cNvGrpSpPr/>
            <p:nvPr/>
          </p:nvGrpSpPr>
          <p:grpSpPr>
            <a:xfrm>
              <a:off x="-79550" y="-210061"/>
              <a:ext cx="9424999" cy="5672610"/>
              <a:chOff x="-79550" y="-210061"/>
              <a:chExt cx="9424999" cy="5672610"/>
            </a:xfrm>
          </p:grpSpPr>
          <p:grpSp>
            <p:nvGrpSpPr>
              <p:cNvPr id="3551" name="Google Shape;3551;p28"/>
              <p:cNvGrpSpPr/>
              <p:nvPr/>
            </p:nvGrpSpPr>
            <p:grpSpPr>
              <a:xfrm>
                <a:off x="368675" y="663646"/>
                <a:ext cx="8247345" cy="3828157"/>
                <a:chOff x="368675" y="663646"/>
                <a:chExt cx="8247345" cy="3828157"/>
              </a:xfrm>
            </p:grpSpPr>
            <p:sp>
              <p:nvSpPr>
                <p:cNvPr id="3552" name="Google Shape;3552;p28"/>
                <p:cNvSpPr/>
                <p:nvPr/>
              </p:nvSpPr>
              <p:spPr>
                <a:xfrm>
                  <a:off x="368675" y="11846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3" name="Google Shape;3553;p28"/>
                <p:cNvSpPr/>
                <p:nvPr/>
              </p:nvSpPr>
              <p:spPr>
                <a:xfrm>
                  <a:off x="7299475" y="663646"/>
                  <a:ext cx="1316545" cy="327360"/>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4" name="Google Shape;3554;p28"/>
                <p:cNvSpPr/>
                <p:nvPr/>
              </p:nvSpPr>
              <p:spPr>
                <a:xfrm>
                  <a:off x="7426482" y="4196165"/>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555" name="Google Shape;3555;p28"/>
              <p:cNvGrpSpPr/>
              <p:nvPr/>
            </p:nvGrpSpPr>
            <p:grpSpPr>
              <a:xfrm>
                <a:off x="-79550" y="-210061"/>
                <a:ext cx="9424999" cy="5672610"/>
                <a:chOff x="-79550" y="-210061"/>
                <a:chExt cx="9424999" cy="5672610"/>
              </a:xfrm>
            </p:grpSpPr>
            <p:grpSp>
              <p:nvGrpSpPr>
                <p:cNvPr id="3556" name="Google Shape;3556;p28"/>
                <p:cNvGrpSpPr/>
                <p:nvPr/>
              </p:nvGrpSpPr>
              <p:grpSpPr>
                <a:xfrm>
                  <a:off x="-79550" y="4266092"/>
                  <a:ext cx="1844327" cy="1196457"/>
                  <a:chOff x="5966825" y="3635467"/>
                  <a:chExt cx="1844327" cy="1196457"/>
                </a:xfrm>
              </p:grpSpPr>
              <p:sp>
                <p:nvSpPr>
                  <p:cNvPr id="3557" name="Google Shape;3557;p28"/>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8" name="Google Shape;3558;p28"/>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9" name="Google Shape;3559;p28"/>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0" name="Google Shape;3560;p28"/>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1" name="Google Shape;3561;p28"/>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2" name="Google Shape;3562;p28"/>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3" name="Google Shape;3563;p28"/>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4" name="Google Shape;3564;p28"/>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5" name="Google Shape;3565;p28"/>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6" name="Google Shape;3566;p28"/>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7" name="Google Shape;3567;p28"/>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8" name="Google Shape;3568;p28"/>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9" name="Google Shape;3569;p28"/>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0" name="Google Shape;3570;p28"/>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1" name="Google Shape;3571;p28"/>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2" name="Google Shape;3572;p28"/>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3" name="Google Shape;3573;p28"/>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4" name="Google Shape;3574;p28"/>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5" name="Google Shape;3575;p28"/>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6" name="Google Shape;3576;p28"/>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7" name="Google Shape;3577;p28"/>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8" name="Google Shape;3578;p28"/>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9" name="Google Shape;3579;p28"/>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0" name="Google Shape;3580;p28"/>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1" name="Google Shape;3581;p28"/>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582" name="Google Shape;3582;p28"/>
                <p:cNvGrpSpPr/>
                <p:nvPr/>
              </p:nvGrpSpPr>
              <p:grpSpPr>
                <a:xfrm>
                  <a:off x="7412616" y="-210061"/>
                  <a:ext cx="1932833" cy="1049935"/>
                  <a:chOff x="6572441" y="3068152"/>
                  <a:chExt cx="1932833" cy="1049935"/>
                </a:xfrm>
              </p:grpSpPr>
              <p:sp>
                <p:nvSpPr>
                  <p:cNvPr id="3583" name="Google Shape;3583;p2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4" name="Google Shape;3584;p2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5" name="Google Shape;3585;p2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6" name="Google Shape;3586;p2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7" name="Google Shape;3587;p2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8" name="Google Shape;3588;p2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9" name="Google Shape;3589;p2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0" name="Google Shape;3590;p2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1" name="Google Shape;3591;p2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2" name="Google Shape;3592;p2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3" name="Google Shape;3593;p2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4" name="Google Shape;3594;p2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5" name="Google Shape;3595;p2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6" name="Google Shape;3596;p2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7" name="Google Shape;3597;p2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8" name="Google Shape;3598;p2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9" name="Google Shape;3599;p2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0" name="Google Shape;3600;p2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1" name="Google Shape;3601;p2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2" name="Google Shape;3602;p2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3" name="Google Shape;3603;p2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4" name="Google Shape;3604;p2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5" name="Google Shape;3605;p2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6" name="Google Shape;3606;p2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7" name="Google Shape;3607;p2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nvGrpSpPr>
            <p:cNvPr id="3608" name="Google Shape;3608;p28"/>
            <p:cNvGrpSpPr/>
            <p:nvPr/>
          </p:nvGrpSpPr>
          <p:grpSpPr>
            <a:xfrm>
              <a:off x="371513" y="135425"/>
              <a:ext cx="8372038" cy="4794425"/>
              <a:chOff x="371513" y="135425"/>
              <a:chExt cx="8372038" cy="4794425"/>
            </a:xfrm>
          </p:grpSpPr>
          <p:grpSp>
            <p:nvGrpSpPr>
              <p:cNvPr id="3609" name="Google Shape;3609;p28"/>
              <p:cNvGrpSpPr/>
              <p:nvPr/>
            </p:nvGrpSpPr>
            <p:grpSpPr>
              <a:xfrm>
                <a:off x="8060125" y="4121700"/>
                <a:ext cx="683425" cy="808150"/>
                <a:chOff x="5712500" y="3352850"/>
                <a:chExt cx="683425" cy="808150"/>
              </a:xfrm>
            </p:grpSpPr>
            <p:sp>
              <p:nvSpPr>
                <p:cNvPr id="3610" name="Google Shape;3610;p28"/>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1" name="Google Shape;3611;p28"/>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2" name="Google Shape;3612;p28"/>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3" name="Google Shape;3613;p28"/>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4" name="Google Shape;3614;p28"/>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5" name="Google Shape;3615;p28"/>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6" name="Google Shape;3616;p28"/>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7" name="Google Shape;3617;p28"/>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8" name="Google Shape;3618;p28"/>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9" name="Google Shape;3619;p28"/>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0" name="Google Shape;3620;p28"/>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1" name="Google Shape;3621;p28"/>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2" name="Google Shape;3622;p28"/>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3" name="Google Shape;3623;p28"/>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624" name="Google Shape;3624;p28"/>
              <p:cNvGrpSpPr/>
              <p:nvPr/>
            </p:nvGrpSpPr>
            <p:grpSpPr>
              <a:xfrm>
                <a:off x="371513" y="135425"/>
                <a:ext cx="683425" cy="808150"/>
                <a:chOff x="5712500" y="3352850"/>
                <a:chExt cx="683425" cy="808150"/>
              </a:xfrm>
            </p:grpSpPr>
            <p:sp>
              <p:nvSpPr>
                <p:cNvPr id="3625" name="Google Shape;3625;p28"/>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6" name="Google Shape;3626;p28"/>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7" name="Google Shape;3627;p28"/>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8" name="Google Shape;3628;p28"/>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9" name="Google Shape;3629;p28"/>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0" name="Google Shape;3630;p28"/>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1" name="Google Shape;3631;p28"/>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2" name="Google Shape;3632;p28"/>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3" name="Google Shape;3633;p28"/>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4" name="Google Shape;3634;p28"/>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5" name="Google Shape;3635;p28"/>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6" name="Google Shape;3636;p28"/>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7" name="Google Shape;3637;p28"/>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8" name="Google Shape;3638;p28"/>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
        <p:nvSpPr>
          <p:cNvPr id="3639" name="Google Shape;3639;p28"/>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388646997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3640"/>
        <p:cNvGrpSpPr/>
        <p:nvPr/>
      </p:nvGrpSpPr>
      <p:grpSpPr>
        <a:xfrm>
          <a:off x="0" y="0"/>
          <a:ext cx="0" cy="0"/>
          <a:chOff x="0" y="0"/>
          <a:chExt cx="0" cy="0"/>
        </a:xfrm>
      </p:grpSpPr>
      <p:grpSp>
        <p:nvGrpSpPr>
          <p:cNvPr id="3641" name="Google Shape;3641;p29"/>
          <p:cNvGrpSpPr/>
          <p:nvPr/>
        </p:nvGrpSpPr>
        <p:grpSpPr>
          <a:xfrm>
            <a:off x="-87173" y="-35827"/>
            <a:ext cx="12366272" cy="7011059"/>
            <a:chOff x="-58705" y="-32171"/>
            <a:chExt cx="9274704" cy="5258294"/>
          </a:xfrm>
        </p:grpSpPr>
        <p:grpSp>
          <p:nvGrpSpPr>
            <p:cNvPr id="3642" name="Google Shape;3642;p29"/>
            <p:cNvGrpSpPr/>
            <p:nvPr/>
          </p:nvGrpSpPr>
          <p:grpSpPr>
            <a:xfrm>
              <a:off x="181894" y="1169113"/>
              <a:ext cx="9034105" cy="4057010"/>
              <a:chOff x="-31" y="993038"/>
              <a:chExt cx="9034105" cy="4057010"/>
            </a:xfrm>
          </p:grpSpPr>
          <p:grpSp>
            <p:nvGrpSpPr>
              <p:cNvPr id="3643" name="Google Shape;3643;p29"/>
              <p:cNvGrpSpPr/>
              <p:nvPr/>
            </p:nvGrpSpPr>
            <p:grpSpPr>
              <a:xfrm flipH="1">
                <a:off x="-31" y="993038"/>
                <a:ext cx="8748874" cy="3529090"/>
                <a:chOff x="450350" y="993038"/>
                <a:chExt cx="8748874" cy="3529090"/>
              </a:xfrm>
            </p:grpSpPr>
            <p:sp>
              <p:nvSpPr>
                <p:cNvPr id="3644" name="Google Shape;3644;p29"/>
                <p:cNvSpPr/>
                <p:nvPr/>
              </p:nvSpPr>
              <p:spPr>
                <a:xfrm>
                  <a:off x="450350" y="9930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5" name="Google Shape;3645;p29"/>
                <p:cNvSpPr/>
                <p:nvPr/>
              </p:nvSpPr>
              <p:spPr>
                <a:xfrm>
                  <a:off x="7288574" y="10142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6" name="Google Shape;3646;p29"/>
                <p:cNvSpPr/>
                <p:nvPr/>
              </p:nvSpPr>
              <p:spPr>
                <a:xfrm>
                  <a:off x="8058382" y="4226490"/>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647" name="Google Shape;3647;p29"/>
              <p:cNvGrpSpPr/>
              <p:nvPr/>
            </p:nvGrpSpPr>
            <p:grpSpPr>
              <a:xfrm>
                <a:off x="6924842" y="3371250"/>
                <a:ext cx="2109232" cy="1678798"/>
                <a:chOff x="6924842" y="3371250"/>
                <a:chExt cx="2109232" cy="1678798"/>
              </a:xfrm>
            </p:grpSpPr>
            <p:sp>
              <p:nvSpPr>
                <p:cNvPr id="3648" name="Google Shape;3648;p29"/>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9" name="Google Shape;3649;p29"/>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0" name="Google Shape;3650;p29"/>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1" name="Google Shape;3651;p29"/>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2" name="Google Shape;3652;p29"/>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3" name="Google Shape;3653;p29"/>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4" name="Google Shape;3654;p29"/>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5" name="Google Shape;3655;p29"/>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6" name="Google Shape;3656;p29"/>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7" name="Google Shape;3657;p29"/>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8" name="Google Shape;3658;p29"/>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9" name="Google Shape;3659;p29"/>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0" name="Google Shape;3660;p29"/>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1" name="Google Shape;3661;p29"/>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2" name="Google Shape;3662;p29"/>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3" name="Google Shape;3663;p29"/>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4" name="Google Shape;3664;p29"/>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5" name="Google Shape;3665;p29"/>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6" name="Google Shape;3666;p29"/>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7" name="Google Shape;3667;p29"/>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8" name="Google Shape;3668;p29"/>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9" name="Google Shape;3669;p29"/>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0" name="Google Shape;3670;p29"/>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1" name="Google Shape;3671;p29"/>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2" name="Google Shape;3672;p29"/>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3" name="Google Shape;3673;p29"/>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4" name="Google Shape;3674;p29"/>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5" name="Google Shape;3675;p29"/>
                <p:cNvSpPr/>
                <p:nvPr/>
              </p:nvSpPr>
              <p:spPr>
                <a:xfrm>
                  <a:off x="6927135" y="4950638"/>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6" name="Google Shape;3676;p29"/>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7" name="Google Shape;3677;p29"/>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8" name="Google Shape;3678;p29"/>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9" name="Google Shape;3679;p29"/>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0" name="Google Shape;3680;p29"/>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1" name="Google Shape;3681;p29"/>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2" name="Google Shape;3682;p29"/>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3" name="Google Shape;3683;p29"/>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4" name="Google Shape;3684;p29"/>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5" name="Google Shape;3685;p29"/>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6" name="Google Shape;3686;p29"/>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7" name="Google Shape;3687;p29"/>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8" name="Google Shape;3688;p29"/>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9" name="Google Shape;3689;p29"/>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0" name="Google Shape;3690;p29"/>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1" name="Google Shape;3691;p29"/>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2" name="Google Shape;3692;p29"/>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693" name="Google Shape;3693;p29"/>
            <p:cNvGrpSpPr/>
            <p:nvPr/>
          </p:nvGrpSpPr>
          <p:grpSpPr>
            <a:xfrm flipH="1">
              <a:off x="-58705" y="-32171"/>
              <a:ext cx="2729160" cy="1049935"/>
              <a:chOff x="6572441" y="3068152"/>
              <a:chExt cx="1932833" cy="1049935"/>
            </a:xfrm>
          </p:grpSpPr>
          <p:sp>
            <p:nvSpPr>
              <p:cNvPr id="3694" name="Google Shape;3694;p2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5" name="Google Shape;3695;p2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6" name="Google Shape;3696;p2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7" name="Google Shape;3697;p2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8" name="Google Shape;3698;p2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9" name="Google Shape;3699;p2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0" name="Google Shape;3700;p2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1" name="Google Shape;3701;p2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2" name="Google Shape;3702;p2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3" name="Google Shape;3703;p2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4" name="Google Shape;3704;p2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5" name="Google Shape;3705;p2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6" name="Google Shape;3706;p2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7" name="Google Shape;3707;p2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8" name="Google Shape;3708;p2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9" name="Google Shape;3709;p2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0" name="Google Shape;3710;p2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1" name="Google Shape;3711;p2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2" name="Google Shape;3712;p2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3" name="Google Shape;3713;p2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4" name="Google Shape;3714;p2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5" name="Google Shape;3715;p2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6" name="Google Shape;3716;p2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7" name="Google Shape;3717;p2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8" name="Google Shape;3718;p2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3719" name="Google Shape;3719;p29"/>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12875886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720"/>
        <p:cNvGrpSpPr/>
        <p:nvPr/>
      </p:nvGrpSpPr>
      <p:grpSpPr>
        <a:xfrm>
          <a:off x="0" y="0"/>
          <a:ext cx="0" cy="0"/>
          <a:chOff x="0" y="0"/>
          <a:chExt cx="0" cy="0"/>
        </a:xfrm>
      </p:grpSpPr>
      <p:sp>
        <p:nvSpPr>
          <p:cNvPr id="3721" name="Google Shape;3721;p30"/>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722" name="Google Shape;3722;p30"/>
          <p:cNvGrpSpPr/>
          <p:nvPr/>
        </p:nvGrpSpPr>
        <p:grpSpPr>
          <a:xfrm>
            <a:off x="-568943" y="1731518"/>
            <a:ext cx="13845864" cy="5795196"/>
            <a:chOff x="-426707" y="1298638"/>
            <a:chExt cx="10384398" cy="4346397"/>
          </a:xfrm>
        </p:grpSpPr>
        <p:grpSp>
          <p:nvGrpSpPr>
            <p:cNvPr id="3723" name="Google Shape;3723;p30"/>
            <p:cNvGrpSpPr/>
            <p:nvPr/>
          </p:nvGrpSpPr>
          <p:grpSpPr>
            <a:xfrm>
              <a:off x="-426707" y="1298638"/>
              <a:ext cx="10384398" cy="4346397"/>
              <a:chOff x="-426707" y="1298638"/>
              <a:chExt cx="10384398" cy="4346397"/>
            </a:xfrm>
          </p:grpSpPr>
          <p:grpSp>
            <p:nvGrpSpPr>
              <p:cNvPr id="3724" name="Google Shape;3724;p30"/>
              <p:cNvGrpSpPr/>
              <p:nvPr/>
            </p:nvGrpSpPr>
            <p:grpSpPr>
              <a:xfrm flipH="1">
                <a:off x="207013" y="1298638"/>
                <a:ext cx="8899880" cy="2695832"/>
                <a:chOff x="326444" y="1457788"/>
                <a:chExt cx="8899880" cy="2695832"/>
              </a:xfrm>
            </p:grpSpPr>
            <p:grpSp>
              <p:nvGrpSpPr>
                <p:cNvPr id="3725" name="Google Shape;3725;p30"/>
                <p:cNvGrpSpPr/>
                <p:nvPr/>
              </p:nvGrpSpPr>
              <p:grpSpPr>
                <a:xfrm flipH="1">
                  <a:off x="326444" y="1457788"/>
                  <a:ext cx="1910650" cy="2695832"/>
                  <a:chOff x="6962099" y="1457788"/>
                  <a:chExt cx="1910650" cy="2695832"/>
                </a:xfrm>
              </p:grpSpPr>
              <p:sp>
                <p:nvSpPr>
                  <p:cNvPr id="3726" name="Google Shape;3726;p30"/>
                  <p:cNvSpPr/>
                  <p:nvPr/>
                </p:nvSpPr>
                <p:spPr>
                  <a:xfrm>
                    <a:off x="7103163" y="145778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7" name="Google Shape;3727;p30"/>
                  <p:cNvSpPr/>
                  <p:nvPr/>
                </p:nvSpPr>
                <p:spPr>
                  <a:xfrm>
                    <a:off x="6962099" y="36784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728" name="Google Shape;3728;p30"/>
                <p:cNvSpPr/>
                <p:nvPr/>
              </p:nvSpPr>
              <p:spPr>
                <a:xfrm flipH="1">
                  <a:off x="8371158" y="33479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729" name="Google Shape;3729;p30"/>
              <p:cNvGrpSpPr/>
              <p:nvPr/>
            </p:nvGrpSpPr>
            <p:grpSpPr>
              <a:xfrm>
                <a:off x="-426707" y="3831861"/>
                <a:ext cx="10384398" cy="1813175"/>
                <a:chOff x="-91357" y="3729561"/>
                <a:chExt cx="10384398" cy="1813175"/>
              </a:xfrm>
            </p:grpSpPr>
            <p:grpSp>
              <p:nvGrpSpPr>
                <p:cNvPr id="3730" name="Google Shape;3730;p30"/>
                <p:cNvGrpSpPr/>
                <p:nvPr/>
              </p:nvGrpSpPr>
              <p:grpSpPr>
                <a:xfrm rot="-1620964">
                  <a:off x="41637" y="4111227"/>
                  <a:ext cx="1932661" cy="1049842"/>
                  <a:chOff x="6572441" y="3068152"/>
                  <a:chExt cx="1932833" cy="1049935"/>
                </a:xfrm>
              </p:grpSpPr>
              <p:sp>
                <p:nvSpPr>
                  <p:cNvPr id="3731" name="Google Shape;3731;p3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2" name="Google Shape;3732;p3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3" name="Google Shape;3733;p3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4" name="Google Shape;3734;p3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5" name="Google Shape;3735;p3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6" name="Google Shape;3736;p3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7" name="Google Shape;3737;p3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8" name="Google Shape;3738;p3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9" name="Google Shape;3739;p3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0" name="Google Shape;3740;p3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1" name="Google Shape;3741;p3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2" name="Google Shape;3742;p3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3" name="Google Shape;3743;p3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4" name="Google Shape;3744;p3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5" name="Google Shape;3745;p3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6" name="Google Shape;3746;p3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7" name="Google Shape;3747;p3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8" name="Google Shape;3748;p3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9" name="Google Shape;3749;p3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0" name="Google Shape;3750;p3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1" name="Google Shape;3751;p3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2" name="Google Shape;3752;p3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3" name="Google Shape;3753;p3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4" name="Google Shape;3754;p3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5" name="Google Shape;3755;p3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756" name="Google Shape;3756;p30"/>
                <p:cNvGrpSpPr/>
                <p:nvPr/>
              </p:nvGrpSpPr>
              <p:grpSpPr>
                <a:xfrm rot="-1620964">
                  <a:off x="2102587" y="4111227"/>
                  <a:ext cx="1932661" cy="1049842"/>
                  <a:chOff x="6572441" y="3068152"/>
                  <a:chExt cx="1932833" cy="1049935"/>
                </a:xfrm>
              </p:grpSpPr>
              <p:sp>
                <p:nvSpPr>
                  <p:cNvPr id="3757" name="Google Shape;3757;p3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8" name="Google Shape;3758;p3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9" name="Google Shape;3759;p3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0" name="Google Shape;3760;p3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1" name="Google Shape;3761;p3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2" name="Google Shape;3762;p3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3" name="Google Shape;3763;p3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4" name="Google Shape;3764;p3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5" name="Google Shape;3765;p3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6" name="Google Shape;3766;p3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7" name="Google Shape;3767;p3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8" name="Google Shape;3768;p3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9" name="Google Shape;3769;p3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0" name="Google Shape;3770;p3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1" name="Google Shape;3771;p3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2" name="Google Shape;3772;p3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3" name="Google Shape;3773;p3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4" name="Google Shape;3774;p3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5" name="Google Shape;3775;p3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6" name="Google Shape;3776;p3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7" name="Google Shape;3777;p3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8" name="Google Shape;3778;p3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9" name="Google Shape;3779;p3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0" name="Google Shape;3780;p3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1" name="Google Shape;3781;p3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782" name="Google Shape;3782;p30"/>
                <p:cNvGrpSpPr/>
                <p:nvPr/>
              </p:nvGrpSpPr>
              <p:grpSpPr>
                <a:xfrm rot="-1620964">
                  <a:off x="4134512" y="4111227"/>
                  <a:ext cx="1932661" cy="1049842"/>
                  <a:chOff x="6572441" y="3068152"/>
                  <a:chExt cx="1932833" cy="1049935"/>
                </a:xfrm>
              </p:grpSpPr>
              <p:sp>
                <p:nvSpPr>
                  <p:cNvPr id="3783" name="Google Shape;3783;p3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4" name="Google Shape;3784;p3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5" name="Google Shape;3785;p3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6" name="Google Shape;3786;p3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7" name="Google Shape;3787;p3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8" name="Google Shape;3788;p3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9" name="Google Shape;3789;p3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0" name="Google Shape;3790;p3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1" name="Google Shape;3791;p3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2" name="Google Shape;3792;p3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3" name="Google Shape;3793;p3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4" name="Google Shape;3794;p3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5" name="Google Shape;3795;p3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6" name="Google Shape;3796;p3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7" name="Google Shape;3797;p3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8" name="Google Shape;3798;p3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9" name="Google Shape;3799;p3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0" name="Google Shape;3800;p3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1" name="Google Shape;3801;p3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2" name="Google Shape;3802;p3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3" name="Google Shape;3803;p3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4" name="Google Shape;3804;p3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5" name="Google Shape;3805;p3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6" name="Google Shape;3806;p3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7" name="Google Shape;3807;p3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808" name="Google Shape;3808;p30"/>
                <p:cNvGrpSpPr/>
                <p:nvPr/>
              </p:nvGrpSpPr>
              <p:grpSpPr>
                <a:xfrm rot="-1620964">
                  <a:off x="6177912" y="4111227"/>
                  <a:ext cx="1932661" cy="1049842"/>
                  <a:chOff x="6572441" y="3068152"/>
                  <a:chExt cx="1932833" cy="1049935"/>
                </a:xfrm>
              </p:grpSpPr>
              <p:sp>
                <p:nvSpPr>
                  <p:cNvPr id="3809" name="Google Shape;3809;p3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0" name="Google Shape;3810;p3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1" name="Google Shape;3811;p3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2" name="Google Shape;3812;p3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3" name="Google Shape;3813;p3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4" name="Google Shape;3814;p3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5" name="Google Shape;3815;p3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6" name="Google Shape;3816;p3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7" name="Google Shape;3817;p3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8" name="Google Shape;3818;p3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9" name="Google Shape;3819;p3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0" name="Google Shape;3820;p3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1" name="Google Shape;3821;p3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2" name="Google Shape;3822;p3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3" name="Google Shape;3823;p3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4" name="Google Shape;3824;p3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5" name="Google Shape;3825;p3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6" name="Google Shape;3826;p3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7" name="Google Shape;3827;p3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8" name="Google Shape;3828;p3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9" name="Google Shape;3829;p3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0" name="Google Shape;3830;p3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1" name="Google Shape;3831;p3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2" name="Google Shape;3832;p3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3" name="Google Shape;3833;p3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834" name="Google Shape;3834;p30"/>
                <p:cNvGrpSpPr/>
                <p:nvPr/>
              </p:nvGrpSpPr>
              <p:grpSpPr>
                <a:xfrm rot="-1620964">
                  <a:off x="8227387" y="4111227"/>
                  <a:ext cx="1932661" cy="1049842"/>
                  <a:chOff x="6572441" y="3068152"/>
                  <a:chExt cx="1932833" cy="1049935"/>
                </a:xfrm>
              </p:grpSpPr>
              <p:sp>
                <p:nvSpPr>
                  <p:cNvPr id="3835" name="Google Shape;3835;p3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6" name="Google Shape;3836;p3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7" name="Google Shape;3837;p3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8" name="Google Shape;3838;p3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9" name="Google Shape;3839;p3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0" name="Google Shape;3840;p3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1" name="Google Shape;3841;p3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2" name="Google Shape;3842;p3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3" name="Google Shape;3843;p3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4" name="Google Shape;3844;p3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5" name="Google Shape;3845;p3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6" name="Google Shape;3846;p3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7" name="Google Shape;3847;p3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8" name="Google Shape;3848;p3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9" name="Google Shape;3849;p3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0" name="Google Shape;3850;p3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1" name="Google Shape;3851;p3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2" name="Google Shape;3852;p3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3" name="Google Shape;3853;p3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4" name="Google Shape;3854;p3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5" name="Google Shape;3855;p3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6" name="Google Shape;3856;p3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7" name="Google Shape;3857;p3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8" name="Google Shape;3858;p3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9" name="Google Shape;3859;p3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nvGrpSpPr>
            <p:cNvPr id="3860" name="Google Shape;3860;p30"/>
            <p:cNvGrpSpPr/>
            <p:nvPr/>
          </p:nvGrpSpPr>
          <p:grpSpPr>
            <a:xfrm>
              <a:off x="250604" y="4173880"/>
              <a:ext cx="8650843" cy="869385"/>
              <a:chOff x="246379" y="312767"/>
              <a:chExt cx="8650843" cy="869385"/>
            </a:xfrm>
          </p:grpSpPr>
          <p:grpSp>
            <p:nvGrpSpPr>
              <p:cNvPr id="3861" name="Google Shape;3861;p30"/>
              <p:cNvGrpSpPr/>
              <p:nvPr/>
            </p:nvGrpSpPr>
            <p:grpSpPr>
              <a:xfrm>
                <a:off x="8060012" y="312767"/>
                <a:ext cx="837210" cy="837210"/>
                <a:chOff x="8318850" y="307475"/>
                <a:chExt cx="573000" cy="573000"/>
              </a:xfrm>
            </p:grpSpPr>
            <p:sp>
              <p:nvSpPr>
                <p:cNvPr id="3862" name="Google Shape;3862;p30"/>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3" name="Google Shape;3863;p30"/>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4" name="Google Shape;3864;p30"/>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5" name="Google Shape;3865;p30"/>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6" name="Google Shape;3866;p30"/>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7" name="Google Shape;3867;p30"/>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8" name="Google Shape;3868;p30"/>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9" name="Google Shape;3869;p30"/>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0" name="Google Shape;3870;p30"/>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1" name="Google Shape;3871;p30"/>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2" name="Google Shape;3872;p30"/>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3" name="Google Shape;3873;p30"/>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874" name="Google Shape;3874;p30"/>
              <p:cNvGrpSpPr/>
              <p:nvPr/>
            </p:nvGrpSpPr>
            <p:grpSpPr>
              <a:xfrm flipH="1">
                <a:off x="246379" y="344942"/>
                <a:ext cx="837210" cy="837210"/>
                <a:chOff x="8318850" y="307475"/>
                <a:chExt cx="573000" cy="573000"/>
              </a:xfrm>
            </p:grpSpPr>
            <p:sp>
              <p:nvSpPr>
                <p:cNvPr id="3875" name="Google Shape;3875;p30"/>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6" name="Google Shape;3876;p30"/>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7" name="Google Shape;3877;p30"/>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8" name="Google Shape;3878;p30"/>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9" name="Google Shape;3879;p30"/>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0" name="Google Shape;3880;p30"/>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1" name="Google Shape;3881;p30"/>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2" name="Google Shape;3882;p30"/>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3" name="Google Shape;3883;p30"/>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4" name="Google Shape;3884;p30"/>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5" name="Google Shape;3885;p30"/>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6" name="Google Shape;3886;p30"/>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Tree>
    <p:extLst>
      <p:ext uri="{BB962C8B-B14F-4D97-AF65-F5344CB8AC3E}">
        <p14:creationId xmlns:p14="http://schemas.microsoft.com/office/powerpoint/2010/main" val="175470754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887"/>
        <p:cNvGrpSpPr/>
        <p:nvPr/>
      </p:nvGrpSpPr>
      <p:grpSpPr>
        <a:xfrm>
          <a:off x="0" y="0"/>
          <a:ext cx="0" cy="0"/>
          <a:chOff x="0" y="0"/>
          <a:chExt cx="0" cy="0"/>
        </a:xfrm>
      </p:grpSpPr>
      <p:grpSp>
        <p:nvGrpSpPr>
          <p:cNvPr id="3888" name="Google Shape;3888;p31"/>
          <p:cNvGrpSpPr/>
          <p:nvPr/>
        </p:nvGrpSpPr>
        <p:grpSpPr>
          <a:xfrm>
            <a:off x="-1464943" y="-673752"/>
            <a:ext cx="15068597" cy="7163487"/>
            <a:chOff x="-1098707" y="-505314"/>
            <a:chExt cx="11301448" cy="5372615"/>
          </a:xfrm>
        </p:grpSpPr>
        <p:grpSp>
          <p:nvGrpSpPr>
            <p:cNvPr id="3889" name="Google Shape;3889;p31"/>
            <p:cNvGrpSpPr/>
            <p:nvPr/>
          </p:nvGrpSpPr>
          <p:grpSpPr>
            <a:xfrm flipH="1">
              <a:off x="-6" y="1865513"/>
              <a:ext cx="9066405" cy="3001788"/>
              <a:chOff x="132794" y="1865513"/>
              <a:chExt cx="9066405" cy="3001788"/>
            </a:xfrm>
          </p:grpSpPr>
          <p:sp>
            <p:nvSpPr>
              <p:cNvPr id="3890" name="Google Shape;3890;p31"/>
              <p:cNvSpPr/>
              <p:nvPr/>
            </p:nvSpPr>
            <p:spPr>
              <a:xfrm>
                <a:off x="4627200" y="4349826"/>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1" name="Google Shape;3891;p31"/>
              <p:cNvSpPr/>
              <p:nvPr/>
            </p:nvSpPr>
            <p:spPr>
              <a:xfrm>
                <a:off x="7288549" y="18655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2" name="Google Shape;3892;p31"/>
              <p:cNvSpPr/>
              <p:nvPr/>
            </p:nvSpPr>
            <p:spPr>
              <a:xfrm>
                <a:off x="132794" y="40894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893" name="Google Shape;3893;p31"/>
            <p:cNvGrpSpPr/>
            <p:nvPr/>
          </p:nvGrpSpPr>
          <p:grpSpPr>
            <a:xfrm>
              <a:off x="-1098707" y="-505314"/>
              <a:ext cx="11301448" cy="2754275"/>
              <a:chOff x="-1098707" y="-505314"/>
              <a:chExt cx="11301448" cy="2754275"/>
            </a:xfrm>
          </p:grpSpPr>
          <p:grpSp>
            <p:nvGrpSpPr>
              <p:cNvPr id="3894" name="Google Shape;3894;p31"/>
              <p:cNvGrpSpPr/>
              <p:nvPr/>
            </p:nvGrpSpPr>
            <p:grpSpPr>
              <a:xfrm>
                <a:off x="-181657" y="-505314"/>
                <a:ext cx="10384398" cy="1813175"/>
                <a:chOff x="-91357" y="3729561"/>
                <a:chExt cx="10384398" cy="1813175"/>
              </a:xfrm>
            </p:grpSpPr>
            <p:grpSp>
              <p:nvGrpSpPr>
                <p:cNvPr id="3895" name="Google Shape;3895;p31"/>
                <p:cNvGrpSpPr/>
                <p:nvPr/>
              </p:nvGrpSpPr>
              <p:grpSpPr>
                <a:xfrm rot="-1620964">
                  <a:off x="41637" y="4111227"/>
                  <a:ext cx="1932661" cy="1049842"/>
                  <a:chOff x="6572441" y="3068152"/>
                  <a:chExt cx="1932833" cy="1049935"/>
                </a:xfrm>
              </p:grpSpPr>
              <p:sp>
                <p:nvSpPr>
                  <p:cNvPr id="3896" name="Google Shape;3896;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7" name="Google Shape;3897;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8" name="Google Shape;3898;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9" name="Google Shape;3899;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0" name="Google Shape;3900;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1" name="Google Shape;3901;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2" name="Google Shape;3902;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3" name="Google Shape;3903;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4" name="Google Shape;3904;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5" name="Google Shape;3905;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6" name="Google Shape;3906;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7" name="Google Shape;3907;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8" name="Google Shape;3908;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9" name="Google Shape;3909;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0" name="Google Shape;3910;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1" name="Google Shape;3911;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2" name="Google Shape;3912;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3" name="Google Shape;3913;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4" name="Google Shape;3914;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5" name="Google Shape;3915;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6" name="Google Shape;3916;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7" name="Google Shape;3917;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8" name="Google Shape;3918;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9" name="Google Shape;3919;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0" name="Google Shape;3920;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921" name="Google Shape;3921;p31"/>
                <p:cNvGrpSpPr/>
                <p:nvPr/>
              </p:nvGrpSpPr>
              <p:grpSpPr>
                <a:xfrm rot="-1620964">
                  <a:off x="2102587" y="4111227"/>
                  <a:ext cx="1932661" cy="1049842"/>
                  <a:chOff x="6572441" y="3068152"/>
                  <a:chExt cx="1932833" cy="1049935"/>
                </a:xfrm>
              </p:grpSpPr>
              <p:sp>
                <p:nvSpPr>
                  <p:cNvPr id="3922" name="Google Shape;3922;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3" name="Google Shape;3923;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4" name="Google Shape;3924;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5" name="Google Shape;3925;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6" name="Google Shape;3926;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7" name="Google Shape;3927;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8" name="Google Shape;3928;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9" name="Google Shape;3929;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0" name="Google Shape;3930;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1" name="Google Shape;3931;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2" name="Google Shape;3932;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3" name="Google Shape;3933;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4" name="Google Shape;3934;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5" name="Google Shape;3935;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6" name="Google Shape;3936;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7" name="Google Shape;3937;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8" name="Google Shape;3938;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9" name="Google Shape;3939;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0" name="Google Shape;3940;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1" name="Google Shape;3941;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2" name="Google Shape;3942;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3" name="Google Shape;3943;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4" name="Google Shape;3944;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5" name="Google Shape;3945;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6" name="Google Shape;3946;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947" name="Google Shape;3947;p31"/>
                <p:cNvGrpSpPr/>
                <p:nvPr/>
              </p:nvGrpSpPr>
              <p:grpSpPr>
                <a:xfrm rot="-1620964">
                  <a:off x="4134512" y="4111227"/>
                  <a:ext cx="1932661" cy="1049842"/>
                  <a:chOff x="6572441" y="3068152"/>
                  <a:chExt cx="1932833" cy="1049935"/>
                </a:xfrm>
              </p:grpSpPr>
              <p:sp>
                <p:nvSpPr>
                  <p:cNvPr id="3948" name="Google Shape;3948;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9" name="Google Shape;3949;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0" name="Google Shape;3950;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1" name="Google Shape;3951;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2" name="Google Shape;3952;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3" name="Google Shape;3953;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4" name="Google Shape;3954;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5" name="Google Shape;3955;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6" name="Google Shape;3956;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7" name="Google Shape;3957;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8" name="Google Shape;3958;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9" name="Google Shape;3959;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0" name="Google Shape;3960;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1" name="Google Shape;3961;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2" name="Google Shape;3962;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3" name="Google Shape;3963;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4" name="Google Shape;3964;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5" name="Google Shape;3965;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6" name="Google Shape;3966;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7" name="Google Shape;3967;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8" name="Google Shape;3968;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9" name="Google Shape;3969;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0" name="Google Shape;3970;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1" name="Google Shape;3971;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2" name="Google Shape;3972;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973" name="Google Shape;3973;p31"/>
                <p:cNvGrpSpPr/>
                <p:nvPr/>
              </p:nvGrpSpPr>
              <p:grpSpPr>
                <a:xfrm rot="-1620964">
                  <a:off x="6177912" y="4111227"/>
                  <a:ext cx="1932661" cy="1049842"/>
                  <a:chOff x="6572441" y="3068152"/>
                  <a:chExt cx="1932833" cy="1049935"/>
                </a:xfrm>
              </p:grpSpPr>
              <p:sp>
                <p:nvSpPr>
                  <p:cNvPr id="3974" name="Google Shape;3974;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5" name="Google Shape;3975;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6" name="Google Shape;3976;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7" name="Google Shape;3977;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8" name="Google Shape;3978;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9" name="Google Shape;3979;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0" name="Google Shape;3980;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1" name="Google Shape;3981;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2" name="Google Shape;3982;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3" name="Google Shape;3983;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4" name="Google Shape;3984;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5" name="Google Shape;3985;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6" name="Google Shape;3986;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7" name="Google Shape;3987;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8" name="Google Shape;3988;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9" name="Google Shape;3989;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0" name="Google Shape;3990;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1" name="Google Shape;3991;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2" name="Google Shape;3992;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3" name="Google Shape;3993;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4" name="Google Shape;3994;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5" name="Google Shape;3995;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6" name="Google Shape;3996;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7" name="Google Shape;3997;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8" name="Google Shape;3998;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999" name="Google Shape;3999;p31"/>
                <p:cNvGrpSpPr/>
                <p:nvPr/>
              </p:nvGrpSpPr>
              <p:grpSpPr>
                <a:xfrm rot="-1620964">
                  <a:off x="8227387" y="4111227"/>
                  <a:ext cx="1932661" cy="1049842"/>
                  <a:chOff x="6572441" y="3068152"/>
                  <a:chExt cx="1932833" cy="1049935"/>
                </a:xfrm>
              </p:grpSpPr>
              <p:sp>
                <p:nvSpPr>
                  <p:cNvPr id="4000" name="Google Shape;4000;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1" name="Google Shape;4001;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2" name="Google Shape;4002;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3" name="Google Shape;4003;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4" name="Google Shape;4004;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5" name="Google Shape;4005;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6" name="Google Shape;4006;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7" name="Google Shape;4007;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8" name="Google Shape;4008;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9" name="Google Shape;4009;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0" name="Google Shape;4010;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1" name="Google Shape;4011;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2" name="Google Shape;4012;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3" name="Google Shape;4013;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4" name="Google Shape;4014;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5" name="Google Shape;4015;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6" name="Google Shape;4016;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7" name="Google Shape;4017;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8" name="Google Shape;4018;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9" name="Google Shape;4019;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0" name="Google Shape;4020;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1" name="Google Shape;4021;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2" name="Google Shape;4022;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3" name="Google Shape;4023;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4" name="Google Shape;4024;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4025" name="Google Shape;4025;p31"/>
              <p:cNvGrpSpPr/>
              <p:nvPr/>
            </p:nvGrpSpPr>
            <p:grpSpPr>
              <a:xfrm flipH="1">
                <a:off x="-1098707" y="435786"/>
                <a:ext cx="10384398" cy="1813175"/>
                <a:chOff x="-91357" y="3729561"/>
                <a:chExt cx="10384398" cy="1813175"/>
              </a:xfrm>
            </p:grpSpPr>
            <p:grpSp>
              <p:nvGrpSpPr>
                <p:cNvPr id="4026" name="Google Shape;4026;p31"/>
                <p:cNvGrpSpPr/>
                <p:nvPr/>
              </p:nvGrpSpPr>
              <p:grpSpPr>
                <a:xfrm rot="-1620964">
                  <a:off x="41637" y="4111227"/>
                  <a:ext cx="1932661" cy="1049842"/>
                  <a:chOff x="6572441" y="3068152"/>
                  <a:chExt cx="1932833" cy="1049935"/>
                </a:xfrm>
              </p:grpSpPr>
              <p:sp>
                <p:nvSpPr>
                  <p:cNvPr id="4027" name="Google Shape;4027;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8" name="Google Shape;4028;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9" name="Google Shape;4029;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0" name="Google Shape;4030;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1" name="Google Shape;4031;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2" name="Google Shape;4032;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3" name="Google Shape;4033;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4" name="Google Shape;4034;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5" name="Google Shape;4035;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6" name="Google Shape;4036;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7" name="Google Shape;4037;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8" name="Google Shape;4038;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9" name="Google Shape;4039;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0" name="Google Shape;4040;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1" name="Google Shape;4041;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2" name="Google Shape;4042;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3" name="Google Shape;4043;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4" name="Google Shape;4044;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5" name="Google Shape;4045;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6" name="Google Shape;4046;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7" name="Google Shape;4047;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8" name="Google Shape;4048;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9" name="Google Shape;4049;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0" name="Google Shape;4050;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1" name="Google Shape;4051;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052" name="Google Shape;4052;p31"/>
                <p:cNvGrpSpPr/>
                <p:nvPr/>
              </p:nvGrpSpPr>
              <p:grpSpPr>
                <a:xfrm rot="-1620964">
                  <a:off x="2102587" y="4111227"/>
                  <a:ext cx="1932661" cy="1049842"/>
                  <a:chOff x="6572441" y="3068152"/>
                  <a:chExt cx="1932833" cy="1049935"/>
                </a:xfrm>
              </p:grpSpPr>
              <p:sp>
                <p:nvSpPr>
                  <p:cNvPr id="4053" name="Google Shape;4053;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4" name="Google Shape;4054;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5" name="Google Shape;4055;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6" name="Google Shape;4056;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7" name="Google Shape;4057;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8" name="Google Shape;4058;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9" name="Google Shape;4059;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0" name="Google Shape;4060;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1" name="Google Shape;4061;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2" name="Google Shape;4062;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3" name="Google Shape;4063;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4" name="Google Shape;4064;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5" name="Google Shape;4065;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6" name="Google Shape;4066;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7" name="Google Shape;4067;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8" name="Google Shape;4068;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9" name="Google Shape;4069;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0" name="Google Shape;4070;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1" name="Google Shape;4071;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2" name="Google Shape;4072;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3" name="Google Shape;4073;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4" name="Google Shape;4074;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5" name="Google Shape;4075;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6" name="Google Shape;4076;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7" name="Google Shape;4077;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078" name="Google Shape;4078;p31"/>
                <p:cNvGrpSpPr/>
                <p:nvPr/>
              </p:nvGrpSpPr>
              <p:grpSpPr>
                <a:xfrm rot="-1620964">
                  <a:off x="4134512" y="4111227"/>
                  <a:ext cx="1932661" cy="1049842"/>
                  <a:chOff x="6572441" y="3068152"/>
                  <a:chExt cx="1932833" cy="1049935"/>
                </a:xfrm>
              </p:grpSpPr>
              <p:sp>
                <p:nvSpPr>
                  <p:cNvPr id="4079" name="Google Shape;4079;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0" name="Google Shape;4080;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1" name="Google Shape;4081;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2" name="Google Shape;4082;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3" name="Google Shape;4083;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4" name="Google Shape;4084;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5" name="Google Shape;4085;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6" name="Google Shape;4086;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7" name="Google Shape;4087;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8" name="Google Shape;4088;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9" name="Google Shape;4089;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0" name="Google Shape;4090;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1" name="Google Shape;4091;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2" name="Google Shape;4092;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3" name="Google Shape;4093;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4" name="Google Shape;4094;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5" name="Google Shape;4095;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6" name="Google Shape;4096;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7" name="Google Shape;4097;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8" name="Google Shape;4098;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9" name="Google Shape;4099;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0" name="Google Shape;4100;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1" name="Google Shape;4101;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2" name="Google Shape;4102;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3" name="Google Shape;4103;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104" name="Google Shape;4104;p31"/>
                <p:cNvGrpSpPr/>
                <p:nvPr/>
              </p:nvGrpSpPr>
              <p:grpSpPr>
                <a:xfrm rot="-1620964">
                  <a:off x="6177912" y="4111227"/>
                  <a:ext cx="1932661" cy="1049842"/>
                  <a:chOff x="6572441" y="3068152"/>
                  <a:chExt cx="1932833" cy="1049935"/>
                </a:xfrm>
              </p:grpSpPr>
              <p:sp>
                <p:nvSpPr>
                  <p:cNvPr id="4105" name="Google Shape;4105;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6" name="Google Shape;4106;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7" name="Google Shape;4107;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8" name="Google Shape;4108;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9" name="Google Shape;4109;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0" name="Google Shape;4110;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1" name="Google Shape;4111;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2" name="Google Shape;4112;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3" name="Google Shape;4113;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4" name="Google Shape;4114;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5" name="Google Shape;4115;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6" name="Google Shape;4116;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7" name="Google Shape;4117;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8" name="Google Shape;4118;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9" name="Google Shape;4119;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0" name="Google Shape;4120;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1" name="Google Shape;4121;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2" name="Google Shape;4122;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3" name="Google Shape;4123;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4" name="Google Shape;4124;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5" name="Google Shape;4125;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6" name="Google Shape;4126;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7" name="Google Shape;4127;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8" name="Google Shape;4128;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9" name="Google Shape;4129;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130" name="Google Shape;4130;p31"/>
                <p:cNvGrpSpPr/>
                <p:nvPr/>
              </p:nvGrpSpPr>
              <p:grpSpPr>
                <a:xfrm rot="-1620964">
                  <a:off x="8227387" y="4111227"/>
                  <a:ext cx="1932661" cy="1049842"/>
                  <a:chOff x="6572441" y="3068152"/>
                  <a:chExt cx="1932833" cy="1049935"/>
                </a:xfrm>
              </p:grpSpPr>
              <p:sp>
                <p:nvSpPr>
                  <p:cNvPr id="4131" name="Google Shape;4131;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2" name="Google Shape;4132;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3" name="Google Shape;4133;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4" name="Google Shape;4134;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5" name="Google Shape;4135;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6" name="Google Shape;4136;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7" name="Google Shape;4137;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8" name="Google Shape;4138;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9" name="Google Shape;4139;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0" name="Google Shape;4140;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1" name="Google Shape;4141;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2" name="Google Shape;4142;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3" name="Google Shape;4143;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4" name="Google Shape;4144;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5" name="Google Shape;4145;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6" name="Google Shape;4146;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7" name="Google Shape;4147;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8" name="Google Shape;4148;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9" name="Google Shape;4149;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0" name="Google Shape;4150;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1" name="Google Shape;4151;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2" name="Google Shape;4152;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3" name="Google Shape;4153;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4" name="Google Shape;4154;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5" name="Google Shape;4155;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4156" name="Google Shape;4156;p31"/>
              <p:cNvGrpSpPr/>
              <p:nvPr/>
            </p:nvGrpSpPr>
            <p:grpSpPr>
              <a:xfrm rot="-5400000" flipH="1">
                <a:off x="3409786" y="983726"/>
                <a:ext cx="837210" cy="837210"/>
                <a:chOff x="8318850" y="307475"/>
                <a:chExt cx="573000" cy="573000"/>
              </a:xfrm>
            </p:grpSpPr>
            <p:sp>
              <p:nvSpPr>
                <p:cNvPr id="4157" name="Google Shape;4157;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8" name="Google Shape;4158;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9" name="Google Shape;4159;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0" name="Google Shape;4160;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1" name="Google Shape;4161;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2" name="Google Shape;4162;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3" name="Google Shape;4163;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4" name="Google Shape;4164;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5" name="Google Shape;4165;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6" name="Google Shape;4166;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7" name="Google Shape;4167;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8" name="Google Shape;4168;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169" name="Google Shape;4169;p31"/>
              <p:cNvGrpSpPr/>
              <p:nvPr/>
            </p:nvGrpSpPr>
            <p:grpSpPr>
              <a:xfrm rot="-5400000" flipH="1">
                <a:off x="4229486" y="91326"/>
                <a:ext cx="837210" cy="837210"/>
                <a:chOff x="8318850" y="307475"/>
                <a:chExt cx="573000" cy="573000"/>
              </a:xfrm>
            </p:grpSpPr>
            <p:sp>
              <p:nvSpPr>
                <p:cNvPr id="4170" name="Google Shape;4170;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1" name="Google Shape;4171;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2" name="Google Shape;4172;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3" name="Google Shape;4173;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4" name="Google Shape;4174;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5" name="Google Shape;4175;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6" name="Google Shape;4176;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7" name="Google Shape;4177;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8" name="Google Shape;4178;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9" name="Google Shape;4179;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0" name="Google Shape;4180;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1" name="Google Shape;4181;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182" name="Google Shape;4182;p31"/>
              <p:cNvGrpSpPr/>
              <p:nvPr/>
            </p:nvGrpSpPr>
            <p:grpSpPr>
              <a:xfrm rot="-5400000" flipH="1">
                <a:off x="5903111" y="1016176"/>
                <a:ext cx="837210" cy="837210"/>
                <a:chOff x="8318850" y="307475"/>
                <a:chExt cx="573000" cy="573000"/>
              </a:xfrm>
            </p:grpSpPr>
            <p:sp>
              <p:nvSpPr>
                <p:cNvPr id="4183" name="Google Shape;4183;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4" name="Google Shape;4184;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5" name="Google Shape;4185;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6" name="Google Shape;4186;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7" name="Google Shape;4187;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8" name="Google Shape;4188;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9" name="Google Shape;4189;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0" name="Google Shape;4190;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1" name="Google Shape;4191;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2" name="Google Shape;4192;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3" name="Google Shape;4193;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4" name="Google Shape;4194;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195" name="Google Shape;4195;p31"/>
              <p:cNvGrpSpPr/>
              <p:nvPr/>
            </p:nvGrpSpPr>
            <p:grpSpPr>
              <a:xfrm rot="-5400000" flipH="1">
                <a:off x="6825561" y="91326"/>
                <a:ext cx="837210" cy="837210"/>
                <a:chOff x="8318850" y="307475"/>
                <a:chExt cx="573000" cy="573000"/>
              </a:xfrm>
            </p:grpSpPr>
            <p:sp>
              <p:nvSpPr>
                <p:cNvPr id="4196" name="Google Shape;4196;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7" name="Google Shape;4197;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8" name="Google Shape;4198;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9" name="Google Shape;4199;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0" name="Google Shape;4200;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1" name="Google Shape;4201;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2" name="Google Shape;4202;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3" name="Google Shape;4203;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4" name="Google Shape;4204;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5" name="Google Shape;4205;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6" name="Google Shape;4206;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7" name="Google Shape;4207;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208" name="Google Shape;4208;p31"/>
              <p:cNvGrpSpPr/>
              <p:nvPr/>
            </p:nvGrpSpPr>
            <p:grpSpPr>
              <a:xfrm rot="-5400000" flipH="1">
                <a:off x="1588561" y="48051"/>
                <a:ext cx="837210" cy="837210"/>
                <a:chOff x="8318850" y="307475"/>
                <a:chExt cx="573000" cy="573000"/>
              </a:xfrm>
            </p:grpSpPr>
            <p:sp>
              <p:nvSpPr>
                <p:cNvPr id="4209" name="Google Shape;4209;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0" name="Google Shape;4210;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1" name="Google Shape;4211;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2" name="Google Shape;4212;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3" name="Google Shape;4213;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4" name="Google Shape;4214;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5" name="Google Shape;4215;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6" name="Google Shape;4216;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7" name="Google Shape;4217;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8" name="Google Shape;4218;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9" name="Google Shape;4219;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0" name="Google Shape;4220;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
        <p:nvSpPr>
          <p:cNvPr id="4221" name="Google Shape;4221;p31"/>
          <p:cNvSpPr txBox="1">
            <a:spLocks noGrp="1"/>
          </p:cNvSpPr>
          <p:nvPr>
            <p:ph type="title" hasCustomPrompt="1"/>
          </p:nvPr>
        </p:nvSpPr>
        <p:spPr>
          <a:xfrm>
            <a:off x="1064167" y="2885063"/>
            <a:ext cx="3074000" cy="126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000"/>
            </a:lvl1pPr>
            <a:lvl2pPr lvl="1" algn="ctr" rtl="0">
              <a:spcBef>
                <a:spcPts val="0"/>
              </a:spcBef>
              <a:spcAft>
                <a:spcPts val="0"/>
              </a:spcAft>
              <a:buSzPts val="9000"/>
              <a:buNone/>
              <a:defRPr sz="9000"/>
            </a:lvl2pPr>
            <a:lvl3pPr lvl="2" algn="ctr" rtl="0">
              <a:spcBef>
                <a:spcPts val="0"/>
              </a:spcBef>
              <a:spcAft>
                <a:spcPts val="0"/>
              </a:spcAft>
              <a:buSzPts val="9000"/>
              <a:buNone/>
              <a:defRPr sz="9000"/>
            </a:lvl3pPr>
            <a:lvl4pPr lvl="3" algn="ctr" rtl="0">
              <a:spcBef>
                <a:spcPts val="0"/>
              </a:spcBef>
              <a:spcAft>
                <a:spcPts val="0"/>
              </a:spcAft>
              <a:buSzPts val="9000"/>
              <a:buNone/>
              <a:defRPr sz="9000"/>
            </a:lvl4pPr>
            <a:lvl5pPr lvl="4" algn="ctr" rtl="0">
              <a:spcBef>
                <a:spcPts val="0"/>
              </a:spcBef>
              <a:spcAft>
                <a:spcPts val="0"/>
              </a:spcAft>
              <a:buSzPts val="9000"/>
              <a:buNone/>
              <a:defRPr sz="9000"/>
            </a:lvl5pPr>
            <a:lvl6pPr lvl="5" algn="ctr" rtl="0">
              <a:spcBef>
                <a:spcPts val="0"/>
              </a:spcBef>
              <a:spcAft>
                <a:spcPts val="0"/>
              </a:spcAft>
              <a:buSzPts val="9000"/>
              <a:buNone/>
              <a:defRPr sz="9000"/>
            </a:lvl6pPr>
            <a:lvl7pPr lvl="6" algn="ctr" rtl="0">
              <a:spcBef>
                <a:spcPts val="0"/>
              </a:spcBef>
              <a:spcAft>
                <a:spcPts val="0"/>
              </a:spcAft>
              <a:buSzPts val="9000"/>
              <a:buNone/>
              <a:defRPr sz="9000"/>
            </a:lvl7pPr>
            <a:lvl8pPr lvl="7" algn="ctr" rtl="0">
              <a:spcBef>
                <a:spcPts val="0"/>
              </a:spcBef>
              <a:spcAft>
                <a:spcPts val="0"/>
              </a:spcAft>
              <a:buSzPts val="9000"/>
              <a:buNone/>
              <a:defRPr sz="9000"/>
            </a:lvl8pPr>
            <a:lvl9pPr lvl="8" algn="ctr" rtl="0">
              <a:spcBef>
                <a:spcPts val="0"/>
              </a:spcBef>
              <a:spcAft>
                <a:spcPts val="0"/>
              </a:spcAft>
              <a:buSzPts val="9000"/>
              <a:buNone/>
              <a:defRPr sz="9000"/>
            </a:lvl9pPr>
          </a:lstStyle>
          <a:p>
            <a:r>
              <a:t>xx%</a:t>
            </a:r>
          </a:p>
        </p:txBody>
      </p:sp>
      <p:sp>
        <p:nvSpPr>
          <p:cNvPr id="4222" name="Google Shape;4222;p31"/>
          <p:cNvSpPr txBox="1">
            <a:spLocks noGrp="1"/>
          </p:cNvSpPr>
          <p:nvPr>
            <p:ph type="subTitle" idx="1"/>
          </p:nvPr>
        </p:nvSpPr>
        <p:spPr>
          <a:xfrm>
            <a:off x="1064167" y="4597537"/>
            <a:ext cx="3074000" cy="63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223" name="Google Shape;4223;p31"/>
          <p:cNvSpPr txBox="1">
            <a:spLocks noGrp="1"/>
          </p:cNvSpPr>
          <p:nvPr>
            <p:ph type="title" idx="2" hasCustomPrompt="1"/>
          </p:nvPr>
        </p:nvSpPr>
        <p:spPr>
          <a:xfrm>
            <a:off x="4559000" y="2885063"/>
            <a:ext cx="3074000" cy="126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000"/>
            </a:lvl1pPr>
            <a:lvl2pPr lvl="1" algn="ctr" rtl="0">
              <a:spcBef>
                <a:spcPts val="0"/>
              </a:spcBef>
              <a:spcAft>
                <a:spcPts val="0"/>
              </a:spcAft>
              <a:buSzPts val="9000"/>
              <a:buNone/>
              <a:defRPr sz="9000"/>
            </a:lvl2pPr>
            <a:lvl3pPr lvl="2" algn="ctr" rtl="0">
              <a:spcBef>
                <a:spcPts val="0"/>
              </a:spcBef>
              <a:spcAft>
                <a:spcPts val="0"/>
              </a:spcAft>
              <a:buSzPts val="9000"/>
              <a:buNone/>
              <a:defRPr sz="9000"/>
            </a:lvl3pPr>
            <a:lvl4pPr lvl="3" algn="ctr" rtl="0">
              <a:spcBef>
                <a:spcPts val="0"/>
              </a:spcBef>
              <a:spcAft>
                <a:spcPts val="0"/>
              </a:spcAft>
              <a:buSzPts val="9000"/>
              <a:buNone/>
              <a:defRPr sz="9000"/>
            </a:lvl4pPr>
            <a:lvl5pPr lvl="4" algn="ctr" rtl="0">
              <a:spcBef>
                <a:spcPts val="0"/>
              </a:spcBef>
              <a:spcAft>
                <a:spcPts val="0"/>
              </a:spcAft>
              <a:buSzPts val="9000"/>
              <a:buNone/>
              <a:defRPr sz="9000"/>
            </a:lvl5pPr>
            <a:lvl6pPr lvl="5" algn="ctr" rtl="0">
              <a:spcBef>
                <a:spcPts val="0"/>
              </a:spcBef>
              <a:spcAft>
                <a:spcPts val="0"/>
              </a:spcAft>
              <a:buSzPts val="9000"/>
              <a:buNone/>
              <a:defRPr sz="9000"/>
            </a:lvl6pPr>
            <a:lvl7pPr lvl="6" algn="ctr" rtl="0">
              <a:spcBef>
                <a:spcPts val="0"/>
              </a:spcBef>
              <a:spcAft>
                <a:spcPts val="0"/>
              </a:spcAft>
              <a:buSzPts val="9000"/>
              <a:buNone/>
              <a:defRPr sz="9000"/>
            </a:lvl7pPr>
            <a:lvl8pPr lvl="7" algn="ctr" rtl="0">
              <a:spcBef>
                <a:spcPts val="0"/>
              </a:spcBef>
              <a:spcAft>
                <a:spcPts val="0"/>
              </a:spcAft>
              <a:buSzPts val="9000"/>
              <a:buNone/>
              <a:defRPr sz="9000"/>
            </a:lvl8pPr>
            <a:lvl9pPr lvl="8" algn="ctr" rtl="0">
              <a:spcBef>
                <a:spcPts val="0"/>
              </a:spcBef>
              <a:spcAft>
                <a:spcPts val="0"/>
              </a:spcAft>
              <a:buSzPts val="9000"/>
              <a:buNone/>
              <a:defRPr sz="9000"/>
            </a:lvl9pPr>
          </a:lstStyle>
          <a:p>
            <a:r>
              <a:t>xx%</a:t>
            </a:r>
          </a:p>
        </p:txBody>
      </p:sp>
      <p:sp>
        <p:nvSpPr>
          <p:cNvPr id="4224" name="Google Shape;4224;p31"/>
          <p:cNvSpPr txBox="1">
            <a:spLocks noGrp="1"/>
          </p:cNvSpPr>
          <p:nvPr>
            <p:ph type="subTitle" idx="3"/>
          </p:nvPr>
        </p:nvSpPr>
        <p:spPr>
          <a:xfrm>
            <a:off x="4559000" y="4597537"/>
            <a:ext cx="3074000" cy="63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225" name="Google Shape;4225;p31"/>
          <p:cNvSpPr txBox="1">
            <a:spLocks noGrp="1"/>
          </p:cNvSpPr>
          <p:nvPr>
            <p:ph type="title" idx="4" hasCustomPrompt="1"/>
          </p:nvPr>
        </p:nvSpPr>
        <p:spPr>
          <a:xfrm>
            <a:off x="8053833" y="2885063"/>
            <a:ext cx="3074000" cy="126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000"/>
            </a:lvl1pPr>
            <a:lvl2pPr lvl="1" algn="ctr" rtl="0">
              <a:spcBef>
                <a:spcPts val="0"/>
              </a:spcBef>
              <a:spcAft>
                <a:spcPts val="0"/>
              </a:spcAft>
              <a:buSzPts val="9000"/>
              <a:buNone/>
              <a:defRPr sz="9000"/>
            </a:lvl2pPr>
            <a:lvl3pPr lvl="2" algn="ctr" rtl="0">
              <a:spcBef>
                <a:spcPts val="0"/>
              </a:spcBef>
              <a:spcAft>
                <a:spcPts val="0"/>
              </a:spcAft>
              <a:buSzPts val="9000"/>
              <a:buNone/>
              <a:defRPr sz="9000"/>
            </a:lvl3pPr>
            <a:lvl4pPr lvl="3" algn="ctr" rtl="0">
              <a:spcBef>
                <a:spcPts val="0"/>
              </a:spcBef>
              <a:spcAft>
                <a:spcPts val="0"/>
              </a:spcAft>
              <a:buSzPts val="9000"/>
              <a:buNone/>
              <a:defRPr sz="9000"/>
            </a:lvl4pPr>
            <a:lvl5pPr lvl="4" algn="ctr" rtl="0">
              <a:spcBef>
                <a:spcPts val="0"/>
              </a:spcBef>
              <a:spcAft>
                <a:spcPts val="0"/>
              </a:spcAft>
              <a:buSzPts val="9000"/>
              <a:buNone/>
              <a:defRPr sz="9000"/>
            </a:lvl5pPr>
            <a:lvl6pPr lvl="5" algn="ctr" rtl="0">
              <a:spcBef>
                <a:spcPts val="0"/>
              </a:spcBef>
              <a:spcAft>
                <a:spcPts val="0"/>
              </a:spcAft>
              <a:buSzPts val="9000"/>
              <a:buNone/>
              <a:defRPr sz="9000"/>
            </a:lvl6pPr>
            <a:lvl7pPr lvl="6" algn="ctr" rtl="0">
              <a:spcBef>
                <a:spcPts val="0"/>
              </a:spcBef>
              <a:spcAft>
                <a:spcPts val="0"/>
              </a:spcAft>
              <a:buSzPts val="9000"/>
              <a:buNone/>
              <a:defRPr sz="9000"/>
            </a:lvl7pPr>
            <a:lvl8pPr lvl="7" algn="ctr" rtl="0">
              <a:spcBef>
                <a:spcPts val="0"/>
              </a:spcBef>
              <a:spcAft>
                <a:spcPts val="0"/>
              </a:spcAft>
              <a:buSzPts val="9000"/>
              <a:buNone/>
              <a:defRPr sz="9000"/>
            </a:lvl8pPr>
            <a:lvl9pPr lvl="8" algn="ctr" rtl="0">
              <a:spcBef>
                <a:spcPts val="0"/>
              </a:spcBef>
              <a:spcAft>
                <a:spcPts val="0"/>
              </a:spcAft>
              <a:buSzPts val="9000"/>
              <a:buNone/>
              <a:defRPr sz="9000"/>
            </a:lvl9pPr>
          </a:lstStyle>
          <a:p>
            <a:r>
              <a:t>xx%</a:t>
            </a:r>
          </a:p>
        </p:txBody>
      </p:sp>
      <p:sp>
        <p:nvSpPr>
          <p:cNvPr id="4226" name="Google Shape;4226;p31"/>
          <p:cNvSpPr txBox="1">
            <a:spLocks noGrp="1"/>
          </p:cNvSpPr>
          <p:nvPr>
            <p:ph type="subTitle" idx="5"/>
          </p:nvPr>
        </p:nvSpPr>
        <p:spPr>
          <a:xfrm>
            <a:off x="8053833" y="4597537"/>
            <a:ext cx="3074000" cy="63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extLst>
      <p:ext uri="{BB962C8B-B14F-4D97-AF65-F5344CB8AC3E}">
        <p14:creationId xmlns:p14="http://schemas.microsoft.com/office/powerpoint/2010/main" val="160616243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4227"/>
        <p:cNvGrpSpPr/>
        <p:nvPr/>
      </p:nvGrpSpPr>
      <p:grpSpPr>
        <a:xfrm>
          <a:off x="0" y="0"/>
          <a:ext cx="0" cy="0"/>
          <a:chOff x="0" y="0"/>
          <a:chExt cx="0" cy="0"/>
        </a:xfrm>
      </p:grpSpPr>
      <p:grpSp>
        <p:nvGrpSpPr>
          <p:cNvPr id="4228" name="Google Shape;4228;p32"/>
          <p:cNvGrpSpPr/>
          <p:nvPr/>
        </p:nvGrpSpPr>
        <p:grpSpPr>
          <a:xfrm>
            <a:off x="-870121" y="-1238426"/>
            <a:ext cx="13888664" cy="8391515"/>
            <a:chOff x="-652591" y="-928819"/>
            <a:chExt cx="10416498" cy="6293636"/>
          </a:xfrm>
        </p:grpSpPr>
        <p:grpSp>
          <p:nvGrpSpPr>
            <p:cNvPr id="4229" name="Google Shape;4229;p32"/>
            <p:cNvGrpSpPr/>
            <p:nvPr/>
          </p:nvGrpSpPr>
          <p:grpSpPr>
            <a:xfrm>
              <a:off x="-652591" y="-928819"/>
              <a:ext cx="10416498" cy="5600139"/>
              <a:chOff x="-652591" y="-928819"/>
              <a:chExt cx="10416498" cy="5600139"/>
            </a:xfrm>
          </p:grpSpPr>
          <p:grpSp>
            <p:nvGrpSpPr>
              <p:cNvPr id="4230" name="Google Shape;4230;p32"/>
              <p:cNvGrpSpPr/>
              <p:nvPr/>
            </p:nvGrpSpPr>
            <p:grpSpPr>
              <a:xfrm>
                <a:off x="1043125" y="1157363"/>
                <a:ext cx="7387597" cy="3513957"/>
                <a:chOff x="1043125" y="1157363"/>
                <a:chExt cx="7387597" cy="3513957"/>
              </a:xfrm>
            </p:grpSpPr>
            <p:grpSp>
              <p:nvGrpSpPr>
                <p:cNvPr id="4231" name="Google Shape;4231;p32"/>
                <p:cNvGrpSpPr/>
                <p:nvPr/>
              </p:nvGrpSpPr>
              <p:grpSpPr>
                <a:xfrm>
                  <a:off x="1043125" y="1157363"/>
                  <a:ext cx="7238522" cy="3513957"/>
                  <a:chOff x="1043125" y="1157363"/>
                  <a:chExt cx="7238522" cy="3513957"/>
                </a:xfrm>
              </p:grpSpPr>
              <p:sp>
                <p:nvSpPr>
                  <p:cNvPr id="4232" name="Google Shape;4232;p32"/>
                  <p:cNvSpPr/>
                  <p:nvPr/>
                </p:nvSpPr>
                <p:spPr>
                  <a:xfrm>
                    <a:off x="1043125" y="1157363"/>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3" name="Google Shape;4233;p32"/>
                  <p:cNvSpPr/>
                  <p:nvPr/>
                </p:nvSpPr>
                <p:spPr>
                  <a:xfrm>
                    <a:off x="2020324" y="41961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4" name="Google Shape;4234;p32"/>
                  <p:cNvSpPr/>
                  <p:nvPr/>
                </p:nvSpPr>
                <p:spPr>
                  <a:xfrm>
                    <a:off x="7426482" y="4196165"/>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235" name="Google Shape;4235;p32"/>
                <p:cNvSpPr/>
                <p:nvPr/>
              </p:nvSpPr>
              <p:spPr>
                <a:xfrm>
                  <a:off x="7575557" y="132765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236" name="Google Shape;4236;p32"/>
              <p:cNvGrpSpPr/>
              <p:nvPr/>
            </p:nvGrpSpPr>
            <p:grpSpPr>
              <a:xfrm>
                <a:off x="-652591" y="-928819"/>
                <a:ext cx="10416498" cy="2787380"/>
                <a:chOff x="-652591" y="-928819"/>
                <a:chExt cx="10416498" cy="2787380"/>
              </a:xfrm>
            </p:grpSpPr>
            <p:grpSp>
              <p:nvGrpSpPr>
                <p:cNvPr id="4237" name="Google Shape;4237;p32"/>
                <p:cNvGrpSpPr/>
                <p:nvPr/>
              </p:nvGrpSpPr>
              <p:grpSpPr>
                <a:xfrm rot="2538458">
                  <a:off x="-250310" y="-516658"/>
                  <a:ext cx="1984287" cy="1963057"/>
                  <a:chOff x="51713" y="626665"/>
                  <a:chExt cx="3798764" cy="3891006"/>
                </a:xfrm>
              </p:grpSpPr>
              <p:grpSp>
                <p:nvGrpSpPr>
                  <p:cNvPr id="4238" name="Google Shape;4238;p32"/>
                  <p:cNvGrpSpPr/>
                  <p:nvPr/>
                </p:nvGrpSpPr>
                <p:grpSpPr>
                  <a:xfrm rot="7767522">
                    <a:off x="416602" y="1375154"/>
                    <a:ext cx="3068986" cy="2394028"/>
                    <a:chOff x="6924842" y="3371250"/>
                    <a:chExt cx="2109232" cy="1678798"/>
                  </a:xfrm>
                </p:grpSpPr>
                <p:sp>
                  <p:nvSpPr>
                    <p:cNvPr id="4239" name="Google Shape;4239;p32"/>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0" name="Google Shape;4240;p32"/>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1" name="Google Shape;4241;p32"/>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2" name="Google Shape;4242;p32"/>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3" name="Google Shape;4243;p32"/>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4" name="Google Shape;4244;p32"/>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5" name="Google Shape;4245;p32"/>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6" name="Google Shape;4246;p32"/>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7" name="Google Shape;4247;p32"/>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8" name="Google Shape;4248;p32"/>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9" name="Google Shape;4249;p32"/>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0" name="Google Shape;4250;p32"/>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1" name="Google Shape;4251;p32"/>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2" name="Google Shape;4252;p32"/>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3" name="Google Shape;4253;p32"/>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4" name="Google Shape;4254;p32"/>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5" name="Google Shape;4255;p32"/>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6" name="Google Shape;4256;p32"/>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7" name="Google Shape;4257;p32"/>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8" name="Google Shape;4258;p32"/>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9" name="Google Shape;4259;p32"/>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0" name="Google Shape;4260;p32"/>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1" name="Google Shape;4261;p32"/>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2" name="Google Shape;4262;p32"/>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3" name="Google Shape;4263;p32"/>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4" name="Google Shape;4264;p32"/>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5" name="Google Shape;4265;p32"/>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6" name="Google Shape;4266;p32"/>
                    <p:cNvSpPr/>
                    <p:nvPr/>
                  </p:nvSpPr>
                  <p:spPr>
                    <a:xfrm>
                      <a:off x="6927135" y="4950638"/>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7" name="Google Shape;4267;p32"/>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8" name="Google Shape;4268;p32"/>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9" name="Google Shape;4269;p32"/>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0" name="Google Shape;4270;p32"/>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1" name="Google Shape;4271;p32"/>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2" name="Google Shape;4272;p32"/>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3" name="Google Shape;4273;p32"/>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4" name="Google Shape;4274;p32"/>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5" name="Google Shape;4275;p32"/>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6" name="Google Shape;4276;p32"/>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7" name="Google Shape;4277;p32"/>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8" name="Google Shape;4278;p32"/>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9" name="Google Shape;4279;p32"/>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0" name="Google Shape;4280;p32"/>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1" name="Google Shape;4281;p32"/>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2" name="Google Shape;4282;p32"/>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3" name="Google Shape;4283;p32"/>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284" name="Google Shape;4284;p32"/>
                  <p:cNvSpPr/>
                  <p:nvPr/>
                </p:nvSpPr>
                <p:spPr>
                  <a:xfrm rot="7767533">
                    <a:off x="2573496" y="2654531"/>
                    <a:ext cx="81745" cy="85930"/>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5" name="Google Shape;4285;p32"/>
                  <p:cNvSpPr/>
                  <p:nvPr/>
                </p:nvSpPr>
                <p:spPr>
                  <a:xfrm rot="7767533">
                    <a:off x="3084836" y="1233097"/>
                    <a:ext cx="80942" cy="76302"/>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286" name="Google Shape;4286;p32"/>
                <p:cNvGrpSpPr/>
                <p:nvPr/>
              </p:nvGrpSpPr>
              <p:grpSpPr>
                <a:xfrm rot="-2538458" flipH="1">
                  <a:off x="7377340" y="-516658"/>
                  <a:ext cx="1984287" cy="1963057"/>
                  <a:chOff x="51713" y="626665"/>
                  <a:chExt cx="3798764" cy="3891006"/>
                </a:xfrm>
              </p:grpSpPr>
              <p:grpSp>
                <p:nvGrpSpPr>
                  <p:cNvPr id="4287" name="Google Shape;4287;p32"/>
                  <p:cNvGrpSpPr/>
                  <p:nvPr/>
                </p:nvGrpSpPr>
                <p:grpSpPr>
                  <a:xfrm rot="7767522">
                    <a:off x="416602" y="1375154"/>
                    <a:ext cx="3068986" cy="2394028"/>
                    <a:chOff x="6924842" y="3371250"/>
                    <a:chExt cx="2109232" cy="1678798"/>
                  </a:xfrm>
                </p:grpSpPr>
                <p:sp>
                  <p:nvSpPr>
                    <p:cNvPr id="4288" name="Google Shape;4288;p32"/>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9" name="Google Shape;4289;p32"/>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0" name="Google Shape;4290;p32"/>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1" name="Google Shape;4291;p32"/>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2" name="Google Shape;4292;p32"/>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3" name="Google Shape;4293;p32"/>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4" name="Google Shape;4294;p32"/>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5" name="Google Shape;4295;p32"/>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6" name="Google Shape;4296;p32"/>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7" name="Google Shape;4297;p32"/>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8" name="Google Shape;4298;p32"/>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9" name="Google Shape;4299;p32"/>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0" name="Google Shape;4300;p32"/>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1" name="Google Shape;4301;p32"/>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2" name="Google Shape;4302;p32"/>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3" name="Google Shape;4303;p32"/>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4" name="Google Shape;4304;p32"/>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5" name="Google Shape;4305;p32"/>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6" name="Google Shape;4306;p32"/>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7" name="Google Shape;4307;p32"/>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8" name="Google Shape;4308;p32"/>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9" name="Google Shape;4309;p32"/>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0" name="Google Shape;4310;p32"/>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1" name="Google Shape;4311;p32"/>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2" name="Google Shape;4312;p32"/>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3" name="Google Shape;4313;p32"/>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4" name="Google Shape;4314;p32"/>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5" name="Google Shape;4315;p32"/>
                    <p:cNvSpPr/>
                    <p:nvPr/>
                  </p:nvSpPr>
                  <p:spPr>
                    <a:xfrm>
                      <a:off x="6927135" y="4950638"/>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6" name="Google Shape;4316;p32"/>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7" name="Google Shape;4317;p32"/>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8" name="Google Shape;4318;p32"/>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9" name="Google Shape;4319;p32"/>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0" name="Google Shape;4320;p32"/>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1" name="Google Shape;4321;p32"/>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2" name="Google Shape;4322;p32"/>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3" name="Google Shape;4323;p32"/>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4" name="Google Shape;4324;p32"/>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5" name="Google Shape;4325;p32"/>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6" name="Google Shape;4326;p32"/>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7" name="Google Shape;4327;p32"/>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8" name="Google Shape;4328;p32"/>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9" name="Google Shape;4329;p32"/>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0" name="Google Shape;4330;p32"/>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1" name="Google Shape;4331;p32"/>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2" name="Google Shape;4332;p32"/>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333" name="Google Shape;4333;p32"/>
                  <p:cNvSpPr/>
                  <p:nvPr/>
                </p:nvSpPr>
                <p:spPr>
                  <a:xfrm rot="7767533">
                    <a:off x="2573496" y="2654531"/>
                    <a:ext cx="81745" cy="85930"/>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4" name="Google Shape;4334;p32"/>
                  <p:cNvSpPr/>
                  <p:nvPr/>
                </p:nvSpPr>
                <p:spPr>
                  <a:xfrm rot="7767533">
                    <a:off x="3084836" y="1233097"/>
                    <a:ext cx="80942" cy="76302"/>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nvGrpSpPr>
            <p:cNvPr id="4335" name="Google Shape;4335;p32"/>
            <p:cNvGrpSpPr/>
            <p:nvPr/>
          </p:nvGrpSpPr>
          <p:grpSpPr>
            <a:xfrm rot="376592">
              <a:off x="-136602" y="4050690"/>
              <a:ext cx="2218375" cy="1196447"/>
              <a:chOff x="5966825" y="3635467"/>
              <a:chExt cx="1844327" cy="1196457"/>
            </a:xfrm>
          </p:grpSpPr>
          <p:sp>
            <p:nvSpPr>
              <p:cNvPr id="4336" name="Google Shape;4336;p32"/>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7" name="Google Shape;4337;p32"/>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8" name="Google Shape;4338;p32"/>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9" name="Google Shape;4339;p32"/>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0" name="Google Shape;4340;p32"/>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1" name="Google Shape;4341;p32"/>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2" name="Google Shape;4342;p32"/>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3" name="Google Shape;4343;p32"/>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4" name="Google Shape;4344;p32"/>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5" name="Google Shape;4345;p32"/>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6" name="Google Shape;4346;p32"/>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7" name="Google Shape;4347;p32"/>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8" name="Google Shape;4348;p32"/>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9" name="Google Shape;4349;p32"/>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0" name="Google Shape;4350;p32"/>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1" name="Google Shape;4351;p32"/>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2" name="Google Shape;4352;p32"/>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3" name="Google Shape;4353;p32"/>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4" name="Google Shape;4354;p32"/>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5" name="Google Shape;4355;p32"/>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6" name="Google Shape;4356;p32"/>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7" name="Google Shape;4357;p32"/>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8" name="Google Shape;4358;p32"/>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9" name="Google Shape;4359;p32"/>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0" name="Google Shape;4360;p32"/>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4361" name="Google Shape;4361;p32"/>
          <p:cNvSpPr txBox="1">
            <a:spLocks noGrp="1"/>
          </p:cNvSpPr>
          <p:nvPr>
            <p:ph type="subTitle" idx="1"/>
          </p:nvPr>
        </p:nvSpPr>
        <p:spPr>
          <a:xfrm>
            <a:off x="970433" y="2554300"/>
            <a:ext cx="5125600" cy="2778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62" name="Google Shape;4362;p32"/>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420048292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FCD4142-591C-4FAE-AD02-892EC9444DEE}" type="slidenum">
              <a:rPr lang="en-US" smtClean="0"/>
              <a:pPr/>
              <a:t>‹#›</a:t>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363"/>
        <p:cNvGrpSpPr/>
        <p:nvPr/>
      </p:nvGrpSpPr>
      <p:grpSpPr>
        <a:xfrm>
          <a:off x="0" y="0"/>
          <a:ext cx="0" cy="0"/>
          <a:chOff x="0" y="0"/>
          <a:chExt cx="0" cy="0"/>
        </a:xfrm>
      </p:grpSpPr>
      <p:grpSp>
        <p:nvGrpSpPr>
          <p:cNvPr id="4364" name="Google Shape;4364;p33"/>
          <p:cNvGrpSpPr/>
          <p:nvPr/>
        </p:nvGrpSpPr>
        <p:grpSpPr>
          <a:xfrm>
            <a:off x="1455186" y="5093516"/>
            <a:ext cx="9253284" cy="2417567"/>
            <a:chOff x="1091388" y="3820136"/>
            <a:chExt cx="6939963" cy="1813175"/>
          </a:xfrm>
        </p:grpSpPr>
        <p:grpSp>
          <p:nvGrpSpPr>
            <p:cNvPr id="4365" name="Google Shape;4365;p33"/>
            <p:cNvGrpSpPr/>
            <p:nvPr/>
          </p:nvGrpSpPr>
          <p:grpSpPr>
            <a:xfrm>
              <a:off x="1435006" y="3820136"/>
              <a:ext cx="6273973" cy="1813175"/>
              <a:chOff x="1435006" y="3820136"/>
              <a:chExt cx="6273973" cy="1813175"/>
            </a:xfrm>
          </p:grpSpPr>
          <p:grpSp>
            <p:nvGrpSpPr>
              <p:cNvPr id="4366" name="Google Shape;4366;p33"/>
              <p:cNvGrpSpPr/>
              <p:nvPr/>
            </p:nvGrpSpPr>
            <p:grpSpPr>
              <a:xfrm rot="-1620964">
                <a:off x="1567999" y="4201802"/>
                <a:ext cx="1932661" cy="1049842"/>
                <a:chOff x="6572441" y="3068152"/>
                <a:chExt cx="1932833" cy="1049935"/>
              </a:xfrm>
            </p:grpSpPr>
            <p:sp>
              <p:nvSpPr>
                <p:cNvPr id="4367" name="Google Shape;4367;p3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8" name="Google Shape;4368;p3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9" name="Google Shape;4369;p3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0" name="Google Shape;4370;p3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1" name="Google Shape;4371;p3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2" name="Google Shape;4372;p3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3" name="Google Shape;4373;p3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4" name="Google Shape;4374;p3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5" name="Google Shape;4375;p3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6" name="Google Shape;4376;p3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7" name="Google Shape;4377;p3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8" name="Google Shape;4378;p3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9" name="Google Shape;4379;p3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0" name="Google Shape;4380;p3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1" name="Google Shape;4381;p3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2" name="Google Shape;4382;p3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3" name="Google Shape;4383;p3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4" name="Google Shape;4384;p3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5" name="Google Shape;4385;p3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6" name="Google Shape;4386;p3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7" name="Google Shape;4387;p3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8" name="Google Shape;4388;p3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9" name="Google Shape;4389;p3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0" name="Google Shape;4390;p3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1" name="Google Shape;4391;p3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392" name="Google Shape;4392;p33"/>
              <p:cNvGrpSpPr/>
              <p:nvPr/>
            </p:nvGrpSpPr>
            <p:grpSpPr>
              <a:xfrm rot="-1620964">
                <a:off x="3599924" y="4201802"/>
                <a:ext cx="1932661" cy="1049842"/>
                <a:chOff x="6572441" y="3068152"/>
                <a:chExt cx="1932833" cy="1049935"/>
              </a:xfrm>
            </p:grpSpPr>
            <p:sp>
              <p:nvSpPr>
                <p:cNvPr id="4393" name="Google Shape;4393;p3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4" name="Google Shape;4394;p3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5" name="Google Shape;4395;p3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6" name="Google Shape;4396;p3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7" name="Google Shape;4397;p3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8" name="Google Shape;4398;p3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9" name="Google Shape;4399;p3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0" name="Google Shape;4400;p3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1" name="Google Shape;4401;p3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2" name="Google Shape;4402;p3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3" name="Google Shape;4403;p3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4" name="Google Shape;4404;p3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5" name="Google Shape;4405;p3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6" name="Google Shape;4406;p3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7" name="Google Shape;4407;p3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8" name="Google Shape;4408;p3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9" name="Google Shape;4409;p3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0" name="Google Shape;4410;p3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1" name="Google Shape;4411;p3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2" name="Google Shape;4412;p3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3" name="Google Shape;4413;p3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4" name="Google Shape;4414;p3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5" name="Google Shape;4415;p3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6" name="Google Shape;4416;p3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7" name="Google Shape;4417;p3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418" name="Google Shape;4418;p33"/>
              <p:cNvGrpSpPr/>
              <p:nvPr/>
            </p:nvGrpSpPr>
            <p:grpSpPr>
              <a:xfrm rot="-1620964">
                <a:off x="5643324" y="4201802"/>
                <a:ext cx="1932661" cy="1049842"/>
                <a:chOff x="6572441" y="3068152"/>
                <a:chExt cx="1932833" cy="1049935"/>
              </a:xfrm>
            </p:grpSpPr>
            <p:sp>
              <p:nvSpPr>
                <p:cNvPr id="4419" name="Google Shape;4419;p3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0" name="Google Shape;4420;p3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1" name="Google Shape;4421;p3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2" name="Google Shape;4422;p3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3" name="Google Shape;4423;p3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4" name="Google Shape;4424;p3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5" name="Google Shape;4425;p3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6" name="Google Shape;4426;p3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7" name="Google Shape;4427;p3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8" name="Google Shape;4428;p3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9" name="Google Shape;4429;p3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0" name="Google Shape;4430;p3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1" name="Google Shape;4431;p3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2" name="Google Shape;4432;p3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3" name="Google Shape;4433;p3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4" name="Google Shape;4434;p3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5" name="Google Shape;4435;p3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6" name="Google Shape;4436;p3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7" name="Google Shape;4437;p3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8" name="Google Shape;4438;p3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9" name="Google Shape;4439;p3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0" name="Google Shape;4440;p3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1" name="Google Shape;4441;p3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2" name="Google Shape;4442;p3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3" name="Google Shape;4443;p3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4444" name="Google Shape;4444;p33"/>
            <p:cNvGrpSpPr/>
            <p:nvPr/>
          </p:nvGrpSpPr>
          <p:grpSpPr>
            <a:xfrm>
              <a:off x="1091388" y="4224638"/>
              <a:ext cx="6939963" cy="808150"/>
              <a:chOff x="1091388" y="4224638"/>
              <a:chExt cx="6939963" cy="808150"/>
            </a:xfrm>
          </p:grpSpPr>
          <p:grpSp>
            <p:nvGrpSpPr>
              <p:cNvPr id="4445" name="Google Shape;4445;p33"/>
              <p:cNvGrpSpPr/>
              <p:nvPr/>
            </p:nvGrpSpPr>
            <p:grpSpPr>
              <a:xfrm>
                <a:off x="7347925" y="4224638"/>
                <a:ext cx="683425" cy="808150"/>
                <a:chOff x="5712500" y="3352850"/>
                <a:chExt cx="683425" cy="808150"/>
              </a:xfrm>
            </p:grpSpPr>
            <p:sp>
              <p:nvSpPr>
                <p:cNvPr id="4446" name="Google Shape;4446;p33"/>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7" name="Google Shape;4447;p33"/>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8" name="Google Shape;4448;p33"/>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9" name="Google Shape;4449;p33"/>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0" name="Google Shape;4450;p33"/>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1" name="Google Shape;4451;p33"/>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2" name="Google Shape;4452;p33"/>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3" name="Google Shape;4453;p33"/>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4" name="Google Shape;4454;p33"/>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5" name="Google Shape;4455;p33"/>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6" name="Google Shape;4456;p33"/>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7" name="Google Shape;4457;p33"/>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8" name="Google Shape;4458;p33"/>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9" name="Google Shape;4459;p33"/>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460" name="Google Shape;4460;p33"/>
              <p:cNvGrpSpPr/>
              <p:nvPr/>
            </p:nvGrpSpPr>
            <p:grpSpPr>
              <a:xfrm>
                <a:off x="1091388" y="4224638"/>
                <a:ext cx="683425" cy="808150"/>
                <a:chOff x="5712500" y="3352850"/>
                <a:chExt cx="683425" cy="808150"/>
              </a:xfrm>
            </p:grpSpPr>
            <p:sp>
              <p:nvSpPr>
                <p:cNvPr id="4461" name="Google Shape;4461;p33"/>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2" name="Google Shape;4462;p33"/>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3" name="Google Shape;4463;p33"/>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4" name="Google Shape;4464;p33"/>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5" name="Google Shape;4465;p33"/>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6" name="Google Shape;4466;p33"/>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7" name="Google Shape;4467;p33"/>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8" name="Google Shape;4468;p33"/>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9" name="Google Shape;4469;p33"/>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0" name="Google Shape;4470;p33"/>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1" name="Google Shape;4471;p33"/>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2" name="Google Shape;4472;p33"/>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3" name="Google Shape;4473;p33"/>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4" name="Google Shape;4474;p33"/>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nvGrpSpPr>
          <p:cNvPr id="4475" name="Google Shape;4475;p33"/>
          <p:cNvGrpSpPr/>
          <p:nvPr/>
        </p:nvGrpSpPr>
        <p:grpSpPr>
          <a:xfrm flipH="1">
            <a:off x="-322808" y="1730568"/>
            <a:ext cx="12669607" cy="3612120"/>
            <a:chOff x="-60906" y="1297926"/>
            <a:chExt cx="9502205" cy="2709090"/>
          </a:xfrm>
        </p:grpSpPr>
        <p:sp>
          <p:nvSpPr>
            <p:cNvPr id="4476" name="Google Shape;4476;p33"/>
            <p:cNvSpPr/>
            <p:nvPr/>
          </p:nvSpPr>
          <p:spPr>
            <a:xfrm>
              <a:off x="360400" y="1297926"/>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7" name="Google Shape;4477;p33"/>
            <p:cNvSpPr/>
            <p:nvPr/>
          </p:nvSpPr>
          <p:spPr>
            <a:xfrm>
              <a:off x="7530649" y="31567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8" name="Google Shape;4478;p33"/>
            <p:cNvSpPr/>
            <p:nvPr/>
          </p:nvSpPr>
          <p:spPr>
            <a:xfrm>
              <a:off x="-60906" y="37113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479" name="Google Shape;4479;p33"/>
          <p:cNvSpPr txBox="1">
            <a:spLocks noGrp="1"/>
          </p:cNvSpPr>
          <p:nvPr>
            <p:ph type="subTitle" idx="1"/>
          </p:nvPr>
        </p:nvSpPr>
        <p:spPr>
          <a:xfrm>
            <a:off x="6294967" y="2519552"/>
            <a:ext cx="4946000" cy="285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480" name="Google Shape;4480;p33"/>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87698905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4481"/>
        <p:cNvGrpSpPr/>
        <p:nvPr/>
      </p:nvGrpSpPr>
      <p:grpSpPr>
        <a:xfrm>
          <a:off x="0" y="0"/>
          <a:ext cx="0" cy="0"/>
          <a:chOff x="0" y="0"/>
          <a:chExt cx="0" cy="0"/>
        </a:xfrm>
      </p:grpSpPr>
      <p:sp>
        <p:nvSpPr>
          <p:cNvPr id="4482" name="Google Shape;4482;p34"/>
          <p:cNvSpPr/>
          <p:nvPr/>
        </p:nvSpPr>
        <p:spPr>
          <a:xfrm>
            <a:off x="-33" y="0"/>
            <a:ext cx="12192000" cy="4416000"/>
          </a:xfrm>
          <a:prstGeom prst="rect">
            <a:avLst/>
          </a:prstGeom>
          <a:gradFill>
            <a:gsLst>
              <a:gs pos="0">
                <a:srgbClr val="CFF2F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3" name="Google Shape;4483;p34"/>
          <p:cNvSpPr txBox="1">
            <a:spLocks noGrp="1"/>
          </p:cNvSpPr>
          <p:nvPr>
            <p:ph type="subTitle" idx="1"/>
          </p:nvPr>
        </p:nvSpPr>
        <p:spPr>
          <a:xfrm>
            <a:off x="970433" y="2554300"/>
            <a:ext cx="5125600" cy="27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484" name="Google Shape;4484;p34"/>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485" name="Google Shape;4485;p34"/>
          <p:cNvGrpSpPr/>
          <p:nvPr/>
        </p:nvGrpSpPr>
        <p:grpSpPr>
          <a:xfrm>
            <a:off x="-568943" y="4012351"/>
            <a:ext cx="13845864" cy="3514364"/>
            <a:chOff x="-426707" y="3009263"/>
            <a:chExt cx="10384398" cy="2635773"/>
          </a:xfrm>
        </p:grpSpPr>
        <p:grpSp>
          <p:nvGrpSpPr>
            <p:cNvPr id="4486" name="Google Shape;4486;p34"/>
            <p:cNvGrpSpPr/>
            <p:nvPr/>
          </p:nvGrpSpPr>
          <p:grpSpPr>
            <a:xfrm flipH="1">
              <a:off x="207013" y="3009263"/>
              <a:ext cx="9245142" cy="1507425"/>
              <a:chOff x="-18818" y="3168413"/>
              <a:chExt cx="9245142" cy="1507425"/>
            </a:xfrm>
          </p:grpSpPr>
          <p:grpSp>
            <p:nvGrpSpPr>
              <p:cNvPr id="4487" name="Google Shape;4487;p34"/>
              <p:cNvGrpSpPr/>
              <p:nvPr/>
            </p:nvGrpSpPr>
            <p:grpSpPr>
              <a:xfrm flipH="1">
                <a:off x="-18818" y="3168413"/>
                <a:ext cx="4325587" cy="1507425"/>
                <a:chOff x="4892425" y="3168413"/>
                <a:chExt cx="4325587" cy="1507425"/>
              </a:xfrm>
            </p:grpSpPr>
            <p:sp>
              <p:nvSpPr>
                <p:cNvPr id="4488" name="Google Shape;4488;p34"/>
                <p:cNvSpPr/>
                <p:nvPr/>
              </p:nvSpPr>
              <p:spPr>
                <a:xfrm>
                  <a:off x="4892425" y="4158363"/>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9" name="Google Shape;4489;p34"/>
                <p:cNvSpPr/>
                <p:nvPr/>
              </p:nvSpPr>
              <p:spPr>
                <a:xfrm>
                  <a:off x="7307362" y="31684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490" name="Google Shape;4490;p34"/>
              <p:cNvSpPr/>
              <p:nvPr/>
            </p:nvSpPr>
            <p:spPr>
              <a:xfrm flipH="1">
                <a:off x="8371158" y="33479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491" name="Google Shape;4491;p34"/>
            <p:cNvGrpSpPr/>
            <p:nvPr/>
          </p:nvGrpSpPr>
          <p:grpSpPr>
            <a:xfrm>
              <a:off x="-426707" y="3831861"/>
              <a:ext cx="10384398" cy="1813175"/>
              <a:chOff x="-91357" y="3729561"/>
              <a:chExt cx="10384398" cy="1813175"/>
            </a:xfrm>
          </p:grpSpPr>
          <p:grpSp>
            <p:nvGrpSpPr>
              <p:cNvPr id="4492" name="Google Shape;4492;p34"/>
              <p:cNvGrpSpPr/>
              <p:nvPr/>
            </p:nvGrpSpPr>
            <p:grpSpPr>
              <a:xfrm rot="-1620964">
                <a:off x="41637" y="4111227"/>
                <a:ext cx="1932661" cy="1049842"/>
                <a:chOff x="6572441" y="3068152"/>
                <a:chExt cx="1932833" cy="1049935"/>
              </a:xfrm>
            </p:grpSpPr>
            <p:sp>
              <p:nvSpPr>
                <p:cNvPr id="4493" name="Google Shape;4493;p3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4" name="Google Shape;4494;p3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5" name="Google Shape;4495;p3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6" name="Google Shape;4496;p3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7" name="Google Shape;4497;p3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8" name="Google Shape;4498;p3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9" name="Google Shape;4499;p3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0" name="Google Shape;4500;p3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1" name="Google Shape;4501;p3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2" name="Google Shape;4502;p3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3" name="Google Shape;4503;p3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4" name="Google Shape;4504;p3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5" name="Google Shape;4505;p3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6" name="Google Shape;4506;p3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7" name="Google Shape;4507;p3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8" name="Google Shape;4508;p3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9" name="Google Shape;4509;p3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0" name="Google Shape;4510;p3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1" name="Google Shape;4511;p3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2" name="Google Shape;4512;p3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3" name="Google Shape;4513;p3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4" name="Google Shape;4514;p3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5" name="Google Shape;4515;p3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6" name="Google Shape;4516;p3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7" name="Google Shape;4517;p3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518" name="Google Shape;4518;p34"/>
              <p:cNvGrpSpPr/>
              <p:nvPr/>
            </p:nvGrpSpPr>
            <p:grpSpPr>
              <a:xfrm rot="-1620964">
                <a:off x="2102587" y="4111227"/>
                <a:ext cx="1932661" cy="1049842"/>
                <a:chOff x="6572441" y="3068152"/>
                <a:chExt cx="1932833" cy="1049935"/>
              </a:xfrm>
            </p:grpSpPr>
            <p:sp>
              <p:nvSpPr>
                <p:cNvPr id="4519" name="Google Shape;4519;p3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0" name="Google Shape;4520;p3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1" name="Google Shape;4521;p3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2" name="Google Shape;4522;p3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3" name="Google Shape;4523;p3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4" name="Google Shape;4524;p3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5" name="Google Shape;4525;p3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6" name="Google Shape;4526;p3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7" name="Google Shape;4527;p3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8" name="Google Shape;4528;p3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9" name="Google Shape;4529;p3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0" name="Google Shape;4530;p3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1" name="Google Shape;4531;p3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2" name="Google Shape;4532;p3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3" name="Google Shape;4533;p3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4" name="Google Shape;4534;p3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5" name="Google Shape;4535;p3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6" name="Google Shape;4536;p3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7" name="Google Shape;4537;p3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8" name="Google Shape;4538;p3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9" name="Google Shape;4539;p3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0" name="Google Shape;4540;p3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1" name="Google Shape;4541;p3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2" name="Google Shape;4542;p3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3" name="Google Shape;4543;p3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544" name="Google Shape;4544;p34"/>
              <p:cNvGrpSpPr/>
              <p:nvPr/>
            </p:nvGrpSpPr>
            <p:grpSpPr>
              <a:xfrm rot="-1620964">
                <a:off x="4134512" y="4111227"/>
                <a:ext cx="1932661" cy="1049842"/>
                <a:chOff x="6572441" y="3068152"/>
                <a:chExt cx="1932833" cy="1049935"/>
              </a:xfrm>
            </p:grpSpPr>
            <p:sp>
              <p:nvSpPr>
                <p:cNvPr id="4545" name="Google Shape;4545;p3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6" name="Google Shape;4546;p3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7" name="Google Shape;4547;p3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8" name="Google Shape;4548;p3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9" name="Google Shape;4549;p3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0" name="Google Shape;4550;p3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1" name="Google Shape;4551;p3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2" name="Google Shape;4552;p3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3" name="Google Shape;4553;p3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4" name="Google Shape;4554;p3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5" name="Google Shape;4555;p3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6" name="Google Shape;4556;p3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7" name="Google Shape;4557;p3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8" name="Google Shape;4558;p3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9" name="Google Shape;4559;p3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0" name="Google Shape;4560;p3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1" name="Google Shape;4561;p3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2" name="Google Shape;4562;p3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3" name="Google Shape;4563;p3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4" name="Google Shape;4564;p3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5" name="Google Shape;4565;p3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6" name="Google Shape;4566;p3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7" name="Google Shape;4567;p3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8" name="Google Shape;4568;p3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9" name="Google Shape;4569;p3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570" name="Google Shape;4570;p34"/>
              <p:cNvGrpSpPr/>
              <p:nvPr/>
            </p:nvGrpSpPr>
            <p:grpSpPr>
              <a:xfrm rot="-1620964">
                <a:off x="6177912" y="4111227"/>
                <a:ext cx="1932661" cy="1049842"/>
                <a:chOff x="6572441" y="3068152"/>
                <a:chExt cx="1932833" cy="1049935"/>
              </a:xfrm>
            </p:grpSpPr>
            <p:sp>
              <p:nvSpPr>
                <p:cNvPr id="4571" name="Google Shape;4571;p3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2" name="Google Shape;4572;p3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3" name="Google Shape;4573;p3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4" name="Google Shape;4574;p3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5" name="Google Shape;4575;p3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6" name="Google Shape;4576;p3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7" name="Google Shape;4577;p3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8" name="Google Shape;4578;p3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9" name="Google Shape;4579;p3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0" name="Google Shape;4580;p3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1" name="Google Shape;4581;p3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2" name="Google Shape;4582;p3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3" name="Google Shape;4583;p3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4" name="Google Shape;4584;p3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5" name="Google Shape;4585;p3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6" name="Google Shape;4586;p3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7" name="Google Shape;4587;p3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8" name="Google Shape;4588;p3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9" name="Google Shape;4589;p3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0" name="Google Shape;4590;p3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1" name="Google Shape;4591;p3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2" name="Google Shape;4592;p3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3" name="Google Shape;4593;p3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4" name="Google Shape;4594;p3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5" name="Google Shape;4595;p3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596" name="Google Shape;4596;p34"/>
              <p:cNvGrpSpPr/>
              <p:nvPr/>
            </p:nvGrpSpPr>
            <p:grpSpPr>
              <a:xfrm rot="-1620964">
                <a:off x="8227387" y="4111227"/>
                <a:ext cx="1932661" cy="1049842"/>
                <a:chOff x="6572441" y="3068152"/>
                <a:chExt cx="1932833" cy="1049935"/>
              </a:xfrm>
            </p:grpSpPr>
            <p:sp>
              <p:nvSpPr>
                <p:cNvPr id="4597" name="Google Shape;4597;p3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8" name="Google Shape;4598;p3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9" name="Google Shape;4599;p3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0" name="Google Shape;4600;p3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1" name="Google Shape;4601;p3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2" name="Google Shape;4602;p3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3" name="Google Shape;4603;p3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4" name="Google Shape;4604;p3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5" name="Google Shape;4605;p3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6" name="Google Shape;4606;p3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7" name="Google Shape;4607;p3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8" name="Google Shape;4608;p3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9" name="Google Shape;4609;p3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0" name="Google Shape;4610;p3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1" name="Google Shape;4611;p3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2" name="Google Shape;4612;p3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3" name="Google Shape;4613;p3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4" name="Google Shape;4614;p3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5" name="Google Shape;4615;p3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6" name="Google Shape;4616;p3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7" name="Google Shape;4617;p3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8" name="Google Shape;4618;p3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9" name="Google Shape;4619;p3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0" name="Google Shape;4620;p3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1" name="Google Shape;4621;p3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
        <p:nvSpPr>
          <p:cNvPr id="4622" name="Google Shape;4622;p34"/>
          <p:cNvSpPr/>
          <p:nvPr/>
        </p:nvSpPr>
        <p:spPr>
          <a:xfrm>
            <a:off x="9996702" y="1645837"/>
            <a:ext cx="1140221" cy="394184"/>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3" name="Google Shape;4623;p34"/>
          <p:cNvSpPr/>
          <p:nvPr/>
        </p:nvSpPr>
        <p:spPr>
          <a:xfrm rot="-277128">
            <a:off x="707618" y="618735"/>
            <a:ext cx="529905" cy="694436"/>
          </a:xfrm>
          <a:custGeom>
            <a:avLst/>
            <a:gdLst/>
            <a:ahLst/>
            <a:cxnLst/>
            <a:rect l="l" t="t" r="r" b="b"/>
            <a:pathLst>
              <a:path w="11440" h="14992" extrusionOk="0">
                <a:moveTo>
                  <a:pt x="16" y="1"/>
                </a:moveTo>
                <a:cubicBezTo>
                  <a:pt x="6" y="1"/>
                  <a:pt x="0" y="27"/>
                  <a:pt x="21" y="27"/>
                </a:cubicBezTo>
                <a:cubicBezTo>
                  <a:pt x="2878" y="1182"/>
                  <a:pt x="5164" y="3134"/>
                  <a:pt x="6831" y="5730"/>
                </a:cubicBezTo>
                <a:cubicBezTo>
                  <a:pt x="8570" y="8421"/>
                  <a:pt x="9510" y="11469"/>
                  <a:pt x="10225" y="14564"/>
                </a:cubicBezTo>
                <a:cubicBezTo>
                  <a:pt x="10291" y="14863"/>
                  <a:pt x="10505" y="14992"/>
                  <a:pt x="10731" y="14992"/>
                </a:cubicBezTo>
                <a:cubicBezTo>
                  <a:pt x="11071" y="14992"/>
                  <a:pt x="11439" y="14699"/>
                  <a:pt x="11368" y="14255"/>
                </a:cubicBezTo>
                <a:cubicBezTo>
                  <a:pt x="10308" y="8075"/>
                  <a:pt x="6367" y="1765"/>
                  <a:pt x="21" y="3"/>
                </a:cubicBezTo>
                <a:cubicBezTo>
                  <a:pt x="19" y="1"/>
                  <a:pt x="17" y="1"/>
                  <a:pt x="1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4" name="Google Shape;4624;p34"/>
          <p:cNvSpPr/>
          <p:nvPr/>
        </p:nvSpPr>
        <p:spPr>
          <a:xfrm rot="-277128">
            <a:off x="475357" y="709882"/>
            <a:ext cx="176667" cy="505865"/>
          </a:xfrm>
          <a:custGeom>
            <a:avLst/>
            <a:gdLst/>
            <a:ahLst/>
            <a:cxnLst/>
            <a:rect l="l" t="t" r="r" b="b"/>
            <a:pathLst>
              <a:path w="3814" h="10921" extrusionOk="0">
                <a:moveTo>
                  <a:pt x="3707" y="0"/>
                </a:moveTo>
                <a:cubicBezTo>
                  <a:pt x="3698" y="0"/>
                  <a:pt x="3688" y="3"/>
                  <a:pt x="3679" y="8"/>
                </a:cubicBezTo>
                <a:cubicBezTo>
                  <a:pt x="2024" y="961"/>
                  <a:pt x="965" y="2687"/>
                  <a:pt x="441" y="4497"/>
                </a:cubicBezTo>
                <a:cubicBezTo>
                  <a:pt x="131" y="5592"/>
                  <a:pt x="24" y="6735"/>
                  <a:pt x="12" y="7878"/>
                </a:cubicBezTo>
                <a:cubicBezTo>
                  <a:pt x="0" y="8854"/>
                  <a:pt x="72" y="9866"/>
                  <a:pt x="607" y="10724"/>
                </a:cubicBezTo>
                <a:cubicBezTo>
                  <a:pt x="695" y="10863"/>
                  <a:pt x="822" y="10921"/>
                  <a:pt x="949" y="10921"/>
                </a:cubicBezTo>
                <a:cubicBezTo>
                  <a:pt x="1234" y="10921"/>
                  <a:pt x="1515" y="10625"/>
                  <a:pt x="1334" y="10295"/>
                </a:cubicBezTo>
                <a:cubicBezTo>
                  <a:pt x="476" y="8652"/>
                  <a:pt x="798" y="6294"/>
                  <a:pt x="1155" y="4544"/>
                </a:cubicBezTo>
                <a:cubicBezTo>
                  <a:pt x="1512" y="2794"/>
                  <a:pt x="2346" y="1246"/>
                  <a:pt x="3763" y="115"/>
                </a:cubicBezTo>
                <a:cubicBezTo>
                  <a:pt x="3813" y="75"/>
                  <a:pt x="3761" y="0"/>
                  <a:pt x="370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5" name="Google Shape;4625;p34"/>
          <p:cNvSpPr/>
          <p:nvPr/>
        </p:nvSpPr>
        <p:spPr>
          <a:xfrm rot="-277128">
            <a:off x="758964" y="507784"/>
            <a:ext cx="536344" cy="163651"/>
          </a:xfrm>
          <a:custGeom>
            <a:avLst/>
            <a:gdLst/>
            <a:ahLst/>
            <a:cxnLst/>
            <a:rect l="l" t="t" r="r" b="b"/>
            <a:pathLst>
              <a:path w="11579" h="3533" extrusionOk="0">
                <a:moveTo>
                  <a:pt x="4154" y="0"/>
                </a:moveTo>
                <a:cubicBezTo>
                  <a:pt x="2719" y="0"/>
                  <a:pt x="1298" y="309"/>
                  <a:pt x="36" y="967"/>
                </a:cubicBezTo>
                <a:cubicBezTo>
                  <a:pt x="0" y="979"/>
                  <a:pt x="24" y="1015"/>
                  <a:pt x="48" y="1015"/>
                </a:cubicBezTo>
                <a:cubicBezTo>
                  <a:pt x="1066" y="783"/>
                  <a:pt x="2084" y="664"/>
                  <a:pt x="3086" y="664"/>
                </a:cubicBezTo>
                <a:cubicBezTo>
                  <a:pt x="5831" y="664"/>
                  <a:pt x="8458" y="1553"/>
                  <a:pt x="10656" y="3420"/>
                </a:cubicBezTo>
                <a:cubicBezTo>
                  <a:pt x="10749" y="3499"/>
                  <a:pt x="10850" y="3533"/>
                  <a:pt x="10947" y="3533"/>
                </a:cubicBezTo>
                <a:cubicBezTo>
                  <a:pt x="11288" y="3533"/>
                  <a:pt x="11579" y="3119"/>
                  <a:pt x="11263" y="2813"/>
                </a:cubicBezTo>
                <a:cubicBezTo>
                  <a:pt x="9427" y="1022"/>
                  <a:pt x="6767" y="0"/>
                  <a:pt x="415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6" name="Google Shape;4626;p34"/>
          <p:cNvSpPr/>
          <p:nvPr/>
        </p:nvSpPr>
        <p:spPr>
          <a:xfrm rot="-277128">
            <a:off x="642672" y="97595"/>
            <a:ext cx="251937" cy="418783"/>
          </a:xfrm>
          <a:custGeom>
            <a:avLst/>
            <a:gdLst/>
            <a:ahLst/>
            <a:cxnLst/>
            <a:rect l="l" t="t" r="r" b="b"/>
            <a:pathLst>
              <a:path w="5439" h="9041" extrusionOk="0">
                <a:moveTo>
                  <a:pt x="4799" y="0"/>
                </a:moveTo>
                <a:cubicBezTo>
                  <a:pt x="4725" y="0"/>
                  <a:pt x="4648" y="25"/>
                  <a:pt x="4573" y="84"/>
                </a:cubicBezTo>
                <a:cubicBezTo>
                  <a:pt x="1858" y="2156"/>
                  <a:pt x="1" y="5525"/>
                  <a:pt x="84" y="8978"/>
                </a:cubicBezTo>
                <a:cubicBezTo>
                  <a:pt x="90" y="9020"/>
                  <a:pt x="120" y="9041"/>
                  <a:pt x="148" y="9041"/>
                </a:cubicBezTo>
                <a:cubicBezTo>
                  <a:pt x="177" y="9041"/>
                  <a:pt x="203" y="9020"/>
                  <a:pt x="203" y="8978"/>
                </a:cubicBezTo>
                <a:cubicBezTo>
                  <a:pt x="489" y="5633"/>
                  <a:pt x="2120" y="2632"/>
                  <a:pt x="5013" y="846"/>
                </a:cubicBezTo>
                <a:cubicBezTo>
                  <a:pt x="5438" y="599"/>
                  <a:pt x="5158" y="0"/>
                  <a:pt x="47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7" name="Google Shape;4627;p34"/>
          <p:cNvSpPr/>
          <p:nvPr/>
        </p:nvSpPr>
        <p:spPr>
          <a:xfrm rot="-277128">
            <a:off x="120219" y="227349"/>
            <a:ext cx="478583" cy="352220"/>
          </a:xfrm>
          <a:custGeom>
            <a:avLst/>
            <a:gdLst/>
            <a:ahLst/>
            <a:cxnLst/>
            <a:rect l="l" t="t" r="r" b="b"/>
            <a:pathLst>
              <a:path w="10332" h="7604" extrusionOk="0">
                <a:moveTo>
                  <a:pt x="1120" y="0"/>
                </a:moveTo>
                <a:cubicBezTo>
                  <a:pt x="914" y="0"/>
                  <a:pt x="718" y="22"/>
                  <a:pt x="537" y="73"/>
                </a:cubicBezTo>
                <a:cubicBezTo>
                  <a:pt x="120" y="192"/>
                  <a:pt x="1" y="823"/>
                  <a:pt x="418" y="1037"/>
                </a:cubicBezTo>
                <a:cubicBezTo>
                  <a:pt x="846" y="1276"/>
                  <a:pt x="1322" y="1276"/>
                  <a:pt x="1811" y="1371"/>
                </a:cubicBezTo>
                <a:cubicBezTo>
                  <a:pt x="2275" y="1454"/>
                  <a:pt x="2739" y="1561"/>
                  <a:pt x="3192" y="1704"/>
                </a:cubicBezTo>
                <a:cubicBezTo>
                  <a:pt x="4168" y="2002"/>
                  <a:pt x="5109" y="2430"/>
                  <a:pt x="5978" y="2966"/>
                </a:cubicBezTo>
                <a:cubicBezTo>
                  <a:pt x="7847" y="4145"/>
                  <a:pt x="9145" y="5705"/>
                  <a:pt x="10252" y="7586"/>
                </a:cubicBezTo>
                <a:cubicBezTo>
                  <a:pt x="10260" y="7598"/>
                  <a:pt x="10273" y="7604"/>
                  <a:pt x="10285" y="7604"/>
                </a:cubicBezTo>
                <a:cubicBezTo>
                  <a:pt x="10309" y="7604"/>
                  <a:pt x="10331" y="7585"/>
                  <a:pt x="10324" y="7562"/>
                </a:cubicBezTo>
                <a:cubicBezTo>
                  <a:pt x="9752" y="5490"/>
                  <a:pt x="8359" y="3573"/>
                  <a:pt x="6656" y="2288"/>
                </a:cubicBezTo>
                <a:cubicBezTo>
                  <a:pt x="5787" y="1633"/>
                  <a:pt x="4847" y="1109"/>
                  <a:pt x="3835" y="716"/>
                </a:cubicBezTo>
                <a:cubicBezTo>
                  <a:pt x="3098" y="425"/>
                  <a:pt x="2022" y="0"/>
                  <a:pt x="1120"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8" name="Google Shape;4628;p34"/>
          <p:cNvSpPr/>
          <p:nvPr/>
        </p:nvSpPr>
        <p:spPr>
          <a:xfrm rot="-277128">
            <a:off x="64843" y="640098"/>
            <a:ext cx="522448" cy="224747"/>
          </a:xfrm>
          <a:custGeom>
            <a:avLst/>
            <a:gdLst/>
            <a:ahLst/>
            <a:cxnLst/>
            <a:rect l="l" t="t" r="r" b="b"/>
            <a:pathLst>
              <a:path w="11279" h="4852" extrusionOk="0">
                <a:moveTo>
                  <a:pt x="9579" y="0"/>
                </a:moveTo>
                <a:cubicBezTo>
                  <a:pt x="9090" y="0"/>
                  <a:pt x="8599" y="40"/>
                  <a:pt x="8135" y="79"/>
                </a:cubicBezTo>
                <a:cubicBezTo>
                  <a:pt x="7182" y="163"/>
                  <a:pt x="6242" y="341"/>
                  <a:pt x="5337" y="651"/>
                </a:cubicBezTo>
                <a:cubicBezTo>
                  <a:pt x="3456" y="1306"/>
                  <a:pt x="1682" y="2437"/>
                  <a:pt x="348" y="3925"/>
                </a:cubicBezTo>
                <a:cubicBezTo>
                  <a:pt x="1" y="4318"/>
                  <a:pt x="356" y="4852"/>
                  <a:pt x="755" y="4852"/>
                </a:cubicBezTo>
                <a:cubicBezTo>
                  <a:pt x="875" y="4852"/>
                  <a:pt x="1000" y="4803"/>
                  <a:pt x="1110" y="4687"/>
                </a:cubicBezTo>
                <a:cubicBezTo>
                  <a:pt x="2408" y="3318"/>
                  <a:pt x="3896" y="2246"/>
                  <a:pt x="5635" y="1496"/>
                </a:cubicBezTo>
                <a:cubicBezTo>
                  <a:pt x="6468" y="1151"/>
                  <a:pt x="7325" y="865"/>
                  <a:pt x="8218" y="675"/>
                </a:cubicBezTo>
                <a:cubicBezTo>
                  <a:pt x="9183" y="460"/>
                  <a:pt x="10147" y="520"/>
                  <a:pt x="11123" y="413"/>
                </a:cubicBezTo>
                <a:cubicBezTo>
                  <a:pt x="11242" y="401"/>
                  <a:pt x="11278" y="234"/>
                  <a:pt x="11159" y="199"/>
                </a:cubicBezTo>
                <a:cubicBezTo>
                  <a:pt x="10659" y="49"/>
                  <a:pt x="10120" y="0"/>
                  <a:pt x="957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9" name="Google Shape;4629;p34"/>
          <p:cNvSpPr/>
          <p:nvPr/>
        </p:nvSpPr>
        <p:spPr>
          <a:xfrm rot="-277128">
            <a:off x="143768" y="489294"/>
            <a:ext cx="365653" cy="78699"/>
          </a:xfrm>
          <a:custGeom>
            <a:avLst/>
            <a:gdLst/>
            <a:ahLst/>
            <a:cxnLst/>
            <a:rect l="l" t="t" r="r" b="b"/>
            <a:pathLst>
              <a:path w="7894" h="1699" extrusionOk="0">
                <a:moveTo>
                  <a:pt x="3776" y="1"/>
                </a:moveTo>
                <a:cubicBezTo>
                  <a:pt x="2484" y="1"/>
                  <a:pt x="1213" y="327"/>
                  <a:pt x="244" y="1056"/>
                </a:cubicBezTo>
                <a:cubicBezTo>
                  <a:pt x="1" y="1246"/>
                  <a:pt x="86" y="1699"/>
                  <a:pt x="382" y="1699"/>
                </a:cubicBezTo>
                <a:cubicBezTo>
                  <a:pt x="420" y="1699"/>
                  <a:pt x="461" y="1692"/>
                  <a:pt x="506" y="1675"/>
                </a:cubicBezTo>
                <a:cubicBezTo>
                  <a:pt x="1720" y="1223"/>
                  <a:pt x="2792" y="782"/>
                  <a:pt x="4101" y="675"/>
                </a:cubicBezTo>
                <a:cubicBezTo>
                  <a:pt x="4303" y="658"/>
                  <a:pt x="4502" y="650"/>
                  <a:pt x="4700" y="650"/>
                </a:cubicBezTo>
                <a:cubicBezTo>
                  <a:pt x="5767" y="650"/>
                  <a:pt x="6792" y="883"/>
                  <a:pt x="7816" y="1235"/>
                </a:cubicBezTo>
                <a:cubicBezTo>
                  <a:pt x="7823" y="1238"/>
                  <a:pt x="7830" y="1239"/>
                  <a:pt x="7836" y="1239"/>
                </a:cubicBezTo>
                <a:cubicBezTo>
                  <a:pt x="7880" y="1239"/>
                  <a:pt x="7893" y="1172"/>
                  <a:pt x="7852" y="1152"/>
                </a:cubicBezTo>
                <a:cubicBezTo>
                  <a:pt x="6743" y="423"/>
                  <a:pt x="5246" y="1"/>
                  <a:pt x="377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0" name="Google Shape;4630;p34"/>
          <p:cNvSpPr/>
          <p:nvPr/>
        </p:nvSpPr>
        <p:spPr>
          <a:xfrm rot="-277128">
            <a:off x="287388" y="714990"/>
            <a:ext cx="268288" cy="241423"/>
          </a:xfrm>
          <a:custGeom>
            <a:avLst/>
            <a:gdLst/>
            <a:ahLst/>
            <a:cxnLst/>
            <a:rect l="l" t="t" r="r" b="b"/>
            <a:pathLst>
              <a:path w="5792" h="5212" extrusionOk="0">
                <a:moveTo>
                  <a:pt x="5529" y="1"/>
                </a:moveTo>
                <a:cubicBezTo>
                  <a:pt x="3142" y="1"/>
                  <a:pt x="495" y="2451"/>
                  <a:pt x="65" y="4720"/>
                </a:cubicBezTo>
                <a:cubicBezTo>
                  <a:pt x="1" y="5025"/>
                  <a:pt x="221" y="5212"/>
                  <a:pt x="449" y="5212"/>
                </a:cubicBezTo>
                <a:cubicBezTo>
                  <a:pt x="604" y="5212"/>
                  <a:pt x="762" y="5126"/>
                  <a:pt x="839" y="4934"/>
                </a:cubicBezTo>
                <a:cubicBezTo>
                  <a:pt x="1315" y="3756"/>
                  <a:pt x="1756" y="2743"/>
                  <a:pt x="2708" y="1862"/>
                </a:cubicBezTo>
                <a:cubicBezTo>
                  <a:pt x="3613" y="1029"/>
                  <a:pt x="4625" y="624"/>
                  <a:pt x="5720" y="124"/>
                </a:cubicBezTo>
                <a:cubicBezTo>
                  <a:pt x="5792" y="100"/>
                  <a:pt x="5756" y="5"/>
                  <a:pt x="5697" y="5"/>
                </a:cubicBezTo>
                <a:cubicBezTo>
                  <a:pt x="5641" y="2"/>
                  <a:pt x="5585" y="1"/>
                  <a:pt x="552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1" name="Google Shape;4631;p34"/>
          <p:cNvSpPr/>
          <p:nvPr/>
        </p:nvSpPr>
        <p:spPr>
          <a:xfrm rot="-277128">
            <a:off x="664843" y="798646"/>
            <a:ext cx="86480" cy="311691"/>
          </a:xfrm>
          <a:custGeom>
            <a:avLst/>
            <a:gdLst/>
            <a:ahLst/>
            <a:cxnLst/>
            <a:rect l="l" t="t" r="r" b="b"/>
            <a:pathLst>
              <a:path w="1867" h="6729" extrusionOk="0">
                <a:moveTo>
                  <a:pt x="531" y="1"/>
                </a:moveTo>
                <a:cubicBezTo>
                  <a:pt x="522" y="1"/>
                  <a:pt x="513" y="7"/>
                  <a:pt x="513" y="19"/>
                </a:cubicBezTo>
                <a:cubicBezTo>
                  <a:pt x="1" y="2198"/>
                  <a:pt x="203" y="4650"/>
                  <a:pt x="1358" y="6615"/>
                </a:cubicBezTo>
                <a:cubicBezTo>
                  <a:pt x="1406" y="6695"/>
                  <a:pt x="1475" y="6728"/>
                  <a:pt x="1545" y="6728"/>
                </a:cubicBezTo>
                <a:cubicBezTo>
                  <a:pt x="1704" y="6728"/>
                  <a:pt x="1866" y="6555"/>
                  <a:pt x="1775" y="6365"/>
                </a:cubicBezTo>
                <a:cubicBezTo>
                  <a:pt x="811" y="4341"/>
                  <a:pt x="287" y="2281"/>
                  <a:pt x="549" y="19"/>
                </a:cubicBezTo>
                <a:cubicBezTo>
                  <a:pt x="549" y="7"/>
                  <a:pt x="540" y="1"/>
                  <a:pt x="53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2" name="Google Shape;4632;p34"/>
          <p:cNvSpPr/>
          <p:nvPr/>
        </p:nvSpPr>
        <p:spPr>
          <a:xfrm rot="-277128">
            <a:off x="940209" y="631759"/>
            <a:ext cx="257449" cy="177732"/>
          </a:xfrm>
          <a:custGeom>
            <a:avLst/>
            <a:gdLst/>
            <a:ahLst/>
            <a:cxnLst/>
            <a:rect l="l" t="t" r="r" b="b"/>
            <a:pathLst>
              <a:path w="5558" h="3837" extrusionOk="0">
                <a:moveTo>
                  <a:pt x="93" y="0"/>
                </a:moveTo>
                <a:cubicBezTo>
                  <a:pt x="29" y="0"/>
                  <a:pt x="1" y="97"/>
                  <a:pt x="69" y="108"/>
                </a:cubicBezTo>
                <a:cubicBezTo>
                  <a:pt x="2188" y="549"/>
                  <a:pt x="3986" y="1847"/>
                  <a:pt x="5057" y="3728"/>
                </a:cubicBezTo>
                <a:cubicBezTo>
                  <a:pt x="5101" y="3805"/>
                  <a:pt x="5170" y="3837"/>
                  <a:pt x="5239" y="3837"/>
                </a:cubicBezTo>
                <a:cubicBezTo>
                  <a:pt x="5396" y="3837"/>
                  <a:pt x="5557" y="3675"/>
                  <a:pt x="5450" y="3502"/>
                </a:cubicBezTo>
                <a:cubicBezTo>
                  <a:pt x="4236" y="1621"/>
                  <a:pt x="2319" y="347"/>
                  <a:pt x="104" y="1"/>
                </a:cubicBezTo>
                <a:cubicBezTo>
                  <a:pt x="101" y="1"/>
                  <a:pt x="97" y="0"/>
                  <a:pt x="9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3" name="Google Shape;4633;p34"/>
          <p:cNvSpPr/>
          <p:nvPr/>
        </p:nvSpPr>
        <p:spPr>
          <a:xfrm rot="-277128">
            <a:off x="759624" y="385735"/>
            <a:ext cx="307059" cy="93984"/>
          </a:xfrm>
          <a:custGeom>
            <a:avLst/>
            <a:gdLst/>
            <a:ahLst/>
            <a:cxnLst/>
            <a:rect l="l" t="t" r="r" b="b"/>
            <a:pathLst>
              <a:path w="6629" h="2029" extrusionOk="0">
                <a:moveTo>
                  <a:pt x="4640" y="0"/>
                </a:moveTo>
                <a:cubicBezTo>
                  <a:pt x="2933" y="0"/>
                  <a:pt x="1262" y="718"/>
                  <a:pt x="39" y="1932"/>
                </a:cubicBezTo>
                <a:cubicBezTo>
                  <a:pt x="0" y="1961"/>
                  <a:pt x="31" y="2028"/>
                  <a:pt x="76" y="2028"/>
                </a:cubicBezTo>
                <a:cubicBezTo>
                  <a:pt x="87" y="2028"/>
                  <a:pt x="98" y="2024"/>
                  <a:pt x="110" y="2015"/>
                </a:cubicBezTo>
                <a:cubicBezTo>
                  <a:pt x="1367" y="1134"/>
                  <a:pt x="2803" y="720"/>
                  <a:pt x="4271" y="720"/>
                </a:cubicBezTo>
                <a:cubicBezTo>
                  <a:pt x="4846" y="720"/>
                  <a:pt x="5427" y="784"/>
                  <a:pt x="6004" y="908"/>
                </a:cubicBezTo>
                <a:cubicBezTo>
                  <a:pt x="6033" y="914"/>
                  <a:pt x="6062" y="917"/>
                  <a:pt x="6089" y="917"/>
                </a:cubicBezTo>
                <a:cubicBezTo>
                  <a:pt x="6480" y="917"/>
                  <a:pt x="6628" y="317"/>
                  <a:pt x="6194" y="205"/>
                </a:cubicBezTo>
                <a:cubicBezTo>
                  <a:pt x="5680" y="67"/>
                  <a:pt x="5158" y="0"/>
                  <a:pt x="4640"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4" name="Google Shape;4634;p34"/>
          <p:cNvSpPr/>
          <p:nvPr/>
        </p:nvSpPr>
        <p:spPr>
          <a:xfrm rot="-277128">
            <a:off x="484277" y="197825"/>
            <a:ext cx="140536" cy="235029"/>
          </a:xfrm>
          <a:custGeom>
            <a:avLst/>
            <a:gdLst/>
            <a:ahLst/>
            <a:cxnLst/>
            <a:rect l="l" t="t" r="r" b="b"/>
            <a:pathLst>
              <a:path w="3034" h="5074" extrusionOk="0">
                <a:moveTo>
                  <a:pt x="426" y="0"/>
                </a:moveTo>
                <a:cubicBezTo>
                  <a:pt x="188" y="0"/>
                  <a:pt x="0" y="348"/>
                  <a:pt x="205" y="544"/>
                </a:cubicBezTo>
                <a:cubicBezTo>
                  <a:pt x="860" y="1187"/>
                  <a:pt x="1503" y="1722"/>
                  <a:pt x="1991" y="2520"/>
                </a:cubicBezTo>
                <a:cubicBezTo>
                  <a:pt x="2444" y="3282"/>
                  <a:pt x="2753" y="4139"/>
                  <a:pt x="2896" y="5020"/>
                </a:cubicBezTo>
                <a:cubicBezTo>
                  <a:pt x="2901" y="5057"/>
                  <a:pt x="2930" y="5073"/>
                  <a:pt x="2959" y="5073"/>
                </a:cubicBezTo>
                <a:cubicBezTo>
                  <a:pt x="2996" y="5073"/>
                  <a:pt x="3034" y="5048"/>
                  <a:pt x="3027" y="5008"/>
                </a:cubicBezTo>
                <a:cubicBezTo>
                  <a:pt x="2896" y="3211"/>
                  <a:pt x="2122" y="1139"/>
                  <a:pt x="586" y="55"/>
                </a:cubicBezTo>
                <a:cubicBezTo>
                  <a:pt x="533" y="17"/>
                  <a:pt x="478" y="0"/>
                  <a:pt x="42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5" name="Google Shape;4635;p34"/>
          <p:cNvSpPr/>
          <p:nvPr/>
        </p:nvSpPr>
        <p:spPr>
          <a:xfrm rot="-277128">
            <a:off x="766760" y="260827"/>
            <a:ext cx="108529" cy="93613"/>
          </a:xfrm>
          <a:custGeom>
            <a:avLst/>
            <a:gdLst/>
            <a:ahLst/>
            <a:cxnLst/>
            <a:rect l="l" t="t" r="r" b="b"/>
            <a:pathLst>
              <a:path w="2343" h="2021" extrusionOk="0">
                <a:moveTo>
                  <a:pt x="2214" y="1"/>
                </a:moveTo>
                <a:cubicBezTo>
                  <a:pt x="2205" y="1"/>
                  <a:pt x="2195" y="2"/>
                  <a:pt x="2185" y="5"/>
                </a:cubicBezTo>
                <a:cubicBezTo>
                  <a:pt x="1220" y="375"/>
                  <a:pt x="530" y="1101"/>
                  <a:pt x="18" y="1970"/>
                </a:cubicBezTo>
                <a:cubicBezTo>
                  <a:pt x="1" y="1995"/>
                  <a:pt x="26" y="2021"/>
                  <a:pt x="46" y="2021"/>
                </a:cubicBezTo>
                <a:cubicBezTo>
                  <a:pt x="54" y="2021"/>
                  <a:pt x="62" y="2016"/>
                  <a:pt x="65" y="2006"/>
                </a:cubicBezTo>
                <a:cubicBezTo>
                  <a:pt x="589" y="1172"/>
                  <a:pt x="1399" y="601"/>
                  <a:pt x="2256" y="184"/>
                </a:cubicBezTo>
                <a:cubicBezTo>
                  <a:pt x="2342" y="141"/>
                  <a:pt x="2302" y="1"/>
                  <a:pt x="2214"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6" name="Google Shape;4636;p34"/>
          <p:cNvSpPr/>
          <p:nvPr/>
        </p:nvSpPr>
        <p:spPr>
          <a:xfrm rot="-277128">
            <a:off x="225497" y="416748"/>
            <a:ext cx="158740" cy="26959"/>
          </a:xfrm>
          <a:custGeom>
            <a:avLst/>
            <a:gdLst/>
            <a:ahLst/>
            <a:cxnLst/>
            <a:rect l="l" t="t" r="r" b="b"/>
            <a:pathLst>
              <a:path w="3427" h="582" extrusionOk="0">
                <a:moveTo>
                  <a:pt x="992" y="0"/>
                </a:moveTo>
                <a:cubicBezTo>
                  <a:pt x="718" y="0"/>
                  <a:pt x="441" y="19"/>
                  <a:pt x="164" y="58"/>
                </a:cubicBezTo>
                <a:cubicBezTo>
                  <a:pt x="1" y="69"/>
                  <a:pt x="32" y="356"/>
                  <a:pt x="190" y="356"/>
                </a:cubicBezTo>
                <a:cubicBezTo>
                  <a:pt x="193" y="356"/>
                  <a:pt x="196" y="356"/>
                  <a:pt x="200" y="355"/>
                </a:cubicBezTo>
                <a:cubicBezTo>
                  <a:pt x="540" y="315"/>
                  <a:pt x="875" y="295"/>
                  <a:pt x="1207" y="295"/>
                </a:cubicBezTo>
                <a:cubicBezTo>
                  <a:pt x="1942" y="295"/>
                  <a:pt x="2660" y="393"/>
                  <a:pt x="3391" y="582"/>
                </a:cubicBezTo>
                <a:cubicBezTo>
                  <a:pt x="3414" y="582"/>
                  <a:pt x="3426" y="558"/>
                  <a:pt x="3402" y="546"/>
                </a:cubicBezTo>
                <a:cubicBezTo>
                  <a:pt x="2641" y="179"/>
                  <a:pt x="1826" y="0"/>
                  <a:pt x="99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7" name="Google Shape;4637;p34"/>
          <p:cNvSpPr/>
          <p:nvPr/>
        </p:nvSpPr>
        <p:spPr>
          <a:xfrm rot="-277128">
            <a:off x="373247" y="841206"/>
            <a:ext cx="117932" cy="172729"/>
          </a:xfrm>
          <a:custGeom>
            <a:avLst/>
            <a:gdLst/>
            <a:ahLst/>
            <a:cxnLst/>
            <a:rect l="l" t="t" r="r" b="b"/>
            <a:pathLst>
              <a:path w="2546" h="3729" extrusionOk="0">
                <a:moveTo>
                  <a:pt x="2497" y="1"/>
                </a:moveTo>
                <a:cubicBezTo>
                  <a:pt x="2491" y="1"/>
                  <a:pt x="2485" y="3"/>
                  <a:pt x="2480" y="6"/>
                </a:cubicBezTo>
                <a:cubicBezTo>
                  <a:pt x="1253" y="828"/>
                  <a:pt x="277" y="2114"/>
                  <a:pt x="15" y="3578"/>
                </a:cubicBezTo>
                <a:cubicBezTo>
                  <a:pt x="1" y="3670"/>
                  <a:pt x="75" y="3728"/>
                  <a:pt x="144" y="3728"/>
                </a:cubicBezTo>
                <a:cubicBezTo>
                  <a:pt x="192" y="3728"/>
                  <a:pt x="238" y="3701"/>
                  <a:pt x="253" y="3638"/>
                </a:cubicBezTo>
                <a:cubicBezTo>
                  <a:pt x="598" y="2173"/>
                  <a:pt x="1265" y="959"/>
                  <a:pt x="2515" y="66"/>
                </a:cubicBezTo>
                <a:cubicBezTo>
                  <a:pt x="2545" y="46"/>
                  <a:pt x="2525" y="1"/>
                  <a:pt x="249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8" name="Google Shape;4638;p34"/>
          <p:cNvSpPr/>
          <p:nvPr/>
        </p:nvSpPr>
        <p:spPr>
          <a:xfrm rot="-277128">
            <a:off x="1427528" y="508652"/>
            <a:ext cx="230027" cy="617591"/>
          </a:xfrm>
          <a:custGeom>
            <a:avLst/>
            <a:gdLst/>
            <a:ahLst/>
            <a:cxnLst/>
            <a:rect l="l" t="t" r="r" b="b"/>
            <a:pathLst>
              <a:path w="4966" h="13333" extrusionOk="0">
                <a:moveTo>
                  <a:pt x="2741" y="7051"/>
                </a:moveTo>
                <a:cubicBezTo>
                  <a:pt x="2805" y="7051"/>
                  <a:pt x="2870" y="7057"/>
                  <a:pt x="2942" y="7069"/>
                </a:cubicBezTo>
                <a:cubicBezTo>
                  <a:pt x="3180" y="7117"/>
                  <a:pt x="3954" y="7641"/>
                  <a:pt x="3728" y="7772"/>
                </a:cubicBezTo>
                <a:cubicBezTo>
                  <a:pt x="3706" y="7785"/>
                  <a:pt x="3680" y="7790"/>
                  <a:pt x="3650" y="7790"/>
                </a:cubicBezTo>
                <a:cubicBezTo>
                  <a:pt x="3436" y="7790"/>
                  <a:pt x="3045" y="7486"/>
                  <a:pt x="2930" y="7402"/>
                </a:cubicBezTo>
                <a:cubicBezTo>
                  <a:pt x="2799" y="7307"/>
                  <a:pt x="2668" y="7188"/>
                  <a:pt x="2549" y="7069"/>
                </a:cubicBezTo>
                <a:cubicBezTo>
                  <a:pt x="2614" y="7057"/>
                  <a:pt x="2677" y="7051"/>
                  <a:pt x="2741" y="7051"/>
                </a:cubicBezTo>
                <a:close/>
                <a:moveTo>
                  <a:pt x="3551" y="0"/>
                </a:moveTo>
                <a:cubicBezTo>
                  <a:pt x="3501" y="0"/>
                  <a:pt x="3448" y="10"/>
                  <a:pt x="3394" y="33"/>
                </a:cubicBezTo>
                <a:cubicBezTo>
                  <a:pt x="1323" y="902"/>
                  <a:pt x="1" y="3366"/>
                  <a:pt x="406" y="5557"/>
                </a:cubicBezTo>
                <a:cubicBezTo>
                  <a:pt x="525" y="6248"/>
                  <a:pt x="811" y="6914"/>
                  <a:pt x="1239" y="7474"/>
                </a:cubicBezTo>
                <a:cubicBezTo>
                  <a:pt x="13" y="9284"/>
                  <a:pt x="1346" y="11986"/>
                  <a:pt x="2716" y="13296"/>
                </a:cubicBezTo>
                <a:cubicBezTo>
                  <a:pt x="2741" y="13322"/>
                  <a:pt x="2769" y="13332"/>
                  <a:pt x="2796" y="13332"/>
                </a:cubicBezTo>
                <a:cubicBezTo>
                  <a:pt x="2882" y="13332"/>
                  <a:pt x="2955" y="13223"/>
                  <a:pt x="2882" y="13141"/>
                </a:cubicBezTo>
                <a:cubicBezTo>
                  <a:pt x="1823" y="11998"/>
                  <a:pt x="870" y="10212"/>
                  <a:pt x="1203" y="8605"/>
                </a:cubicBezTo>
                <a:cubicBezTo>
                  <a:pt x="1251" y="8331"/>
                  <a:pt x="1358" y="8057"/>
                  <a:pt x="1513" y="7819"/>
                </a:cubicBezTo>
                <a:cubicBezTo>
                  <a:pt x="1668" y="7974"/>
                  <a:pt x="1834" y="8129"/>
                  <a:pt x="2013" y="8272"/>
                </a:cubicBezTo>
                <a:cubicBezTo>
                  <a:pt x="2412" y="8579"/>
                  <a:pt x="3040" y="8931"/>
                  <a:pt x="3601" y="8931"/>
                </a:cubicBezTo>
                <a:cubicBezTo>
                  <a:pt x="3910" y="8931"/>
                  <a:pt x="4198" y="8824"/>
                  <a:pt x="4418" y="8545"/>
                </a:cubicBezTo>
                <a:cubicBezTo>
                  <a:pt x="4966" y="7855"/>
                  <a:pt x="4299" y="6950"/>
                  <a:pt x="3632" y="6641"/>
                </a:cubicBezTo>
                <a:cubicBezTo>
                  <a:pt x="3401" y="6536"/>
                  <a:pt x="3164" y="6489"/>
                  <a:pt x="2932" y="6489"/>
                </a:cubicBezTo>
                <a:cubicBezTo>
                  <a:pt x="2685" y="6489"/>
                  <a:pt x="2442" y="6542"/>
                  <a:pt x="2215" y="6641"/>
                </a:cubicBezTo>
                <a:cubicBezTo>
                  <a:pt x="1751" y="5938"/>
                  <a:pt x="1549" y="5045"/>
                  <a:pt x="1668" y="4212"/>
                </a:cubicBezTo>
                <a:cubicBezTo>
                  <a:pt x="1858" y="2723"/>
                  <a:pt x="2835" y="1818"/>
                  <a:pt x="3870" y="866"/>
                </a:cubicBezTo>
                <a:cubicBezTo>
                  <a:pt x="4176" y="582"/>
                  <a:pt x="3932" y="0"/>
                  <a:pt x="355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9" name="Google Shape;4639;p34"/>
          <p:cNvSpPr/>
          <p:nvPr/>
        </p:nvSpPr>
        <p:spPr>
          <a:xfrm rot="-277128">
            <a:off x="373566" y="1273786"/>
            <a:ext cx="553853" cy="311273"/>
          </a:xfrm>
          <a:custGeom>
            <a:avLst/>
            <a:gdLst/>
            <a:ahLst/>
            <a:cxnLst/>
            <a:rect l="l" t="t" r="r" b="b"/>
            <a:pathLst>
              <a:path w="11957" h="6720" extrusionOk="0">
                <a:moveTo>
                  <a:pt x="521" y="1"/>
                </a:moveTo>
                <a:cubicBezTo>
                  <a:pt x="255" y="1"/>
                  <a:pt x="1" y="175"/>
                  <a:pt x="15" y="503"/>
                </a:cubicBezTo>
                <a:cubicBezTo>
                  <a:pt x="62" y="1563"/>
                  <a:pt x="872" y="2646"/>
                  <a:pt x="1527" y="3420"/>
                </a:cubicBezTo>
                <a:cubicBezTo>
                  <a:pt x="2265" y="4278"/>
                  <a:pt x="3170" y="4992"/>
                  <a:pt x="4158" y="5528"/>
                </a:cubicBezTo>
                <a:cubicBezTo>
                  <a:pt x="5289" y="6135"/>
                  <a:pt x="6528" y="6480"/>
                  <a:pt x="7802" y="6647"/>
                </a:cubicBezTo>
                <a:cubicBezTo>
                  <a:pt x="8205" y="6698"/>
                  <a:pt x="8600" y="6719"/>
                  <a:pt x="8990" y="6719"/>
                </a:cubicBezTo>
                <a:cubicBezTo>
                  <a:pt x="9960" y="6719"/>
                  <a:pt x="10904" y="6591"/>
                  <a:pt x="11897" y="6480"/>
                </a:cubicBezTo>
                <a:cubicBezTo>
                  <a:pt x="11945" y="6468"/>
                  <a:pt x="11957" y="6385"/>
                  <a:pt x="11897" y="6385"/>
                </a:cubicBezTo>
                <a:cubicBezTo>
                  <a:pt x="11641" y="6402"/>
                  <a:pt x="11381" y="6410"/>
                  <a:pt x="11119" y="6410"/>
                </a:cubicBezTo>
                <a:cubicBezTo>
                  <a:pt x="8975" y="6410"/>
                  <a:pt x="6651" y="5852"/>
                  <a:pt x="4837" y="4801"/>
                </a:cubicBezTo>
                <a:cubicBezTo>
                  <a:pt x="3968" y="4301"/>
                  <a:pt x="3182" y="3670"/>
                  <a:pt x="2515" y="2908"/>
                </a:cubicBezTo>
                <a:cubicBezTo>
                  <a:pt x="2182" y="2515"/>
                  <a:pt x="1896" y="2099"/>
                  <a:pt x="1646" y="1646"/>
                </a:cubicBezTo>
                <a:cubicBezTo>
                  <a:pt x="1396" y="1194"/>
                  <a:pt x="1277" y="670"/>
                  <a:pt x="991" y="241"/>
                </a:cubicBezTo>
                <a:cubicBezTo>
                  <a:pt x="881" y="79"/>
                  <a:pt x="699" y="1"/>
                  <a:pt x="5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0" name="Google Shape;4640;p34"/>
          <p:cNvSpPr/>
          <p:nvPr/>
        </p:nvSpPr>
        <p:spPr>
          <a:xfrm rot="-277128">
            <a:off x="166131" y="1642069"/>
            <a:ext cx="700781" cy="222477"/>
          </a:xfrm>
          <a:custGeom>
            <a:avLst/>
            <a:gdLst/>
            <a:ahLst/>
            <a:cxnLst/>
            <a:rect l="l" t="t" r="r" b="b"/>
            <a:pathLst>
              <a:path w="15129" h="4803" extrusionOk="0">
                <a:moveTo>
                  <a:pt x="5356" y="1488"/>
                </a:moveTo>
                <a:cubicBezTo>
                  <a:pt x="6118" y="1750"/>
                  <a:pt x="6845" y="2274"/>
                  <a:pt x="6273" y="3143"/>
                </a:cubicBezTo>
                <a:cubicBezTo>
                  <a:pt x="6060" y="3468"/>
                  <a:pt x="5665" y="3766"/>
                  <a:pt x="5266" y="3766"/>
                </a:cubicBezTo>
                <a:cubicBezTo>
                  <a:pt x="5197" y="3766"/>
                  <a:pt x="5127" y="3758"/>
                  <a:pt x="5059" y="3738"/>
                </a:cubicBezTo>
                <a:cubicBezTo>
                  <a:pt x="4523" y="3595"/>
                  <a:pt x="4416" y="2929"/>
                  <a:pt x="4571" y="2476"/>
                </a:cubicBezTo>
                <a:cubicBezTo>
                  <a:pt x="4713" y="2048"/>
                  <a:pt x="4987" y="1738"/>
                  <a:pt x="5356" y="1488"/>
                </a:cubicBezTo>
                <a:close/>
                <a:moveTo>
                  <a:pt x="9511" y="1"/>
                </a:moveTo>
                <a:cubicBezTo>
                  <a:pt x="9086" y="1"/>
                  <a:pt x="8661" y="17"/>
                  <a:pt x="8238" y="47"/>
                </a:cubicBezTo>
                <a:cubicBezTo>
                  <a:pt x="7535" y="107"/>
                  <a:pt x="6678" y="190"/>
                  <a:pt x="5892" y="416"/>
                </a:cubicBezTo>
                <a:cubicBezTo>
                  <a:pt x="5265" y="161"/>
                  <a:pt x="4582" y="34"/>
                  <a:pt x="3899" y="34"/>
                </a:cubicBezTo>
                <a:cubicBezTo>
                  <a:pt x="2573" y="34"/>
                  <a:pt x="1243" y="513"/>
                  <a:pt x="308" y="1464"/>
                </a:cubicBezTo>
                <a:cubicBezTo>
                  <a:pt x="0" y="1772"/>
                  <a:pt x="280" y="2253"/>
                  <a:pt x="644" y="2253"/>
                </a:cubicBezTo>
                <a:cubicBezTo>
                  <a:pt x="716" y="2253"/>
                  <a:pt x="792" y="2234"/>
                  <a:pt x="868" y="2190"/>
                </a:cubicBezTo>
                <a:cubicBezTo>
                  <a:pt x="1822" y="1638"/>
                  <a:pt x="2874" y="1263"/>
                  <a:pt x="3953" y="1263"/>
                </a:cubicBezTo>
                <a:cubicBezTo>
                  <a:pt x="4060" y="1263"/>
                  <a:pt x="4166" y="1266"/>
                  <a:pt x="4273" y="1274"/>
                </a:cubicBezTo>
                <a:cubicBezTo>
                  <a:pt x="3951" y="1583"/>
                  <a:pt x="3713" y="1976"/>
                  <a:pt x="3594" y="2464"/>
                </a:cubicBezTo>
                <a:cubicBezTo>
                  <a:pt x="3416" y="3214"/>
                  <a:pt x="3690" y="4012"/>
                  <a:pt x="4297" y="4476"/>
                </a:cubicBezTo>
                <a:cubicBezTo>
                  <a:pt x="4600" y="4704"/>
                  <a:pt x="4933" y="4803"/>
                  <a:pt x="5269" y="4803"/>
                </a:cubicBezTo>
                <a:cubicBezTo>
                  <a:pt x="5723" y="4803"/>
                  <a:pt x="6180" y="4621"/>
                  <a:pt x="6571" y="4334"/>
                </a:cubicBezTo>
                <a:cubicBezTo>
                  <a:pt x="7857" y="3393"/>
                  <a:pt x="7821" y="1857"/>
                  <a:pt x="6797" y="940"/>
                </a:cubicBezTo>
                <a:cubicBezTo>
                  <a:pt x="7690" y="750"/>
                  <a:pt x="8678" y="714"/>
                  <a:pt x="9345" y="690"/>
                </a:cubicBezTo>
                <a:cubicBezTo>
                  <a:pt x="9645" y="678"/>
                  <a:pt x="9949" y="672"/>
                  <a:pt x="10256" y="672"/>
                </a:cubicBezTo>
                <a:cubicBezTo>
                  <a:pt x="11814" y="672"/>
                  <a:pt x="13443" y="834"/>
                  <a:pt x="14905" y="1262"/>
                </a:cubicBezTo>
                <a:cubicBezTo>
                  <a:pt x="14920" y="1266"/>
                  <a:pt x="14933" y="1268"/>
                  <a:pt x="14946" y="1268"/>
                </a:cubicBezTo>
                <a:cubicBezTo>
                  <a:pt x="15082" y="1268"/>
                  <a:pt x="15129" y="1055"/>
                  <a:pt x="14977" y="1012"/>
                </a:cubicBezTo>
                <a:cubicBezTo>
                  <a:pt x="13893" y="666"/>
                  <a:pt x="12834" y="309"/>
                  <a:pt x="11702" y="154"/>
                </a:cubicBezTo>
                <a:cubicBezTo>
                  <a:pt x="10978" y="49"/>
                  <a:pt x="10245" y="1"/>
                  <a:pt x="951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1" name="Google Shape;4641;p34"/>
          <p:cNvSpPr/>
          <p:nvPr/>
        </p:nvSpPr>
        <p:spPr>
          <a:xfrm rot="-277128">
            <a:off x="40522" y="1733751"/>
            <a:ext cx="104684" cy="116125"/>
          </a:xfrm>
          <a:custGeom>
            <a:avLst/>
            <a:gdLst/>
            <a:ahLst/>
            <a:cxnLst/>
            <a:rect l="l" t="t" r="r" b="b"/>
            <a:pathLst>
              <a:path w="2260" h="2507" extrusionOk="0">
                <a:moveTo>
                  <a:pt x="1063" y="1"/>
                </a:moveTo>
                <a:cubicBezTo>
                  <a:pt x="998" y="1"/>
                  <a:pt x="936" y="32"/>
                  <a:pt x="902" y="105"/>
                </a:cubicBezTo>
                <a:cubicBezTo>
                  <a:pt x="795" y="331"/>
                  <a:pt x="688" y="557"/>
                  <a:pt x="593" y="784"/>
                </a:cubicBezTo>
                <a:cubicBezTo>
                  <a:pt x="474" y="772"/>
                  <a:pt x="366" y="760"/>
                  <a:pt x="259" y="760"/>
                </a:cubicBezTo>
                <a:cubicBezTo>
                  <a:pt x="255" y="760"/>
                  <a:pt x="250" y="759"/>
                  <a:pt x="246" y="759"/>
                </a:cubicBezTo>
                <a:cubicBezTo>
                  <a:pt x="77" y="759"/>
                  <a:pt x="12" y="977"/>
                  <a:pt x="116" y="1093"/>
                </a:cubicBezTo>
                <a:lnTo>
                  <a:pt x="331" y="1331"/>
                </a:lnTo>
                <a:cubicBezTo>
                  <a:pt x="247" y="1522"/>
                  <a:pt x="164" y="1712"/>
                  <a:pt x="69" y="1903"/>
                </a:cubicBezTo>
                <a:cubicBezTo>
                  <a:pt x="0" y="2069"/>
                  <a:pt x="108" y="2211"/>
                  <a:pt x="254" y="2211"/>
                </a:cubicBezTo>
                <a:cubicBezTo>
                  <a:pt x="286" y="2211"/>
                  <a:pt x="320" y="2204"/>
                  <a:pt x="354" y="2189"/>
                </a:cubicBezTo>
                <a:cubicBezTo>
                  <a:pt x="545" y="2105"/>
                  <a:pt x="724" y="2022"/>
                  <a:pt x="890" y="1915"/>
                </a:cubicBezTo>
                <a:cubicBezTo>
                  <a:pt x="902" y="1939"/>
                  <a:pt x="914" y="1951"/>
                  <a:pt x="938" y="1962"/>
                </a:cubicBezTo>
                <a:cubicBezTo>
                  <a:pt x="1057" y="2153"/>
                  <a:pt x="1200" y="2320"/>
                  <a:pt x="1378" y="2451"/>
                </a:cubicBezTo>
                <a:cubicBezTo>
                  <a:pt x="1424" y="2488"/>
                  <a:pt x="1485" y="2506"/>
                  <a:pt x="1544" y="2506"/>
                </a:cubicBezTo>
                <a:cubicBezTo>
                  <a:pt x="1656" y="2506"/>
                  <a:pt x="1763" y="2440"/>
                  <a:pt x="1747" y="2308"/>
                </a:cubicBezTo>
                <a:cubicBezTo>
                  <a:pt x="1724" y="2046"/>
                  <a:pt x="1688" y="1796"/>
                  <a:pt x="1640" y="1534"/>
                </a:cubicBezTo>
                <a:cubicBezTo>
                  <a:pt x="1807" y="1439"/>
                  <a:pt x="1974" y="1343"/>
                  <a:pt x="2140" y="1260"/>
                </a:cubicBezTo>
                <a:cubicBezTo>
                  <a:pt x="2248" y="1200"/>
                  <a:pt x="2259" y="1058"/>
                  <a:pt x="2176" y="986"/>
                </a:cubicBezTo>
                <a:cubicBezTo>
                  <a:pt x="2069" y="867"/>
                  <a:pt x="1890" y="819"/>
                  <a:pt x="1736" y="796"/>
                </a:cubicBezTo>
                <a:cubicBezTo>
                  <a:pt x="1652" y="772"/>
                  <a:pt x="1557" y="760"/>
                  <a:pt x="1462" y="748"/>
                </a:cubicBezTo>
                <a:cubicBezTo>
                  <a:pt x="1414" y="557"/>
                  <a:pt x="1355" y="355"/>
                  <a:pt x="1283" y="165"/>
                </a:cubicBezTo>
                <a:cubicBezTo>
                  <a:pt x="1255" y="66"/>
                  <a:pt x="1156" y="1"/>
                  <a:pt x="106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2" name="Google Shape;4642;p34"/>
          <p:cNvSpPr/>
          <p:nvPr/>
        </p:nvSpPr>
        <p:spPr>
          <a:xfrm rot="-277128">
            <a:off x="31366" y="893732"/>
            <a:ext cx="36455" cy="28719"/>
          </a:xfrm>
          <a:custGeom>
            <a:avLst/>
            <a:gdLst/>
            <a:ahLst/>
            <a:cxnLst/>
            <a:rect l="l" t="t" r="r" b="b"/>
            <a:pathLst>
              <a:path w="787" h="620" extrusionOk="0">
                <a:moveTo>
                  <a:pt x="394" y="1"/>
                </a:moveTo>
                <a:cubicBezTo>
                  <a:pt x="1" y="1"/>
                  <a:pt x="1" y="620"/>
                  <a:pt x="394" y="620"/>
                </a:cubicBezTo>
                <a:cubicBezTo>
                  <a:pt x="786" y="620"/>
                  <a:pt x="786" y="1"/>
                  <a:pt x="39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3" name="Google Shape;4643;p34"/>
          <p:cNvSpPr/>
          <p:nvPr/>
        </p:nvSpPr>
        <p:spPr>
          <a:xfrm rot="-277128">
            <a:off x="919238" y="69171"/>
            <a:ext cx="39233" cy="30061"/>
          </a:xfrm>
          <a:custGeom>
            <a:avLst/>
            <a:gdLst/>
            <a:ahLst/>
            <a:cxnLst/>
            <a:rect l="l" t="t" r="r" b="b"/>
            <a:pathLst>
              <a:path w="847" h="649" extrusionOk="0">
                <a:moveTo>
                  <a:pt x="477" y="1"/>
                </a:moveTo>
                <a:cubicBezTo>
                  <a:pt x="434" y="1"/>
                  <a:pt x="393" y="12"/>
                  <a:pt x="358" y="29"/>
                </a:cubicBezTo>
                <a:cubicBezTo>
                  <a:pt x="334" y="29"/>
                  <a:pt x="322" y="41"/>
                  <a:pt x="299" y="41"/>
                </a:cubicBezTo>
                <a:cubicBezTo>
                  <a:pt x="156" y="53"/>
                  <a:pt x="1" y="160"/>
                  <a:pt x="13" y="327"/>
                </a:cubicBezTo>
                <a:cubicBezTo>
                  <a:pt x="25" y="494"/>
                  <a:pt x="144" y="589"/>
                  <a:pt x="299" y="613"/>
                </a:cubicBezTo>
                <a:lnTo>
                  <a:pt x="358" y="613"/>
                </a:lnTo>
                <a:cubicBezTo>
                  <a:pt x="382" y="613"/>
                  <a:pt x="390" y="618"/>
                  <a:pt x="382" y="618"/>
                </a:cubicBezTo>
                <a:cubicBezTo>
                  <a:pt x="378" y="618"/>
                  <a:pt x="370" y="617"/>
                  <a:pt x="358" y="613"/>
                </a:cubicBezTo>
                <a:lnTo>
                  <a:pt x="358" y="613"/>
                </a:lnTo>
                <a:cubicBezTo>
                  <a:pt x="406" y="636"/>
                  <a:pt x="465" y="648"/>
                  <a:pt x="525" y="648"/>
                </a:cubicBezTo>
                <a:cubicBezTo>
                  <a:pt x="692" y="624"/>
                  <a:pt x="846" y="505"/>
                  <a:pt x="834" y="327"/>
                </a:cubicBezTo>
                <a:cubicBezTo>
                  <a:pt x="834" y="136"/>
                  <a:pt x="703" y="17"/>
                  <a:pt x="525" y="5"/>
                </a:cubicBezTo>
                <a:cubicBezTo>
                  <a:pt x="509" y="2"/>
                  <a:pt x="493" y="1"/>
                  <a:pt x="47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4" name="Google Shape;4644;p34"/>
          <p:cNvSpPr/>
          <p:nvPr/>
        </p:nvSpPr>
        <p:spPr>
          <a:xfrm rot="-277128">
            <a:off x="834867" y="1976337"/>
            <a:ext cx="37520" cy="29275"/>
          </a:xfrm>
          <a:custGeom>
            <a:avLst/>
            <a:gdLst/>
            <a:ahLst/>
            <a:cxnLst/>
            <a:rect l="l" t="t" r="r" b="b"/>
            <a:pathLst>
              <a:path w="810" h="632" extrusionOk="0">
                <a:moveTo>
                  <a:pt x="405" y="0"/>
                </a:moveTo>
                <a:cubicBezTo>
                  <a:pt x="0" y="0"/>
                  <a:pt x="0" y="631"/>
                  <a:pt x="405" y="631"/>
                </a:cubicBezTo>
                <a:cubicBezTo>
                  <a:pt x="810" y="631"/>
                  <a:pt x="810" y="0"/>
                  <a:pt x="40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5" name="Google Shape;4645;p34"/>
          <p:cNvSpPr/>
          <p:nvPr/>
        </p:nvSpPr>
        <p:spPr>
          <a:xfrm rot="-277128">
            <a:off x="232925" y="1135891"/>
            <a:ext cx="149105" cy="122100"/>
          </a:xfrm>
          <a:custGeom>
            <a:avLst/>
            <a:gdLst/>
            <a:ahLst/>
            <a:cxnLst/>
            <a:rect l="l" t="t" r="r" b="b"/>
            <a:pathLst>
              <a:path w="3219" h="2636" extrusionOk="0">
                <a:moveTo>
                  <a:pt x="2392" y="1"/>
                </a:moveTo>
                <a:cubicBezTo>
                  <a:pt x="2332" y="1"/>
                  <a:pt x="2271" y="19"/>
                  <a:pt x="2218" y="60"/>
                </a:cubicBezTo>
                <a:cubicBezTo>
                  <a:pt x="2016" y="215"/>
                  <a:pt x="1813" y="357"/>
                  <a:pt x="1611" y="500"/>
                </a:cubicBezTo>
                <a:cubicBezTo>
                  <a:pt x="1444" y="381"/>
                  <a:pt x="1266" y="274"/>
                  <a:pt x="1087" y="167"/>
                </a:cubicBezTo>
                <a:cubicBezTo>
                  <a:pt x="1051" y="141"/>
                  <a:pt x="1012" y="130"/>
                  <a:pt x="974" y="130"/>
                </a:cubicBezTo>
                <a:cubicBezTo>
                  <a:pt x="835" y="130"/>
                  <a:pt x="704" y="279"/>
                  <a:pt x="742" y="429"/>
                </a:cubicBezTo>
                <a:cubicBezTo>
                  <a:pt x="801" y="607"/>
                  <a:pt x="849" y="786"/>
                  <a:pt x="908" y="977"/>
                </a:cubicBezTo>
                <a:cubicBezTo>
                  <a:pt x="670" y="1119"/>
                  <a:pt x="432" y="1262"/>
                  <a:pt x="194" y="1393"/>
                </a:cubicBezTo>
                <a:cubicBezTo>
                  <a:pt x="1" y="1507"/>
                  <a:pt x="57" y="1860"/>
                  <a:pt x="291" y="1860"/>
                </a:cubicBezTo>
                <a:cubicBezTo>
                  <a:pt x="302" y="1860"/>
                  <a:pt x="313" y="1859"/>
                  <a:pt x="325" y="1858"/>
                </a:cubicBezTo>
                <a:cubicBezTo>
                  <a:pt x="599" y="1822"/>
                  <a:pt x="873" y="1810"/>
                  <a:pt x="1158" y="1798"/>
                </a:cubicBezTo>
                <a:cubicBezTo>
                  <a:pt x="1182" y="1870"/>
                  <a:pt x="1206" y="1953"/>
                  <a:pt x="1230" y="2024"/>
                </a:cubicBezTo>
                <a:cubicBezTo>
                  <a:pt x="1218" y="2143"/>
                  <a:pt x="1218" y="2262"/>
                  <a:pt x="1218" y="2393"/>
                </a:cubicBezTo>
                <a:cubicBezTo>
                  <a:pt x="1218" y="2546"/>
                  <a:pt x="1351" y="2636"/>
                  <a:pt x="1481" y="2636"/>
                </a:cubicBezTo>
                <a:cubicBezTo>
                  <a:pt x="1585" y="2636"/>
                  <a:pt x="1686" y="2579"/>
                  <a:pt x="1718" y="2453"/>
                </a:cubicBezTo>
                <a:cubicBezTo>
                  <a:pt x="1766" y="2239"/>
                  <a:pt x="1825" y="2024"/>
                  <a:pt x="1897" y="1822"/>
                </a:cubicBezTo>
                <a:cubicBezTo>
                  <a:pt x="2194" y="1846"/>
                  <a:pt x="2492" y="1881"/>
                  <a:pt x="2790" y="1941"/>
                </a:cubicBezTo>
                <a:cubicBezTo>
                  <a:pt x="2802" y="1943"/>
                  <a:pt x="2814" y="1944"/>
                  <a:pt x="2827" y="1944"/>
                </a:cubicBezTo>
                <a:cubicBezTo>
                  <a:pt x="3029" y="1944"/>
                  <a:pt x="3218" y="1681"/>
                  <a:pt x="3028" y="1524"/>
                </a:cubicBezTo>
                <a:cubicBezTo>
                  <a:pt x="2778" y="1334"/>
                  <a:pt x="2528" y="1143"/>
                  <a:pt x="2266" y="965"/>
                </a:cubicBezTo>
                <a:cubicBezTo>
                  <a:pt x="2373" y="762"/>
                  <a:pt x="2492" y="560"/>
                  <a:pt x="2611" y="357"/>
                </a:cubicBezTo>
                <a:cubicBezTo>
                  <a:pt x="2746" y="169"/>
                  <a:pt x="2576" y="1"/>
                  <a:pt x="2392"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6" name="Google Shape;4646;p34"/>
          <p:cNvSpPr/>
          <p:nvPr/>
        </p:nvSpPr>
        <p:spPr>
          <a:xfrm rot="-277128">
            <a:off x="1575506" y="358824"/>
            <a:ext cx="158879" cy="144983"/>
          </a:xfrm>
          <a:custGeom>
            <a:avLst/>
            <a:gdLst/>
            <a:ahLst/>
            <a:cxnLst/>
            <a:rect l="l" t="t" r="r" b="b"/>
            <a:pathLst>
              <a:path w="3430" h="3130" extrusionOk="0">
                <a:moveTo>
                  <a:pt x="1989" y="1866"/>
                </a:moveTo>
                <a:cubicBezTo>
                  <a:pt x="1965" y="1925"/>
                  <a:pt x="1953" y="1985"/>
                  <a:pt x="1929" y="2056"/>
                </a:cubicBezTo>
                <a:cubicBezTo>
                  <a:pt x="1906" y="1997"/>
                  <a:pt x="1882" y="1925"/>
                  <a:pt x="1858" y="1866"/>
                </a:cubicBezTo>
                <a:close/>
                <a:moveTo>
                  <a:pt x="945" y="0"/>
                </a:moveTo>
                <a:cubicBezTo>
                  <a:pt x="772" y="0"/>
                  <a:pt x="591" y="152"/>
                  <a:pt x="667" y="342"/>
                </a:cubicBezTo>
                <a:cubicBezTo>
                  <a:pt x="751" y="568"/>
                  <a:pt x="846" y="794"/>
                  <a:pt x="929" y="1020"/>
                </a:cubicBezTo>
                <a:cubicBezTo>
                  <a:pt x="751" y="1116"/>
                  <a:pt x="560" y="1211"/>
                  <a:pt x="382" y="1318"/>
                </a:cubicBezTo>
                <a:cubicBezTo>
                  <a:pt x="358" y="1318"/>
                  <a:pt x="334" y="1318"/>
                  <a:pt x="322" y="1330"/>
                </a:cubicBezTo>
                <a:cubicBezTo>
                  <a:pt x="1" y="1390"/>
                  <a:pt x="96" y="1854"/>
                  <a:pt x="393" y="1866"/>
                </a:cubicBezTo>
                <a:cubicBezTo>
                  <a:pt x="679" y="1878"/>
                  <a:pt x="977" y="1878"/>
                  <a:pt x="1275" y="1878"/>
                </a:cubicBezTo>
                <a:cubicBezTo>
                  <a:pt x="1405" y="2223"/>
                  <a:pt x="1548" y="2580"/>
                  <a:pt x="1691" y="2937"/>
                </a:cubicBezTo>
                <a:cubicBezTo>
                  <a:pt x="1741" y="3061"/>
                  <a:pt x="1857" y="3130"/>
                  <a:pt x="1969" y="3130"/>
                </a:cubicBezTo>
                <a:cubicBezTo>
                  <a:pt x="2074" y="3130"/>
                  <a:pt x="2175" y="3070"/>
                  <a:pt x="2215" y="2937"/>
                </a:cubicBezTo>
                <a:cubicBezTo>
                  <a:pt x="2334" y="2568"/>
                  <a:pt x="2441" y="2199"/>
                  <a:pt x="2548" y="1830"/>
                </a:cubicBezTo>
                <a:cubicBezTo>
                  <a:pt x="2727" y="1818"/>
                  <a:pt x="2894" y="1818"/>
                  <a:pt x="3060" y="1806"/>
                </a:cubicBezTo>
                <a:cubicBezTo>
                  <a:pt x="3322" y="1782"/>
                  <a:pt x="3430" y="1449"/>
                  <a:pt x="3203" y="1306"/>
                </a:cubicBezTo>
                <a:cubicBezTo>
                  <a:pt x="3060" y="1211"/>
                  <a:pt x="2929" y="1128"/>
                  <a:pt x="2787" y="1044"/>
                </a:cubicBezTo>
                <a:cubicBezTo>
                  <a:pt x="2858" y="830"/>
                  <a:pt x="2918" y="616"/>
                  <a:pt x="2989" y="401"/>
                </a:cubicBezTo>
                <a:cubicBezTo>
                  <a:pt x="3037" y="229"/>
                  <a:pt x="2893" y="88"/>
                  <a:pt x="2742" y="88"/>
                </a:cubicBezTo>
                <a:cubicBezTo>
                  <a:pt x="2705" y="88"/>
                  <a:pt x="2667" y="97"/>
                  <a:pt x="2632" y="116"/>
                </a:cubicBezTo>
                <a:cubicBezTo>
                  <a:pt x="2382" y="247"/>
                  <a:pt x="2144" y="378"/>
                  <a:pt x="1906" y="497"/>
                </a:cubicBezTo>
                <a:cubicBezTo>
                  <a:pt x="1632" y="342"/>
                  <a:pt x="1358" y="175"/>
                  <a:pt x="1072" y="32"/>
                </a:cubicBezTo>
                <a:cubicBezTo>
                  <a:pt x="1033" y="10"/>
                  <a:pt x="989" y="0"/>
                  <a:pt x="9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7" name="Google Shape;4647;p34"/>
          <p:cNvSpPr/>
          <p:nvPr/>
        </p:nvSpPr>
        <p:spPr>
          <a:xfrm rot="-277128">
            <a:off x="1223221" y="185446"/>
            <a:ext cx="66192" cy="61236"/>
          </a:xfrm>
          <a:custGeom>
            <a:avLst/>
            <a:gdLst/>
            <a:ahLst/>
            <a:cxnLst/>
            <a:rect l="l" t="t" r="r" b="b"/>
            <a:pathLst>
              <a:path w="1429" h="1322" extrusionOk="0">
                <a:moveTo>
                  <a:pt x="774" y="0"/>
                </a:moveTo>
                <a:cubicBezTo>
                  <a:pt x="738" y="0"/>
                  <a:pt x="691" y="0"/>
                  <a:pt x="655" y="12"/>
                </a:cubicBezTo>
                <a:cubicBezTo>
                  <a:pt x="488" y="12"/>
                  <a:pt x="322" y="72"/>
                  <a:pt x="203" y="203"/>
                </a:cubicBezTo>
                <a:cubicBezTo>
                  <a:pt x="84" y="310"/>
                  <a:pt x="0" y="500"/>
                  <a:pt x="0" y="667"/>
                </a:cubicBezTo>
                <a:cubicBezTo>
                  <a:pt x="24" y="1024"/>
                  <a:pt x="286" y="1310"/>
                  <a:pt x="655" y="1310"/>
                </a:cubicBezTo>
                <a:cubicBezTo>
                  <a:pt x="691" y="1322"/>
                  <a:pt x="727" y="1322"/>
                  <a:pt x="762" y="1322"/>
                </a:cubicBezTo>
                <a:cubicBezTo>
                  <a:pt x="929" y="1322"/>
                  <a:pt x="1119" y="1239"/>
                  <a:pt x="1227" y="1131"/>
                </a:cubicBezTo>
                <a:cubicBezTo>
                  <a:pt x="1346" y="1012"/>
                  <a:pt x="1429" y="822"/>
                  <a:pt x="1429" y="655"/>
                </a:cubicBezTo>
                <a:cubicBezTo>
                  <a:pt x="1417" y="488"/>
                  <a:pt x="1358" y="310"/>
                  <a:pt x="1239" y="191"/>
                </a:cubicBezTo>
                <a:cubicBezTo>
                  <a:pt x="1108" y="84"/>
                  <a:pt x="941" y="0"/>
                  <a:pt x="77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8" name="Google Shape;4648;p34"/>
          <p:cNvSpPr/>
          <p:nvPr/>
        </p:nvSpPr>
        <p:spPr>
          <a:xfrm rot="-277128">
            <a:off x="66361" y="1458222"/>
            <a:ext cx="61281" cy="66239"/>
          </a:xfrm>
          <a:custGeom>
            <a:avLst/>
            <a:gdLst/>
            <a:ahLst/>
            <a:cxnLst/>
            <a:rect l="l" t="t" r="r" b="b"/>
            <a:pathLst>
              <a:path w="1323" h="1430" extrusionOk="0">
                <a:moveTo>
                  <a:pt x="656" y="1"/>
                </a:moveTo>
                <a:cubicBezTo>
                  <a:pt x="429" y="12"/>
                  <a:pt x="215" y="131"/>
                  <a:pt x="96" y="322"/>
                </a:cubicBezTo>
                <a:cubicBezTo>
                  <a:pt x="25" y="453"/>
                  <a:pt x="1" y="596"/>
                  <a:pt x="25" y="739"/>
                </a:cubicBezTo>
                <a:cubicBezTo>
                  <a:pt x="36" y="810"/>
                  <a:pt x="60" y="893"/>
                  <a:pt x="96" y="965"/>
                </a:cubicBezTo>
                <a:cubicBezTo>
                  <a:pt x="108" y="989"/>
                  <a:pt x="108" y="1001"/>
                  <a:pt x="108" y="1024"/>
                </a:cubicBezTo>
                <a:cubicBezTo>
                  <a:pt x="177" y="1244"/>
                  <a:pt x="392" y="1430"/>
                  <a:pt x="633" y="1430"/>
                </a:cubicBezTo>
                <a:cubicBezTo>
                  <a:pt x="641" y="1430"/>
                  <a:pt x="648" y="1430"/>
                  <a:pt x="656" y="1429"/>
                </a:cubicBezTo>
                <a:cubicBezTo>
                  <a:pt x="906" y="1417"/>
                  <a:pt x="1132" y="1263"/>
                  <a:pt x="1203" y="1024"/>
                </a:cubicBezTo>
                <a:lnTo>
                  <a:pt x="1215" y="965"/>
                </a:lnTo>
                <a:cubicBezTo>
                  <a:pt x="1239" y="917"/>
                  <a:pt x="1263" y="870"/>
                  <a:pt x="1275" y="822"/>
                </a:cubicBezTo>
                <a:cubicBezTo>
                  <a:pt x="1322" y="691"/>
                  <a:pt x="1299" y="536"/>
                  <a:pt x="1251" y="405"/>
                </a:cubicBezTo>
                <a:cubicBezTo>
                  <a:pt x="1156" y="179"/>
                  <a:pt x="918"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9" name="Google Shape;4649;p34"/>
          <p:cNvSpPr/>
          <p:nvPr/>
        </p:nvSpPr>
        <p:spPr>
          <a:xfrm rot="-277128">
            <a:off x="859693" y="1229164"/>
            <a:ext cx="59059" cy="55399"/>
          </a:xfrm>
          <a:custGeom>
            <a:avLst/>
            <a:gdLst/>
            <a:ahLst/>
            <a:cxnLst/>
            <a:rect l="l" t="t" r="r" b="b"/>
            <a:pathLst>
              <a:path w="1275" h="1196" extrusionOk="0">
                <a:moveTo>
                  <a:pt x="645" y="0"/>
                </a:moveTo>
                <a:cubicBezTo>
                  <a:pt x="454" y="0"/>
                  <a:pt x="259" y="78"/>
                  <a:pt x="143" y="230"/>
                </a:cubicBezTo>
                <a:cubicBezTo>
                  <a:pt x="60" y="313"/>
                  <a:pt x="0" y="480"/>
                  <a:pt x="12" y="599"/>
                </a:cubicBezTo>
                <a:cubicBezTo>
                  <a:pt x="12" y="718"/>
                  <a:pt x="60" y="861"/>
                  <a:pt x="143" y="944"/>
                </a:cubicBezTo>
                <a:cubicBezTo>
                  <a:pt x="252" y="1108"/>
                  <a:pt x="452" y="1195"/>
                  <a:pt x="652" y="1195"/>
                </a:cubicBezTo>
                <a:cubicBezTo>
                  <a:pt x="713" y="1195"/>
                  <a:pt x="775" y="1187"/>
                  <a:pt x="834" y="1170"/>
                </a:cubicBezTo>
                <a:cubicBezTo>
                  <a:pt x="1072" y="1087"/>
                  <a:pt x="1274" y="861"/>
                  <a:pt x="1262" y="599"/>
                </a:cubicBezTo>
                <a:cubicBezTo>
                  <a:pt x="1250" y="325"/>
                  <a:pt x="1084" y="111"/>
                  <a:pt x="834" y="27"/>
                </a:cubicBezTo>
                <a:cubicBezTo>
                  <a:pt x="773" y="9"/>
                  <a:pt x="709" y="0"/>
                  <a:pt x="6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0" name="Google Shape;4650;p34"/>
          <p:cNvSpPr/>
          <p:nvPr/>
        </p:nvSpPr>
        <p:spPr>
          <a:xfrm rot="-277128">
            <a:off x="957447" y="1799549"/>
            <a:ext cx="60171" cy="46923"/>
          </a:xfrm>
          <a:custGeom>
            <a:avLst/>
            <a:gdLst/>
            <a:ahLst/>
            <a:cxnLst/>
            <a:rect l="l" t="t" r="r" b="b"/>
            <a:pathLst>
              <a:path w="1299" h="1013" extrusionOk="0">
                <a:moveTo>
                  <a:pt x="643" y="0"/>
                </a:moveTo>
                <a:cubicBezTo>
                  <a:pt x="0" y="0"/>
                  <a:pt x="0" y="1012"/>
                  <a:pt x="643" y="1012"/>
                </a:cubicBezTo>
                <a:cubicBezTo>
                  <a:pt x="1298" y="1012"/>
                  <a:pt x="1298" y="0"/>
                  <a:pt x="64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1" name="Google Shape;4651;p34"/>
          <p:cNvSpPr/>
          <p:nvPr/>
        </p:nvSpPr>
        <p:spPr>
          <a:xfrm rot="-277128">
            <a:off x="1681400" y="62068"/>
            <a:ext cx="30387" cy="23299"/>
          </a:xfrm>
          <a:custGeom>
            <a:avLst/>
            <a:gdLst/>
            <a:ahLst/>
            <a:cxnLst/>
            <a:rect l="l" t="t" r="r" b="b"/>
            <a:pathLst>
              <a:path w="656" h="503" extrusionOk="0">
                <a:moveTo>
                  <a:pt x="387" y="0"/>
                </a:moveTo>
                <a:cubicBezTo>
                  <a:pt x="365" y="0"/>
                  <a:pt x="344" y="3"/>
                  <a:pt x="322" y="7"/>
                </a:cubicBezTo>
                <a:lnTo>
                  <a:pt x="215" y="19"/>
                </a:lnTo>
                <a:cubicBezTo>
                  <a:pt x="1" y="79"/>
                  <a:pt x="1" y="424"/>
                  <a:pt x="215" y="483"/>
                </a:cubicBezTo>
                <a:lnTo>
                  <a:pt x="322" y="495"/>
                </a:lnTo>
                <a:cubicBezTo>
                  <a:pt x="344" y="500"/>
                  <a:pt x="365" y="502"/>
                  <a:pt x="386" y="502"/>
                </a:cubicBezTo>
                <a:cubicBezTo>
                  <a:pt x="529" y="502"/>
                  <a:pt x="656" y="401"/>
                  <a:pt x="656" y="245"/>
                </a:cubicBezTo>
                <a:cubicBezTo>
                  <a:pt x="656" y="100"/>
                  <a:pt x="529" y="0"/>
                  <a:pt x="38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2" name="Google Shape;4652;p34"/>
          <p:cNvSpPr/>
          <p:nvPr/>
        </p:nvSpPr>
        <p:spPr>
          <a:xfrm rot="-277128">
            <a:off x="-62893" y="403920"/>
            <a:ext cx="23207" cy="18251"/>
          </a:xfrm>
          <a:custGeom>
            <a:avLst/>
            <a:gdLst/>
            <a:ahLst/>
            <a:cxnLst/>
            <a:rect l="l" t="t" r="r" b="b"/>
            <a:pathLst>
              <a:path w="501" h="394" extrusionOk="0">
                <a:moveTo>
                  <a:pt x="251" y="0"/>
                </a:moveTo>
                <a:cubicBezTo>
                  <a:pt x="1" y="0"/>
                  <a:pt x="1" y="393"/>
                  <a:pt x="251" y="393"/>
                </a:cubicBezTo>
                <a:cubicBezTo>
                  <a:pt x="501" y="393"/>
                  <a:pt x="501" y="0"/>
                  <a:pt x="25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3" name="Google Shape;4653;p34"/>
          <p:cNvSpPr/>
          <p:nvPr/>
        </p:nvSpPr>
        <p:spPr>
          <a:xfrm rot="-277128">
            <a:off x="40290" y="1272211"/>
            <a:ext cx="17695" cy="13293"/>
          </a:xfrm>
          <a:custGeom>
            <a:avLst/>
            <a:gdLst/>
            <a:ahLst/>
            <a:cxnLst/>
            <a:rect l="l" t="t" r="r" b="b"/>
            <a:pathLst>
              <a:path w="382" h="287" extrusionOk="0">
                <a:moveTo>
                  <a:pt x="191" y="1"/>
                </a:moveTo>
                <a:cubicBezTo>
                  <a:pt x="12" y="1"/>
                  <a:pt x="0" y="286"/>
                  <a:pt x="191" y="286"/>
                </a:cubicBezTo>
                <a:cubicBezTo>
                  <a:pt x="381" y="286"/>
                  <a:pt x="381" y="1"/>
                  <a:pt x="19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4" name="Google Shape;4654;p34"/>
          <p:cNvSpPr/>
          <p:nvPr/>
        </p:nvSpPr>
        <p:spPr>
          <a:xfrm rot="-277128">
            <a:off x="890274" y="1350829"/>
            <a:ext cx="28719" cy="22651"/>
          </a:xfrm>
          <a:custGeom>
            <a:avLst/>
            <a:gdLst/>
            <a:ahLst/>
            <a:cxnLst/>
            <a:rect l="l" t="t" r="r" b="b"/>
            <a:pathLst>
              <a:path w="620" h="489" extrusionOk="0">
                <a:moveTo>
                  <a:pt x="310" y="1"/>
                </a:moveTo>
                <a:cubicBezTo>
                  <a:pt x="0" y="1"/>
                  <a:pt x="0" y="489"/>
                  <a:pt x="310" y="489"/>
                </a:cubicBezTo>
                <a:cubicBezTo>
                  <a:pt x="619" y="489"/>
                  <a:pt x="619" y="1"/>
                  <a:pt x="31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5" name="Google Shape;4655;p34"/>
          <p:cNvSpPr/>
          <p:nvPr/>
        </p:nvSpPr>
        <p:spPr>
          <a:xfrm rot="-277128">
            <a:off x="836474" y="1766202"/>
            <a:ext cx="30340" cy="23763"/>
          </a:xfrm>
          <a:custGeom>
            <a:avLst/>
            <a:gdLst/>
            <a:ahLst/>
            <a:cxnLst/>
            <a:rect l="l" t="t" r="r" b="b"/>
            <a:pathLst>
              <a:path w="655" h="513" extrusionOk="0">
                <a:moveTo>
                  <a:pt x="322" y="1"/>
                </a:moveTo>
                <a:cubicBezTo>
                  <a:pt x="0" y="1"/>
                  <a:pt x="0" y="513"/>
                  <a:pt x="322" y="513"/>
                </a:cubicBezTo>
                <a:cubicBezTo>
                  <a:pt x="655" y="513"/>
                  <a:pt x="655"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6" name="Google Shape;4656;p34"/>
          <p:cNvSpPr/>
          <p:nvPr/>
        </p:nvSpPr>
        <p:spPr>
          <a:xfrm rot="-277128">
            <a:off x="3179862" y="1638941"/>
            <a:ext cx="27607" cy="21539"/>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7" name="Google Shape;4657;p34"/>
          <p:cNvSpPr/>
          <p:nvPr/>
        </p:nvSpPr>
        <p:spPr>
          <a:xfrm rot="-277128">
            <a:off x="2301405" y="1216330"/>
            <a:ext cx="29275" cy="22651"/>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5005582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4658"/>
        <p:cNvGrpSpPr/>
        <p:nvPr/>
      </p:nvGrpSpPr>
      <p:grpSpPr>
        <a:xfrm>
          <a:off x="0" y="0"/>
          <a:ext cx="0" cy="0"/>
          <a:chOff x="0" y="0"/>
          <a:chExt cx="0" cy="0"/>
        </a:xfrm>
      </p:grpSpPr>
      <p:sp>
        <p:nvSpPr>
          <p:cNvPr id="4659" name="Google Shape;4659;p35"/>
          <p:cNvSpPr/>
          <p:nvPr/>
        </p:nvSpPr>
        <p:spPr>
          <a:xfrm>
            <a:off x="-33" y="0"/>
            <a:ext cx="12192000" cy="4416000"/>
          </a:xfrm>
          <a:prstGeom prst="rect">
            <a:avLst/>
          </a:prstGeom>
          <a:gradFill>
            <a:gsLst>
              <a:gs pos="0">
                <a:srgbClr val="CFF2F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0" name="Google Shape;4660;p35"/>
          <p:cNvSpPr txBox="1">
            <a:spLocks noGrp="1"/>
          </p:cNvSpPr>
          <p:nvPr>
            <p:ph type="title"/>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661" name="Google Shape;4661;p35"/>
          <p:cNvGrpSpPr/>
          <p:nvPr/>
        </p:nvGrpSpPr>
        <p:grpSpPr>
          <a:xfrm>
            <a:off x="-568943" y="4012351"/>
            <a:ext cx="13845864" cy="3514364"/>
            <a:chOff x="-426707" y="3009263"/>
            <a:chExt cx="10384398" cy="2635773"/>
          </a:xfrm>
        </p:grpSpPr>
        <p:grpSp>
          <p:nvGrpSpPr>
            <p:cNvPr id="4662" name="Google Shape;4662;p35"/>
            <p:cNvGrpSpPr/>
            <p:nvPr/>
          </p:nvGrpSpPr>
          <p:grpSpPr>
            <a:xfrm flipH="1">
              <a:off x="207013" y="3009263"/>
              <a:ext cx="9245142" cy="1507425"/>
              <a:chOff x="-18818" y="3168413"/>
              <a:chExt cx="9245142" cy="1507425"/>
            </a:xfrm>
          </p:grpSpPr>
          <p:grpSp>
            <p:nvGrpSpPr>
              <p:cNvPr id="4663" name="Google Shape;4663;p35"/>
              <p:cNvGrpSpPr/>
              <p:nvPr/>
            </p:nvGrpSpPr>
            <p:grpSpPr>
              <a:xfrm flipH="1">
                <a:off x="-18818" y="3168413"/>
                <a:ext cx="4325587" cy="1507425"/>
                <a:chOff x="4892425" y="3168413"/>
                <a:chExt cx="4325587" cy="1507425"/>
              </a:xfrm>
            </p:grpSpPr>
            <p:sp>
              <p:nvSpPr>
                <p:cNvPr id="4664" name="Google Shape;4664;p35"/>
                <p:cNvSpPr/>
                <p:nvPr/>
              </p:nvSpPr>
              <p:spPr>
                <a:xfrm>
                  <a:off x="4892425" y="4158363"/>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5" name="Google Shape;4665;p35"/>
                <p:cNvSpPr/>
                <p:nvPr/>
              </p:nvSpPr>
              <p:spPr>
                <a:xfrm>
                  <a:off x="7307362" y="31684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666" name="Google Shape;4666;p35"/>
              <p:cNvSpPr/>
              <p:nvPr/>
            </p:nvSpPr>
            <p:spPr>
              <a:xfrm flipH="1">
                <a:off x="8371158" y="33479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667" name="Google Shape;4667;p35"/>
            <p:cNvGrpSpPr/>
            <p:nvPr/>
          </p:nvGrpSpPr>
          <p:grpSpPr>
            <a:xfrm>
              <a:off x="-426707" y="3831861"/>
              <a:ext cx="10384398" cy="1813175"/>
              <a:chOff x="-91357" y="3729561"/>
              <a:chExt cx="10384398" cy="1813175"/>
            </a:xfrm>
          </p:grpSpPr>
          <p:grpSp>
            <p:nvGrpSpPr>
              <p:cNvPr id="4668" name="Google Shape;4668;p35"/>
              <p:cNvGrpSpPr/>
              <p:nvPr/>
            </p:nvGrpSpPr>
            <p:grpSpPr>
              <a:xfrm rot="-1620964">
                <a:off x="41637" y="4111227"/>
                <a:ext cx="1932661" cy="1049842"/>
                <a:chOff x="6572441" y="3068152"/>
                <a:chExt cx="1932833" cy="1049935"/>
              </a:xfrm>
            </p:grpSpPr>
            <p:sp>
              <p:nvSpPr>
                <p:cNvPr id="4669" name="Google Shape;4669;p3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0" name="Google Shape;4670;p3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1" name="Google Shape;4671;p3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2" name="Google Shape;4672;p3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3" name="Google Shape;4673;p3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4" name="Google Shape;4674;p3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5" name="Google Shape;4675;p3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6" name="Google Shape;4676;p3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7" name="Google Shape;4677;p3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8" name="Google Shape;4678;p3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9" name="Google Shape;4679;p3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0" name="Google Shape;4680;p3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1" name="Google Shape;4681;p3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2" name="Google Shape;4682;p3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3" name="Google Shape;4683;p3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4" name="Google Shape;4684;p3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5" name="Google Shape;4685;p3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6" name="Google Shape;4686;p3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7" name="Google Shape;4687;p3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8" name="Google Shape;4688;p3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9" name="Google Shape;4689;p3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0" name="Google Shape;4690;p3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1" name="Google Shape;4691;p3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2" name="Google Shape;4692;p3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3" name="Google Shape;4693;p3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694" name="Google Shape;4694;p35"/>
              <p:cNvGrpSpPr/>
              <p:nvPr/>
            </p:nvGrpSpPr>
            <p:grpSpPr>
              <a:xfrm rot="-1620964">
                <a:off x="2102587" y="4111227"/>
                <a:ext cx="1932661" cy="1049842"/>
                <a:chOff x="6572441" y="3068152"/>
                <a:chExt cx="1932833" cy="1049935"/>
              </a:xfrm>
            </p:grpSpPr>
            <p:sp>
              <p:nvSpPr>
                <p:cNvPr id="4695" name="Google Shape;4695;p3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6" name="Google Shape;4696;p3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7" name="Google Shape;4697;p3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8" name="Google Shape;4698;p3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9" name="Google Shape;4699;p3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0" name="Google Shape;4700;p3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1" name="Google Shape;4701;p3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2" name="Google Shape;4702;p3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3" name="Google Shape;4703;p3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4" name="Google Shape;4704;p3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5" name="Google Shape;4705;p3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6" name="Google Shape;4706;p3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7" name="Google Shape;4707;p3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8" name="Google Shape;4708;p3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9" name="Google Shape;4709;p3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0" name="Google Shape;4710;p3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1" name="Google Shape;4711;p3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2" name="Google Shape;4712;p3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3" name="Google Shape;4713;p3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4" name="Google Shape;4714;p3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5" name="Google Shape;4715;p3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6" name="Google Shape;4716;p3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7" name="Google Shape;4717;p3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8" name="Google Shape;4718;p3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9" name="Google Shape;4719;p3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720" name="Google Shape;4720;p35"/>
              <p:cNvGrpSpPr/>
              <p:nvPr/>
            </p:nvGrpSpPr>
            <p:grpSpPr>
              <a:xfrm rot="-1620964">
                <a:off x="4134512" y="4111227"/>
                <a:ext cx="1932661" cy="1049842"/>
                <a:chOff x="6572441" y="3068152"/>
                <a:chExt cx="1932833" cy="1049935"/>
              </a:xfrm>
            </p:grpSpPr>
            <p:sp>
              <p:nvSpPr>
                <p:cNvPr id="4721" name="Google Shape;4721;p3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2" name="Google Shape;4722;p3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3" name="Google Shape;4723;p3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4" name="Google Shape;4724;p3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5" name="Google Shape;4725;p3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6" name="Google Shape;4726;p3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7" name="Google Shape;4727;p3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8" name="Google Shape;4728;p3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9" name="Google Shape;4729;p3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0" name="Google Shape;4730;p3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1" name="Google Shape;4731;p3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2" name="Google Shape;4732;p3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3" name="Google Shape;4733;p3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4" name="Google Shape;4734;p3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5" name="Google Shape;4735;p3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6" name="Google Shape;4736;p3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7" name="Google Shape;4737;p3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8" name="Google Shape;4738;p3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9" name="Google Shape;4739;p3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0" name="Google Shape;4740;p3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1" name="Google Shape;4741;p3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2" name="Google Shape;4742;p3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3" name="Google Shape;4743;p3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4" name="Google Shape;4744;p3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5" name="Google Shape;4745;p3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746" name="Google Shape;4746;p35"/>
              <p:cNvGrpSpPr/>
              <p:nvPr/>
            </p:nvGrpSpPr>
            <p:grpSpPr>
              <a:xfrm rot="-1620964">
                <a:off x="6177912" y="4111227"/>
                <a:ext cx="1932661" cy="1049842"/>
                <a:chOff x="6572441" y="3068152"/>
                <a:chExt cx="1932833" cy="1049935"/>
              </a:xfrm>
            </p:grpSpPr>
            <p:sp>
              <p:nvSpPr>
                <p:cNvPr id="4747" name="Google Shape;4747;p3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8" name="Google Shape;4748;p3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9" name="Google Shape;4749;p3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0" name="Google Shape;4750;p3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1" name="Google Shape;4751;p3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2" name="Google Shape;4752;p3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3" name="Google Shape;4753;p3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4" name="Google Shape;4754;p3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5" name="Google Shape;4755;p3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6" name="Google Shape;4756;p3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7" name="Google Shape;4757;p3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8" name="Google Shape;4758;p3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9" name="Google Shape;4759;p3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0" name="Google Shape;4760;p3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1" name="Google Shape;4761;p3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2" name="Google Shape;4762;p3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3" name="Google Shape;4763;p3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4" name="Google Shape;4764;p3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5" name="Google Shape;4765;p3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6" name="Google Shape;4766;p3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7" name="Google Shape;4767;p3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8" name="Google Shape;4768;p3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9" name="Google Shape;4769;p3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0" name="Google Shape;4770;p3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1" name="Google Shape;4771;p3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772" name="Google Shape;4772;p35"/>
              <p:cNvGrpSpPr/>
              <p:nvPr/>
            </p:nvGrpSpPr>
            <p:grpSpPr>
              <a:xfrm rot="-1620964">
                <a:off x="8227387" y="4111227"/>
                <a:ext cx="1932661" cy="1049842"/>
                <a:chOff x="6572441" y="3068152"/>
                <a:chExt cx="1932833" cy="1049935"/>
              </a:xfrm>
            </p:grpSpPr>
            <p:sp>
              <p:nvSpPr>
                <p:cNvPr id="4773" name="Google Shape;4773;p3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4" name="Google Shape;4774;p3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5" name="Google Shape;4775;p3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6" name="Google Shape;4776;p3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7" name="Google Shape;4777;p3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8" name="Google Shape;4778;p3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9" name="Google Shape;4779;p3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0" name="Google Shape;4780;p3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1" name="Google Shape;4781;p3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2" name="Google Shape;4782;p3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3" name="Google Shape;4783;p3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4" name="Google Shape;4784;p3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5" name="Google Shape;4785;p3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6" name="Google Shape;4786;p3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7" name="Google Shape;4787;p3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8" name="Google Shape;4788;p3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9" name="Google Shape;4789;p3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0" name="Google Shape;4790;p3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1" name="Google Shape;4791;p3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2" name="Google Shape;4792;p3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3" name="Google Shape;4793;p3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4" name="Google Shape;4794;p3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5" name="Google Shape;4795;p3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6" name="Google Shape;4796;p3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7" name="Google Shape;4797;p3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Tree>
    <p:extLst>
      <p:ext uri="{BB962C8B-B14F-4D97-AF65-F5344CB8AC3E}">
        <p14:creationId xmlns:p14="http://schemas.microsoft.com/office/powerpoint/2010/main" val="25306688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tow columns 1">
  <p:cSld name="Title and tow columns 1">
    <p:spTree>
      <p:nvGrpSpPr>
        <p:cNvPr id="1" name="Shape 4798"/>
        <p:cNvGrpSpPr/>
        <p:nvPr/>
      </p:nvGrpSpPr>
      <p:grpSpPr>
        <a:xfrm>
          <a:off x="0" y="0"/>
          <a:ext cx="0" cy="0"/>
          <a:chOff x="0" y="0"/>
          <a:chExt cx="0" cy="0"/>
        </a:xfrm>
      </p:grpSpPr>
      <p:sp>
        <p:nvSpPr>
          <p:cNvPr id="4799" name="Google Shape;4799;p36"/>
          <p:cNvSpPr txBox="1">
            <a:spLocks noGrp="1"/>
          </p:cNvSpPr>
          <p:nvPr>
            <p:ph type="title"/>
          </p:nvPr>
        </p:nvSpPr>
        <p:spPr>
          <a:xfrm>
            <a:off x="950967" y="1591351"/>
            <a:ext cx="4038400" cy="78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400" b="0">
                <a:latin typeface="Catamaran Thin"/>
                <a:ea typeface="Catamaran Thin"/>
                <a:cs typeface="Catamaran Thin"/>
                <a:sym typeface="Catamaran Thin"/>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800" name="Google Shape;4800;p36"/>
          <p:cNvSpPr txBox="1">
            <a:spLocks noGrp="1"/>
          </p:cNvSpPr>
          <p:nvPr>
            <p:ph type="title" idx="2"/>
          </p:nvPr>
        </p:nvSpPr>
        <p:spPr>
          <a:xfrm>
            <a:off x="6283367" y="1591351"/>
            <a:ext cx="4038400" cy="78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400" b="0">
                <a:latin typeface="Catamaran Thin"/>
                <a:ea typeface="Catamaran Thin"/>
                <a:cs typeface="Catamaran Thin"/>
                <a:sym typeface="Catamaran Thin"/>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801" name="Google Shape;4801;p36"/>
          <p:cNvSpPr txBox="1">
            <a:spLocks noGrp="1"/>
          </p:cNvSpPr>
          <p:nvPr>
            <p:ph type="subTitle" idx="1"/>
          </p:nvPr>
        </p:nvSpPr>
        <p:spPr>
          <a:xfrm>
            <a:off x="956200" y="2358400"/>
            <a:ext cx="5546400" cy="309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Char char="●"/>
              <a:defRPr sz="1600"/>
            </a:lvl1pPr>
            <a:lvl2pPr lvl="1" rtl="0">
              <a:lnSpc>
                <a:spcPct val="100000"/>
              </a:lnSpc>
              <a:spcBef>
                <a:spcPts val="0"/>
              </a:spcBef>
              <a:spcAft>
                <a:spcPts val="0"/>
              </a:spcAft>
              <a:buSzPts val="1600"/>
              <a:buChar char="○"/>
              <a:defRPr sz="1600"/>
            </a:lvl2pPr>
            <a:lvl3pPr lvl="2" rtl="0">
              <a:lnSpc>
                <a:spcPct val="100000"/>
              </a:lnSpc>
              <a:spcBef>
                <a:spcPts val="0"/>
              </a:spcBef>
              <a:spcAft>
                <a:spcPts val="0"/>
              </a:spcAft>
              <a:buSzPts val="1600"/>
              <a:buChar char="■"/>
              <a:defRPr sz="1600"/>
            </a:lvl3pPr>
            <a:lvl4pPr lvl="3" rtl="0">
              <a:lnSpc>
                <a:spcPct val="100000"/>
              </a:lnSpc>
              <a:spcBef>
                <a:spcPts val="0"/>
              </a:spcBef>
              <a:spcAft>
                <a:spcPts val="0"/>
              </a:spcAft>
              <a:buSzPts val="1600"/>
              <a:buChar char="●"/>
              <a:defRPr sz="1600"/>
            </a:lvl4pPr>
            <a:lvl5pPr lvl="4" rtl="0">
              <a:lnSpc>
                <a:spcPct val="100000"/>
              </a:lnSpc>
              <a:spcBef>
                <a:spcPts val="0"/>
              </a:spcBef>
              <a:spcAft>
                <a:spcPts val="0"/>
              </a:spcAft>
              <a:buSzPts val="1600"/>
              <a:buChar char="○"/>
              <a:defRPr sz="1600"/>
            </a:lvl5pPr>
            <a:lvl6pPr lvl="5" rtl="0">
              <a:lnSpc>
                <a:spcPct val="100000"/>
              </a:lnSpc>
              <a:spcBef>
                <a:spcPts val="0"/>
              </a:spcBef>
              <a:spcAft>
                <a:spcPts val="0"/>
              </a:spcAft>
              <a:buSzPts val="1600"/>
              <a:buChar char="■"/>
              <a:defRPr sz="1600"/>
            </a:lvl6pPr>
            <a:lvl7pPr lvl="6" rtl="0">
              <a:lnSpc>
                <a:spcPct val="100000"/>
              </a:lnSpc>
              <a:spcBef>
                <a:spcPts val="0"/>
              </a:spcBef>
              <a:spcAft>
                <a:spcPts val="0"/>
              </a:spcAft>
              <a:buSzPts val="1600"/>
              <a:buChar char="●"/>
              <a:defRPr sz="1600"/>
            </a:lvl7pPr>
            <a:lvl8pPr lvl="7" rtl="0">
              <a:lnSpc>
                <a:spcPct val="100000"/>
              </a:lnSpc>
              <a:spcBef>
                <a:spcPts val="0"/>
              </a:spcBef>
              <a:spcAft>
                <a:spcPts val="0"/>
              </a:spcAft>
              <a:buSzPts val="1600"/>
              <a:buChar char="○"/>
              <a:defRPr sz="1600"/>
            </a:lvl8pPr>
            <a:lvl9pPr lvl="8" rtl="0">
              <a:lnSpc>
                <a:spcPct val="100000"/>
              </a:lnSpc>
              <a:spcBef>
                <a:spcPts val="0"/>
              </a:spcBef>
              <a:spcAft>
                <a:spcPts val="0"/>
              </a:spcAft>
              <a:buSzPts val="1600"/>
              <a:buChar char="■"/>
              <a:defRPr sz="1600"/>
            </a:lvl9pPr>
          </a:lstStyle>
          <a:p>
            <a:endParaRPr/>
          </a:p>
        </p:txBody>
      </p:sp>
      <p:sp>
        <p:nvSpPr>
          <p:cNvPr id="4802" name="Google Shape;4802;p36"/>
          <p:cNvSpPr txBox="1">
            <a:spLocks noGrp="1"/>
          </p:cNvSpPr>
          <p:nvPr>
            <p:ph type="subTitle" idx="3"/>
          </p:nvPr>
        </p:nvSpPr>
        <p:spPr>
          <a:xfrm>
            <a:off x="6690600" y="2351333"/>
            <a:ext cx="4579600" cy="309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Char char="●"/>
              <a:defRPr sz="1600"/>
            </a:lvl1pPr>
            <a:lvl2pPr lvl="1" rtl="0">
              <a:lnSpc>
                <a:spcPct val="100000"/>
              </a:lnSpc>
              <a:spcBef>
                <a:spcPts val="0"/>
              </a:spcBef>
              <a:spcAft>
                <a:spcPts val="0"/>
              </a:spcAft>
              <a:buSzPts val="1600"/>
              <a:buChar char="○"/>
              <a:defRPr sz="1600"/>
            </a:lvl2pPr>
            <a:lvl3pPr lvl="2" rtl="0">
              <a:lnSpc>
                <a:spcPct val="100000"/>
              </a:lnSpc>
              <a:spcBef>
                <a:spcPts val="0"/>
              </a:spcBef>
              <a:spcAft>
                <a:spcPts val="0"/>
              </a:spcAft>
              <a:buSzPts val="1600"/>
              <a:buChar char="■"/>
              <a:defRPr sz="1600"/>
            </a:lvl3pPr>
            <a:lvl4pPr lvl="3" rtl="0">
              <a:lnSpc>
                <a:spcPct val="100000"/>
              </a:lnSpc>
              <a:spcBef>
                <a:spcPts val="0"/>
              </a:spcBef>
              <a:spcAft>
                <a:spcPts val="0"/>
              </a:spcAft>
              <a:buSzPts val="1600"/>
              <a:buChar char="●"/>
              <a:defRPr sz="1600"/>
            </a:lvl4pPr>
            <a:lvl5pPr lvl="4" rtl="0">
              <a:lnSpc>
                <a:spcPct val="100000"/>
              </a:lnSpc>
              <a:spcBef>
                <a:spcPts val="0"/>
              </a:spcBef>
              <a:spcAft>
                <a:spcPts val="0"/>
              </a:spcAft>
              <a:buSzPts val="1600"/>
              <a:buChar char="○"/>
              <a:defRPr sz="1600"/>
            </a:lvl5pPr>
            <a:lvl6pPr lvl="5" rtl="0">
              <a:lnSpc>
                <a:spcPct val="100000"/>
              </a:lnSpc>
              <a:spcBef>
                <a:spcPts val="0"/>
              </a:spcBef>
              <a:spcAft>
                <a:spcPts val="0"/>
              </a:spcAft>
              <a:buSzPts val="1600"/>
              <a:buChar char="■"/>
              <a:defRPr sz="1600"/>
            </a:lvl6pPr>
            <a:lvl7pPr lvl="6" rtl="0">
              <a:lnSpc>
                <a:spcPct val="100000"/>
              </a:lnSpc>
              <a:spcBef>
                <a:spcPts val="0"/>
              </a:spcBef>
              <a:spcAft>
                <a:spcPts val="0"/>
              </a:spcAft>
              <a:buSzPts val="1600"/>
              <a:buChar char="●"/>
              <a:defRPr sz="1600"/>
            </a:lvl7pPr>
            <a:lvl8pPr lvl="7" rtl="0">
              <a:lnSpc>
                <a:spcPct val="100000"/>
              </a:lnSpc>
              <a:spcBef>
                <a:spcPts val="0"/>
              </a:spcBef>
              <a:spcAft>
                <a:spcPts val="0"/>
              </a:spcAft>
              <a:buSzPts val="1600"/>
              <a:buChar char="○"/>
              <a:defRPr sz="1600"/>
            </a:lvl8pPr>
            <a:lvl9pPr lvl="8" rtl="0">
              <a:lnSpc>
                <a:spcPct val="100000"/>
              </a:lnSpc>
              <a:spcBef>
                <a:spcPts val="0"/>
              </a:spcBef>
              <a:spcAft>
                <a:spcPts val="0"/>
              </a:spcAft>
              <a:buSzPts val="1600"/>
              <a:buChar char="■"/>
              <a:defRPr sz="1600"/>
            </a:lvl9pPr>
          </a:lstStyle>
          <a:p>
            <a:endParaRPr/>
          </a:p>
        </p:txBody>
      </p:sp>
      <p:sp>
        <p:nvSpPr>
          <p:cNvPr id="4803" name="Google Shape;4803;p36"/>
          <p:cNvSpPr txBox="1">
            <a:spLocks noGrp="1"/>
          </p:cNvSpPr>
          <p:nvPr>
            <p:ph type="title" idx="4"/>
          </p:nvPr>
        </p:nvSpPr>
        <p:spPr>
          <a:xfrm>
            <a:off x="950967" y="593367"/>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804" name="Google Shape;4804;p36"/>
          <p:cNvGrpSpPr/>
          <p:nvPr/>
        </p:nvGrpSpPr>
        <p:grpSpPr>
          <a:xfrm>
            <a:off x="-568943" y="4012351"/>
            <a:ext cx="13845864" cy="3514364"/>
            <a:chOff x="-426707" y="3009263"/>
            <a:chExt cx="10384398" cy="2635773"/>
          </a:xfrm>
        </p:grpSpPr>
        <p:grpSp>
          <p:nvGrpSpPr>
            <p:cNvPr id="4805" name="Google Shape;4805;p36"/>
            <p:cNvGrpSpPr/>
            <p:nvPr/>
          </p:nvGrpSpPr>
          <p:grpSpPr>
            <a:xfrm flipH="1">
              <a:off x="207013" y="3009263"/>
              <a:ext cx="9245142" cy="1507425"/>
              <a:chOff x="-18818" y="3168413"/>
              <a:chExt cx="9245142" cy="1507425"/>
            </a:xfrm>
          </p:grpSpPr>
          <p:grpSp>
            <p:nvGrpSpPr>
              <p:cNvPr id="4806" name="Google Shape;4806;p36"/>
              <p:cNvGrpSpPr/>
              <p:nvPr/>
            </p:nvGrpSpPr>
            <p:grpSpPr>
              <a:xfrm flipH="1">
                <a:off x="-18818" y="3168413"/>
                <a:ext cx="4325587" cy="1507425"/>
                <a:chOff x="4892425" y="3168413"/>
                <a:chExt cx="4325587" cy="1507425"/>
              </a:xfrm>
            </p:grpSpPr>
            <p:sp>
              <p:nvSpPr>
                <p:cNvPr id="4807" name="Google Shape;4807;p36"/>
                <p:cNvSpPr/>
                <p:nvPr/>
              </p:nvSpPr>
              <p:spPr>
                <a:xfrm>
                  <a:off x="4892425" y="4158363"/>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8" name="Google Shape;4808;p36"/>
                <p:cNvSpPr/>
                <p:nvPr/>
              </p:nvSpPr>
              <p:spPr>
                <a:xfrm>
                  <a:off x="7307362" y="31684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809" name="Google Shape;4809;p36"/>
              <p:cNvSpPr/>
              <p:nvPr/>
            </p:nvSpPr>
            <p:spPr>
              <a:xfrm flipH="1">
                <a:off x="8371158" y="33479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810" name="Google Shape;4810;p36"/>
            <p:cNvGrpSpPr/>
            <p:nvPr/>
          </p:nvGrpSpPr>
          <p:grpSpPr>
            <a:xfrm>
              <a:off x="-426707" y="3831861"/>
              <a:ext cx="10384398" cy="1813175"/>
              <a:chOff x="-91357" y="3729561"/>
              <a:chExt cx="10384398" cy="1813175"/>
            </a:xfrm>
          </p:grpSpPr>
          <p:grpSp>
            <p:nvGrpSpPr>
              <p:cNvPr id="4811" name="Google Shape;4811;p36"/>
              <p:cNvGrpSpPr/>
              <p:nvPr/>
            </p:nvGrpSpPr>
            <p:grpSpPr>
              <a:xfrm rot="-1620964">
                <a:off x="41637" y="4111227"/>
                <a:ext cx="1932661" cy="1049842"/>
                <a:chOff x="6572441" y="3068152"/>
                <a:chExt cx="1932833" cy="1049935"/>
              </a:xfrm>
            </p:grpSpPr>
            <p:sp>
              <p:nvSpPr>
                <p:cNvPr id="4812" name="Google Shape;4812;p3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3" name="Google Shape;4813;p3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4" name="Google Shape;4814;p3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5" name="Google Shape;4815;p3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6" name="Google Shape;4816;p3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7" name="Google Shape;4817;p3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8" name="Google Shape;4818;p3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9" name="Google Shape;4819;p3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0" name="Google Shape;4820;p3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1" name="Google Shape;4821;p3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2" name="Google Shape;4822;p3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3" name="Google Shape;4823;p3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4" name="Google Shape;4824;p3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5" name="Google Shape;4825;p3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6" name="Google Shape;4826;p3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7" name="Google Shape;4827;p3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8" name="Google Shape;4828;p3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9" name="Google Shape;4829;p3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0" name="Google Shape;4830;p3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1" name="Google Shape;4831;p3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2" name="Google Shape;4832;p3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3" name="Google Shape;4833;p3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4" name="Google Shape;4834;p3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5" name="Google Shape;4835;p3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6" name="Google Shape;4836;p3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837" name="Google Shape;4837;p36"/>
              <p:cNvGrpSpPr/>
              <p:nvPr/>
            </p:nvGrpSpPr>
            <p:grpSpPr>
              <a:xfrm rot="-1620964">
                <a:off x="2102587" y="4111227"/>
                <a:ext cx="1932661" cy="1049842"/>
                <a:chOff x="6572441" y="3068152"/>
                <a:chExt cx="1932833" cy="1049935"/>
              </a:xfrm>
            </p:grpSpPr>
            <p:sp>
              <p:nvSpPr>
                <p:cNvPr id="4838" name="Google Shape;4838;p3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9" name="Google Shape;4839;p3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0" name="Google Shape;4840;p3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1" name="Google Shape;4841;p3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2" name="Google Shape;4842;p3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3" name="Google Shape;4843;p3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4" name="Google Shape;4844;p3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5" name="Google Shape;4845;p3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6" name="Google Shape;4846;p3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7" name="Google Shape;4847;p3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8" name="Google Shape;4848;p3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9" name="Google Shape;4849;p3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0" name="Google Shape;4850;p3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1" name="Google Shape;4851;p3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2" name="Google Shape;4852;p3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3" name="Google Shape;4853;p3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4" name="Google Shape;4854;p3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5" name="Google Shape;4855;p3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6" name="Google Shape;4856;p3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7" name="Google Shape;4857;p3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8" name="Google Shape;4858;p3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9" name="Google Shape;4859;p3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0" name="Google Shape;4860;p3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1" name="Google Shape;4861;p3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2" name="Google Shape;4862;p3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863" name="Google Shape;4863;p36"/>
              <p:cNvGrpSpPr/>
              <p:nvPr/>
            </p:nvGrpSpPr>
            <p:grpSpPr>
              <a:xfrm rot="-1620964">
                <a:off x="4134512" y="4111227"/>
                <a:ext cx="1932661" cy="1049842"/>
                <a:chOff x="6572441" y="3068152"/>
                <a:chExt cx="1932833" cy="1049935"/>
              </a:xfrm>
            </p:grpSpPr>
            <p:sp>
              <p:nvSpPr>
                <p:cNvPr id="4864" name="Google Shape;4864;p3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5" name="Google Shape;4865;p3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6" name="Google Shape;4866;p3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7" name="Google Shape;4867;p3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8" name="Google Shape;4868;p3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9" name="Google Shape;4869;p3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0" name="Google Shape;4870;p3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1" name="Google Shape;4871;p3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2" name="Google Shape;4872;p3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3" name="Google Shape;4873;p3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4" name="Google Shape;4874;p3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5" name="Google Shape;4875;p3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6" name="Google Shape;4876;p3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7" name="Google Shape;4877;p3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8" name="Google Shape;4878;p3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9" name="Google Shape;4879;p3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0" name="Google Shape;4880;p3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1" name="Google Shape;4881;p3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2" name="Google Shape;4882;p3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3" name="Google Shape;4883;p3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4" name="Google Shape;4884;p3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5" name="Google Shape;4885;p3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6" name="Google Shape;4886;p3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7" name="Google Shape;4887;p3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8" name="Google Shape;4888;p3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889" name="Google Shape;4889;p36"/>
              <p:cNvGrpSpPr/>
              <p:nvPr/>
            </p:nvGrpSpPr>
            <p:grpSpPr>
              <a:xfrm rot="-1620964">
                <a:off x="6177912" y="4111227"/>
                <a:ext cx="1932661" cy="1049842"/>
                <a:chOff x="6572441" y="3068152"/>
                <a:chExt cx="1932833" cy="1049935"/>
              </a:xfrm>
            </p:grpSpPr>
            <p:sp>
              <p:nvSpPr>
                <p:cNvPr id="4890" name="Google Shape;4890;p3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1" name="Google Shape;4891;p3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2" name="Google Shape;4892;p3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3" name="Google Shape;4893;p3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4" name="Google Shape;4894;p3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5" name="Google Shape;4895;p3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6" name="Google Shape;4896;p3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7" name="Google Shape;4897;p3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8" name="Google Shape;4898;p3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9" name="Google Shape;4899;p3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0" name="Google Shape;4900;p3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1" name="Google Shape;4901;p3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2" name="Google Shape;4902;p3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3" name="Google Shape;4903;p3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4" name="Google Shape;4904;p3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5" name="Google Shape;4905;p3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6" name="Google Shape;4906;p3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7" name="Google Shape;4907;p3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8" name="Google Shape;4908;p3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9" name="Google Shape;4909;p3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0" name="Google Shape;4910;p3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1" name="Google Shape;4911;p3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2" name="Google Shape;4912;p3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3" name="Google Shape;4913;p3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4" name="Google Shape;4914;p3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915" name="Google Shape;4915;p36"/>
              <p:cNvGrpSpPr/>
              <p:nvPr/>
            </p:nvGrpSpPr>
            <p:grpSpPr>
              <a:xfrm rot="-1620964">
                <a:off x="8227387" y="4111227"/>
                <a:ext cx="1932661" cy="1049842"/>
                <a:chOff x="6572441" y="3068152"/>
                <a:chExt cx="1932833" cy="1049935"/>
              </a:xfrm>
            </p:grpSpPr>
            <p:sp>
              <p:nvSpPr>
                <p:cNvPr id="4916" name="Google Shape;4916;p3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7" name="Google Shape;4917;p3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8" name="Google Shape;4918;p3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9" name="Google Shape;4919;p3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0" name="Google Shape;4920;p3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1" name="Google Shape;4921;p3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2" name="Google Shape;4922;p3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3" name="Google Shape;4923;p3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4" name="Google Shape;4924;p3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5" name="Google Shape;4925;p3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6" name="Google Shape;4926;p3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7" name="Google Shape;4927;p3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8" name="Google Shape;4928;p3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9" name="Google Shape;4929;p3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0" name="Google Shape;4930;p3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1" name="Google Shape;4931;p3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2" name="Google Shape;4932;p3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3" name="Google Shape;4933;p3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4" name="Google Shape;4934;p3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5" name="Google Shape;4935;p3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6" name="Google Shape;4936;p3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7" name="Google Shape;4937;p3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8" name="Google Shape;4938;p3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9" name="Google Shape;4939;p3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0" name="Google Shape;4940;p3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Tree>
    <p:extLst>
      <p:ext uri="{BB962C8B-B14F-4D97-AF65-F5344CB8AC3E}">
        <p14:creationId xmlns:p14="http://schemas.microsoft.com/office/powerpoint/2010/main" val="383878340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941"/>
        <p:cNvGrpSpPr/>
        <p:nvPr/>
      </p:nvGrpSpPr>
      <p:grpSpPr>
        <a:xfrm>
          <a:off x="0" y="0"/>
          <a:ext cx="0" cy="0"/>
          <a:chOff x="0" y="0"/>
          <a:chExt cx="0" cy="0"/>
        </a:xfrm>
      </p:grpSpPr>
      <p:grpSp>
        <p:nvGrpSpPr>
          <p:cNvPr id="4942" name="Google Shape;4942;p37"/>
          <p:cNvGrpSpPr/>
          <p:nvPr/>
        </p:nvGrpSpPr>
        <p:grpSpPr>
          <a:xfrm>
            <a:off x="-830290" y="-191295"/>
            <a:ext cx="13758652" cy="6194849"/>
            <a:chOff x="-622718" y="-143472"/>
            <a:chExt cx="10318989" cy="4646137"/>
          </a:xfrm>
        </p:grpSpPr>
        <p:grpSp>
          <p:nvGrpSpPr>
            <p:cNvPr id="4943" name="Google Shape;4943;p37"/>
            <p:cNvGrpSpPr/>
            <p:nvPr/>
          </p:nvGrpSpPr>
          <p:grpSpPr>
            <a:xfrm>
              <a:off x="-622718" y="-143472"/>
              <a:ext cx="10318989" cy="4646137"/>
              <a:chOff x="-622718" y="-143472"/>
              <a:chExt cx="10318989" cy="4646137"/>
            </a:xfrm>
          </p:grpSpPr>
          <p:grpSp>
            <p:nvGrpSpPr>
              <p:cNvPr id="4944" name="Google Shape;4944;p37"/>
              <p:cNvGrpSpPr/>
              <p:nvPr/>
            </p:nvGrpSpPr>
            <p:grpSpPr>
              <a:xfrm>
                <a:off x="528838" y="1224925"/>
                <a:ext cx="8420187" cy="3277740"/>
                <a:chOff x="646213" y="1214063"/>
                <a:chExt cx="8420187" cy="3277740"/>
              </a:xfrm>
            </p:grpSpPr>
            <p:sp>
              <p:nvSpPr>
                <p:cNvPr id="4945" name="Google Shape;4945;p37"/>
                <p:cNvSpPr/>
                <p:nvPr/>
              </p:nvSpPr>
              <p:spPr>
                <a:xfrm>
                  <a:off x="646213" y="33449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6" name="Google Shape;4946;p37"/>
                <p:cNvSpPr/>
                <p:nvPr/>
              </p:nvSpPr>
              <p:spPr>
                <a:xfrm>
                  <a:off x="7155749" y="12140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7" name="Google Shape;4947;p37"/>
                <p:cNvSpPr/>
                <p:nvPr/>
              </p:nvSpPr>
              <p:spPr>
                <a:xfrm>
                  <a:off x="7426482" y="4196165"/>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948" name="Google Shape;4948;p37"/>
              <p:cNvGrpSpPr/>
              <p:nvPr/>
            </p:nvGrpSpPr>
            <p:grpSpPr>
              <a:xfrm>
                <a:off x="-622718" y="-143472"/>
                <a:ext cx="10318989" cy="2918509"/>
                <a:chOff x="-622718" y="-143472"/>
                <a:chExt cx="10318989" cy="2918509"/>
              </a:xfrm>
            </p:grpSpPr>
            <p:grpSp>
              <p:nvGrpSpPr>
                <p:cNvPr id="4949" name="Google Shape;4949;p37"/>
                <p:cNvGrpSpPr/>
                <p:nvPr/>
              </p:nvGrpSpPr>
              <p:grpSpPr>
                <a:xfrm>
                  <a:off x="-622718" y="-143472"/>
                  <a:ext cx="10318989" cy="2298844"/>
                  <a:chOff x="-622718" y="-143472"/>
                  <a:chExt cx="10318989" cy="2298844"/>
                </a:xfrm>
              </p:grpSpPr>
              <p:grpSp>
                <p:nvGrpSpPr>
                  <p:cNvPr id="4950" name="Google Shape;4950;p37"/>
                  <p:cNvGrpSpPr/>
                  <p:nvPr/>
                </p:nvGrpSpPr>
                <p:grpSpPr>
                  <a:xfrm rot="3494946">
                    <a:off x="-550917" y="458271"/>
                    <a:ext cx="1844231" cy="1196395"/>
                    <a:chOff x="5966825" y="3635467"/>
                    <a:chExt cx="1844327" cy="1196457"/>
                  </a:xfrm>
                </p:grpSpPr>
                <p:sp>
                  <p:nvSpPr>
                    <p:cNvPr id="4951" name="Google Shape;4951;p37"/>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2" name="Google Shape;4952;p37"/>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3" name="Google Shape;4953;p37"/>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4" name="Google Shape;4954;p37"/>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5" name="Google Shape;4955;p37"/>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6" name="Google Shape;4956;p37"/>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7" name="Google Shape;4957;p37"/>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8" name="Google Shape;4958;p37"/>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9" name="Google Shape;4959;p37"/>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0" name="Google Shape;4960;p37"/>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1" name="Google Shape;4961;p37"/>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2" name="Google Shape;4962;p37"/>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3" name="Google Shape;4963;p37"/>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4" name="Google Shape;4964;p37"/>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5" name="Google Shape;4965;p37"/>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6" name="Google Shape;4966;p37"/>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7" name="Google Shape;4967;p37"/>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8" name="Google Shape;4968;p37"/>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9" name="Google Shape;4969;p37"/>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0" name="Google Shape;4970;p37"/>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1" name="Google Shape;4971;p37"/>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2" name="Google Shape;4972;p37"/>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3" name="Google Shape;4973;p37"/>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4" name="Google Shape;4974;p37"/>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5" name="Google Shape;4975;p37"/>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976" name="Google Shape;4976;p37"/>
                  <p:cNvGrpSpPr/>
                  <p:nvPr/>
                </p:nvGrpSpPr>
                <p:grpSpPr>
                  <a:xfrm rot="3682302">
                    <a:off x="7806132" y="431324"/>
                    <a:ext cx="1932731" cy="1049879"/>
                    <a:chOff x="6572441" y="3068152"/>
                    <a:chExt cx="1932833" cy="1049935"/>
                  </a:xfrm>
                </p:grpSpPr>
                <p:sp>
                  <p:nvSpPr>
                    <p:cNvPr id="4977" name="Google Shape;4977;p3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8" name="Google Shape;4978;p3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9" name="Google Shape;4979;p3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0" name="Google Shape;4980;p3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1" name="Google Shape;4981;p3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2" name="Google Shape;4982;p3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3" name="Google Shape;4983;p3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4" name="Google Shape;4984;p3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5" name="Google Shape;4985;p3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6" name="Google Shape;4986;p3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7" name="Google Shape;4987;p3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8" name="Google Shape;4988;p3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9" name="Google Shape;4989;p3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0" name="Google Shape;4990;p3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1" name="Google Shape;4991;p3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2" name="Google Shape;4992;p3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3" name="Google Shape;4993;p3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4" name="Google Shape;4994;p3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5" name="Google Shape;4995;p3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6" name="Google Shape;4996;p3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7" name="Google Shape;4997;p3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8" name="Google Shape;4998;p3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9" name="Google Shape;4999;p3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0" name="Google Shape;5000;p3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1" name="Google Shape;5001;p3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5002" name="Google Shape;5002;p37"/>
                <p:cNvGrpSpPr/>
                <p:nvPr/>
              </p:nvGrpSpPr>
              <p:grpSpPr>
                <a:xfrm>
                  <a:off x="29788" y="1930488"/>
                  <a:ext cx="9084413" cy="844550"/>
                  <a:chOff x="29788" y="1930488"/>
                  <a:chExt cx="9084413" cy="844550"/>
                </a:xfrm>
              </p:grpSpPr>
              <p:grpSp>
                <p:nvGrpSpPr>
                  <p:cNvPr id="5003" name="Google Shape;5003;p37"/>
                  <p:cNvGrpSpPr/>
                  <p:nvPr/>
                </p:nvGrpSpPr>
                <p:grpSpPr>
                  <a:xfrm>
                    <a:off x="8430775" y="1966888"/>
                    <a:ext cx="683425" cy="808150"/>
                    <a:chOff x="5712500" y="3352850"/>
                    <a:chExt cx="683425" cy="808150"/>
                  </a:xfrm>
                </p:grpSpPr>
                <p:sp>
                  <p:nvSpPr>
                    <p:cNvPr id="5004" name="Google Shape;5004;p37"/>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5" name="Google Shape;5005;p37"/>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6" name="Google Shape;5006;p37"/>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7" name="Google Shape;5007;p37"/>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8" name="Google Shape;5008;p37"/>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9" name="Google Shape;5009;p37"/>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0" name="Google Shape;5010;p37"/>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1" name="Google Shape;5011;p37"/>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2" name="Google Shape;5012;p37"/>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3" name="Google Shape;5013;p37"/>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4" name="Google Shape;5014;p37"/>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5" name="Google Shape;5015;p37"/>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6" name="Google Shape;5016;p37"/>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7" name="Google Shape;5017;p37"/>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018" name="Google Shape;5018;p37"/>
                  <p:cNvGrpSpPr/>
                  <p:nvPr/>
                </p:nvGrpSpPr>
                <p:grpSpPr>
                  <a:xfrm>
                    <a:off x="29788" y="1930488"/>
                    <a:ext cx="683425" cy="808150"/>
                    <a:chOff x="5712500" y="3352850"/>
                    <a:chExt cx="683425" cy="808150"/>
                  </a:xfrm>
                </p:grpSpPr>
                <p:sp>
                  <p:nvSpPr>
                    <p:cNvPr id="5019" name="Google Shape;5019;p37"/>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0" name="Google Shape;5020;p37"/>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1" name="Google Shape;5021;p37"/>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2" name="Google Shape;5022;p37"/>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3" name="Google Shape;5023;p37"/>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4" name="Google Shape;5024;p37"/>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5" name="Google Shape;5025;p37"/>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6" name="Google Shape;5026;p37"/>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7" name="Google Shape;5027;p37"/>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8" name="Google Shape;5028;p37"/>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9" name="Google Shape;5029;p37"/>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0" name="Google Shape;5030;p37"/>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1" name="Google Shape;5031;p37"/>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2" name="Google Shape;5032;p37"/>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sp>
          <p:nvSpPr>
            <p:cNvPr id="5033" name="Google Shape;5033;p37"/>
            <p:cNvSpPr/>
            <p:nvPr/>
          </p:nvSpPr>
          <p:spPr>
            <a:xfrm>
              <a:off x="1086118" y="979235"/>
              <a:ext cx="1701640" cy="588325"/>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034" name="Google Shape;5034;p37"/>
          <p:cNvSpPr txBox="1">
            <a:spLocks noGrp="1"/>
          </p:cNvSpPr>
          <p:nvPr>
            <p:ph type="title"/>
          </p:nvPr>
        </p:nvSpPr>
        <p:spPr>
          <a:xfrm>
            <a:off x="3100400" y="876367"/>
            <a:ext cx="5991200" cy="921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035" name="Google Shape;5035;p37"/>
          <p:cNvSpPr txBox="1"/>
          <p:nvPr/>
        </p:nvSpPr>
        <p:spPr>
          <a:xfrm>
            <a:off x="3319400" y="4496800"/>
            <a:ext cx="5553200" cy="123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200">
                <a:solidFill>
                  <a:schemeClr val="dk2"/>
                </a:solidFill>
                <a:latin typeface="Catamaran"/>
                <a:ea typeface="Catamaran"/>
                <a:cs typeface="Catamaran"/>
                <a:sym typeface="Catamaran"/>
              </a:rPr>
              <a:t>CREDITS: This presentation template was created by </a:t>
            </a:r>
            <a:r>
              <a:rPr lang="es" sz="1200" b="1">
                <a:solidFill>
                  <a:schemeClr val="dk2"/>
                </a:solidFill>
                <a:uFill>
                  <a:noFill/>
                </a:uFill>
                <a:latin typeface="Catamaran"/>
                <a:ea typeface="Catamaran"/>
                <a:cs typeface="Catamaran"/>
                <a:sym typeface="Catamaran"/>
                <a:hlinkClick r:id="rId2">
                  <a:extLst>
                    <a:ext uri="{A12FA001-AC4F-418D-AE19-62706E023703}">
                      <ahyp:hlinkClr xmlns:ahyp="http://schemas.microsoft.com/office/drawing/2018/hyperlinkcolor" val="tx"/>
                    </a:ext>
                  </a:extLst>
                </a:hlinkClick>
              </a:rPr>
              <a:t>Slidesgo</a:t>
            </a:r>
            <a:r>
              <a:rPr lang="es" sz="1200">
                <a:solidFill>
                  <a:schemeClr val="dk2"/>
                </a:solidFill>
                <a:latin typeface="Catamaran"/>
                <a:ea typeface="Catamaran"/>
                <a:cs typeface="Catamaran"/>
                <a:sym typeface="Catamaran"/>
              </a:rPr>
              <a:t>, including icons by </a:t>
            </a:r>
            <a:r>
              <a:rPr lang="es" sz="1200" b="1">
                <a:solidFill>
                  <a:schemeClr val="dk2"/>
                </a:solidFill>
                <a:uFill>
                  <a:noFill/>
                </a:uFill>
                <a:latin typeface="Catamaran"/>
                <a:ea typeface="Catamaran"/>
                <a:cs typeface="Catamaran"/>
                <a:sym typeface="Catamaran"/>
                <a:hlinkClick r:id="rId3">
                  <a:extLst>
                    <a:ext uri="{A12FA001-AC4F-418D-AE19-62706E023703}">
                      <ahyp:hlinkClr xmlns:ahyp="http://schemas.microsoft.com/office/drawing/2018/hyperlinkcolor" val="tx"/>
                    </a:ext>
                  </a:extLst>
                </a:hlinkClick>
              </a:rPr>
              <a:t>Flaticon</a:t>
            </a:r>
            <a:r>
              <a:rPr lang="es" sz="1200">
                <a:solidFill>
                  <a:schemeClr val="dk2"/>
                </a:solidFill>
                <a:latin typeface="Catamaran"/>
                <a:ea typeface="Catamaran"/>
                <a:cs typeface="Catamaran"/>
                <a:sym typeface="Catamaran"/>
              </a:rPr>
              <a:t>, infographics &amp; images by </a:t>
            </a:r>
            <a:r>
              <a:rPr lang="es" sz="1200" b="1">
                <a:solidFill>
                  <a:schemeClr val="dk2"/>
                </a:solidFill>
                <a:uFill>
                  <a:noFill/>
                </a:uFill>
                <a:latin typeface="Catamaran"/>
                <a:ea typeface="Catamaran"/>
                <a:cs typeface="Catamaran"/>
                <a:sym typeface="Catamaran"/>
                <a:hlinkClick r:id="rId4">
                  <a:extLst>
                    <a:ext uri="{A12FA001-AC4F-418D-AE19-62706E023703}">
                      <ahyp:hlinkClr xmlns:ahyp="http://schemas.microsoft.com/office/drawing/2018/hyperlinkcolor" val="tx"/>
                    </a:ext>
                  </a:extLst>
                </a:hlinkClick>
              </a:rPr>
              <a:t>Freepik</a:t>
            </a:r>
            <a:endParaRPr sz="1200" b="1">
              <a:solidFill>
                <a:schemeClr val="dk2"/>
              </a:solidFill>
              <a:latin typeface="Catamaran"/>
              <a:ea typeface="Catamaran"/>
              <a:cs typeface="Catamaran"/>
              <a:sym typeface="Catamaran"/>
            </a:endParaRPr>
          </a:p>
        </p:txBody>
      </p:sp>
      <p:sp>
        <p:nvSpPr>
          <p:cNvPr id="5036" name="Google Shape;5036;p37"/>
          <p:cNvSpPr txBox="1">
            <a:spLocks noGrp="1"/>
          </p:cNvSpPr>
          <p:nvPr>
            <p:ph type="subTitle" idx="1"/>
          </p:nvPr>
        </p:nvSpPr>
        <p:spPr>
          <a:xfrm>
            <a:off x="3362000" y="1926867"/>
            <a:ext cx="5468000" cy="184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163814494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5037"/>
        <p:cNvGrpSpPr/>
        <p:nvPr/>
      </p:nvGrpSpPr>
      <p:grpSpPr>
        <a:xfrm>
          <a:off x="0" y="0"/>
          <a:ext cx="0" cy="0"/>
          <a:chOff x="0" y="0"/>
          <a:chExt cx="0" cy="0"/>
        </a:xfrm>
      </p:grpSpPr>
      <p:grpSp>
        <p:nvGrpSpPr>
          <p:cNvPr id="5038" name="Google Shape;5038;p38"/>
          <p:cNvGrpSpPr/>
          <p:nvPr/>
        </p:nvGrpSpPr>
        <p:grpSpPr>
          <a:xfrm>
            <a:off x="-998784" y="-745343"/>
            <a:ext cx="13978640" cy="6088029"/>
            <a:chOff x="-749088" y="-559007"/>
            <a:chExt cx="10483980" cy="4566022"/>
          </a:xfrm>
        </p:grpSpPr>
        <p:grpSp>
          <p:nvGrpSpPr>
            <p:cNvPr id="5039" name="Google Shape;5039;p38"/>
            <p:cNvGrpSpPr/>
            <p:nvPr/>
          </p:nvGrpSpPr>
          <p:grpSpPr>
            <a:xfrm>
              <a:off x="-749088" y="-559007"/>
              <a:ext cx="10483980" cy="3130761"/>
              <a:chOff x="-749088" y="-559007"/>
              <a:chExt cx="10483980" cy="3130761"/>
            </a:xfrm>
          </p:grpSpPr>
          <p:grpSp>
            <p:nvGrpSpPr>
              <p:cNvPr id="5040" name="Google Shape;5040;p38"/>
              <p:cNvGrpSpPr/>
              <p:nvPr/>
            </p:nvGrpSpPr>
            <p:grpSpPr>
              <a:xfrm>
                <a:off x="-749088" y="-559007"/>
                <a:ext cx="10483980" cy="2225136"/>
                <a:chOff x="-749088" y="-559007"/>
                <a:chExt cx="10483980" cy="2225136"/>
              </a:xfrm>
            </p:grpSpPr>
            <p:grpSp>
              <p:nvGrpSpPr>
                <p:cNvPr id="5041" name="Google Shape;5041;p38"/>
                <p:cNvGrpSpPr/>
                <p:nvPr/>
              </p:nvGrpSpPr>
              <p:grpSpPr>
                <a:xfrm rot="3413495">
                  <a:off x="-666447" y="-31229"/>
                  <a:ext cx="1844242" cy="1196402"/>
                  <a:chOff x="5966825" y="3635467"/>
                  <a:chExt cx="1844327" cy="1196457"/>
                </a:xfrm>
              </p:grpSpPr>
              <p:sp>
                <p:nvSpPr>
                  <p:cNvPr id="5042" name="Google Shape;5042;p38"/>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3" name="Google Shape;5043;p38"/>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4" name="Google Shape;5044;p38"/>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5" name="Google Shape;5045;p38"/>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6" name="Google Shape;5046;p38"/>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7" name="Google Shape;5047;p38"/>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8" name="Google Shape;5048;p38"/>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9" name="Google Shape;5049;p38"/>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0" name="Google Shape;5050;p38"/>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1" name="Google Shape;5051;p38"/>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2" name="Google Shape;5052;p38"/>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3" name="Google Shape;5053;p38"/>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4" name="Google Shape;5054;p38"/>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5" name="Google Shape;5055;p38"/>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6" name="Google Shape;5056;p38"/>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7" name="Google Shape;5057;p38"/>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8" name="Google Shape;5058;p38"/>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9" name="Google Shape;5059;p38"/>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0" name="Google Shape;5060;p38"/>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1" name="Google Shape;5061;p38"/>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2" name="Google Shape;5062;p38"/>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3" name="Google Shape;5063;p38"/>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4" name="Google Shape;5064;p38"/>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5" name="Google Shape;5065;p38"/>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6" name="Google Shape;5066;p38"/>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067" name="Google Shape;5067;p38"/>
                <p:cNvGrpSpPr/>
                <p:nvPr/>
              </p:nvGrpSpPr>
              <p:grpSpPr>
                <a:xfrm rot="3854374">
                  <a:off x="7875706" y="14542"/>
                  <a:ext cx="1932792" cy="1049913"/>
                  <a:chOff x="6572441" y="3068152"/>
                  <a:chExt cx="1932833" cy="1049935"/>
                </a:xfrm>
              </p:grpSpPr>
              <p:sp>
                <p:nvSpPr>
                  <p:cNvPr id="5068" name="Google Shape;5068;p3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9" name="Google Shape;5069;p3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0" name="Google Shape;5070;p3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1" name="Google Shape;5071;p3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2" name="Google Shape;5072;p3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3" name="Google Shape;5073;p3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4" name="Google Shape;5074;p3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5" name="Google Shape;5075;p3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6" name="Google Shape;5076;p3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7" name="Google Shape;5077;p3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8" name="Google Shape;5078;p3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9" name="Google Shape;5079;p3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0" name="Google Shape;5080;p3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1" name="Google Shape;5081;p3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2" name="Google Shape;5082;p3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3" name="Google Shape;5083;p3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4" name="Google Shape;5084;p3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5" name="Google Shape;5085;p3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6" name="Google Shape;5086;p3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7" name="Google Shape;5087;p3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8" name="Google Shape;5088;p3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9" name="Google Shape;5089;p3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0" name="Google Shape;5090;p3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1" name="Google Shape;5091;p3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2" name="Google Shape;5092;p3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5093" name="Google Shape;5093;p38"/>
              <p:cNvGrpSpPr/>
              <p:nvPr/>
            </p:nvGrpSpPr>
            <p:grpSpPr>
              <a:xfrm>
                <a:off x="159033" y="1428306"/>
                <a:ext cx="8785581" cy="1143448"/>
                <a:chOff x="159033" y="1428306"/>
                <a:chExt cx="8785581" cy="1143448"/>
              </a:xfrm>
            </p:grpSpPr>
            <p:grpSp>
              <p:nvGrpSpPr>
                <p:cNvPr id="5094" name="Google Shape;5094;p38"/>
                <p:cNvGrpSpPr/>
                <p:nvPr/>
              </p:nvGrpSpPr>
              <p:grpSpPr>
                <a:xfrm rot="-5400000">
                  <a:off x="-263225" y="1850565"/>
                  <a:ext cx="1143448" cy="298931"/>
                  <a:chOff x="5942400" y="2596275"/>
                  <a:chExt cx="704875" cy="184275"/>
                </a:xfrm>
              </p:grpSpPr>
              <p:sp>
                <p:nvSpPr>
                  <p:cNvPr id="5095" name="Google Shape;5095;p38"/>
                  <p:cNvSpPr/>
                  <p:nvPr/>
                </p:nvSpPr>
                <p:spPr>
                  <a:xfrm>
                    <a:off x="6387400" y="2645700"/>
                    <a:ext cx="244100" cy="85750"/>
                  </a:xfrm>
                  <a:custGeom>
                    <a:avLst/>
                    <a:gdLst/>
                    <a:ahLst/>
                    <a:cxnLst/>
                    <a:rect l="l" t="t" r="r" b="b"/>
                    <a:pathLst>
                      <a:path w="9764" h="3430" extrusionOk="0">
                        <a:moveTo>
                          <a:pt x="0" y="0"/>
                        </a:moveTo>
                        <a:lnTo>
                          <a:pt x="0" y="3429"/>
                        </a:lnTo>
                        <a:lnTo>
                          <a:pt x="9763" y="3429"/>
                        </a:lnTo>
                        <a:lnTo>
                          <a:pt x="9763" y="0"/>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6" name="Google Shape;5096;p38"/>
                  <p:cNvSpPr/>
                  <p:nvPr/>
                </p:nvSpPr>
                <p:spPr>
                  <a:xfrm>
                    <a:off x="6237975" y="2624550"/>
                    <a:ext cx="244100" cy="127725"/>
                  </a:xfrm>
                  <a:custGeom>
                    <a:avLst/>
                    <a:gdLst/>
                    <a:ahLst/>
                    <a:cxnLst/>
                    <a:rect l="l" t="t" r="r" b="b"/>
                    <a:pathLst>
                      <a:path w="9764" h="5109" extrusionOk="0">
                        <a:moveTo>
                          <a:pt x="0" y="1"/>
                        </a:moveTo>
                        <a:lnTo>
                          <a:pt x="0" y="5109"/>
                        </a:lnTo>
                        <a:lnTo>
                          <a:pt x="9763" y="5109"/>
                        </a:lnTo>
                        <a:lnTo>
                          <a:pt x="9763"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7" name="Google Shape;5097;p38"/>
                  <p:cNvSpPr/>
                  <p:nvPr/>
                </p:nvSpPr>
                <p:spPr>
                  <a:xfrm>
                    <a:off x="5960250" y="2603425"/>
                    <a:ext cx="278350" cy="169975"/>
                  </a:xfrm>
                  <a:custGeom>
                    <a:avLst/>
                    <a:gdLst/>
                    <a:ahLst/>
                    <a:cxnLst/>
                    <a:rect l="l" t="t" r="r" b="b"/>
                    <a:pathLst>
                      <a:path w="11134" h="6799" extrusionOk="0">
                        <a:moveTo>
                          <a:pt x="1" y="1"/>
                        </a:moveTo>
                        <a:lnTo>
                          <a:pt x="1" y="6799"/>
                        </a:lnTo>
                        <a:lnTo>
                          <a:pt x="11133" y="6799"/>
                        </a:lnTo>
                        <a:lnTo>
                          <a:pt x="11133"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8" name="Google Shape;5098;p38"/>
                  <p:cNvSpPr/>
                  <p:nvPr/>
                </p:nvSpPr>
                <p:spPr>
                  <a:xfrm>
                    <a:off x="6629675" y="2640050"/>
                    <a:ext cx="17600" cy="97050"/>
                  </a:xfrm>
                  <a:custGeom>
                    <a:avLst/>
                    <a:gdLst/>
                    <a:ahLst/>
                    <a:cxnLst/>
                    <a:rect l="l" t="t" r="r" b="b"/>
                    <a:pathLst>
                      <a:path w="704" h="3882" extrusionOk="0">
                        <a:moveTo>
                          <a:pt x="299" y="0"/>
                        </a:moveTo>
                        <a:cubicBezTo>
                          <a:pt x="132" y="0"/>
                          <a:pt x="1" y="131"/>
                          <a:pt x="1" y="298"/>
                        </a:cubicBezTo>
                        <a:lnTo>
                          <a:pt x="1" y="3584"/>
                        </a:lnTo>
                        <a:cubicBezTo>
                          <a:pt x="1" y="3750"/>
                          <a:pt x="132" y="3881"/>
                          <a:pt x="299" y="3881"/>
                        </a:cubicBezTo>
                        <a:lnTo>
                          <a:pt x="406" y="3881"/>
                        </a:lnTo>
                        <a:cubicBezTo>
                          <a:pt x="572" y="3881"/>
                          <a:pt x="703" y="3750"/>
                          <a:pt x="703" y="3584"/>
                        </a:cubicBezTo>
                        <a:lnTo>
                          <a:pt x="703" y="298"/>
                        </a:lnTo>
                        <a:cubicBezTo>
                          <a:pt x="703" y="131"/>
                          <a:pt x="572" y="0"/>
                          <a:pt x="40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9" name="Google Shape;5099;p38"/>
                  <p:cNvSpPr/>
                  <p:nvPr/>
                </p:nvSpPr>
                <p:spPr>
                  <a:xfrm>
                    <a:off x="5942400" y="2596275"/>
                    <a:ext cx="25925" cy="184275"/>
                  </a:xfrm>
                  <a:custGeom>
                    <a:avLst/>
                    <a:gdLst/>
                    <a:ahLst/>
                    <a:cxnLst/>
                    <a:rect l="l" t="t" r="r" b="b"/>
                    <a:pathLst>
                      <a:path w="1037" h="7371" extrusionOk="0">
                        <a:moveTo>
                          <a:pt x="298" y="1"/>
                        </a:moveTo>
                        <a:cubicBezTo>
                          <a:pt x="131" y="1"/>
                          <a:pt x="0" y="132"/>
                          <a:pt x="0" y="298"/>
                        </a:cubicBezTo>
                        <a:lnTo>
                          <a:pt x="0" y="7073"/>
                        </a:lnTo>
                        <a:cubicBezTo>
                          <a:pt x="0" y="7240"/>
                          <a:pt x="131" y="7371"/>
                          <a:pt x="298" y="7371"/>
                        </a:cubicBezTo>
                        <a:lnTo>
                          <a:pt x="739" y="7371"/>
                        </a:lnTo>
                        <a:cubicBezTo>
                          <a:pt x="905" y="7371"/>
                          <a:pt x="1036" y="7240"/>
                          <a:pt x="1036" y="7073"/>
                        </a:cubicBezTo>
                        <a:lnTo>
                          <a:pt x="1036" y="298"/>
                        </a:lnTo>
                        <a:cubicBezTo>
                          <a:pt x="1036" y="132"/>
                          <a:pt x="905" y="1"/>
                          <a:pt x="739"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100" name="Google Shape;5100;p38"/>
                <p:cNvGrpSpPr/>
                <p:nvPr/>
              </p:nvGrpSpPr>
              <p:grpSpPr>
                <a:xfrm rot="-5400000">
                  <a:off x="8223425" y="1850565"/>
                  <a:ext cx="1143448" cy="298931"/>
                  <a:chOff x="5942400" y="2596275"/>
                  <a:chExt cx="704875" cy="184275"/>
                </a:xfrm>
              </p:grpSpPr>
              <p:sp>
                <p:nvSpPr>
                  <p:cNvPr id="5101" name="Google Shape;5101;p38"/>
                  <p:cNvSpPr/>
                  <p:nvPr/>
                </p:nvSpPr>
                <p:spPr>
                  <a:xfrm>
                    <a:off x="6387400" y="2645700"/>
                    <a:ext cx="244100" cy="85750"/>
                  </a:xfrm>
                  <a:custGeom>
                    <a:avLst/>
                    <a:gdLst/>
                    <a:ahLst/>
                    <a:cxnLst/>
                    <a:rect l="l" t="t" r="r" b="b"/>
                    <a:pathLst>
                      <a:path w="9764" h="3430" extrusionOk="0">
                        <a:moveTo>
                          <a:pt x="0" y="0"/>
                        </a:moveTo>
                        <a:lnTo>
                          <a:pt x="0" y="3429"/>
                        </a:lnTo>
                        <a:lnTo>
                          <a:pt x="9763" y="3429"/>
                        </a:lnTo>
                        <a:lnTo>
                          <a:pt x="9763" y="0"/>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2" name="Google Shape;5102;p38"/>
                  <p:cNvSpPr/>
                  <p:nvPr/>
                </p:nvSpPr>
                <p:spPr>
                  <a:xfrm>
                    <a:off x="6237975" y="2624550"/>
                    <a:ext cx="244100" cy="127725"/>
                  </a:xfrm>
                  <a:custGeom>
                    <a:avLst/>
                    <a:gdLst/>
                    <a:ahLst/>
                    <a:cxnLst/>
                    <a:rect l="l" t="t" r="r" b="b"/>
                    <a:pathLst>
                      <a:path w="9764" h="5109" extrusionOk="0">
                        <a:moveTo>
                          <a:pt x="0" y="1"/>
                        </a:moveTo>
                        <a:lnTo>
                          <a:pt x="0" y="5109"/>
                        </a:lnTo>
                        <a:lnTo>
                          <a:pt x="9763" y="5109"/>
                        </a:lnTo>
                        <a:lnTo>
                          <a:pt x="9763"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3" name="Google Shape;5103;p38"/>
                  <p:cNvSpPr/>
                  <p:nvPr/>
                </p:nvSpPr>
                <p:spPr>
                  <a:xfrm>
                    <a:off x="5960250" y="2603425"/>
                    <a:ext cx="278350" cy="169975"/>
                  </a:xfrm>
                  <a:custGeom>
                    <a:avLst/>
                    <a:gdLst/>
                    <a:ahLst/>
                    <a:cxnLst/>
                    <a:rect l="l" t="t" r="r" b="b"/>
                    <a:pathLst>
                      <a:path w="11134" h="6799" extrusionOk="0">
                        <a:moveTo>
                          <a:pt x="1" y="1"/>
                        </a:moveTo>
                        <a:lnTo>
                          <a:pt x="1" y="6799"/>
                        </a:lnTo>
                        <a:lnTo>
                          <a:pt x="11133" y="6799"/>
                        </a:lnTo>
                        <a:lnTo>
                          <a:pt x="11133"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4" name="Google Shape;5104;p38"/>
                  <p:cNvSpPr/>
                  <p:nvPr/>
                </p:nvSpPr>
                <p:spPr>
                  <a:xfrm>
                    <a:off x="6629675" y="2640050"/>
                    <a:ext cx="17600" cy="97050"/>
                  </a:xfrm>
                  <a:custGeom>
                    <a:avLst/>
                    <a:gdLst/>
                    <a:ahLst/>
                    <a:cxnLst/>
                    <a:rect l="l" t="t" r="r" b="b"/>
                    <a:pathLst>
                      <a:path w="704" h="3882" extrusionOk="0">
                        <a:moveTo>
                          <a:pt x="299" y="0"/>
                        </a:moveTo>
                        <a:cubicBezTo>
                          <a:pt x="132" y="0"/>
                          <a:pt x="1" y="131"/>
                          <a:pt x="1" y="298"/>
                        </a:cubicBezTo>
                        <a:lnTo>
                          <a:pt x="1" y="3584"/>
                        </a:lnTo>
                        <a:cubicBezTo>
                          <a:pt x="1" y="3750"/>
                          <a:pt x="132" y="3881"/>
                          <a:pt x="299" y="3881"/>
                        </a:cubicBezTo>
                        <a:lnTo>
                          <a:pt x="406" y="3881"/>
                        </a:lnTo>
                        <a:cubicBezTo>
                          <a:pt x="572" y="3881"/>
                          <a:pt x="703" y="3750"/>
                          <a:pt x="703" y="3584"/>
                        </a:cubicBezTo>
                        <a:lnTo>
                          <a:pt x="703" y="298"/>
                        </a:lnTo>
                        <a:cubicBezTo>
                          <a:pt x="703" y="131"/>
                          <a:pt x="572" y="0"/>
                          <a:pt x="40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5" name="Google Shape;5105;p38"/>
                  <p:cNvSpPr/>
                  <p:nvPr/>
                </p:nvSpPr>
                <p:spPr>
                  <a:xfrm>
                    <a:off x="5942400" y="2596275"/>
                    <a:ext cx="25925" cy="184275"/>
                  </a:xfrm>
                  <a:custGeom>
                    <a:avLst/>
                    <a:gdLst/>
                    <a:ahLst/>
                    <a:cxnLst/>
                    <a:rect l="l" t="t" r="r" b="b"/>
                    <a:pathLst>
                      <a:path w="1037" h="7371" extrusionOk="0">
                        <a:moveTo>
                          <a:pt x="298" y="1"/>
                        </a:moveTo>
                        <a:cubicBezTo>
                          <a:pt x="131" y="1"/>
                          <a:pt x="0" y="132"/>
                          <a:pt x="0" y="298"/>
                        </a:cubicBezTo>
                        <a:lnTo>
                          <a:pt x="0" y="7073"/>
                        </a:lnTo>
                        <a:cubicBezTo>
                          <a:pt x="0" y="7240"/>
                          <a:pt x="131" y="7371"/>
                          <a:pt x="298" y="7371"/>
                        </a:cubicBezTo>
                        <a:lnTo>
                          <a:pt x="739" y="7371"/>
                        </a:lnTo>
                        <a:cubicBezTo>
                          <a:pt x="905" y="7371"/>
                          <a:pt x="1036" y="7240"/>
                          <a:pt x="1036" y="7073"/>
                        </a:cubicBezTo>
                        <a:lnTo>
                          <a:pt x="1036" y="298"/>
                        </a:lnTo>
                        <a:cubicBezTo>
                          <a:pt x="1036" y="132"/>
                          <a:pt x="905" y="1"/>
                          <a:pt x="739"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nvGrpSpPr>
            <p:cNvPr id="5106" name="Google Shape;5106;p38"/>
            <p:cNvGrpSpPr/>
            <p:nvPr/>
          </p:nvGrpSpPr>
          <p:grpSpPr>
            <a:xfrm flipH="1">
              <a:off x="-242106" y="1022076"/>
              <a:ext cx="9502205" cy="2984940"/>
              <a:chOff x="-60906" y="1022076"/>
              <a:chExt cx="9502205" cy="2984940"/>
            </a:xfrm>
          </p:grpSpPr>
          <p:sp>
            <p:nvSpPr>
              <p:cNvPr id="5107" name="Google Shape;5107;p38"/>
              <p:cNvSpPr/>
              <p:nvPr/>
            </p:nvSpPr>
            <p:spPr>
              <a:xfrm>
                <a:off x="923825" y="1022076"/>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8" name="Google Shape;5108;p38"/>
              <p:cNvSpPr/>
              <p:nvPr/>
            </p:nvSpPr>
            <p:spPr>
              <a:xfrm>
                <a:off x="7530649" y="31567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9" name="Google Shape;5109;p38"/>
              <p:cNvSpPr/>
              <p:nvPr/>
            </p:nvSpPr>
            <p:spPr>
              <a:xfrm>
                <a:off x="-60906" y="37113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235017255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ackground 1">
  <p:cSld name="1_Background 1">
    <p:spTree>
      <p:nvGrpSpPr>
        <p:cNvPr id="1" name="Shape 5037"/>
        <p:cNvGrpSpPr/>
        <p:nvPr/>
      </p:nvGrpSpPr>
      <p:grpSpPr>
        <a:xfrm>
          <a:off x="0" y="0"/>
          <a:ext cx="0" cy="0"/>
          <a:chOff x="0" y="0"/>
          <a:chExt cx="0" cy="0"/>
        </a:xfrm>
      </p:grpSpPr>
      <p:grpSp>
        <p:nvGrpSpPr>
          <p:cNvPr id="5038" name="Google Shape;5038;p38"/>
          <p:cNvGrpSpPr/>
          <p:nvPr/>
        </p:nvGrpSpPr>
        <p:grpSpPr>
          <a:xfrm>
            <a:off x="-998784" y="-745343"/>
            <a:ext cx="13978640" cy="6088029"/>
            <a:chOff x="-749088" y="-559007"/>
            <a:chExt cx="10483980" cy="4566022"/>
          </a:xfrm>
        </p:grpSpPr>
        <p:grpSp>
          <p:nvGrpSpPr>
            <p:cNvPr id="5039" name="Google Shape;5039;p38"/>
            <p:cNvGrpSpPr/>
            <p:nvPr/>
          </p:nvGrpSpPr>
          <p:grpSpPr>
            <a:xfrm>
              <a:off x="-749088" y="-559007"/>
              <a:ext cx="10483980" cy="3130761"/>
              <a:chOff x="-749088" y="-559007"/>
              <a:chExt cx="10483980" cy="3130761"/>
            </a:xfrm>
          </p:grpSpPr>
          <p:grpSp>
            <p:nvGrpSpPr>
              <p:cNvPr id="5040" name="Google Shape;5040;p38"/>
              <p:cNvGrpSpPr/>
              <p:nvPr/>
            </p:nvGrpSpPr>
            <p:grpSpPr>
              <a:xfrm>
                <a:off x="-749088" y="-559007"/>
                <a:ext cx="10483980" cy="2225136"/>
                <a:chOff x="-749088" y="-559007"/>
                <a:chExt cx="10483980" cy="2225136"/>
              </a:xfrm>
            </p:grpSpPr>
            <p:grpSp>
              <p:nvGrpSpPr>
                <p:cNvPr id="5041" name="Google Shape;5041;p38"/>
                <p:cNvGrpSpPr/>
                <p:nvPr/>
              </p:nvGrpSpPr>
              <p:grpSpPr>
                <a:xfrm rot="3413495">
                  <a:off x="-666447" y="-31229"/>
                  <a:ext cx="1844242" cy="1196402"/>
                  <a:chOff x="5966825" y="3635467"/>
                  <a:chExt cx="1844327" cy="1196457"/>
                </a:xfrm>
              </p:grpSpPr>
              <p:sp>
                <p:nvSpPr>
                  <p:cNvPr id="5042" name="Google Shape;5042;p38"/>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3" name="Google Shape;5043;p38"/>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4" name="Google Shape;5044;p38"/>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5" name="Google Shape;5045;p38"/>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6" name="Google Shape;5046;p38"/>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7" name="Google Shape;5047;p38"/>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8" name="Google Shape;5048;p38"/>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9" name="Google Shape;5049;p38"/>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0" name="Google Shape;5050;p38"/>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1" name="Google Shape;5051;p38"/>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2" name="Google Shape;5052;p38"/>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3" name="Google Shape;5053;p38"/>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4" name="Google Shape;5054;p38"/>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5" name="Google Shape;5055;p38"/>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6" name="Google Shape;5056;p38"/>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7" name="Google Shape;5057;p38"/>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8" name="Google Shape;5058;p38"/>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9" name="Google Shape;5059;p38"/>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0" name="Google Shape;5060;p38"/>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1" name="Google Shape;5061;p38"/>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2" name="Google Shape;5062;p38"/>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3" name="Google Shape;5063;p38"/>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4" name="Google Shape;5064;p38"/>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5" name="Google Shape;5065;p38"/>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6" name="Google Shape;5066;p38"/>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067" name="Google Shape;5067;p38"/>
                <p:cNvGrpSpPr/>
                <p:nvPr/>
              </p:nvGrpSpPr>
              <p:grpSpPr>
                <a:xfrm rot="3854374">
                  <a:off x="7875706" y="14542"/>
                  <a:ext cx="1932792" cy="1049913"/>
                  <a:chOff x="6572441" y="3068152"/>
                  <a:chExt cx="1932833" cy="1049935"/>
                </a:xfrm>
              </p:grpSpPr>
              <p:sp>
                <p:nvSpPr>
                  <p:cNvPr id="5068" name="Google Shape;5068;p3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9" name="Google Shape;5069;p3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0" name="Google Shape;5070;p3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1" name="Google Shape;5071;p3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2" name="Google Shape;5072;p3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3" name="Google Shape;5073;p3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4" name="Google Shape;5074;p3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5" name="Google Shape;5075;p3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6" name="Google Shape;5076;p3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7" name="Google Shape;5077;p3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8" name="Google Shape;5078;p3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9" name="Google Shape;5079;p3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0" name="Google Shape;5080;p3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1" name="Google Shape;5081;p3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2" name="Google Shape;5082;p3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3" name="Google Shape;5083;p3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4" name="Google Shape;5084;p3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5" name="Google Shape;5085;p3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6" name="Google Shape;5086;p3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7" name="Google Shape;5087;p3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8" name="Google Shape;5088;p3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9" name="Google Shape;5089;p3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0" name="Google Shape;5090;p3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1" name="Google Shape;5091;p3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2" name="Google Shape;5092;p3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5093" name="Google Shape;5093;p38"/>
              <p:cNvGrpSpPr/>
              <p:nvPr/>
            </p:nvGrpSpPr>
            <p:grpSpPr>
              <a:xfrm>
                <a:off x="159033" y="1428306"/>
                <a:ext cx="8785581" cy="1143448"/>
                <a:chOff x="159033" y="1428306"/>
                <a:chExt cx="8785581" cy="1143448"/>
              </a:xfrm>
            </p:grpSpPr>
            <p:grpSp>
              <p:nvGrpSpPr>
                <p:cNvPr id="5094" name="Google Shape;5094;p38"/>
                <p:cNvGrpSpPr/>
                <p:nvPr/>
              </p:nvGrpSpPr>
              <p:grpSpPr>
                <a:xfrm rot="-5400000">
                  <a:off x="-263225" y="1850565"/>
                  <a:ext cx="1143448" cy="298931"/>
                  <a:chOff x="5942400" y="2596275"/>
                  <a:chExt cx="704875" cy="184275"/>
                </a:xfrm>
              </p:grpSpPr>
              <p:sp>
                <p:nvSpPr>
                  <p:cNvPr id="5095" name="Google Shape;5095;p38"/>
                  <p:cNvSpPr/>
                  <p:nvPr/>
                </p:nvSpPr>
                <p:spPr>
                  <a:xfrm>
                    <a:off x="6387400" y="2645700"/>
                    <a:ext cx="244100" cy="85750"/>
                  </a:xfrm>
                  <a:custGeom>
                    <a:avLst/>
                    <a:gdLst/>
                    <a:ahLst/>
                    <a:cxnLst/>
                    <a:rect l="l" t="t" r="r" b="b"/>
                    <a:pathLst>
                      <a:path w="9764" h="3430" extrusionOk="0">
                        <a:moveTo>
                          <a:pt x="0" y="0"/>
                        </a:moveTo>
                        <a:lnTo>
                          <a:pt x="0" y="3429"/>
                        </a:lnTo>
                        <a:lnTo>
                          <a:pt x="9763" y="3429"/>
                        </a:lnTo>
                        <a:lnTo>
                          <a:pt x="9763" y="0"/>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6" name="Google Shape;5096;p38"/>
                  <p:cNvSpPr/>
                  <p:nvPr/>
                </p:nvSpPr>
                <p:spPr>
                  <a:xfrm>
                    <a:off x="6237975" y="2624550"/>
                    <a:ext cx="244100" cy="127725"/>
                  </a:xfrm>
                  <a:custGeom>
                    <a:avLst/>
                    <a:gdLst/>
                    <a:ahLst/>
                    <a:cxnLst/>
                    <a:rect l="l" t="t" r="r" b="b"/>
                    <a:pathLst>
                      <a:path w="9764" h="5109" extrusionOk="0">
                        <a:moveTo>
                          <a:pt x="0" y="1"/>
                        </a:moveTo>
                        <a:lnTo>
                          <a:pt x="0" y="5109"/>
                        </a:lnTo>
                        <a:lnTo>
                          <a:pt x="9763" y="5109"/>
                        </a:lnTo>
                        <a:lnTo>
                          <a:pt x="9763"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7" name="Google Shape;5097;p38"/>
                  <p:cNvSpPr/>
                  <p:nvPr/>
                </p:nvSpPr>
                <p:spPr>
                  <a:xfrm>
                    <a:off x="5960250" y="2603425"/>
                    <a:ext cx="278350" cy="169975"/>
                  </a:xfrm>
                  <a:custGeom>
                    <a:avLst/>
                    <a:gdLst/>
                    <a:ahLst/>
                    <a:cxnLst/>
                    <a:rect l="l" t="t" r="r" b="b"/>
                    <a:pathLst>
                      <a:path w="11134" h="6799" extrusionOk="0">
                        <a:moveTo>
                          <a:pt x="1" y="1"/>
                        </a:moveTo>
                        <a:lnTo>
                          <a:pt x="1" y="6799"/>
                        </a:lnTo>
                        <a:lnTo>
                          <a:pt x="11133" y="6799"/>
                        </a:lnTo>
                        <a:lnTo>
                          <a:pt x="11133"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8" name="Google Shape;5098;p38"/>
                  <p:cNvSpPr/>
                  <p:nvPr/>
                </p:nvSpPr>
                <p:spPr>
                  <a:xfrm>
                    <a:off x="6629675" y="2640050"/>
                    <a:ext cx="17600" cy="97050"/>
                  </a:xfrm>
                  <a:custGeom>
                    <a:avLst/>
                    <a:gdLst/>
                    <a:ahLst/>
                    <a:cxnLst/>
                    <a:rect l="l" t="t" r="r" b="b"/>
                    <a:pathLst>
                      <a:path w="704" h="3882" extrusionOk="0">
                        <a:moveTo>
                          <a:pt x="299" y="0"/>
                        </a:moveTo>
                        <a:cubicBezTo>
                          <a:pt x="132" y="0"/>
                          <a:pt x="1" y="131"/>
                          <a:pt x="1" y="298"/>
                        </a:cubicBezTo>
                        <a:lnTo>
                          <a:pt x="1" y="3584"/>
                        </a:lnTo>
                        <a:cubicBezTo>
                          <a:pt x="1" y="3750"/>
                          <a:pt x="132" y="3881"/>
                          <a:pt x="299" y="3881"/>
                        </a:cubicBezTo>
                        <a:lnTo>
                          <a:pt x="406" y="3881"/>
                        </a:lnTo>
                        <a:cubicBezTo>
                          <a:pt x="572" y="3881"/>
                          <a:pt x="703" y="3750"/>
                          <a:pt x="703" y="3584"/>
                        </a:cubicBezTo>
                        <a:lnTo>
                          <a:pt x="703" y="298"/>
                        </a:lnTo>
                        <a:cubicBezTo>
                          <a:pt x="703" y="131"/>
                          <a:pt x="572" y="0"/>
                          <a:pt x="40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9" name="Google Shape;5099;p38"/>
                  <p:cNvSpPr/>
                  <p:nvPr/>
                </p:nvSpPr>
                <p:spPr>
                  <a:xfrm>
                    <a:off x="5942400" y="2596275"/>
                    <a:ext cx="25925" cy="184275"/>
                  </a:xfrm>
                  <a:custGeom>
                    <a:avLst/>
                    <a:gdLst/>
                    <a:ahLst/>
                    <a:cxnLst/>
                    <a:rect l="l" t="t" r="r" b="b"/>
                    <a:pathLst>
                      <a:path w="1037" h="7371" extrusionOk="0">
                        <a:moveTo>
                          <a:pt x="298" y="1"/>
                        </a:moveTo>
                        <a:cubicBezTo>
                          <a:pt x="131" y="1"/>
                          <a:pt x="0" y="132"/>
                          <a:pt x="0" y="298"/>
                        </a:cubicBezTo>
                        <a:lnTo>
                          <a:pt x="0" y="7073"/>
                        </a:lnTo>
                        <a:cubicBezTo>
                          <a:pt x="0" y="7240"/>
                          <a:pt x="131" y="7371"/>
                          <a:pt x="298" y="7371"/>
                        </a:cubicBezTo>
                        <a:lnTo>
                          <a:pt x="739" y="7371"/>
                        </a:lnTo>
                        <a:cubicBezTo>
                          <a:pt x="905" y="7371"/>
                          <a:pt x="1036" y="7240"/>
                          <a:pt x="1036" y="7073"/>
                        </a:cubicBezTo>
                        <a:lnTo>
                          <a:pt x="1036" y="298"/>
                        </a:lnTo>
                        <a:cubicBezTo>
                          <a:pt x="1036" y="132"/>
                          <a:pt x="905" y="1"/>
                          <a:pt x="739"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100" name="Google Shape;5100;p38"/>
                <p:cNvGrpSpPr/>
                <p:nvPr/>
              </p:nvGrpSpPr>
              <p:grpSpPr>
                <a:xfrm rot="-5400000">
                  <a:off x="8223425" y="1850565"/>
                  <a:ext cx="1143448" cy="298931"/>
                  <a:chOff x="5942400" y="2596275"/>
                  <a:chExt cx="704875" cy="184275"/>
                </a:xfrm>
              </p:grpSpPr>
              <p:sp>
                <p:nvSpPr>
                  <p:cNvPr id="5101" name="Google Shape;5101;p38"/>
                  <p:cNvSpPr/>
                  <p:nvPr/>
                </p:nvSpPr>
                <p:spPr>
                  <a:xfrm>
                    <a:off x="6387400" y="2645700"/>
                    <a:ext cx="244100" cy="85750"/>
                  </a:xfrm>
                  <a:custGeom>
                    <a:avLst/>
                    <a:gdLst/>
                    <a:ahLst/>
                    <a:cxnLst/>
                    <a:rect l="l" t="t" r="r" b="b"/>
                    <a:pathLst>
                      <a:path w="9764" h="3430" extrusionOk="0">
                        <a:moveTo>
                          <a:pt x="0" y="0"/>
                        </a:moveTo>
                        <a:lnTo>
                          <a:pt x="0" y="3429"/>
                        </a:lnTo>
                        <a:lnTo>
                          <a:pt x="9763" y="3429"/>
                        </a:lnTo>
                        <a:lnTo>
                          <a:pt x="9763" y="0"/>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2" name="Google Shape;5102;p38"/>
                  <p:cNvSpPr/>
                  <p:nvPr/>
                </p:nvSpPr>
                <p:spPr>
                  <a:xfrm>
                    <a:off x="6237975" y="2624550"/>
                    <a:ext cx="244100" cy="127725"/>
                  </a:xfrm>
                  <a:custGeom>
                    <a:avLst/>
                    <a:gdLst/>
                    <a:ahLst/>
                    <a:cxnLst/>
                    <a:rect l="l" t="t" r="r" b="b"/>
                    <a:pathLst>
                      <a:path w="9764" h="5109" extrusionOk="0">
                        <a:moveTo>
                          <a:pt x="0" y="1"/>
                        </a:moveTo>
                        <a:lnTo>
                          <a:pt x="0" y="5109"/>
                        </a:lnTo>
                        <a:lnTo>
                          <a:pt x="9763" y="5109"/>
                        </a:lnTo>
                        <a:lnTo>
                          <a:pt x="9763"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3" name="Google Shape;5103;p38"/>
                  <p:cNvSpPr/>
                  <p:nvPr/>
                </p:nvSpPr>
                <p:spPr>
                  <a:xfrm>
                    <a:off x="5960250" y="2603425"/>
                    <a:ext cx="278350" cy="169975"/>
                  </a:xfrm>
                  <a:custGeom>
                    <a:avLst/>
                    <a:gdLst/>
                    <a:ahLst/>
                    <a:cxnLst/>
                    <a:rect l="l" t="t" r="r" b="b"/>
                    <a:pathLst>
                      <a:path w="11134" h="6799" extrusionOk="0">
                        <a:moveTo>
                          <a:pt x="1" y="1"/>
                        </a:moveTo>
                        <a:lnTo>
                          <a:pt x="1" y="6799"/>
                        </a:lnTo>
                        <a:lnTo>
                          <a:pt x="11133" y="6799"/>
                        </a:lnTo>
                        <a:lnTo>
                          <a:pt x="11133"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4" name="Google Shape;5104;p38"/>
                  <p:cNvSpPr/>
                  <p:nvPr/>
                </p:nvSpPr>
                <p:spPr>
                  <a:xfrm>
                    <a:off x="6629675" y="2640050"/>
                    <a:ext cx="17600" cy="97050"/>
                  </a:xfrm>
                  <a:custGeom>
                    <a:avLst/>
                    <a:gdLst/>
                    <a:ahLst/>
                    <a:cxnLst/>
                    <a:rect l="l" t="t" r="r" b="b"/>
                    <a:pathLst>
                      <a:path w="704" h="3882" extrusionOk="0">
                        <a:moveTo>
                          <a:pt x="299" y="0"/>
                        </a:moveTo>
                        <a:cubicBezTo>
                          <a:pt x="132" y="0"/>
                          <a:pt x="1" y="131"/>
                          <a:pt x="1" y="298"/>
                        </a:cubicBezTo>
                        <a:lnTo>
                          <a:pt x="1" y="3584"/>
                        </a:lnTo>
                        <a:cubicBezTo>
                          <a:pt x="1" y="3750"/>
                          <a:pt x="132" y="3881"/>
                          <a:pt x="299" y="3881"/>
                        </a:cubicBezTo>
                        <a:lnTo>
                          <a:pt x="406" y="3881"/>
                        </a:lnTo>
                        <a:cubicBezTo>
                          <a:pt x="572" y="3881"/>
                          <a:pt x="703" y="3750"/>
                          <a:pt x="703" y="3584"/>
                        </a:cubicBezTo>
                        <a:lnTo>
                          <a:pt x="703" y="298"/>
                        </a:lnTo>
                        <a:cubicBezTo>
                          <a:pt x="703" y="131"/>
                          <a:pt x="572" y="0"/>
                          <a:pt x="40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5" name="Google Shape;5105;p38"/>
                  <p:cNvSpPr/>
                  <p:nvPr/>
                </p:nvSpPr>
                <p:spPr>
                  <a:xfrm>
                    <a:off x="5942400" y="2596275"/>
                    <a:ext cx="25925" cy="184275"/>
                  </a:xfrm>
                  <a:custGeom>
                    <a:avLst/>
                    <a:gdLst/>
                    <a:ahLst/>
                    <a:cxnLst/>
                    <a:rect l="l" t="t" r="r" b="b"/>
                    <a:pathLst>
                      <a:path w="1037" h="7371" extrusionOk="0">
                        <a:moveTo>
                          <a:pt x="298" y="1"/>
                        </a:moveTo>
                        <a:cubicBezTo>
                          <a:pt x="131" y="1"/>
                          <a:pt x="0" y="132"/>
                          <a:pt x="0" y="298"/>
                        </a:cubicBezTo>
                        <a:lnTo>
                          <a:pt x="0" y="7073"/>
                        </a:lnTo>
                        <a:cubicBezTo>
                          <a:pt x="0" y="7240"/>
                          <a:pt x="131" y="7371"/>
                          <a:pt x="298" y="7371"/>
                        </a:cubicBezTo>
                        <a:lnTo>
                          <a:pt x="739" y="7371"/>
                        </a:lnTo>
                        <a:cubicBezTo>
                          <a:pt x="905" y="7371"/>
                          <a:pt x="1036" y="7240"/>
                          <a:pt x="1036" y="7073"/>
                        </a:cubicBezTo>
                        <a:lnTo>
                          <a:pt x="1036" y="298"/>
                        </a:lnTo>
                        <a:cubicBezTo>
                          <a:pt x="1036" y="132"/>
                          <a:pt x="905" y="1"/>
                          <a:pt x="739"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nvGrpSpPr>
            <p:cNvPr id="5106" name="Google Shape;5106;p38"/>
            <p:cNvGrpSpPr/>
            <p:nvPr/>
          </p:nvGrpSpPr>
          <p:grpSpPr>
            <a:xfrm flipH="1">
              <a:off x="-242106" y="1022076"/>
              <a:ext cx="9502205" cy="2984940"/>
              <a:chOff x="-60906" y="1022076"/>
              <a:chExt cx="9502205" cy="2984940"/>
            </a:xfrm>
          </p:grpSpPr>
          <p:sp>
            <p:nvSpPr>
              <p:cNvPr id="5107" name="Google Shape;5107;p38"/>
              <p:cNvSpPr/>
              <p:nvPr/>
            </p:nvSpPr>
            <p:spPr>
              <a:xfrm>
                <a:off x="923825" y="1022076"/>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8" name="Google Shape;5108;p38"/>
              <p:cNvSpPr/>
              <p:nvPr/>
            </p:nvSpPr>
            <p:spPr>
              <a:xfrm>
                <a:off x="7530649" y="31567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9" name="Google Shape;5109;p38"/>
              <p:cNvSpPr/>
              <p:nvPr/>
            </p:nvSpPr>
            <p:spPr>
              <a:xfrm>
                <a:off x="-60906" y="37113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277860683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5110"/>
        <p:cNvGrpSpPr/>
        <p:nvPr/>
      </p:nvGrpSpPr>
      <p:grpSpPr>
        <a:xfrm>
          <a:off x="0" y="0"/>
          <a:ext cx="0" cy="0"/>
          <a:chOff x="0" y="0"/>
          <a:chExt cx="0" cy="0"/>
        </a:xfrm>
      </p:grpSpPr>
      <p:grpSp>
        <p:nvGrpSpPr>
          <p:cNvPr id="5111" name="Google Shape;5111;p39"/>
          <p:cNvGrpSpPr/>
          <p:nvPr/>
        </p:nvGrpSpPr>
        <p:grpSpPr>
          <a:xfrm>
            <a:off x="-568943" y="752403"/>
            <a:ext cx="13845864" cy="6774313"/>
            <a:chOff x="-426707" y="564301"/>
            <a:chExt cx="10384398" cy="5080735"/>
          </a:xfrm>
        </p:grpSpPr>
        <p:grpSp>
          <p:nvGrpSpPr>
            <p:cNvPr id="5112" name="Google Shape;5112;p39"/>
            <p:cNvGrpSpPr/>
            <p:nvPr/>
          </p:nvGrpSpPr>
          <p:grpSpPr>
            <a:xfrm>
              <a:off x="-426707" y="3831861"/>
              <a:ext cx="10384398" cy="1813175"/>
              <a:chOff x="-91357" y="3729561"/>
              <a:chExt cx="10384398" cy="1813175"/>
            </a:xfrm>
          </p:grpSpPr>
          <p:grpSp>
            <p:nvGrpSpPr>
              <p:cNvPr id="5113" name="Google Shape;5113;p39"/>
              <p:cNvGrpSpPr/>
              <p:nvPr/>
            </p:nvGrpSpPr>
            <p:grpSpPr>
              <a:xfrm rot="-1620964">
                <a:off x="41637" y="4111227"/>
                <a:ext cx="1932661" cy="1049842"/>
                <a:chOff x="6572441" y="3068152"/>
                <a:chExt cx="1932833" cy="1049935"/>
              </a:xfrm>
            </p:grpSpPr>
            <p:sp>
              <p:nvSpPr>
                <p:cNvPr id="5114" name="Google Shape;5114;p3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5" name="Google Shape;5115;p3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6" name="Google Shape;5116;p3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7" name="Google Shape;5117;p3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8" name="Google Shape;5118;p3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9" name="Google Shape;5119;p3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0" name="Google Shape;5120;p3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1" name="Google Shape;5121;p3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2" name="Google Shape;5122;p3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3" name="Google Shape;5123;p3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4" name="Google Shape;5124;p3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5" name="Google Shape;5125;p3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6" name="Google Shape;5126;p3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7" name="Google Shape;5127;p3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8" name="Google Shape;5128;p3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9" name="Google Shape;5129;p3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0" name="Google Shape;5130;p3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1" name="Google Shape;5131;p3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2" name="Google Shape;5132;p3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3" name="Google Shape;5133;p3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4" name="Google Shape;5134;p3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5" name="Google Shape;5135;p3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6" name="Google Shape;5136;p3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7" name="Google Shape;5137;p3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8" name="Google Shape;5138;p3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139" name="Google Shape;5139;p39"/>
              <p:cNvGrpSpPr/>
              <p:nvPr/>
            </p:nvGrpSpPr>
            <p:grpSpPr>
              <a:xfrm rot="-1620964">
                <a:off x="2102587" y="4111227"/>
                <a:ext cx="1932661" cy="1049842"/>
                <a:chOff x="6572441" y="3068152"/>
                <a:chExt cx="1932833" cy="1049935"/>
              </a:xfrm>
            </p:grpSpPr>
            <p:sp>
              <p:nvSpPr>
                <p:cNvPr id="5140" name="Google Shape;5140;p3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1" name="Google Shape;5141;p3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2" name="Google Shape;5142;p3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3" name="Google Shape;5143;p3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4" name="Google Shape;5144;p3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5" name="Google Shape;5145;p3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6" name="Google Shape;5146;p3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7" name="Google Shape;5147;p3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8" name="Google Shape;5148;p3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9" name="Google Shape;5149;p3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0" name="Google Shape;5150;p3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1" name="Google Shape;5151;p3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2" name="Google Shape;5152;p3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3" name="Google Shape;5153;p3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4" name="Google Shape;5154;p3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5" name="Google Shape;5155;p3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6" name="Google Shape;5156;p3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7" name="Google Shape;5157;p3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8" name="Google Shape;5158;p3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9" name="Google Shape;5159;p3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0" name="Google Shape;5160;p3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1" name="Google Shape;5161;p3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2" name="Google Shape;5162;p3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3" name="Google Shape;5163;p3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4" name="Google Shape;5164;p3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165" name="Google Shape;5165;p39"/>
              <p:cNvGrpSpPr/>
              <p:nvPr/>
            </p:nvGrpSpPr>
            <p:grpSpPr>
              <a:xfrm rot="-1620964">
                <a:off x="4134512" y="4111227"/>
                <a:ext cx="1932661" cy="1049842"/>
                <a:chOff x="6572441" y="3068152"/>
                <a:chExt cx="1932833" cy="1049935"/>
              </a:xfrm>
            </p:grpSpPr>
            <p:sp>
              <p:nvSpPr>
                <p:cNvPr id="5166" name="Google Shape;5166;p3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7" name="Google Shape;5167;p3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8" name="Google Shape;5168;p3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9" name="Google Shape;5169;p3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0" name="Google Shape;5170;p3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1" name="Google Shape;5171;p3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2" name="Google Shape;5172;p3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3" name="Google Shape;5173;p3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4" name="Google Shape;5174;p3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5" name="Google Shape;5175;p3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6" name="Google Shape;5176;p3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7" name="Google Shape;5177;p3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8" name="Google Shape;5178;p3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9" name="Google Shape;5179;p3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0" name="Google Shape;5180;p3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1" name="Google Shape;5181;p3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2" name="Google Shape;5182;p3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3" name="Google Shape;5183;p3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4" name="Google Shape;5184;p3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5" name="Google Shape;5185;p3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6" name="Google Shape;5186;p3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7" name="Google Shape;5187;p3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8" name="Google Shape;5188;p3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9" name="Google Shape;5189;p3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0" name="Google Shape;5190;p3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191" name="Google Shape;5191;p39"/>
              <p:cNvGrpSpPr/>
              <p:nvPr/>
            </p:nvGrpSpPr>
            <p:grpSpPr>
              <a:xfrm rot="-1620964">
                <a:off x="6177912" y="4111227"/>
                <a:ext cx="1932661" cy="1049842"/>
                <a:chOff x="6572441" y="3068152"/>
                <a:chExt cx="1932833" cy="1049935"/>
              </a:xfrm>
            </p:grpSpPr>
            <p:sp>
              <p:nvSpPr>
                <p:cNvPr id="5192" name="Google Shape;5192;p3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3" name="Google Shape;5193;p3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4" name="Google Shape;5194;p3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5" name="Google Shape;5195;p3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6" name="Google Shape;5196;p3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7" name="Google Shape;5197;p3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8" name="Google Shape;5198;p3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9" name="Google Shape;5199;p3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0" name="Google Shape;5200;p3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1" name="Google Shape;5201;p3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2" name="Google Shape;5202;p3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3" name="Google Shape;5203;p3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4" name="Google Shape;5204;p3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5" name="Google Shape;5205;p3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6" name="Google Shape;5206;p3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7" name="Google Shape;5207;p3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8" name="Google Shape;5208;p3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9" name="Google Shape;5209;p3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0" name="Google Shape;5210;p3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1" name="Google Shape;5211;p3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2" name="Google Shape;5212;p3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3" name="Google Shape;5213;p3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4" name="Google Shape;5214;p3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5" name="Google Shape;5215;p3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6" name="Google Shape;5216;p3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217" name="Google Shape;5217;p39"/>
              <p:cNvGrpSpPr/>
              <p:nvPr/>
            </p:nvGrpSpPr>
            <p:grpSpPr>
              <a:xfrm rot="-1620964">
                <a:off x="8227387" y="4111227"/>
                <a:ext cx="1932661" cy="1049842"/>
                <a:chOff x="6572441" y="3068152"/>
                <a:chExt cx="1932833" cy="1049935"/>
              </a:xfrm>
            </p:grpSpPr>
            <p:sp>
              <p:nvSpPr>
                <p:cNvPr id="5218" name="Google Shape;5218;p3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9" name="Google Shape;5219;p3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0" name="Google Shape;5220;p3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1" name="Google Shape;5221;p3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2" name="Google Shape;5222;p3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3" name="Google Shape;5223;p3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4" name="Google Shape;5224;p3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5" name="Google Shape;5225;p3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6" name="Google Shape;5226;p3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7" name="Google Shape;5227;p3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8" name="Google Shape;5228;p3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9" name="Google Shape;5229;p3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0" name="Google Shape;5230;p3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1" name="Google Shape;5231;p3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2" name="Google Shape;5232;p3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3" name="Google Shape;5233;p3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4" name="Google Shape;5234;p3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5" name="Google Shape;5235;p3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6" name="Google Shape;5236;p3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7" name="Google Shape;5237;p3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8" name="Google Shape;5238;p3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9" name="Google Shape;5239;p3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0" name="Google Shape;5240;p3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1" name="Google Shape;5241;p3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2" name="Google Shape;5242;p3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5243" name="Google Shape;5243;p39"/>
            <p:cNvGrpSpPr/>
            <p:nvPr/>
          </p:nvGrpSpPr>
          <p:grpSpPr>
            <a:xfrm flipH="1">
              <a:off x="996208" y="564301"/>
              <a:ext cx="7823718" cy="3245194"/>
              <a:chOff x="379268" y="564301"/>
              <a:chExt cx="7823718" cy="3245194"/>
            </a:xfrm>
          </p:grpSpPr>
          <p:sp>
            <p:nvSpPr>
              <p:cNvPr id="5244" name="Google Shape;5244;p39"/>
              <p:cNvSpPr/>
              <p:nvPr/>
            </p:nvSpPr>
            <p:spPr>
              <a:xfrm>
                <a:off x="6704850" y="564301"/>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5" name="Google Shape;5245;p39"/>
              <p:cNvSpPr/>
              <p:nvPr/>
            </p:nvSpPr>
            <p:spPr>
              <a:xfrm>
                <a:off x="5482324" y="3334338"/>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6" name="Google Shape;5246;p39"/>
              <p:cNvSpPr/>
              <p:nvPr/>
            </p:nvSpPr>
            <p:spPr>
              <a:xfrm>
                <a:off x="379268" y="1964856"/>
                <a:ext cx="1374318" cy="475134"/>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247" name="Google Shape;5247;p39"/>
            <p:cNvGrpSpPr/>
            <p:nvPr/>
          </p:nvGrpSpPr>
          <p:grpSpPr>
            <a:xfrm>
              <a:off x="163675" y="4071138"/>
              <a:ext cx="379550" cy="1074875"/>
              <a:chOff x="5398875" y="1704800"/>
              <a:chExt cx="379550" cy="1074875"/>
            </a:xfrm>
          </p:grpSpPr>
          <p:sp>
            <p:nvSpPr>
              <p:cNvPr id="5248" name="Google Shape;5248;p39"/>
              <p:cNvSpPr/>
              <p:nvPr/>
            </p:nvSpPr>
            <p:spPr>
              <a:xfrm>
                <a:off x="5470025" y="1998000"/>
                <a:ext cx="237250" cy="149150"/>
              </a:xfrm>
              <a:custGeom>
                <a:avLst/>
                <a:gdLst/>
                <a:ahLst/>
                <a:cxnLst/>
                <a:rect l="l" t="t" r="r" b="b"/>
                <a:pathLst>
                  <a:path w="9490" h="5966" extrusionOk="0">
                    <a:moveTo>
                      <a:pt x="679" y="0"/>
                    </a:moveTo>
                    <a:lnTo>
                      <a:pt x="0" y="5965"/>
                    </a:lnTo>
                    <a:lnTo>
                      <a:pt x="9489" y="5965"/>
                    </a:lnTo>
                    <a:lnTo>
                      <a:pt x="8811"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9" name="Google Shape;5249;p39"/>
              <p:cNvSpPr/>
              <p:nvPr/>
            </p:nvSpPr>
            <p:spPr>
              <a:xfrm>
                <a:off x="5418825" y="2451625"/>
                <a:ext cx="339650" cy="149750"/>
              </a:xfrm>
              <a:custGeom>
                <a:avLst/>
                <a:gdLst/>
                <a:ahLst/>
                <a:cxnLst/>
                <a:rect l="l" t="t" r="r" b="b"/>
                <a:pathLst>
                  <a:path w="13586" h="5990" extrusionOk="0">
                    <a:moveTo>
                      <a:pt x="679" y="0"/>
                    </a:moveTo>
                    <a:lnTo>
                      <a:pt x="0" y="5989"/>
                    </a:lnTo>
                    <a:lnTo>
                      <a:pt x="13585" y="5989"/>
                    </a:lnTo>
                    <a:lnTo>
                      <a:pt x="12907"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0" name="Google Shape;5250;p39"/>
              <p:cNvSpPr/>
              <p:nvPr/>
            </p:nvSpPr>
            <p:spPr>
              <a:xfrm>
                <a:off x="5398875" y="2601350"/>
                <a:ext cx="379550" cy="178325"/>
              </a:xfrm>
              <a:custGeom>
                <a:avLst/>
                <a:gdLst/>
                <a:ahLst/>
                <a:cxnLst/>
                <a:rect l="l" t="t" r="r" b="b"/>
                <a:pathLst>
                  <a:path w="15182" h="7133" extrusionOk="0">
                    <a:moveTo>
                      <a:pt x="798" y="0"/>
                    </a:moveTo>
                    <a:lnTo>
                      <a:pt x="1" y="7132"/>
                    </a:lnTo>
                    <a:lnTo>
                      <a:pt x="15181" y="7132"/>
                    </a:lnTo>
                    <a:lnTo>
                      <a:pt x="14383"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1" name="Google Shape;5251;p39"/>
              <p:cNvSpPr/>
              <p:nvPr/>
            </p:nvSpPr>
            <p:spPr>
              <a:xfrm>
                <a:off x="5435775" y="2298325"/>
                <a:ext cx="305725" cy="153325"/>
              </a:xfrm>
              <a:custGeom>
                <a:avLst/>
                <a:gdLst/>
                <a:ahLst/>
                <a:cxnLst/>
                <a:rect l="l" t="t" r="r" b="b"/>
                <a:pathLst>
                  <a:path w="12229" h="6133" extrusionOk="0">
                    <a:moveTo>
                      <a:pt x="692" y="1"/>
                    </a:moveTo>
                    <a:lnTo>
                      <a:pt x="1" y="6132"/>
                    </a:lnTo>
                    <a:lnTo>
                      <a:pt x="12229" y="6132"/>
                    </a:lnTo>
                    <a:lnTo>
                      <a:pt x="11538"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2" name="Google Shape;5252;p39"/>
              <p:cNvSpPr/>
              <p:nvPr/>
            </p:nvSpPr>
            <p:spPr>
              <a:xfrm>
                <a:off x="5453050" y="2147125"/>
                <a:ext cx="271200" cy="151225"/>
              </a:xfrm>
              <a:custGeom>
                <a:avLst/>
                <a:gdLst/>
                <a:ahLst/>
                <a:cxnLst/>
                <a:rect l="l" t="t" r="r" b="b"/>
                <a:pathLst>
                  <a:path w="10848" h="6049" extrusionOk="0">
                    <a:moveTo>
                      <a:pt x="679" y="0"/>
                    </a:moveTo>
                    <a:lnTo>
                      <a:pt x="1" y="6049"/>
                    </a:lnTo>
                    <a:lnTo>
                      <a:pt x="10847" y="6049"/>
                    </a:lnTo>
                    <a:lnTo>
                      <a:pt x="10168"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3" name="Google Shape;5253;p39"/>
              <p:cNvSpPr/>
              <p:nvPr/>
            </p:nvSpPr>
            <p:spPr>
              <a:xfrm>
                <a:off x="5486400" y="1902450"/>
                <a:ext cx="204500" cy="41100"/>
              </a:xfrm>
              <a:custGeom>
                <a:avLst/>
                <a:gdLst/>
                <a:ahLst/>
                <a:cxnLst/>
                <a:rect l="l" t="t" r="r" b="b"/>
                <a:pathLst>
                  <a:path w="8180" h="1644" extrusionOk="0">
                    <a:moveTo>
                      <a:pt x="298" y="0"/>
                    </a:moveTo>
                    <a:cubicBezTo>
                      <a:pt x="143" y="0"/>
                      <a:pt x="0" y="131"/>
                      <a:pt x="0" y="298"/>
                    </a:cubicBezTo>
                    <a:lnTo>
                      <a:pt x="0" y="1346"/>
                    </a:lnTo>
                    <a:cubicBezTo>
                      <a:pt x="0" y="1512"/>
                      <a:pt x="143" y="1643"/>
                      <a:pt x="298" y="1643"/>
                    </a:cubicBezTo>
                    <a:lnTo>
                      <a:pt x="7882" y="1643"/>
                    </a:lnTo>
                    <a:cubicBezTo>
                      <a:pt x="8037" y="1643"/>
                      <a:pt x="8180" y="1512"/>
                      <a:pt x="8180" y="1346"/>
                    </a:cubicBezTo>
                    <a:lnTo>
                      <a:pt x="8180" y="298"/>
                    </a:lnTo>
                    <a:cubicBezTo>
                      <a:pt x="8180" y="131"/>
                      <a:pt x="8037" y="0"/>
                      <a:pt x="7882"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4" name="Google Shape;5254;p39"/>
              <p:cNvSpPr/>
              <p:nvPr/>
            </p:nvSpPr>
            <p:spPr>
              <a:xfrm>
                <a:off x="5495025" y="1785475"/>
                <a:ext cx="187250" cy="66700"/>
              </a:xfrm>
              <a:custGeom>
                <a:avLst/>
                <a:gdLst/>
                <a:ahLst/>
                <a:cxnLst/>
                <a:rect l="l" t="t" r="r" b="b"/>
                <a:pathLst>
                  <a:path w="7490" h="2668" extrusionOk="0">
                    <a:moveTo>
                      <a:pt x="298" y="0"/>
                    </a:moveTo>
                    <a:cubicBezTo>
                      <a:pt x="131" y="0"/>
                      <a:pt x="0" y="143"/>
                      <a:pt x="0" y="298"/>
                    </a:cubicBezTo>
                    <a:lnTo>
                      <a:pt x="0" y="2370"/>
                    </a:lnTo>
                    <a:cubicBezTo>
                      <a:pt x="0" y="2536"/>
                      <a:pt x="131" y="2667"/>
                      <a:pt x="298" y="2667"/>
                    </a:cubicBezTo>
                    <a:lnTo>
                      <a:pt x="7192" y="2667"/>
                    </a:lnTo>
                    <a:cubicBezTo>
                      <a:pt x="7358" y="2667"/>
                      <a:pt x="7489" y="2536"/>
                      <a:pt x="7489" y="2370"/>
                    </a:cubicBezTo>
                    <a:lnTo>
                      <a:pt x="7489" y="298"/>
                    </a:lnTo>
                    <a:cubicBezTo>
                      <a:pt x="7489" y="143"/>
                      <a:pt x="7358" y="0"/>
                      <a:pt x="719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5" name="Google Shape;5255;p39"/>
              <p:cNvSpPr/>
              <p:nvPr/>
            </p:nvSpPr>
            <p:spPr>
              <a:xfrm>
                <a:off x="5492650" y="1704800"/>
                <a:ext cx="192300" cy="80700"/>
              </a:xfrm>
              <a:custGeom>
                <a:avLst/>
                <a:gdLst/>
                <a:ahLst/>
                <a:cxnLst/>
                <a:rect l="l" t="t" r="r" b="b"/>
                <a:pathLst>
                  <a:path w="7692" h="3228" extrusionOk="0">
                    <a:moveTo>
                      <a:pt x="3846" y="1"/>
                    </a:moveTo>
                    <a:cubicBezTo>
                      <a:pt x="3500" y="1"/>
                      <a:pt x="3239" y="263"/>
                      <a:pt x="3239" y="608"/>
                    </a:cubicBezTo>
                    <a:cubicBezTo>
                      <a:pt x="3239" y="798"/>
                      <a:pt x="3334" y="977"/>
                      <a:pt x="3477" y="1084"/>
                    </a:cubicBezTo>
                    <a:lnTo>
                      <a:pt x="0" y="3227"/>
                    </a:lnTo>
                    <a:lnTo>
                      <a:pt x="7691" y="3227"/>
                    </a:lnTo>
                    <a:lnTo>
                      <a:pt x="4203" y="1084"/>
                    </a:lnTo>
                    <a:cubicBezTo>
                      <a:pt x="4358" y="977"/>
                      <a:pt x="4453" y="798"/>
                      <a:pt x="4453" y="608"/>
                    </a:cubicBezTo>
                    <a:cubicBezTo>
                      <a:pt x="4453" y="263"/>
                      <a:pt x="4179" y="1"/>
                      <a:pt x="3846"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6" name="Google Shape;5256;p39"/>
              <p:cNvSpPr/>
              <p:nvPr/>
            </p:nvSpPr>
            <p:spPr>
              <a:xfrm>
                <a:off x="5450975" y="2140875"/>
                <a:ext cx="275350" cy="11925"/>
              </a:xfrm>
              <a:custGeom>
                <a:avLst/>
                <a:gdLst/>
                <a:ahLst/>
                <a:cxnLst/>
                <a:rect l="l" t="t" r="r" b="b"/>
                <a:pathLst>
                  <a:path w="11014" h="477" extrusionOk="0">
                    <a:moveTo>
                      <a:pt x="238" y="0"/>
                    </a:moveTo>
                    <a:cubicBezTo>
                      <a:pt x="107" y="0"/>
                      <a:pt x="0" y="107"/>
                      <a:pt x="0" y="238"/>
                    </a:cubicBezTo>
                    <a:cubicBezTo>
                      <a:pt x="0" y="369"/>
                      <a:pt x="107" y="477"/>
                      <a:pt x="238" y="477"/>
                    </a:cubicBezTo>
                    <a:lnTo>
                      <a:pt x="10775" y="477"/>
                    </a:lnTo>
                    <a:cubicBezTo>
                      <a:pt x="10906" y="477"/>
                      <a:pt x="11013" y="369"/>
                      <a:pt x="11013" y="238"/>
                    </a:cubicBezTo>
                    <a:cubicBezTo>
                      <a:pt x="11013" y="107"/>
                      <a:pt x="10906" y="0"/>
                      <a:pt x="1077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7" name="Google Shape;5257;p39"/>
              <p:cNvSpPr/>
              <p:nvPr/>
            </p:nvSpPr>
            <p:spPr>
              <a:xfrm>
                <a:off x="5439950" y="2292375"/>
                <a:ext cx="297375" cy="11925"/>
              </a:xfrm>
              <a:custGeom>
                <a:avLst/>
                <a:gdLst/>
                <a:ahLst/>
                <a:cxnLst/>
                <a:rect l="l" t="t" r="r" b="b"/>
                <a:pathLst>
                  <a:path w="11895" h="477" extrusionOk="0">
                    <a:moveTo>
                      <a:pt x="239" y="1"/>
                    </a:moveTo>
                    <a:cubicBezTo>
                      <a:pt x="108" y="1"/>
                      <a:pt x="1" y="108"/>
                      <a:pt x="1" y="239"/>
                    </a:cubicBezTo>
                    <a:cubicBezTo>
                      <a:pt x="1" y="370"/>
                      <a:pt x="108" y="477"/>
                      <a:pt x="239" y="477"/>
                    </a:cubicBezTo>
                    <a:lnTo>
                      <a:pt x="11657" y="477"/>
                    </a:lnTo>
                    <a:cubicBezTo>
                      <a:pt x="11788" y="477"/>
                      <a:pt x="11895" y="370"/>
                      <a:pt x="11895" y="239"/>
                    </a:cubicBezTo>
                    <a:cubicBezTo>
                      <a:pt x="11895" y="108"/>
                      <a:pt x="11788" y="1"/>
                      <a:pt x="1165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8" name="Google Shape;5258;p39"/>
              <p:cNvSpPr/>
              <p:nvPr/>
            </p:nvSpPr>
            <p:spPr>
              <a:xfrm>
                <a:off x="5422400" y="2443875"/>
                <a:ext cx="332500" cy="11650"/>
              </a:xfrm>
              <a:custGeom>
                <a:avLst/>
                <a:gdLst/>
                <a:ahLst/>
                <a:cxnLst/>
                <a:rect l="l" t="t" r="r" b="b"/>
                <a:pathLst>
                  <a:path w="13300" h="466" extrusionOk="0">
                    <a:moveTo>
                      <a:pt x="238" y="1"/>
                    </a:moveTo>
                    <a:cubicBezTo>
                      <a:pt x="107" y="1"/>
                      <a:pt x="0" y="108"/>
                      <a:pt x="0" y="239"/>
                    </a:cubicBezTo>
                    <a:cubicBezTo>
                      <a:pt x="0" y="358"/>
                      <a:pt x="107" y="465"/>
                      <a:pt x="238" y="465"/>
                    </a:cubicBezTo>
                    <a:lnTo>
                      <a:pt x="13061" y="465"/>
                    </a:lnTo>
                    <a:cubicBezTo>
                      <a:pt x="13192" y="465"/>
                      <a:pt x="13299" y="370"/>
                      <a:pt x="13299" y="239"/>
                    </a:cubicBezTo>
                    <a:cubicBezTo>
                      <a:pt x="13299" y="108"/>
                      <a:pt x="13192" y="1"/>
                      <a:pt x="130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9" name="Google Shape;5259;p39"/>
              <p:cNvSpPr/>
              <p:nvPr/>
            </p:nvSpPr>
            <p:spPr>
              <a:xfrm>
                <a:off x="5407500" y="2595400"/>
                <a:ext cx="362275" cy="11625"/>
              </a:xfrm>
              <a:custGeom>
                <a:avLst/>
                <a:gdLst/>
                <a:ahLst/>
                <a:cxnLst/>
                <a:rect l="l" t="t" r="r" b="b"/>
                <a:pathLst>
                  <a:path w="14491" h="465" extrusionOk="0">
                    <a:moveTo>
                      <a:pt x="239" y="0"/>
                    </a:moveTo>
                    <a:cubicBezTo>
                      <a:pt x="108" y="0"/>
                      <a:pt x="1" y="107"/>
                      <a:pt x="1" y="238"/>
                    </a:cubicBezTo>
                    <a:cubicBezTo>
                      <a:pt x="1" y="357"/>
                      <a:pt x="108" y="464"/>
                      <a:pt x="239" y="464"/>
                    </a:cubicBezTo>
                    <a:lnTo>
                      <a:pt x="14265" y="464"/>
                    </a:lnTo>
                    <a:cubicBezTo>
                      <a:pt x="14384" y="464"/>
                      <a:pt x="14491" y="357"/>
                      <a:pt x="14491" y="238"/>
                    </a:cubicBezTo>
                    <a:cubicBezTo>
                      <a:pt x="14491" y="107"/>
                      <a:pt x="14396" y="0"/>
                      <a:pt x="1426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0" name="Google Shape;5260;p39"/>
              <p:cNvSpPr/>
              <p:nvPr/>
            </p:nvSpPr>
            <p:spPr>
              <a:xfrm>
                <a:off x="5572400" y="2196825"/>
                <a:ext cx="32475" cy="64925"/>
              </a:xfrm>
              <a:custGeom>
                <a:avLst/>
                <a:gdLst/>
                <a:ahLst/>
                <a:cxnLst/>
                <a:rect l="l" t="t" r="r" b="b"/>
                <a:pathLst>
                  <a:path w="1299" h="2597" extrusionOk="0">
                    <a:moveTo>
                      <a:pt x="299" y="1"/>
                    </a:moveTo>
                    <a:cubicBezTo>
                      <a:pt x="144" y="1"/>
                      <a:pt x="1" y="132"/>
                      <a:pt x="1" y="298"/>
                    </a:cubicBezTo>
                    <a:lnTo>
                      <a:pt x="1" y="2299"/>
                    </a:lnTo>
                    <a:cubicBezTo>
                      <a:pt x="1" y="2465"/>
                      <a:pt x="144" y="2596"/>
                      <a:pt x="299" y="2596"/>
                    </a:cubicBezTo>
                    <a:lnTo>
                      <a:pt x="1001" y="2596"/>
                    </a:lnTo>
                    <a:cubicBezTo>
                      <a:pt x="1156" y="2596"/>
                      <a:pt x="1299" y="2465"/>
                      <a:pt x="1299" y="2299"/>
                    </a:cubicBezTo>
                    <a:lnTo>
                      <a:pt x="1299" y="298"/>
                    </a:lnTo>
                    <a:cubicBezTo>
                      <a:pt x="1299" y="132"/>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1" name="Google Shape;5261;p39"/>
              <p:cNvSpPr/>
              <p:nvPr/>
            </p:nvSpPr>
            <p:spPr>
              <a:xfrm>
                <a:off x="5572400" y="2043250"/>
                <a:ext cx="32475" cy="64900"/>
              </a:xfrm>
              <a:custGeom>
                <a:avLst/>
                <a:gdLst/>
                <a:ahLst/>
                <a:cxnLst/>
                <a:rect l="l" t="t" r="r" b="b"/>
                <a:pathLst>
                  <a:path w="1299" h="2596" extrusionOk="0">
                    <a:moveTo>
                      <a:pt x="299" y="0"/>
                    </a:moveTo>
                    <a:cubicBezTo>
                      <a:pt x="144" y="0"/>
                      <a:pt x="1" y="131"/>
                      <a:pt x="1" y="298"/>
                    </a:cubicBezTo>
                    <a:lnTo>
                      <a:pt x="1" y="2298"/>
                    </a:lnTo>
                    <a:cubicBezTo>
                      <a:pt x="1" y="2465"/>
                      <a:pt x="144" y="2596"/>
                      <a:pt x="299" y="2596"/>
                    </a:cubicBezTo>
                    <a:lnTo>
                      <a:pt x="1001" y="2596"/>
                    </a:lnTo>
                    <a:cubicBezTo>
                      <a:pt x="1156" y="2596"/>
                      <a:pt x="1299" y="2465"/>
                      <a:pt x="1299" y="2298"/>
                    </a:cubicBezTo>
                    <a:lnTo>
                      <a:pt x="1299" y="298"/>
                    </a:lnTo>
                    <a:cubicBezTo>
                      <a:pt x="1299" y="131"/>
                      <a:pt x="1156" y="0"/>
                      <a:pt x="1001"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2" name="Google Shape;5262;p39"/>
              <p:cNvSpPr/>
              <p:nvPr/>
            </p:nvSpPr>
            <p:spPr>
              <a:xfrm>
                <a:off x="5572400" y="2350125"/>
                <a:ext cx="32475" cy="65200"/>
              </a:xfrm>
              <a:custGeom>
                <a:avLst/>
                <a:gdLst/>
                <a:ahLst/>
                <a:cxnLst/>
                <a:rect l="l" t="t" r="r" b="b"/>
                <a:pathLst>
                  <a:path w="1299" h="2608" extrusionOk="0">
                    <a:moveTo>
                      <a:pt x="299" y="0"/>
                    </a:moveTo>
                    <a:cubicBezTo>
                      <a:pt x="144" y="0"/>
                      <a:pt x="1" y="143"/>
                      <a:pt x="1" y="298"/>
                    </a:cubicBezTo>
                    <a:lnTo>
                      <a:pt x="1" y="2310"/>
                    </a:lnTo>
                    <a:cubicBezTo>
                      <a:pt x="1" y="2477"/>
                      <a:pt x="144" y="2608"/>
                      <a:pt x="299" y="2608"/>
                    </a:cubicBezTo>
                    <a:lnTo>
                      <a:pt x="1001" y="2608"/>
                    </a:lnTo>
                    <a:cubicBezTo>
                      <a:pt x="1156" y="2608"/>
                      <a:pt x="1299" y="2477"/>
                      <a:pt x="1299" y="2310"/>
                    </a:cubicBezTo>
                    <a:lnTo>
                      <a:pt x="1299" y="298"/>
                    </a:lnTo>
                    <a:cubicBezTo>
                      <a:pt x="1299" y="143"/>
                      <a:pt x="1156" y="0"/>
                      <a:pt x="1001"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3" name="Google Shape;5263;p39"/>
              <p:cNvSpPr/>
              <p:nvPr/>
            </p:nvSpPr>
            <p:spPr>
              <a:xfrm>
                <a:off x="5572400" y="2504000"/>
                <a:ext cx="32475" cy="64925"/>
              </a:xfrm>
              <a:custGeom>
                <a:avLst/>
                <a:gdLst/>
                <a:ahLst/>
                <a:cxnLst/>
                <a:rect l="l" t="t" r="r" b="b"/>
                <a:pathLst>
                  <a:path w="1299" h="2597" extrusionOk="0">
                    <a:moveTo>
                      <a:pt x="299" y="1"/>
                    </a:moveTo>
                    <a:cubicBezTo>
                      <a:pt x="144" y="1"/>
                      <a:pt x="1" y="132"/>
                      <a:pt x="1" y="299"/>
                    </a:cubicBezTo>
                    <a:lnTo>
                      <a:pt x="1" y="2299"/>
                    </a:lnTo>
                    <a:cubicBezTo>
                      <a:pt x="1" y="2465"/>
                      <a:pt x="144" y="2596"/>
                      <a:pt x="299" y="2596"/>
                    </a:cubicBezTo>
                    <a:lnTo>
                      <a:pt x="1001" y="2596"/>
                    </a:lnTo>
                    <a:cubicBezTo>
                      <a:pt x="1156" y="2596"/>
                      <a:pt x="1299" y="2465"/>
                      <a:pt x="1299" y="2299"/>
                    </a:cubicBezTo>
                    <a:lnTo>
                      <a:pt x="1299" y="299"/>
                    </a:lnTo>
                    <a:cubicBezTo>
                      <a:pt x="1299" y="132"/>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4" name="Google Shape;5264;p39"/>
              <p:cNvSpPr/>
              <p:nvPr/>
            </p:nvSpPr>
            <p:spPr>
              <a:xfrm>
                <a:off x="5572400" y="2657300"/>
                <a:ext cx="32475" cy="65225"/>
              </a:xfrm>
              <a:custGeom>
                <a:avLst/>
                <a:gdLst/>
                <a:ahLst/>
                <a:cxnLst/>
                <a:rect l="l" t="t" r="r" b="b"/>
                <a:pathLst>
                  <a:path w="1299" h="2609" extrusionOk="0">
                    <a:moveTo>
                      <a:pt x="299" y="1"/>
                    </a:moveTo>
                    <a:cubicBezTo>
                      <a:pt x="144" y="1"/>
                      <a:pt x="1" y="143"/>
                      <a:pt x="1" y="298"/>
                    </a:cubicBezTo>
                    <a:lnTo>
                      <a:pt x="1" y="2310"/>
                    </a:lnTo>
                    <a:cubicBezTo>
                      <a:pt x="1" y="2477"/>
                      <a:pt x="144" y="2608"/>
                      <a:pt x="299" y="2608"/>
                    </a:cubicBezTo>
                    <a:lnTo>
                      <a:pt x="1001" y="2608"/>
                    </a:lnTo>
                    <a:cubicBezTo>
                      <a:pt x="1156" y="2608"/>
                      <a:pt x="1299" y="2477"/>
                      <a:pt x="1299" y="2310"/>
                    </a:cubicBezTo>
                    <a:lnTo>
                      <a:pt x="1299" y="298"/>
                    </a:lnTo>
                    <a:cubicBezTo>
                      <a:pt x="1299" y="143"/>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5" name="Google Shape;5265;p39"/>
              <p:cNvSpPr/>
              <p:nvPr/>
            </p:nvSpPr>
            <p:spPr>
              <a:xfrm>
                <a:off x="5446800" y="1939350"/>
                <a:ext cx="283700" cy="62825"/>
              </a:xfrm>
              <a:custGeom>
                <a:avLst/>
                <a:gdLst/>
                <a:ahLst/>
                <a:cxnLst/>
                <a:rect l="l" t="t" r="r" b="b"/>
                <a:pathLst>
                  <a:path w="11348" h="2513" extrusionOk="0">
                    <a:moveTo>
                      <a:pt x="1417" y="346"/>
                    </a:moveTo>
                    <a:lnTo>
                      <a:pt x="1417" y="2180"/>
                    </a:lnTo>
                    <a:lnTo>
                      <a:pt x="393" y="2180"/>
                    </a:lnTo>
                    <a:cubicBezTo>
                      <a:pt x="358" y="2180"/>
                      <a:pt x="334" y="2156"/>
                      <a:pt x="334" y="2120"/>
                    </a:cubicBezTo>
                    <a:lnTo>
                      <a:pt x="334" y="394"/>
                    </a:lnTo>
                    <a:cubicBezTo>
                      <a:pt x="334" y="370"/>
                      <a:pt x="358" y="346"/>
                      <a:pt x="393" y="346"/>
                    </a:cubicBezTo>
                    <a:close/>
                    <a:moveTo>
                      <a:pt x="3048" y="346"/>
                    </a:moveTo>
                    <a:lnTo>
                      <a:pt x="3048" y="2180"/>
                    </a:lnTo>
                    <a:lnTo>
                      <a:pt x="1763" y="2180"/>
                    </a:lnTo>
                    <a:lnTo>
                      <a:pt x="1763" y="346"/>
                    </a:lnTo>
                    <a:close/>
                    <a:moveTo>
                      <a:pt x="4692" y="334"/>
                    </a:moveTo>
                    <a:lnTo>
                      <a:pt x="4692" y="2180"/>
                    </a:lnTo>
                    <a:lnTo>
                      <a:pt x="3394" y="2180"/>
                    </a:lnTo>
                    <a:lnTo>
                      <a:pt x="3394" y="334"/>
                    </a:lnTo>
                    <a:close/>
                    <a:moveTo>
                      <a:pt x="6323" y="334"/>
                    </a:moveTo>
                    <a:lnTo>
                      <a:pt x="6323" y="2180"/>
                    </a:lnTo>
                    <a:lnTo>
                      <a:pt x="5025" y="2180"/>
                    </a:lnTo>
                    <a:lnTo>
                      <a:pt x="5025" y="334"/>
                    </a:lnTo>
                    <a:close/>
                    <a:moveTo>
                      <a:pt x="7954" y="334"/>
                    </a:moveTo>
                    <a:lnTo>
                      <a:pt x="7954" y="2180"/>
                    </a:lnTo>
                    <a:lnTo>
                      <a:pt x="6656" y="2180"/>
                    </a:lnTo>
                    <a:lnTo>
                      <a:pt x="6656" y="334"/>
                    </a:lnTo>
                    <a:close/>
                    <a:moveTo>
                      <a:pt x="9585" y="334"/>
                    </a:moveTo>
                    <a:lnTo>
                      <a:pt x="9585" y="2180"/>
                    </a:lnTo>
                    <a:lnTo>
                      <a:pt x="8299" y="2180"/>
                    </a:lnTo>
                    <a:lnTo>
                      <a:pt x="8299" y="334"/>
                    </a:lnTo>
                    <a:close/>
                    <a:moveTo>
                      <a:pt x="10954" y="346"/>
                    </a:moveTo>
                    <a:cubicBezTo>
                      <a:pt x="10990" y="346"/>
                      <a:pt x="11014" y="370"/>
                      <a:pt x="11014" y="394"/>
                    </a:cubicBezTo>
                    <a:lnTo>
                      <a:pt x="11014" y="2120"/>
                    </a:lnTo>
                    <a:cubicBezTo>
                      <a:pt x="11014" y="2156"/>
                      <a:pt x="10990" y="2180"/>
                      <a:pt x="10954" y="2180"/>
                    </a:cubicBezTo>
                    <a:lnTo>
                      <a:pt x="9930" y="2180"/>
                    </a:lnTo>
                    <a:lnTo>
                      <a:pt x="9930" y="346"/>
                    </a:lnTo>
                    <a:close/>
                    <a:moveTo>
                      <a:pt x="393" y="1"/>
                    </a:moveTo>
                    <a:cubicBezTo>
                      <a:pt x="179" y="1"/>
                      <a:pt x="0" y="179"/>
                      <a:pt x="0" y="394"/>
                    </a:cubicBezTo>
                    <a:lnTo>
                      <a:pt x="0" y="2120"/>
                    </a:lnTo>
                    <a:cubicBezTo>
                      <a:pt x="0" y="2334"/>
                      <a:pt x="179" y="2513"/>
                      <a:pt x="393" y="2513"/>
                    </a:cubicBezTo>
                    <a:lnTo>
                      <a:pt x="10954" y="2513"/>
                    </a:lnTo>
                    <a:cubicBezTo>
                      <a:pt x="11169" y="2513"/>
                      <a:pt x="11347" y="2334"/>
                      <a:pt x="11347" y="2120"/>
                    </a:cubicBezTo>
                    <a:lnTo>
                      <a:pt x="11347" y="394"/>
                    </a:lnTo>
                    <a:cubicBezTo>
                      <a:pt x="11347" y="179"/>
                      <a:pt x="11169" y="1"/>
                      <a:pt x="109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6" name="Google Shape;5266;p39"/>
              <p:cNvSpPr/>
              <p:nvPr/>
            </p:nvSpPr>
            <p:spPr>
              <a:xfrm>
                <a:off x="5458100" y="1847975"/>
                <a:ext cx="260775" cy="58375"/>
              </a:xfrm>
              <a:custGeom>
                <a:avLst/>
                <a:gdLst/>
                <a:ahLst/>
                <a:cxnLst/>
                <a:rect l="l" t="t" r="r" b="b"/>
                <a:pathLst>
                  <a:path w="10431" h="2335" extrusionOk="0">
                    <a:moveTo>
                      <a:pt x="1311" y="334"/>
                    </a:moveTo>
                    <a:lnTo>
                      <a:pt x="1311" y="1989"/>
                    </a:lnTo>
                    <a:lnTo>
                      <a:pt x="406" y="1989"/>
                    </a:lnTo>
                    <a:cubicBezTo>
                      <a:pt x="370" y="1989"/>
                      <a:pt x="346" y="1965"/>
                      <a:pt x="346" y="1941"/>
                    </a:cubicBezTo>
                    <a:lnTo>
                      <a:pt x="346" y="393"/>
                    </a:lnTo>
                    <a:cubicBezTo>
                      <a:pt x="346" y="358"/>
                      <a:pt x="370" y="334"/>
                      <a:pt x="406" y="334"/>
                    </a:cubicBezTo>
                    <a:close/>
                    <a:moveTo>
                      <a:pt x="2811" y="334"/>
                    </a:moveTo>
                    <a:lnTo>
                      <a:pt x="2811" y="1989"/>
                    </a:lnTo>
                    <a:lnTo>
                      <a:pt x="1644" y="1989"/>
                    </a:lnTo>
                    <a:lnTo>
                      <a:pt x="1644" y="334"/>
                    </a:lnTo>
                    <a:close/>
                    <a:moveTo>
                      <a:pt x="4299" y="334"/>
                    </a:moveTo>
                    <a:lnTo>
                      <a:pt x="4299" y="1989"/>
                    </a:lnTo>
                    <a:lnTo>
                      <a:pt x="3144" y="1989"/>
                    </a:lnTo>
                    <a:lnTo>
                      <a:pt x="3144" y="334"/>
                    </a:lnTo>
                    <a:close/>
                    <a:moveTo>
                      <a:pt x="5799" y="334"/>
                    </a:moveTo>
                    <a:lnTo>
                      <a:pt x="5799" y="1989"/>
                    </a:lnTo>
                    <a:lnTo>
                      <a:pt x="4644" y="1989"/>
                    </a:lnTo>
                    <a:lnTo>
                      <a:pt x="4644" y="334"/>
                    </a:lnTo>
                    <a:close/>
                    <a:moveTo>
                      <a:pt x="7299" y="334"/>
                    </a:moveTo>
                    <a:lnTo>
                      <a:pt x="7299" y="1989"/>
                    </a:lnTo>
                    <a:lnTo>
                      <a:pt x="6145" y="1989"/>
                    </a:lnTo>
                    <a:lnTo>
                      <a:pt x="6145" y="334"/>
                    </a:lnTo>
                    <a:close/>
                    <a:moveTo>
                      <a:pt x="8800" y="334"/>
                    </a:moveTo>
                    <a:lnTo>
                      <a:pt x="8800" y="1989"/>
                    </a:lnTo>
                    <a:lnTo>
                      <a:pt x="7633" y="1989"/>
                    </a:lnTo>
                    <a:lnTo>
                      <a:pt x="7633" y="334"/>
                    </a:lnTo>
                    <a:close/>
                    <a:moveTo>
                      <a:pt x="10038" y="334"/>
                    </a:moveTo>
                    <a:cubicBezTo>
                      <a:pt x="10074" y="334"/>
                      <a:pt x="10097" y="370"/>
                      <a:pt x="10097" y="393"/>
                    </a:cubicBezTo>
                    <a:lnTo>
                      <a:pt x="10097" y="1941"/>
                    </a:lnTo>
                    <a:cubicBezTo>
                      <a:pt x="10097" y="1965"/>
                      <a:pt x="10074" y="1989"/>
                      <a:pt x="10038" y="1989"/>
                    </a:cubicBezTo>
                    <a:lnTo>
                      <a:pt x="9133" y="1989"/>
                    </a:lnTo>
                    <a:lnTo>
                      <a:pt x="9133" y="334"/>
                    </a:lnTo>
                    <a:close/>
                    <a:moveTo>
                      <a:pt x="406" y="1"/>
                    </a:moveTo>
                    <a:cubicBezTo>
                      <a:pt x="180" y="1"/>
                      <a:pt x="1" y="179"/>
                      <a:pt x="1" y="393"/>
                    </a:cubicBezTo>
                    <a:lnTo>
                      <a:pt x="1" y="1941"/>
                    </a:lnTo>
                    <a:cubicBezTo>
                      <a:pt x="13" y="2156"/>
                      <a:pt x="180" y="2334"/>
                      <a:pt x="406" y="2334"/>
                    </a:cubicBezTo>
                    <a:lnTo>
                      <a:pt x="10038" y="2334"/>
                    </a:lnTo>
                    <a:cubicBezTo>
                      <a:pt x="10264" y="2334"/>
                      <a:pt x="10431" y="2156"/>
                      <a:pt x="10431" y="1941"/>
                    </a:cubicBezTo>
                    <a:lnTo>
                      <a:pt x="10431" y="393"/>
                    </a:lnTo>
                    <a:cubicBezTo>
                      <a:pt x="10431" y="179"/>
                      <a:pt x="10264" y="1"/>
                      <a:pt x="100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267" name="Google Shape;5267;p39"/>
            <p:cNvGrpSpPr/>
            <p:nvPr/>
          </p:nvGrpSpPr>
          <p:grpSpPr>
            <a:xfrm>
              <a:off x="8638625" y="4071125"/>
              <a:ext cx="379550" cy="1074875"/>
              <a:chOff x="5398875" y="1704800"/>
              <a:chExt cx="379550" cy="1074875"/>
            </a:xfrm>
          </p:grpSpPr>
          <p:sp>
            <p:nvSpPr>
              <p:cNvPr id="5268" name="Google Shape;5268;p39"/>
              <p:cNvSpPr/>
              <p:nvPr/>
            </p:nvSpPr>
            <p:spPr>
              <a:xfrm>
                <a:off x="5470025" y="1998000"/>
                <a:ext cx="237250" cy="149150"/>
              </a:xfrm>
              <a:custGeom>
                <a:avLst/>
                <a:gdLst/>
                <a:ahLst/>
                <a:cxnLst/>
                <a:rect l="l" t="t" r="r" b="b"/>
                <a:pathLst>
                  <a:path w="9490" h="5966" extrusionOk="0">
                    <a:moveTo>
                      <a:pt x="679" y="0"/>
                    </a:moveTo>
                    <a:lnTo>
                      <a:pt x="0" y="5965"/>
                    </a:lnTo>
                    <a:lnTo>
                      <a:pt x="9489" y="5965"/>
                    </a:lnTo>
                    <a:lnTo>
                      <a:pt x="8811"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9" name="Google Shape;5269;p39"/>
              <p:cNvSpPr/>
              <p:nvPr/>
            </p:nvSpPr>
            <p:spPr>
              <a:xfrm>
                <a:off x="5418825" y="2451625"/>
                <a:ext cx="339650" cy="149750"/>
              </a:xfrm>
              <a:custGeom>
                <a:avLst/>
                <a:gdLst/>
                <a:ahLst/>
                <a:cxnLst/>
                <a:rect l="l" t="t" r="r" b="b"/>
                <a:pathLst>
                  <a:path w="13586" h="5990" extrusionOk="0">
                    <a:moveTo>
                      <a:pt x="679" y="0"/>
                    </a:moveTo>
                    <a:lnTo>
                      <a:pt x="0" y="5989"/>
                    </a:lnTo>
                    <a:lnTo>
                      <a:pt x="13585" y="5989"/>
                    </a:lnTo>
                    <a:lnTo>
                      <a:pt x="12907"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0" name="Google Shape;5270;p39"/>
              <p:cNvSpPr/>
              <p:nvPr/>
            </p:nvSpPr>
            <p:spPr>
              <a:xfrm>
                <a:off x="5398875" y="2601350"/>
                <a:ext cx="379550" cy="178325"/>
              </a:xfrm>
              <a:custGeom>
                <a:avLst/>
                <a:gdLst/>
                <a:ahLst/>
                <a:cxnLst/>
                <a:rect l="l" t="t" r="r" b="b"/>
                <a:pathLst>
                  <a:path w="15182" h="7133" extrusionOk="0">
                    <a:moveTo>
                      <a:pt x="798" y="0"/>
                    </a:moveTo>
                    <a:lnTo>
                      <a:pt x="1" y="7132"/>
                    </a:lnTo>
                    <a:lnTo>
                      <a:pt x="15181" y="7132"/>
                    </a:lnTo>
                    <a:lnTo>
                      <a:pt x="14383"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1" name="Google Shape;5271;p39"/>
              <p:cNvSpPr/>
              <p:nvPr/>
            </p:nvSpPr>
            <p:spPr>
              <a:xfrm>
                <a:off x="5435775" y="2298325"/>
                <a:ext cx="305725" cy="153325"/>
              </a:xfrm>
              <a:custGeom>
                <a:avLst/>
                <a:gdLst/>
                <a:ahLst/>
                <a:cxnLst/>
                <a:rect l="l" t="t" r="r" b="b"/>
                <a:pathLst>
                  <a:path w="12229" h="6133" extrusionOk="0">
                    <a:moveTo>
                      <a:pt x="692" y="1"/>
                    </a:moveTo>
                    <a:lnTo>
                      <a:pt x="1" y="6132"/>
                    </a:lnTo>
                    <a:lnTo>
                      <a:pt x="12229" y="6132"/>
                    </a:lnTo>
                    <a:lnTo>
                      <a:pt x="11538"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2" name="Google Shape;5272;p39"/>
              <p:cNvSpPr/>
              <p:nvPr/>
            </p:nvSpPr>
            <p:spPr>
              <a:xfrm>
                <a:off x="5453050" y="2147125"/>
                <a:ext cx="271200" cy="151225"/>
              </a:xfrm>
              <a:custGeom>
                <a:avLst/>
                <a:gdLst/>
                <a:ahLst/>
                <a:cxnLst/>
                <a:rect l="l" t="t" r="r" b="b"/>
                <a:pathLst>
                  <a:path w="10848" h="6049" extrusionOk="0">
                    <a:moveTo>
                      <a:pt x="679" y="0"/>
                    </a:moveTo>
                    <a:lnTo>
                      <a:pt x="1" y="6049"/>
                    </a:lnTo>
                    <a:lnTo>
                      <a:pt x="10847" y="6049"/>
                    </a:lnTo>
                    <a:lnTo>
                      <a:pt x="10168"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3" name="Google Shape;5273;p39"/>
              <p:cNvSpPr/>
              <p:nvPr/>
            </p:nvSpPr>
            <p:spPr>
              <a:xfrm>
                <a:off x="5486400" y="1902450"/>
                <a:ext cx="204500" cy="41100"/>
              </a:xfrm>
              <a:custGeom>
                <a:avLst/>
                <a:gdLst/>
                <a:ahLst/>
                <a:cxnLst/>
                <a:rect l="l" t="t" r="r" b="b"/>
                <a:pathLst>
                  <a:path w="8180" h="1644" extrusionOk="0">
                    <a:moveTo>
                      <a:pt x="298" y="0"/>
                    </a:moveTo>
                    <a:cubicBezTo>
                      <a:pt x="143" y="0"/>
                      <a:pt x="0" y="131"/>
                      <a:pt x="0" y="298"/>
                    </a:cubicBezTo>
                    <a:lnTo>
                      <a:pt x="0" y="1346"/>
                    </a:lnTo>
                    <a:cubicBezTo>
                      <a:pt x="0" y="1512"/>
                      <a:pt x="143" y="1643"/>
                      <a:pt x="298" y="1643"/>
                    </a:cubicBezTo>
                    <a:lnTo>
                      <a:pt x="7882" y="1643"/>
                    </a:lnTo>
                    <a:cubicBezTo>
                      <a:pt x="8037" y="1643"/>
                      <a:pt x="8180" y="1512"/>
                      <a:pt x="8180" y="1346"/>
                    </a:cubicBezTo>
                    <a:lnTo>
                      <a:pt x="8180" y="298"/>
                    </a:lnTo>
                    <a:cubicBezTo>
                      <a:pt x="8180" y="131"/>
                      <a:pt x="8037" y="0"/>
                      <a:pt x="7882"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4" name="Google Shape;5274;p39"/>
              <p:cNvSpPr/>
              <p:nvPr/>
            </p:nvSpPr>
            <p:spPr>
              <a:xfrm>
                <a:off x="5495025" y="1785475"/>
                <a:ext cx="187250" cy="66700"/>
              </a:xfrm>
              <a:custGeom>
                <a:avLst/>
                <a:gdLst/>
                <a:ahLst/>
                <a:cxnLst/>
                <a:rect l="l" t="t" r="r" b="b"/>
                <a:pathLst>
                  <a:path w="7490" h="2668" extrusionOk="0">
                    <a:moveTo>
                      <a:pt x="298" y="0"/>
                    </a:moveTo>
                    <a:cubicBezTo>
                      <a:pt x="131" y="0"/>
                      <a:pt x="0" y="143"/>
                      <a:pt x="0" y="298"/>
                    </a:cubicBezTo>
                    <a:lnTo>
                      <a:pt x="0" y="2370"/>
                    </a:lnTo>
                    <a:cubicBezTo>
                      <a:pt x="0" y="2536"/>
                      <a:pt x="131" y="2667"/>
                      <a:pt x="298" y="2667"/>
                    </a:cubicBezTo>
                    <a:lnTo>
                      <a:pt x="7192" y="2667"/>
                    </a:lnTo>
                    <a:cubicBezTo>
                      <a:pt x="7358" y="2667"/>
                      <a:pt x="7489" y="2536"/>
                      <a:pt x="7489" y="2370"/>
                    </a:cubicBezTo>
                    <a:lnTo>
                      <a:pt x="7489" y="298"/>
                    </a:lnTo>
                    <a:cubicBezTo>
                      <a:pt x="7489" y="143"/>
                      <a:pt x="7358" y="0"/>
                      <a:pt x="719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5" name="Google Shape;5275;p39"/>
              <p:cNvSpPr/>
              <p:nvPr/>
            </p:nvSpPr>
            <p:spPr>
              <a:xfrm>
                <a:off x="5492650" y="1704800"/>
                <a:ext cx="192300" cy="80700"/>
              </a:xfrm>
              <a:custGeom>
                <a:avLst/>
                <a:gdLst/>
                <a:ahLst/>
                <a:cxnLst/>
                <a:rect l="l" t="t" r="r" b="b"/>
                <a:pathLst>
                  <a:path w="7692" h="3228" extrusionOk="0">
                    <a:moveTo>
                      <a:pt x="3846" y="1"/>
                    </a:moveTo>
                    <a:cubicBezTo>
                      <a:pt x="3500" y="1"/>
                      <a:pt x="3239" y="263"/>
                      <a:pt x="3239" y="608"/>
                    </a:cubicBezTo>
                    <a:cubicBezTo>
                      <a:pt x="3239" y="798"/>
                      <a:pt x="3334" y="977"/>
                      <a:pt x="3477" y="1084"/>
                    </a:cubicBezTo>
                    <a:lnTo>
                      <a:pt x="0" y="3227"/>
                    </a:lnTo>
                    <a:lnTo>
                      <a:pt x="7691" y="3227"/>
                    </a:lnTo>
                    <a:lnTo>
                      <a:pt x="4203" y="1084"/>
                    </a:lnTo>
                    <a:cubicBezTo>
                      <a:pt x="4358" y="977"/>
                      <a:pt x="4453" y="798"/>
                      <a:pt x="4453" y="608"/>
                    </a:cubicBezTo>
                    <a:cubicBezTo>
                      <a:pt x="4453" y="263"/>
                      <a:pt x="4179" y="1"/>
                      <a:pt x="3846"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6" name="Google Shape;5276;p39"/>
              <p:cNvSpPr/>
              <p:nvPr/>
            </p:nvSpPr>
            <p:spPr>
              <a:xfrm>
                <a:off x="5450975" y="2140875"/>
                <a:ext cx="275350" cy="11925"/>
              </a:xfrm>
              <a:custGeom>
                <a:avLst/>
                <a:gdLst/>
                <a:ahLst/>
                <a:cxnLst/>
                <a:rect l="l" t="t" r="r" b="b"/>
                <a:pathLst>
                  <a:path w="11014" h="477" extrusionOk="0">
                    <a:moveTo>
                      <a:pt x="238" y="0"/>
                    </a:moveTo>
                    <a:cubicBezTo>
                      <a:pt x="107" y="0"/>
                      <a:pt x="0" y="107"/>
                      <a:pt x="0" y="238"/>
                    </a:cubicBezTo>
                    <a:cubicBezTo>
                      <a:pt x="0" y="369"/>
                      <a:pt x="107" y="477"/>
                      <a:pt x="238" y="477"/>
                    </a:cubicBezTo>
                    <a:lnTo>
                      <a:pt x="10775" y="477"/>
                    </a:lnTo>
                    <a:cubicBezTo>
                      <a:pt x="10906" y="477"/>
                      <a:pt x="11013" y="369"/>
                      <a:pt x="11013" y="238"/>
                    </a:cubicBezTo>
                    <a:cubicBezTo>
                      <a:pt x="11013" y="107"/>
                      <a:pt x="10906" y="0"/>
                      <a:pt x="1077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7" name="Google Shape;5277;p39"/>
              <p:cNvSpPr/>
              <p:nvPr/>
            </p:nvSpPr>
            <p:spPr>
              <a:xfrm>
                <a:off x="5439950" y="2292375"/>
                <a:ext cx="297375" cy="11925"/>
              </a:xfrm>
              <a:custGeom>
                <a:avLst/>
                <a:gdLst/>
                <a:ahLst/>
                <a:cxnLst/>
                <a:rect l="l" t="t" r="r" b="b"/>
                <a:pathLst>
                  <a:path w="11895" h="477" extrusionOk="0">
                    <a:moveTo>
                      <a:pt x="239" y="1"/>
                    </a:moveTo>
                    <a:cubicBezTo>
                      <a:pt x="108" y="1"/>
                      <a:pt x="1" y="108"/>
                      <a:pt x="1" y="239"/>
                    </a:cubicBezTo>
                    <a:cubicBezTo>
                      <a:pt x="1" y="370"/>
                      <a:pt x="108" y="477"/>
                      <a:pt x="239" y="477"/>
                    </a:cubicBezTo>
                    <a:lnTo>
                      <a:pt x="11657" y="477"/>
                    </a:lnTo>
                    <a:cubicBezTo>
                      <a:pt x="11788" y="477"/>
                      <a:pt x="11895" y="370"/>
                      <a:pt x="11895" y="239"/>
                    </a:cubicBezTo>
                    <a:cubicBezTo>
                      <a:pt x="11895" y="108"/>
                      <a:pt x="11788" y="1"/>
                      <a:pt x="1165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8" name="Google Shape;5278;p39"/>
              <p:cNvSpPr/>
              <p:nvPr/>
            </p:nvSpPr>
            <p:spPr>
              <a:xfrm>
                <a:off x="5422400" y="2443875"/>
                <a:ext cx="332500" cy="11650"/>
              </a:xfrm>
              <a:custGeom>
                <a:avLst/>
                <a:gdLst/>
                <a:ahLst/>
                <a:cxnLst/>
                <a:rect l="l" t="t" r="r" b="b"/>
                <a:pathLst>
                  <a:path w="13300" h="466" extrusionOk="0">
                    <a:moveTo>
                      <a:pt x="238" y="1"/>
                    </a:moveTo>
                    <a:cubicBezTo>
                      <a:pt x="107" y="1"/>
                      <a:pt x="0" y="108"/>
                      <a:pt x="0" y="239"/>
                    </a:cubicBezTo>
                    <a:cubicBezTo>
                      <a:pt x="0" y="358"/>
                      <a:pt x="107" y="465"/>
                      <a:pt x="238" y="465"/>
                    </a:cubicBezTo>
                    <a:lnTo>
                      <a:pt x="13061" y="465"/>
                    </a:lnTo>
                    <a:cubicBezTo>
                      <a:pt x="13192" y="465"/>
                      <a:pt x="13299" y="370"/>
                      <a:pt x="13299" y="239"/>
                    </a:cubicBezTo>
                    <a:cubicBezTo>
                      <a:pt x="13299" y="108"/>
                      <a:pt x="13192" y="1"/>
                      <a:pt x="130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9" name="Google Shape;5279;p39"/>
              <p:cNvSpPr/>
              <p:nvPr/>
            </p:nvSpPr>
            <p:spPr>
              <a:xfrm>
                <a:off x="5407500" y="2595400"/>
                <a:ext cx="362275" cy="11625"/>
              </a:xfrm>
              <a:custGeom>
                <a:avLst/>
                <a:gdLst/>
                <a:ahLst/>
                <a:cxnLst/>
                <a:rect l="l" t="t" r="r" b="b"/>
                <a:pathLst>
                  <a:path w="14491" h="465" extrusionOk="0">
                    <a:moveTo>
                      <a:pt x="239" y="0"/>
                    </a:moveTo>
                    <a:cubicBezTo>
                      <a:pt x="108" y="0"/>
                      <a:pt x="1" y="107"/>
                      <a:pt x="1" y="238"/>
                    </a:cubicBezTo>
                    <a:cubicBezTo>
                      <a:pt x="1" y="357"/>
                      <a:pt x="108" y="464"/>
                      <a:pt x="239" y="464"/>
                    </a:cubicBezTo>
                    <a:lnTo>
                      <a:pt x="14265" y="464"/>
                    </a:lnTo>
                    <a:cubicBezTo>
                      <a:pt x="14384" y="464"/>
                      <a:pt x="14491" y="357"/>
                      <a:pt x="14491" y="238"/>
                    </a:cubicBezTo>
                    <a:cubicBezTo>
                      <a:pt x="14491" y="107"/>
                      <a:pt x="14396" y="0"/>
                      <a:pt x="1426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0" name="Google Shape;5280;p39"/>
              <p:cNvSpPr/>
              <p:nvPr/>
            </p:nvSpPr>
            <p:spPr>
              <a:xfrm>
                <a:off x="5572400" y="2196825"/>
                <a:ext cx="32475" cy="64925"/>
              </a:xfrm>
              <a:custGeom>
                <a:avLst/>
                <a:gdLst/>
                <a:ahLst/>
                <a:cxnLst/>
                <a:rect l="l" t="t" r="r" b="b"/>
                <a:pathLst>
                  <a:path w="1299" h="2597" extrusionOk="0">
                    <a:moveTo>
                      <a:pt x="299" y="1"/>
                    </a:moveTo>
                    <a:cubicBezTo>
                      <a:pt x="144" y="1"/>
                      <a:pt x="1" y="132"/>
                      <a:pt x="1" y="298"/>
                    </a:cubicBezTo>
                    <a:lnTo>
                      <a:pt x="1" y="2299"/>
                    </a:lnTo>
                    <a:cubicBezTo>
                      <a:pt x="1" y="2465"/>
                      <a:pt x="144" y="2596"/>
                      <a:pt x="299" y="2596"/>
                    </a:cubicBezTo>
                    <a:lnTo>
                      <a:pt x="1001" y="2596"/>
                    </a:lnTo>
                    <a:cubicBezTo>
                      <a:pt x="1156" y="2596"/>
                      <a:pt x="1299" y="2465"/>
                      <a:pt x="1299" y="2299"/>
                    </a:cubicBezTo>
                    <a:lnTo>
                      <a:pt x="1299" y="298"/>
                    </a:lnTo>
                    <a:cubicBezTo>
                      <a:pt x="1299" y="132"/>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1" name="Google Shape;5281;p39"/>
              <p:cNvSpPr/>
              <p:nvPr/>
            </p:nvSpPr>
            <p:spPr>
              <a:xfrm>
                <a:off x="5572400" y="2043250"/>
                <a:ext cx="32475" cy="64900"/>
              </a:xfrm>
              <a:custGeom>
                <a:avLst/>
                <a:gdLst/>
                <a:ahLst/>
                <a:cxnLst/>
                <a:rect l="l" t="t" r="r" b="b"/>
                <a:pathLst>
                  <a:path w="1299" h="2596" extrusionOk="0">
                    <a:moveTo>
                      <a:pt x="299" y="0"/>
                    </a:moveTo>
                    <a:cubicBezTo>
                      <a:pt x="144" y="0"/>
                      <a:pt x="1" y="131"/>
                      <a:pt x="1" y="298"/>
                    </a:cubicBezTo>
                    <a:lnTo>
                      <a:pt x="1" y="2298"/>
                    </a:lnTo>
                    <a:cubicBezTo>
                      <a:pt x="1" y="2465"/>
                      <a:pt x="144" y="2596"/>
                      <a:pt x="299" y="2596"/>
                    </a:cubicBezTo>
                    <a:lnTo>
                      <a:pt x="1001" y="2596"/>
                    </a:lnTo>
                    <a:cubicBezTo>
                      <a:pt x="1156" y="2596"/>
                      <a:pt x="1299" y="2465"/>
                      <a:pt x="1299" y="2298"/>
                    </a:cubicBezTo>
                    <a:lnTo>
                      <a:pt x="1299" y="298"/>
                    </a:lnTo>
                    <a:cubicBezTo>
                      <a:pt x="1299" y="131"/>
                      <a:pt x="1156" y="0"/>
                      <a:pt x="1001"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2" name="Google Shape;5282;p39"/>
              <p:cNvSpPr/>
              <p:nvPr/>
            </p:nvSpPr>
            <p:spPr>
              <a:xfrm>
                <a:off x="5572400" y="2350125"/>
                <a:ext cx="32475" cy="65200"/>
              </a:xfrm>
              <a:custGeom>
                <a:avLst/>
                <a:gdLst/>
                <a:ahLst/>
                <a:cxnLst/>
                <a:rect l="l" t="t" r="r" b="b"/>
                <a:pathLst>
                  <a:path w="1299" h="2608" extrusionOk="0">
                    <a:moveTo>
                      <a:pt x="299" y="0"/>
                    </a:moveTo>
                    <a:cubicBezTo>
                      <a:pt x="144" y="0"/>
                      <a:pt x="1" y="143"/>
                      <a:pt x="1" y="298"/>
                    </a:cubicBezTo>
                    <a:lnTo>
                      <a:pt x="1" y="2310"/>
                    </a:lnTo>
                    <a:cubicBezTo>
                      <a:pt x="1" y="2477"/>
                      <a:pt x="144" y="2608"/>
                      <a:pt x="299" y="2608"/>
                    </a:cubicBezTo>
                    <a:lnTo>
                      <a:pt x="1001" y="2608"/>
                    </a:lnTo>
                    <a:cubicBezTo>
                      <a:pt x="1156" y="2608"/>
                      <a:pt x="1299" y="2477"/>
                      <a:pt x="1299" y="2310"/>
                    </a:cubicBezTo>
                    <a:lnTo>
                      <a:pt x="1299" y="298"/>
                    </a:lnTo>
                    <a:cubicBezTo>
                      <a:pt x="1299" y="143"/>
                      <a:pt x="1156" y="0"/>
                      <a:pt x="1001"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3" name="Google Shape;5283;p39"/>
              <p:cNvSpPr/>
              <p:nvPr/>
            </p:nvSpPr>
            <p:spPr>
              <a:xfrm>
                <a:off x="5572400" y="2504000"/>
                <a:ext cx="32475" cy="64925"/>
              </a:xfrm>
              <a:custGeom>
                <a:avLst/>
                <a:gdLst/>
                <a:ahLst/>
                <a:cxnLst/>
                <a:rect l="l" t="t" r="r" b="b"/>
                <a:pathLst>
                  <a:path w="1299" h="2597" extrusionOk="0">
                    <a:moveTo>
                      <a:pt x="299" y="1"/>
                    </a:moveTo>
                    <a:cubicBezTo>
                      <a:pt x="144" y="1"/>
                      <a:pt x="1" y="132"/>
                      <a:pt x="1" y="299"/>
                    </a:cubicBezTo>
                    <a:lnTo>
                      <a:pt x="1" y="2299"/>
                    </a:lnTo>
                    <a:cubicBezTo>
                      <a:pt x="1" y="2465"/>
                      <a:pt x="144" y="2596"/>
                      <a:pt x="299" y="2596"/>
                    </a:cubicBezTo>
                    <a:lnTo>
                      <a:pt x="1001" y="2596"/>
                    </a:lnTo>
                    <a:cubicBezTo>
                      <a:pt x="1156" y="2596"/>
                      <a:pt x="1299" y="2465"/>
                      <a:pt x="1299" y="2299"/>
                    </a:cubicBezTo>
                    <a:lnTo>
                      <a:pt x="1299" y="299"/>
                    </a:lnTo>
                    <a:cubicBezTo>
                      <a:pt x="1299" y="132"/>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4" name="Google Shape;5284;p39"/>
              <p:cNvSpPr/>
              <p:nvPr/>
            </p:nvSpPr>
            <p:spPr>
              <a:xfrm>
                <a:off x="5572400" y="2657300"/>
                <a:ext cx="32475" cy="65225"/>
              </a:xfrm>
              <a:custGeom>
                <a:avLst/>
                <a:gdLst/>
                <a:ahLst/>
                <a:cxnLst/>
                <a:rect l="l" t="t" r="r" b="b"/>
                <a:pathLst>
                  <a:path w="1299" h="2609" extrusionOk="0">
                    <a:moveTo>
                      <a:pt x="299" y="1"/>
                    </a:moveTo>
                    <a:cubicBezTo>
                      <a:pt x="144" y="1"/>
                      <a:pt x="1" y="143"/>
                      <a:pt x="1" y="298"/>
                    </a:cubicBezTo>
                    <a:lnTo>
                      <a:pt x="1" y="2310"/>
                    </a:lnTo>
                    <a:cubicBezTo>
                      <a:pt x="1" y="2477"/>
                      <a:pt x="144" y="2608"/>
                      <a:pt x="299" y="2608"/>
                    </a:cubicBezTo>
                    <a:lnTo>
                      <a:pt x="1001" y="2608"/>
                    </a:lnTo>
                    <a:cubicBezTo>
                      <a:pt x="1156" y="2608"/>
                      <a:pt x="1299" y="2477"/>
                      <a:pt x="1299" y="2310"/>
                    </a:cubicBezTo>
                    <a:lnTo>
                      <a:pt x="1299" y="298"/>
                    </a:lnTo>
                    <a:cubicBezTo>
                      <a:pt x="1299" y="143"/>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5" name="Google Shape;5285;p39"/>
              <p:cNvSpPr/>
              <p:nvPr/>
            </p:nvSpPr>
            <p:spPr>
              <a:xfrm>
                <a:off x="5446800" y="1939350"/>
                <a:ext cx="283700" cy="62825"/>
              </a:xfrm>
              <a:custGeom>
                <a:avLst/>
                <a:gdLst/>
                <a:ahLst/>
                <a:cxnLst/>
                <a:rect l="l" t="t" r="r" b="b"/>
                <a:pathLst>
                  <a:path w="11348" h="2513" extrusionOk="0">
                    <a:moveTo>
                      <a:pt x="1417" y="346"/>
                    </a:moveTo>
                    <a:lnTo>
                      <a:pt x="1417" y="2180"/>
                    </a:lnTo>
                    <a:lnTo>
                      <a:pt x="393" y="2180"/>
                    </a:lnTo>
                    <a:cubicBezTo>
                      <a:pt x="358" y="2180"/>
                      <a:pt x="334" y="2156"/>
                      <a:pt x="334" y="2120"/>
                    </a:cubicBezTo>
                    <a:lnTo>
                      <a:pt x="334" y="394"/>
                    </a:lnTo>
                    <a:cubicBezTo>
                      <a:pt x="334" y="370"/>
                      <a:pt x="358" y="346"/>
                      <a:pt x="393" y="346"/>
                    </a:cubicBezTo>
                    <a:close/>
                    <a:moveTo>
                      <a:pt x="3048" y="346"/>
                    </a:moveTo>
                    <a:lnTo>
                      <a:pt x="3048" y="2180"/>
                    </a:lnTo>
                    <a:lnTo>
                      <a:pt x="1763" y="2180"/>
                    </a:lnTo>
                    <a:lnTo>
                      <a:pt x="1763" y="346"/>
                    </a:lnTo>
                    <a:close/>
                    <a:moveTo>
                      <a:pt x="4692" y="334"/>
                    </a:moveTo>
                    <a:lnTo>
                      <a:pt x="4692" y="2180"/>
                    </a:lnTo>
                    <a:lnTo>
                      <a:pt x="3394" y="2180"/>
                    </a:lnTo>
                    <a:lnTo>
                      <a:pt x="3394" y="334"/>
                    </a:lnTo>
                    <a:close/>
                    <a:moveTo>
                      <a:pt x="6323" y="334"/>
                    </a:moveTo>
                    <a:lnTo>
                      <a:pt x="6323" y="2180"/>
                    </a:lnTo>
                    <a:lnTo>
                      <a:pt x="5025" y="2180"/>
                    </a:lnTo>
                    <a:lnTo>
                      <a:pt x="5025" y="334"/>
                    </a:lnTo>
                    <a:close/>
                    <a:moveTo>
                      <a:pt x="7954" y="334"/>
                    </a:moveTo>
                    <a:lnTo>
                      <a:pt x="7954" y="2180"/>
                    </a:lnTo>
                    <a:lnTo>
                      <a:pt x="6656" y="2180"/>
                    </a:lnTo>
                    <a:lnTo>
                      <a:pt x="6656" y="334"/>
                    </a:lnTo>
                    <a:close/>
                    <a:moveTo>
                      <a:pt x="9585" y="334"/>
                    </a:moveTo>
                    <a:lnTo>
                      <a:pt x="9585" y="2180"/>
                    </a:lnTo>
                    <a:lnTo>
                      <a:pt x="8299" y="2180"/>
                    </a:lnTo>
                    <a:lnTo>
                      <a:pt x="8299" y="334"/>
                    </a:lnTo>
                    <a:close/>
                    <a:moveTo>
                      <a:pt x="10954" y="346"/>
                    </a:moveTo>
                    <a:cubicBezTo>
                      <a:pt x="10990" y="346"/>
                      <a:pt x="11014" y="370"/>
                      <a:pt x="11014" y="394"/>
                    </a:cubicBezTo>
                    <a:lnTo>
                      <a:pt x="11014" y="2120"/>
                    </a:lnTo>
                    <a:cubicBezTo>
                      <a:pt x="11014" y="2156"/>
                      <a:pt x="10990" y="2180"/>
                      <a:pt x="10954" y="2180"/>
                    </a:cubicBezTo>
                    <a:lnTo>
                      <a:pt x="9930" y="2180"/>
                    </a:lnTo>
                    <a:lnTo>
                      <a:pt x="9930" y="346"/>
                    </a:lnTo>
                    <a:close/>
                    <a:moveTo>
                      <a:pt x="393" y="1"/>
                    </a:moveTo>
                    <a:cubicBezTo>
                      <a:pt x="179" y="1"/>
                      <a:pt x="0" y="179"/>
                      <a:pt x="0" y="394"/>
                    </a:cubicBezTo>
                    <a:lnTo>
                      <a:pt x="0" y="2120"/>
                    </a:lnTo>
                    <a:cubicBezTo>
                      <a:pt x="0" y="2334"/>
                      <a:pt x="179" y="2513"/>
                      <a:pt x="393" y="2513"/>
                    </a:cubicBezTo>
                    <a:lnTo>
                      <a:pt x="10954" y="2513"/>
                    </a:lnTo>
                    <a:cubicBezTo>
                      <a:pt x="11169" y="2513"/>
                      <a:pt x="11347" y="2334"/>
                      <a:pt x="11347" y="2120"/>
                    </a:cubicBezTo>
                    <a:lnTo>
                      <a:pt x="11347" y="394"/>
                    </a:lnTo>
                    <a:cubicBezTo>
                      <a:pt x="11347" y="179"/>
                      <a:pt x="11169" y="1"/>
                      <a:pt x="109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6" name="Google Shape;5286;p39"/>
              <p:cNvSpPr/>
              <p:nvPr/>
            </p:nvSpPr>
            <p:spPr>
              <a:xfrm>
                <a:off x="5458100" y="1847975"/>
                <a:ext cx="260775" cy="58375"/>
              </a:xfrm>
              <a:custGeom>
                <a:avLst/>
                <a:gdLst/>
                <a:ahLst/>
                <a:cxnLst/>
                <a:rect l="l" t="t" r="r" b="b"/>
                <a:pathLst>
                  <a:path w="10431" h="2335" extrusionOk="0">
                    <a:moveTo>
                      <a:pt x="1311" y="334"/>
                    </a:moveTo>
                    <a:lnTo>
                      <a:pt x="1311" y="1989"/>
                    </a:lnTo>
                    <a:lnTo>
                      <a:pt x="406" y="1989"/>
                    </a:lnTo>
                    <a:cubicBezTo>
                      <a:pt x="370" y="1989"/>
                      <a:pt x="346" y="1965"/>
                      <a:pt x="346" y="1941"/>
                    </a:cubicBezTo>
                    <a:lnTo>
                      <a:pt x="346" y="393"/>
                    </a:lnTo>
                    <a:cubicBezTo>
                      <a:pt x="346" y="358"/>
                      <a:pt x="370" y="334"/>
                      <a:pt x="406" y="334"/>
                    </a:cubicBezTo>
                    <a:close/>
                    <a:moveTo>
                      <a:pt x="2811" y="334"/>
                    </a:moveTo>
                    <a:lnTo>
                      <a:pt x="2811" y="1989"/>
                    </a:lnTo>
                    <a:lnTo>
                      <a:pt x="1644" y="1989"/>
                    </a:lnTo>
                    <a:lnTo>
                      <a:pt x="1644" y="334"/>
                    </a:lnTo>
                    <a:close/>
                    <a:moveTo>
                      <a:pt x="4299" y="334"/>
                    </a:moveTo>
                    <a:lnTo>
                      <a:pt x="4299" y="1989"/>
                    </a:lnTo>
                    <a:lnTo>
                      <a:pt x="3144" y="1989"/>
                    </a:lnTo>
                    <a:lnTo>
                      <a:pt x="3144" y="334"/>
                    </a:lnTo>
                    <a:close/>
                    <a:moveTo>
                      <a:pt x="5799" y="334"/>
                    </a:moveTo>
                    <a:lnTo>
                      <a:pt x="5799" y="1989"/>
                    </a:lnTo>
                    <a:lnTo>
                      <a:pt x="4644" y="1989"/>
                    </a:lnTo>
                    <a:lnTo>
                      <a:pt x="4644" y="334"/>
                    </a:lnTo>
                    <a:close/>
                    <a:moveTo>
                      <a:pt x="7299" y="334"/>
                    </a:moveTo>
                    <a:lnTo>
                      <a:pt x="7299" y="1989"/>
                    </a:lnTo>
                    <a:lnTo>
                      <a:pt x="6145" y="1989"/>
                    </a:lnTo>
                    <a:lnTo>
                      <a:pt x="6145" y="334"/>
                    </a:lnTo>
                    <a:close/>
                    <a:moveTo>
                      <a:pt x="8800" y="334"/>
                    </a:moveTo>
                    <a:lnTo>
                      <a:pt x="8800" y="1989"/>
                    </a:lnTo>
                    <a:lnTo>
                      <a:pt x="7633" y="1989"/>
                    </a:lnTo>
                    <a:lnTo>
                      <a:pt x="7633" y="334"/>
                    </a:lnTo>
                    <a:close/>
                    <a:moveTo>
                      <a:pt x="10038" y="334"/>
                    </a:moveTo>
                    <a:cubicBezTo>
                      <a:pt x="10074" y="334"/>
                      <a:pt x="10097" y="370"/>
                      <a:pt x="10097" y="393"/>
                    </a:cubicBezTo>
                    <a:lnTo>
                      <a:pt x="10097" y="1941"/>
                    </a:lnTo>
                    <a:cubicBezTo>
                      <a:pt x="10097" y="1965"/>
                      <a:pt x="10074" y="1989"/>
                      <a:pt x="10038" y="1989"/>
                    </a:cubicBezTo>
                    <a:lnTo>
                      <a:pt x="9133" y="1989"/>
                    </a:lnTo>
                    <a:lnTo>
                      <a:pt x="9133" y="334"/>
                    </a:lnTo>
                    <a:close/>
                    <a:moveTo>
                      <a:pt x="406" y="1"/>
                    </a:moveTo>
                    <a:cubicBezTo>
                      <a:pt x="180" y="1"/>
                      <a:pt x="1" y="179"/>
                      <a:pt x="1" y="393"/>
                    </a:cubicBezTo>
                    <a:lnTo>
                      <a:pt x="1" y="1941"/>
                    </a:lnTo>
                    <a:cubicBezTo>
                      <a:pt x="13" y="2156"/>
                      <a:pt x="180" y="2334"/>
                      <a:pt x="406" y="2334"/>
                    </a:cubicBezTo>
                    <a:lnTo>
                      <a:pt x="10038" y="2334"/>
                    </a:lnTo>
                    <a:cubicBezTo>
                      <a:pt x="10264" y="2334"/>
                      <a:pt x="10431" y="2156"/>
                      <a:pt x="10431" y="1941"/>
                    </a:cubicBezTo>
                    <a:lnTo>
                      <a:pt x="10431" y="393"/>
                    </a:lnTo>
                    <a:cubicBezTo>
                      <a:pt x="10431" y="179"/>
                      <a:pt x="10264" y="1"/>
                      <a:pt x="100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4990507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80FC61-DE4F-4992-820D-64E00495F2B2}" type="slidenum">
              <a:rPr lang="en-US" smtClean="0"/>
              <a:pPr/>
              <a:t>‹#›</a:t>
            </a:fld>
            <a:endParaRPr lang="en-US"/>
          </a:p>
        </p:txBody>
      </p:sp>
    </p:spTree>
    <p:extLst>
      <p:ext uri="{BB962C8B-B14F-4D97-AF65-F5344CB8AC3E}">
        <p14:creationId xmlns:p14="http://schemas.microsoft.com/office/powerpoint/2010/main" val="164199146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D97EE-D6FF-4F87-A9DD-D42FDB714F77}" type="slidenum">
              <a:rPr lang="en-US" smtClean="0"/>
              <a:pPr/>
              <a:t>‹#›</a:t>
            </a:fld>
            <a:endParaRPr lang="en-US"/>
          </a:p>
        </p:txBody>
      </p:sp>
    </p:spTree>
    <p:extLst>
      <p:ext uri="{BB962C8B-B14F-4D97-AF65-F5344CB8AC3E}">
        <p14:creationId xmlns:p14="http://schemas.microsoft.com/office/powerpoint/2010/main" val="33694430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E23AE49-4FD9-4EB6-8149-DAE73417D536}" type="slidenum">
              <a:rPr lang="en-US" smtClean="0"/>
              <a:pPr/>
              <a:t>‹#›</a:t>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E06CC08-DFD7-4A78-8D7E-18D7A21C4343}" type="slidenum">
              <a:rPr lang="en-US" smtClean="0"/>
              <a:pPr/>
              <a:t>‹#›</a:t>
            </a:fld>
            <a:endParaRPr lang="en-US"/>
          </a:p>
        </p:txBody>
      </p:sp>
    </p:spTree>
    <p:extLst>
      <p:ext uri="{BB962C8B-B14F-4D97-AF65-F5344CB8AC3E}">
        <p14:creationId xmlns:p14="http://schemas.microsoft.com/office/powerpoint/2010/main" val="371812792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2C1F449-CDB0-4425-AD67-69343893CBEE}" type="slidenum">
              <a:rPr lang="en-US" smtClean="0"/>
              <a:pPr/>
              <a:t>‹#›</a:t>
            </a:fld>
            <a:endParaRPr lang="en-US"/>
          </a:p>
        </p:txBody>
      </p:sp>
    </p:spTree>
    <p:extLst>
      <p:ext uri="{BB962C8B-B14F-4D97-AF65-F5344CB8AC3E}">
        <p14:creationId xmlns:p14="http://schemas.microsoft.com/office/powerpoint/2010/main" val="283189068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46A70B7-2877-4D70-961D-97748D96ABCA}" type="slidenum">
              <a:rPr lang="en-US" smtClean="0"/>
              <a:pPr/>
              <a:t>‹#›</a:t>
            </a:fld>
            <a:endParaRPr lang="en-US"/>
          </a:p>
        </p:txBody>
      </p:sp>
    </p:spTree>
    <p:extLst>
      <p:ext uri="{BB962C8B-B14F-4D97-AF65-F5344CB8AC3E}">
        <p14:creationId xmlns:p14="http://schemas.microsoft.com/office/powerpoint/2010/main" val="373164412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7B47B6D-BB4F-4520-B366-AF804BFC8938}" type="slidenum">
              <a:rPr lang="en-US" smtClean="0"/>
              <a:pPr/>
              <a:t>‹#›</a:t>
            </a:fld>
            <a:endParaRPr lang="en-US"/>
          </a:p>
        </p:txBody>
      </p:sp>
    </p:spTree>
    <p:extLst>
      <p:ext uri="{BB962C8B-B14F-4D97-AF65-F5344CB8AC3E}">
        <p14:creationId xmlns:p14="http://schemas.microsoft.com/office/powerpoint/2010/main" val="409113986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0C587B8-3621-41C4-872D-EB3B66F3A8DB}" type="slidenum">
              <a:rPr lang="en-US" smtClean="0"/>
              <a:pPr/>
              <a:t>‹#›</a:t>
            </a:fld>
            <a:endParaRPr lang="en-US"/>
          </a:p>
        </p:txBody>
      </p:sp>
    </p:spTree>
    <p:extLst>
      <p:ext uri="{BB962C8B-B14F-4D97-AF65-F5344CB8AC3E}">
        <p14:creationId xmlns:p14="http://schemas.microsoft.com/office/powerpoint/2010/main" val="318328368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FCD4142-591C-4FAE-AD02-892EC9444DEE}" type="slidenum">
              <a:rPr lang="en-US" smtClean="0"/>
              <a:pPr/>
              <a:t>‹#›</a:t>
            </a:fld>
            <a:endParaRPr lang="en-US"/>
          </a:p>
        </p:txBody>
      </p:sp>
    </p:spTree>
    <p:extLst>
      <p:ext uri="{BB962C8B-B14F-4D97-AF65-F5344CB8AC3E}">
        <p14:creationId xmlns:p14="http://schemas.microsoft.com/office/powerpoint/2010/main" val="298225579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E23AE49-4FD9-4EB6-8149-DAE73417D536}" type="slidenum">
              <a:rPr lang="en-US" smtClean="0"/>
              <a:pPr/>
              <a:t>‹#›</a:t>
            </a:fld>
            <a:endParaRPr lang="en-US"/>
          </a:p>
        </p:txBody>
      </p:sp>
    </p:spTree>
    <p:extLst>
      <p:ext uri="{BB962C8B-B14F-4D97-AF65-F5344CB8AC3E}">
        <p14:creationId xmlns:p14="http://schemas.microsoft.com/office/powerpoint/2010/main" val="288871861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2E889BA-FCB4-4D62-8CE9-FCB889212576}" type="slidenum">
              <a:rPr lang="en-US" smtClean="0"/>
              <a:pPr/>
              <a:t>‹#›</a:t>
            </a:fld>
            <a:endParaRPr lang="en-US"/>
          </a:p>
        </p:txBody>
      </p:sp>
    </p:spTree>
    <p:extLst>
      <p:ext uri="{BB962C8B-B14F-4D97-AF65-F5344CB8AC3E}">
        <p14:creationId xmlns:p14="http://schemas.microsoft.com/office/powerpoint/2010/main" val="358030853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D7D87CB-8DBB-4F2B-A672-A1D4DB358329}" type="slidenum">
              <a:rPr lang="en-US" smtClean="0"/>
              <a:pPr/>
              <a:t>‹#›</a:t>
            </a:fld>
            <a:endParaRPr lang="en-US"/>
          </a:p>
        </p:txBody>
      </p:sp>
    </p:spTree>
    <p:extLst>
      <p:ext uri="{BB962C8B-B14F-4D97-AF65-F5344CB8AC3E}">
        <p14:creationId xmlns:p14="http://schemas.microsoft.com/office/powerpoint/2010/main" val="186523514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1600201"/>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97600" y="3938590"/>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9537C29E-4B55-4089-B4AD-9633E10DD526}"/>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129EA37F-9E1C-4A30-B51C-7E27DBA6401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42476F86-B549-4F5A-8101-464F23F1B234}"/>
              </a:ext>
            </a:extLst>
          </p:cNvPr>
          <p:cNvSpPr>
            <a:spLocks noGrp="1" noChangeArrowheads="1"/>
          </p:cNvSpPr>
          <p:nvPr>
            <p:ph type="sldNum" sz="quarter" idx="12"/>
          </p:nvPr>
        </p:nvSpPr>
        <p:spPr>
          <a:ln/>
        </p:spPr>
        <p:txBody>
          <a:bodyPr/>
          <a:lstStyle>
            <a:lvl1pPr>
              <a:defRPr/>
            </a:lvl1pPr>
          </a:lstStyle>
          <a:p>
            <a:fld id="{FADC15FC-E1B2-40CD-B0E9-4D07797F2650}" type="slidenum">
              <a:rPr lang="en-US" altLang="en-US"/>
              <a:pPr/>
              <a:t>‹#›</a:t>
            </a:fld>
            <a:endParaRPr lang="en-US" altLang="en-US"/>
          </a:p>
        </p:txBody>
      </p:sp>
    </p:spTree>
    <p:extLst>
      <p:ext uri="{BB962C8B-B14F-4D97-AF65-F5344CB8AC3E}">
        <p14:creationId xmlns:p14="http://schemas.microsoft.com/office/powerpoint/2010/main" val="26375270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theme" Target="../theme/theme2.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slideLayout" Target="../slideLayouts/slideLayout43.xml"/><Relationship Id="rId3" Type="http://schemas.openxmlformats.org/officeDocument/2006/relationships/slideLayout" Target="../slideLayouts/slideLayout28.xml"/><Relationship Id="rId21" Type="http://schemas.openxmlformats.org/officeDocument/2006/relationships/slideLayout" Target="../slideLayouts/slideLayout46.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theme" Target="../theme/theme3.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slideLayout" Target="../slideLayouts/slideLayout67.xml"/><Relationship Id="rId26" Type="http://schemas.openxmlformats.org/officeDocument/2006/relationships/slideLayout" Target="../slideLayouts/slideLayout75.xml"/><Relationship Id="rId39" Type="http://schemas.openxmlformats.org/officeDocument/2006/relationships/theme" Target="../theme/theme4.xml"/><Relationship Id="rId3" Type="http://schemas.openxmlformats.org/officeDocument/2006/relationships/slideLayout" Target="../slideLayouts/slideLayout52.xml"/><Relationship Id="rId21" Type="http://schemas.openxmlformats.org/officeDocument/2006/relationships/slideLayout" Target="../slideLayouts/slideLayout70.xml"/><Relationship Id="rId34" Type="http://schemas.openxmlformats.org/officeDocument/2006/relationships/slideLayout" Target="../slideLayouts/slideLayout83.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5" Type="http://schemas.openxmlformats.org/officeDocument/2006/relationships/slideLayout" Target="../slideLayouts/slideLayout74.xml"/><Relationship Id="rId33" Type="http://schemas.openxmlformats.org/officeDocument/2006/relationships/slideLayout" Target="../slideLayouts/slideLayout82.xml"/><Relationship Id="rId38" Type="http://schemas.openxmlformats.org/officeDocument/2006/relationships/slideLayout" Target="../slideLayouts/slideLayout87.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20" Type="http://schemas.openxmlformats.org/officeDocument/2006/relationships/slideLayout" Target="../slideLayouts/slideLayout69.xml"/><Relationship Id="rId29" Type="http://schemas.openxmlformats.org/officeDocument/2006/relationships/slideLayout" Target="../slideLayouts/slideLayout78.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24" Type="http://schemas.openxmlformats.org/officeDocument/2006/relationships/slideLayout" Target="../slideLayouts/slideLayout73.xml"/><Relationship Id="rId32" Type="http://schemas.openxmlformats.org/officeDocument/2006/relationships/slideLayout" Target="../slideLayouts/slideLayout81.xml"/><Relationship Id="rId37" Type="http://schemas.openxmlformats.org/officeDocument/2006/relationships/slideLayout" Target="../slideLayouts/slideLayout86.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23" Type="http://schemas.openxmlformats.org/officeDocument/2006/relationships/slideLayout" Target="../slideLayouts/slideLayout72.xml"/><Relationship Id="rId28" Type="http://schemas.openxmlformats.org/officeDocument/2006/relationships/slideLayout" Target="../slideLayouts/slideLayout77.xml"/><Relationship Id="rId36" Type="http://schemas.openxmlformats.org/officeDocument/2006/relationships/slideLayout" Target="../slideLayouts/slideLayout85.xml"/><Relationship Id="rId10" Type="http://schemas.openxmlformats.org/officeDocument/2006/relationships/slideLayout" Target="../slideLayouts/slideLayout59.xml"/><Relationship Id="rId19" Type="http://schemas.openxmlformats.org/officeDocument/2006/relationships/slideLayout" Target="../slideLayouts/slideLayout68.xml"/><Relationship Id="rId31" Type="http://schemas.openxmlformats.org/officeDocument/2006/relationships/slideLayout" Target="../slideLayouts/slideLayout80.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 Id="rId22" Type="http://schemas.openxmlformats.org/officeDocument/2006/relationships/slideLayout" Target="../slideLayouts/slideLayout71.xml"/><Relationship Id="rId27" Type="http://schemas.openxmlformats.org/officeDocument/2006/relationships/slideLayout" Target="../slideLayouts/slideLayout76.xml"/><Relationship Id="rId30" Type="http://schemas.openxmlformats.org/officeDocument/2006/relationships/slideLayout" Target="../slideLayouts/slideLayout79.xml"/><Relationship Id="rId35" Type="http://schemas.openxmlformats.org/officeDocument/2006/relationships/slideLayout" Target="../slideLayouts/slideLayout8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5.xml"/><Relationship Id="rId13" Type="http://schemas.openxmlformats.org/officeDocument/2006/relationships/theme" Target="../theme/theme5.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slideLayout" Target="../slideLayouts/slideLayout99.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DA581E8-5F24-430F-BA50-0F3D5F67EBC9}"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DA581E8-5F24-430F-BA50-0F3D5F67EBC9}" type="slidenum">
              <a:rPr lang="en-US" smtClean="0"/>
              <a:pPr/>
              <a:t>‹#›</a:t>
            </a:fld>
            <a:endParaRPr lang="en-US"/>
          </a:p>
        </p:txBody>
      </p:sp>
    </p:spTree>
    <p:extLst>
      <p:ext uri="{BB962C8B-B14F-4D97-AF65-F5344CB8AC3E}">
        <p14:creationId xmlns:p14="http://schemas.microsoft.com/office/powerpoint/2010/main" val="3158127418"/>
      </p:ext>
    </p:extLst>
  </p:cSld>
  <p:clrMap bg1="lt1" tx1="dk1" bg2="lt2" tx2="dk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39" r:id="rId6"/>
    <p:sldLayoutId id="2147483740" r:id="rId7"/>
    <p:sldLayoutId id="2147483741" r:id="rId8"/>
    <p:sldLayoutId id="2147483742" r:id="rId9"/>
    <p:sldLayoutId id="2147483743" r:id="rId10"/>
    <p:sldLayoutId id="2147483744" r:id="rId11"/>
    <p:sldLayoutId id="2147483745" r:id="rId12"/>
    <p:sldLayoutId id="2147483746" r:id="rId13"/>
    <p:sldLayoutId id="2147483747"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1"/>
              </a:buClr>
              <a:buSzPts val="2800"/>
              <a:buFont typeface="Handlee"/>
              <a:buNone/>
              <a:defRPr sz="2800">
                <a:solidFill>
                  <a:schemeClr val="accent1"/>
                </a:solidFill>
                <a:latin typeface="Handlee"/>
                <a:ea typeface="Handlee"/>
                <a:cs typeface="Handlee"/>
                <a:sym typeface="Handle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Baloo 2"/>
              <a:buChar char="●"/>
              <a:defRPr sz="1800">
                <a:solidFill>
                  <a:schemeClr val="dk2"/>
                </a:solidFill>
                <a:latin typeface="Baloo 2"/>
                <a:ea typeface="Baloo 2"/>
                <a:cs typeface="Baloo 2"/>
                <a:sym typeface="Baloo 2"/>
              </a:defRPr>
            </a:lvl1pPr>
            <a:lvl2pPr marL="914400" lvl="1" indent="-317500">
              <a:lnSpc>
                <a:spcPct val="115000"/>
              </a:lnSpc>
              <a:spcBef>
                <a:spcPts val="1600"/>
              </a:spcBef>
              <a:spcAft>
                <a:spcPts val="0"/>
              </a:spcAft>
              <a:buClr>
                <a:schemeClr val="dk2"/>
              </a:buClr>
              <a:buSzPts val="1400"/>
              <a:buFont typeface="Baloo 2"/>
              <a:buChar char="○"/>
              <a:defRPr>
                <a:solidFill>
                  <a:schemeClr val="dk2"/>
                </a:solidFill>
                <a:latin typeface="Baloo 2"/>
                <a:ea typeface="Baloo 2"/>
                <a:cs typeface="Baloo 2"/>
                <a:sym typeface="Baloo 2"/>
              </a:defRPr>
            </a:lvl2pPr>
            <a:lvl3pPr marL="1371600" lvl="2" indent="-317500">
              <a:lnSpc>
                <a:spcPct val="115000"/>
              </a:lnSpc>
              <a:spcBef>
                <a:spcPts val="1600"/>
              </a:spcBef>
              <a:spcAft>
                <a:spcPts val="0"/>
              </a:spcAft>
              <a:buClr>
                <a:schemeClr val="dk2"/>
              </a:buClr>
              <a:buSzPts val="1400"/>
              <a:buFont typeface="Baloo 2"/>
              <a:buChar char="■"/>
              <a:defRPr>
                <a:solidFill>
                  <a:schemeClr val="dk2"/>
                </a:solidFill>
                <a:latin typeface="Baloo 2"/>
                <a:ea typeface="Baloo 2"/>
                <a:cs typeface="Baloo 2"/>
                <a:sym typeface="Baloo 2"/>
              </a:defRPr>
            </a:lvl3pPr>
            <a:lvl4pPr marL="1828800" lvl="3" indent="-317500">
              <a:lnSpc>
                <a:spcPct val="115000"/>
              </a:lnSpc>
              <a:spcBef>
                <a:spcPts val="1600"/>
              </a:spcBef>
              <a:spcAft>
                <a:spcPts val="0"/>
              </a:spcAft>
              <a:buClr>
                <a:schemeClr val="dk2"/>
              </a:buClr>
              <a:buSzPts val="1400"/>
              <a:buFont typeface="Baloo 2"/>
              <a:buChar char="●"/>
              <a:defRPr>
                <a:solidFill>
                  <a:schemeClr val="dk2"/>
                </a:solidFill>
                <a:latin typeface="Baloo 2"/>
                <a:ea typeface="Baloo 2"/>
                <a:cs typeface="Baloo 2"/>
                <a:sym typeface="Baloo 2"/>
              </a:defRPr>
            </a:lvl4pPr>
            <a:lvl5pPr marL="2286000" lvl="4" indent="-317500">
              <a:lnSpc>
                <a:spcPct val="115000"/>
              </a:lnSpc>
              <a:spcBef>
                <a:spcPts val="1600"/>
              </a:spcBef>
              <a:spcAft>
                <a:spcPts val="0"/>
              </a:spcAft>
              <a:buClr>
                <a:schemeClr val="dk2"/>
              </a:buClr>
              <a:buSzPts val="1400"/>
              <a:buFont typeface="Baloo 2"/>
              <a:buChar char="○"/>
              <a:defRPr>
                <a:solidFill>
                  <a:schemeClr val="dk2"/>
                </a:solidFill>
                <a:latin typeface="Baloo 2"/>
                <a:ea typeface="Baloo 2"/>
                <a:cs typeface="Baloo 2"/>
                <a:sym typeface="Baloo 2"/>
              </a:defRPr>
            </a:lvl5pPr>
            <a:lvl6pPr marL="2743200" lvl="5" indent="-317500">
              <a:lnSpc>
                <a:spcPct val="115000"/>
              </a:lnSpc>
              <a:spcBef>
                <a:spcPts val="1600"/>
              </a:spcBef>
              <a:spcAft>
                <a:spcPts val="0"/>
              </a:spcAft>
              <a:buClr>
                <a:schemeClr val="dk2"/>
              </a:buClr>
              <a:buSzPts val="1400"/>
              <a:buFont typeface="Baloo 2"/>
              <a:buChar char="■"/>
              <a:defRPr>
                <a:solidFill>
                  <a:schemeClr val="dk2"/>
                </a:solidFill>
                <a:latin typeface="Baloo 2"/>
                <a:ea typeface="Baloo 2"/>
                <a:cs typeface="Baloo 2"/>
                <a:sym typeface="Baloo 2"/>
              </a:defRPr>
            </a:lvl6pPr>
            <a:lvl7pPr marL="3200400" lvl="6" indent="-317500">
              <a:lnSpc>
                <a:spcPct val="115000"/>
              </a:lnSpc>
              <a:spcBef>
                <a:spcPts val="1600"/>
              </a:spcBef>
              <a:spcAft>
                <a:spcPts val="0"/>
              </a:spcAft>
              <a:buClr>
                <a:schemeClr val="dk2"/>
              </a:buClr>
              <a:buSzPts val="1400"/>
              <a:buFont typeface="Baloo 2"/>
              <a:buChar char="●"/>
              <a:defRPr>
                <a:solidFill>
                  <a:schemeClr val="dk2"/>
                </a:solidFill>
                <a:latin typeface="Baloo 2"/>
                <a:ea typeface="Baloo 2"/>
                <a:cs typeface="Baloo 2"/>
                <a:sym typeface="Baloo 2"/>
              </a:defRPr>
            </a:lvl7pPr>
            <a:lvl8pPr marL="3657600" lvl="7" indent="-317500">
              <a:lnSpc>
                <a:spcPct val="115000"/>
              </a:lnSpc>
              <a:spcBef>
                <a:spcPts val="1600"/>
              </a:spcBef>
              <a:spcAft>
                <a:spcPts val="0"/>
              </a:spcAft>
              <a:buClr>
                <a:schemeClr val="dk2"/>
              </a:buClr>
              <a:buSzPts val="1400"/>
              <a:buFont typeface="Baloo 2"/>
              <a:buChar char="○"/>
              <a:defRPr>
                <a:solidFill>
                  <a:schemeClr val="dk2"/>
                </a:solidFill>
                <a:latin typeface="Baloo 2"/>
                <a:ea typeface="Baloo 2"/>
                <a:cs typeface="Baloo 2"/>
                <a:sym typeface="Baloo 2"/>
              </a:defRPr>
            </a:lvl8pPr>
            <a:lvl9pPr marL="4114800" lvl="8" indent="-317500">
              <a:lnSpc>
                <a:spcPct val="115000"/>
              </a:lnSpc>
              <a:spcBef>
                <a:spcPts val="1600"/>
              </a:spcBef>
              <a:spcAft>
                <a:spcPts val="1600"/>
              </a:spcAft>
              <a:buClr>
                <a:schemeClr val="dk2"/>
              </a:buClr>
              <a:buSzPts val="1400"/>
              <a:buFont typeface="Baloo 2"/>
              <a:buChar char="■"/>
              <a:defRPr>
                <a:solidFill>
                  <a:schemeClr val="dk2"/>
                </a:solidFill>
                <a:latin typeface="Baloo 2"/>
                <a:ea typeface="Baloo 2"/>
                <a:cs typeface="Baloo 2"/>
                <a:sym typeface="Baloo 2"/>
              </a:defRPr>
            </a:lvl9pPr>
          </a:lstStyle>
          <a:p>
            <a:endParaRPr/>
          </a:p>
        </p:txBody>
      </p:sp>
    </p:spTree>
    <p:extLst>
      <p:ext uri="{BB962C8B-B14F-4D97-AF65-F5344CB8AC3E}">
        <p14:creationId xmlns:p14="http://schemas.microsoft.com/office/powerpoint/2010/main" val="593524344"/>
      </p:ext>
    </p:extLst>
  </p:cSld>
  <p:clrMap bg1="lt1" tx1="dk1" bg2="dk2" tx2="lt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 id="2147483760" r:id="rId12"/>
    <p:sldLayoutId id="2147483761" r:id="rId13"/>
    <p:sldLayoutId id="2147483762" r:id="rId14"/>
    <p:sldLayoutId id="2147483763" r:id="rId15"/>
    <p:sldLayoutId id="2147483764" r:id="rId16"/>
    <p:sldLayoutId id="2147483765" r:id="rId17"/>
    <p:sldLayoutId id="2147483766" r:id="rId18"/>
    <p:sldLayoutId id="2147483767" r:id="rId19"/>
    <p:sldLayoutId id="2147483768" r:id="rId20"/>
    <p:sldLayoutId id="2147483769" r:id="rId21"/>
    <p:sldLayoutId id="2147483770" r:id="rId22"/>
    <p:sldLayoutId id="2147483771" r:id="rId23"/>
    <p:sldLayoutId id="2147483772" r:id="rId2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a:gsLst>
            <a:gs pos="0">
              <a:srgbClr val="CFF2F2"/>
            </a:gs>
            <a:gs pos="100000">
              <a:schemeClr val="accent1"/>
            </a:gs>
          </a:gsLst>
          <a:lin ang="5400700"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1pPr>
            <a:lvl2pPr lvl="1">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2pPr>
            <a:lvl3pPr lvl="2">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3pPr>
            <a:lvl4pPr lvl="3">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4pPr>
            <a:lvl5pPr lvl="4">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5pPr>
            <a:lvl6pPr lvl="5">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6pPr>
            <a:lvl7pPr lvl="6">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7pPr>
            <a:lvl8pPr lvl="7">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8pPr>
            <a:lvl9pPr lvl="8">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ctr" anchorCtr="0">
            <a:noAutofit/>
          </a:bodyPr>
          <a:lstStyle>
            <a:lvl1pPr marL="457200" lvl="0" indent="-342900">
              <a:lnSpc>
                <a:spcPct val="115000"/>
              </a:lnSpc>
              <a:spcBef>
                <a:spcPts val="0"/>
              </a:spcBef>
              <a:spcAft>
                <a:spcPts val="0"/>
              </a:spcAft>
              <a:buClr>
                <a:schemeClr val="dk2"/>
              </a:buClr>
              <a:buSzPts val="1800"/>
              <a:buFont typeface="Catamaran"/>
              <a:buChar char="●"/>
              <a:defRPr sz="1800">
                <a:solidFill>
                  <a:schemeClr val="dk2"/>
                </a:solidFill>
                <a:latin typeface="Catamaran"/>
                <a:ea typeface="Catamaran"/>
                <a:cs typeface="Catamaran"/>
                <a:sym typeface="Catamaran"/>
              </a:defRPr>
            </a:lvl1pPr>
            <a:lvl2pPr marL="914400" lvl="1"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2pPr>
            <a:lvl3pPr marL="1371600" lvl="2"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3pPr>
            <a:lvl4pPr marL="1828800" lvl="3"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4pPr>
            <a:lvl5pPr marL="2286000" lvl="4"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5pPr>
            <a:lvl6pPr marL="2743200" lvl="5"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6pPr>
            <a:lvl7pPr marL="3200400" lvl="6"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7pPr>
            <a:lvl8pPr marL="3657600" lvl="7"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8pPr>
            <a:lvl9pPr marL="4114800" lvl="8"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9pPr>
          </a:lstStyle>
          <a:p>
            <a:endParaRPr/>
          </a:p>
        </p:txBody>
      </p:sp>
    </p:spTree>
    <p:extLst>
      <p:ext uri="{BB962C8B-B14F-4D97-AF65-F5344CB8AC3E}">
        <p14:creationId xmlns:p14="http://schemas.microsoft.com/office/powerpoint/2010/main" val="325019437"/>
      </p:ext>
    </p:extLst>
  </p:cSld>
  <p:clrMap bg1="lt1" tx1="dk1" bg2="dk2" tx2="lt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 id="2147483786" r:id="rId13"/>
    <p:sldLayoutId id="2147483787" r:id="rId14"/>
    <p:sldLayoutId id="2147483788" r:id="rId15"/>
    <p:sldLayoutId id="2147483789" r:id="rId16"/>
    <p:sldLayoutId id="2147483790" r:id="rId17"/>
    <p:sldLayoutId id="2147483791" r:id="rId18"/>
    <p:sldLayoutId id="2147483792" r:id="rId19"/>
    <p:sldLayoutId id="2147483793" r:id="rId20"/>
    <p:sldLayoutId id="2147483794" r:id="rId21"/>
    <p:sldLayoutId id="2147483795" r:id="rId22"/>
    <p:sldLayoutId id="2147483796" r:id="rId23"/>
    <p:sldLayoutId id="2147483797" r:id="rId24"/>
    <p:sldLayoutId id="2147483798" r:id="rId25"/>
    <p:sldLayoutId id="2147483799" r:id="rId26"/>
    <p:sldLayoutId id="2147483800" r:id="rId27"/>
    <p:sldLayoutId id="2147483801" r:id="rId28"/>
    <p:sldLayoutId id="2147483802" r:id="rId29"/>
    <p:sldLayoutId id="2147483803" r:id="rId30"/>
    <p:sldLayoutId id="2147483804" r:id="rId31"/>
    <p:sldLayoutId id="2147483805" r:id="rId32"/>
    <p:sldLayoutId id="2147483806" r:id="rId33"/>
    <p:sldLayoutId id="2147483807" r:id="rId34"/>
    <p:sldLayoutId id="2147483808" r:id="rId35"/>
    <p:sldLayoutId id="2147483809" r:id="rId36"/>
    <p:sldLayoutId id="2147483810" r:id="rId37"/>
    <p:sldLayoutId id="2147483811"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DA581E8-5F24-430F-BA50-0F3D5F67EBC9}" type="slidenum">
              <a:rPr lang="en-US" smtClean="0"/>
              <a:pPr/>
              <a:t>‹#›</a:t>
            </a:fld>
            <a:endParaRPr lang="en-US"/>
          </a:p>
        </p:txBody>
      </p:sp>
    </p:spTree>
    <p:extLst>
      <p:ext uri="{BB962C8B-B14F-4D97-AF65-F5344CB8AC3E}">
        <p14:creationId xmlns:p14="http://schemas.microsoft.com/office/powerpoint/2010/main" val="648726927"/>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 id="2147483824"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g"/><Relationship Id="rId1" Type="http://schemas.openxmlformats.org/officeDocument/2006/relationships/slideLayout" Target="../slideLayouts/slideLayout7.xml"/><Relationship Id="rId4" Type="http://schemas.openxmlformats.org/officeDocument/2006/relationships/image" Target="../media/image16.jpeg"/></Relationships>
</file>

<file path=ppt/slides/_rels/slide1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4.jpg"/><Relationship Id="rId1" Type="http://schemas.openxmlformats.org/officeDocument/2006/relationships/slideLayout" Target="../slideLayouts/slideLayout7.xml"/><Relationship Id="rId4" Type="http://schemas.openxmlformats.org/officeDocument/2006/relationships/image" Target="../media/image16.jpeg"/></Relationships>
</file>

<file path=ppt/slides/_rels/slide1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9.jpg"/><Relationship Id="rId1" Type="http://schemas.openxmlformats.org/officeDocument/2006/relationships/slideLayout" Target="../slideLayouts/slideLayout7.xml"/><Relationship Id="rId4" Type="http://schemas.openxmlformats.org/officeDocument/2006/relationships/image" Target="../media/image19.jpeg"/></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0.jfif"/><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xml"/><Relationship Id="rId1" Type="http://schemas.openxmlformats.org/officeDocument/2006/relationships/slideLayout" Target="../slideLayouts/slideLayout53.xml"/><Relationship Id="rId4" Type="http://schemas.openxmlformats.org/officeDocument/2006/relationships/image" Target="../media/image23.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image" Target="../media/image25.gif"/><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32.gif"/><Relationship Id="rId2" Type="http://schemas.openxmlformats.org/officeDocument/2006/relationships/notesSlide" Target="../notesSlides/notesSlide4.xml"/><Relationship Id="rId1" Type="http://schemas.openxmlformats.org/officeDocument/2006/relationships/slideLayout" Target="../slideLayouts/slideLayout99.xml"/><Relationship Id="rId6" Type="http://schemas.openxmlformats.org/officeDocument/2006/relationships/image" Target="../media/image31.gif"/><Relationship Id="rId5" Type="http://schemas.openxmlformats.org/officeDocument/2006/relationships/image" Target="../media/image30.gif"/><Relationship Id="rId4" Type="http://schemas.openxmlformats.org/officeDocument/2006/relationships/image" Target="../media/image29.gif"/></Relationships>
</file>

<file path=ppt/slides/_rels/slide35.xml.rels><?xml version="1.0" encoding="UTF-8" standalone="yes"?>
<Relationships xmlns="http://schemas.openxmlformats.org/package/2006/relationships"><Relationship Id="rId8" Type="http://schemas.openxmlformats.org/officeDocument/2006/relationships/audio" Target="../media/audio5.wav"/><Relationship Id="rId3" Type="http://schemas.openxmlformats.org/officeDocument/2006/relationships/audio" Target="../media/audio2.wav"/><Relationship Id="rId7" Type="http://schemas.openxmlformats.org/officeDocument/2006/relationships/image" Target="../media/image34.jpeg"/><Relationship Id="rId2" Type="http://schemas.openxmlformats.org/officeDocument/2006/relationships/slideLayout" Target="../slideLayouts/slideLayout94.xml"/><Relationship Id="rId1" Type="http://schemas.openxmlformats.org/officeDocument/2006/relationships/tags" Target="../tags/tag1.xml"/><Relationship Id="rId6" Type="http://schemas.openxmlformats.org/officeDocument/2006/relationships/image" Target="../media/image33.png"/><Relationship Id="rId5" Type="http://schemas.openxmlformats.org/officeDocument/2006/relationships/audio" Target="../media/audio4.wav"/><Relationship Id="rId4" Type="http://schemas.openxmlformats.org/officeDocument/2006/relationships/audio" Target="../media/audio3.wav"/><Relationship Id="rId9" Type="http://schemas.openxmlformats.org/officeDocument/2006/relationships/image" Target="../media/image35.gif"/></Relationships>
</file>

<file path=ppt/slides/_rels/slide36.xml.rels><?xml version="1.0" encoding="UTF-8" standalone="yes"?>
<Relationships xmlns="http://schemas.openxmlformats.org/package/2006/relationships"><Relationship Id="rId8" Type="http://schemas.openxmlformats.org/officeDocument/2006/relationships/audio" Target="../media/audio5.wav"/><Relationship Id="rId3" Type="http://schemas.openxmlformats.org/officeDocument/2006/relationships/audio" Target="../media/audio2.wav"/><Relationship Id="rId7" Type="http://schemas.openxmlformats.org/officeDocument/2006/relationships/image" Target="../media/image34.jpeg"/><Relationship Id="rId2" Type="http://schemas.openxmlformats.org/officeDocument/2006/relationships/slideLayout" Target="../slideLayouts/slideLayout94.xml"/><Relationship Id="rId1" Type="http://schemas.openxmlformats.org/officeDocument/2006/relationships/tags" Target="../tags/tag2.xml"/><Relationship Id="rId6" Type="http://schemas.openxmlformats.org/officeDocument/2006/relationships/image" Target="../media/image33.png"/><Relationship Id="rId5" Type="http://schemas.openxmlformats.org/officeDocument/2006/relationships/audio" Target="../media/audio4.wav"/><Relationship Id="rId4" Type="http://schemas.openxmlformats.org/officeDocument/2006/relationships/audio" Target="../media/audio3.wav"/><Relationship Id="rId9" Type="http://schemas.openxmlformats.org/officeDocument/2006/relationships/image" Target="../media/image35.gif"/></Relationships>
</file>

<file path=ppt/slides/_rels/slide37.xml.rels><?xml version="1.0" encoding="UTF-8" standalone="yes"?>
<Relationships xmlns="http://schemas.openxmlformats.org/package/2006/relationships"><Relationship Id="rId8" Type="http://schemas.openxmlformats.org/officeDocument/2006/relationships/audio" Target="../media/audio5.wav"/><Relationship Id="rId3" Type="http://schemas.openxmlformats.org/officeDocument/2006/relationships/audio" Target="../media/audio2.wav"/><Relationship Id="rId7" Type="http://schemas.openxmlformats.org/officeDocument/2006/relationships/image" Target="../media/image34.jpeg"/><Relationship Id="rId2" Type="http://schemas.openxmlformats.org/officeDocument/2006/relationships/slideLayout" Target="../slideLayouts/slideLayout94.xml"/><Relationship Id="rId1" Type="http://schemas.openxmlformats.org/officeDocument/2006/relationships/tags" Target="../tags/tag3.xml"/><Relationship Id="rId6" Type="http://schemas.openxmlformats.org/officeDocument/2006/relationships/image" Target="../media/image33.png"/><Relationship Id="rId5" Type="http://schemas.openxmlformats.org/officeDocument/2006/relationships/audio" Target="../media/audio4.wav"/><Relationship Id="rId4" Type="http://schemas.openxmlformats.org/officeDocument/2006/relationships/audio" Target="../media/audio3.wav"/><Relationship Id="rId9" Type="http://schemas.openxmlformats.org/officeDocument/2006/relationships/image" Target="../media/image35.gif"/></Relationships>
</file>

<file path=ppt/slides/_rels/slide38.xml.rels><?xml version="1.0" encoding="UTF-8" standalone="yes"?>
<Relationships xmlns="http://schemas.openxmlformats.org/package/2006/relationships"><Relationship Id="rId8" Type="http://schemas.openxmlformats.org/officeDocument/2006/relationships/audio" Target="../media/audio5.wav"/><Relationship Id="rId3" Type="http://schemas.openxmlformats.org/officeDocument/2006/relationships/audio" Target="../media/audio2.wav"/><Relationship Id="rId7" Type="http://schemas.openxmlformats.org/officeDocument/2006/relationships/image" Target="../media/image34.jpeg"/><Relationship Id="rId2" Type="http://schemas.openxmlformats.org/officeDocument/2006/relationships/slideLayout" Target="../slideLayouts/slideLayout94.xml"/><Relationship Id="rId1" Type="http://schemas.openxmlformats.org/officeDocument/2006/relationships/tags" Target="../tags/tag4.xml"/><Relationship Id="rId6" Type="http://schemas.openxmlformats.org/officeDocument/2006/relationships/image" Target="../media/image33.png"/><Relationship Id="rId5" Type="http://schemas.openxmlformats.org/officeDocument/2006/relationships/audio" Target="../media/audio4.wav"/><Relationship Id="rId4" Type="http://schemas.openxmlformats.org/officeDocument/2006/relationships/audio" Target="../media/audio3.wav"/><Relationship Id="rId9" Type="http://schemas.openxmlformats.org/officeDocument/2006/relationships/image" Target="../media/image35.gif"/></Relationships>
</file>

<file path=ppt/slides/_rels/slide39.xml.rels><?xml version="1.0" encoding="UTF-8" standalone="yes"?>
<Relationships xmlns="http://schemas.openxmlformats.org/package/2006/relationships"><Relationship Id="rId8" Type="http://schemas.openxmlformats.org/officeDocument/2006/relationships/audio" Target="../media/audio5.wav"/><Relationship Id="rId3" Type="http://schemas.openxmlformats.org/officeDocument/2006/relationships/audio" Target="../media/audio2.wav"/><Relationship Id="rId7" Type="http://schemas.openxmlformats.org/officeDocument/2006/relationships/image" Target="../media/image34.jpeg"/><Relationship Id="rId2" Type="http://schemas.openxmlformats.org/officeDocument/2006/relationships/slideLayout" Target="../slideLayouts/slideLayout94.xml"/><Relationship Id="rId1" Type="http://schemas.openxmlformats.org/officeDocument/2006/relationships/tags" Target="../tags/tag5.xml"/><Relationship Id="rId6" Type="http://schemas.openxmlformats.org/officeDocument/2006/relationships/image" Target="../media/image33.png"/><Relationship Id="rId5" Type="http://schemas.openxmlformats.org/officeDocument/2006/relationships/audio" Target="../media/audio4.wav"/><Relationship Id="rId4" Type="http://schemas.openxmlformats.org/officeDocument/2006/relationships/audio" Target="../media/audio3.wav"/><Relationship Id="rId9" Type="http://schemas.openxmlformats.org/officeDocument/2006/relationships/image" Target="../media/image35.gif"/></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4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3.jp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xml"/><Relationship Id="rId1" Type="http://schemas.openxmlformats.org/officeDocument/2006/relationships/slideLayout" Target="../slideLayouts/slideLayout23.xml"/><Relationship Id="rId4" Type="http://schemas.openxmlformats.org/officeDocument/2006/relationships/image" Target="../media/image6.jpg"/></Relationships>
</file>

<file path=ppt/slides/_rels/slide6.xml.rels><?xml version="1.0" encoding="UTF-8" standalone="yes"?>
<Relationships xmlns="http://schemas.openxmlformats.org/package/2006/relationships"><Relationship Id="rId8" Type="http://schemas.openxmlformats.org/officeDocument/2006/relationships/hyperlink" Target="https://review.edu.vn/tho-hay/tho-tran-dang-khoa/#8-dam-ma-bac-giun" TargetMode="External"/><Relationship Id="rId13" Type="http://schemas.openxmlformats.org/officeDocument/2006/relationships/hyperlink" Target="https://review.edu.vn/tho-hay/tho-tran-dang-khoa/#15-canh-dieu" TargetMode="External"/><Relationship Id="rId18" Type="http://schemas.openxmlformats.org/officeDocument/2006/relationships/hyperlink" Target="https://review.edu.vn/tho-hay/tho-tran-dang-khoa/#20-tieng-vong-keu" TargetMode="External"/><Relationship Id="rId3" Type="http://schemas.openxmlformats.org/officeDocument/2006/relationships/hyperlink" Target="https://review.edu.vn/tho-hay/tho-tran-dang-khoa/#tong-hop-nhung-bai-tho-hay-nhat-cua-nha-tho-tran-dang-khoa" TargetMode="External"/><Relationship Id="rId7" Type="http://schemas.openxmlformats.org/officeDocument/2006/relationships/hyperlink" Target="https://review.edu.vn/tho-hay/tho-tran-dang-khoa/#6-cay-dua" TargetMode="External"/><Relationship Id="rId12" Type="http://schemas.openxmlformats.org/officeDocument/2006/relationships/hyperlink" Target="https://review.edu.vn/tho-hay/tho-tran-dang-khoa/#14-mat-bao" TargetMode="External"/><Relationship Id="rId17" Type="http://schemas.openxmlformats.org/officeDocument/2006/relationships/hyperlink" Target="https://review.edu.vn/tho-hay/tho-tran-dang-khoa/#19-mua" TargetMode="External"/><Relationship Id="rId2" Type="http://schemas.openxmlformats.org/officeDocument/2006/relationships/image" Target="../media/image7.gif"/><Relationship Id="rId16" Type="http://schemas.openxmlformats.org/officeDocument/2006/relationships/hyperlink" Target="https://review.edu.vn/tho-hay/tho-tran-dang-khoa/#18-em-gap-bac-ho" TargetMode="External"/><Relationship Id="rId1" Type="http://schemas.openxmlformats.org/officeDocument/2006/relationships/slideLayout" Target="../slideLayouts/slideLayout23.xml"/><Relationship Id="rId6" Type="http://schemas.openxmlformats.org/officeDocument/2006/relationships/hyperlink" Target="https://review.edu.vn/tho-hay/tho-tran-dang-khoa/#5-me-om" TargetMode="External"/><Relationship Id="rId11" Type="http://schemas.openxmlformats.org/officeDocument/2006/relationships/hyperlink" Target="https://review.edu.vn/tho-hay/tho-tran-dang-khoa/#13-cay-bang-mua-dong" TargetMode="External"/><Relationship Id="rId5" Type="http://schemas.openxmlformats.org/officeDocument/2006/relationships/hyperlink" Target="https://review.edu.vn/tho-hay/tho-tran-dang-khoa/#3-hat-gao-lang-ta" TargetMode="External"/><Relationship Id="rId15" Type="http://schemas.openxmlformats.org/officeDocument/2006/relationships/hyperlink" Target="https://review.edu.vn/tho-hay/tho-tran-dang-khoa/#17-khi-me-vang-nha" TargetMode="External"/><Relationship Id="rId10" Type="http://schemas.openxmlformats.org/officeDocument/2006/relationships/hyperlink" Target="https://review.edu.vn/tho-hay/tho-tran-dang-khoa/#12-bai-ca-nguoi-linh-thoi-binh" TargetMode="External"/><Relationship Id="rId4" Type="http://schemas.openxmlformats.org/officeDocument/2006/relationships/hyperlink" Target="https://review.edu.vn/tho-hay/tho-tran-dang-khoa/#1-sao-khong-ve-vang-oi" TargetMode="External"/><Relationship Id="rId9" Type="http://schemas.openxmlformats.org/officeDocument/2006/relationships/hyperlink" Target="https://review.edu.vn/tho-hay/tho-tran-dang-khoa/#10-goc-san-va-khoang-troi" TargetMode="External"/><Relationship Id="rId14" Type="http://schemas.openxmlformats.org/officeDocument/2006/relationships/hyperlink" Target="https://review.edu.vn/tho-hay/tho-tran-dang-khoa/#16-gui-theo-cac-chu-bo-doi"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A2C4C73-BE45-41B6-BD3E-79A7842E71DF}"/>
              </a:ext>
            </a:extLst>
          </p:cNvPr>
          <p:cNvPicPr>
            <a:picLocks noChangeAspect="1"/>
          </p:cNvPicPr>
          <p:nvPr/>
        </p:nvPicPr>
        <p:blipFill>
          <a:blip r:embed="rId2"/>
          <a:stretch>
            <a:fillRect/>
          </a:stretch>
        </p:blipFill>
        <p:spPr>
          <a:xfrm>
            <a:off x="0" y="-31820"/>
            <a:ext cx="12192000" cy="6838950"/>
          </a:xfrm>
          <a:prstGeom prst="rect">
            <a:avLst/>
          </a:prstGeom>
        </p:spPr>
      </p:pic>
      <p:sp>
        <p:nvSpPr>
          <p:cNvPr id="5" name="Rounded Rectangle 4"/>
          <p:cNvSpPr>
            <a:spLocks noChangeArrowheads="1"/>
          </p:cNvSpPr>
          <p:nvPr/>
        </p:nvSpPr>
        <p:spPr bwMode="auto">
          <a:xfrm>
            <a:off x="1509712" y="360528"/>
            <a:ext cx="11201400" cy="914400"/>
          </a:xfrm>
          <a:prstGeom prst="roundRect">
            <a:avLst>
              <a:gd name="adj"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Lst>
        </p:spPr>
        <p:txBody>
          <a:bodyPr/>
          <a:lstStyle/>
          <a:p>
            <a:r>
              <a:rPr lang="en-US" sz="4000" b="1" dirty="0">
                <a:solidFill>
                  <a:srgbClr val="002060"/>
                </a:solidFill>
                <a:latin typeface="Times New Roman" panose="02020603050405020304" pitchFamily="18" charset="0"/>
                <a:cs typeface="Times New Roman" panose="02020603050405020304" pitchFamily="18" charset="0"/>
              </a:rPr>
              <a:t>I/ </a:t>
            </a:r>
            <a:r>
              <a:rPr lang="en-US" sz="4000" b="1" dirty="0" err="1">
                <a:solidFill>
                  <a:srgbClr val="002060"/>
                </a:solidFill>
                <a:latin typeface="Times New Roman" panose="02020603050405020304" pitchFamily="18" charset="0"/>
                <a:cs typeface="Times New Roman" panose="02020603050405020304" pitchFamily="18" charset="0"/>
              </a:rPr>
              <a:t>Khởi</a:t>
            </a:r>
            <a:r>
              <a:rPr lang="en-US" sz="4000" b="1" dirty="0">
                <a:solidFill>
                  <a:srgbClr val="002060"/>
                </a:solidFill>
                <a:latin typeface="Times New Roman" panose="02020603050405020304" pitchFamily="18" charset="0"/>
                <a:cs typeface="Times New Roman" panose="02020603050405020304" pitchFamily="18" charset="0"/>
              </a:rPr>
              <a:t> </a:t>
            </a:r>
            <a:r>
              <a:rPr lang="en-US" sz="4000" b="1" dirty="0" err="1">
                <a:solidFill>
                  <a:srgbClr val="002060"/>
                </a:solidFill>
                <a:latin typeface="Times New Roman" panose="02020603050405020304" pitchFamily="18" charset="0"/>
                <a:cs typeface="Times New Roman" panose="02020603050405020304" pitchFamily="18" charset="0"/>
              </a:rPr>
              <a:t>động</a:t>
            </a:r>
            <a:r>
              <a:rPr lang="en-US" sz="4000" b="1" dirty="0">
                <a:solidFill>
                  <a:srgbClr val="002060"/>
                </a:solidFill>
                <a:latin typeface="Times New Roman" panose="02020603050405020304" pitchFamily="18" charset="0"/>
                <a:cs typeface="Times New Roman" panose="02020603050405020304" pitchFamily="18" charset="0"/>
              </a:rPr>
              <a:t>, </a:t>
            </a:r>
            <a:r>
              <a:rPr lang="en-US" sz="4000" b="1" dirty="0" err="1">
                <a:solidFill>
                  <a:srgbClr val="002060"/>
                </a:solidFill>
                <a:latin typeface="Times New Roman" panose="02020603050405020304" pitchFamily="18" charset="0"/>
                <a:cs typeface="Times New Roman" panose="02020603050405020304" pitchFamily="18" charset="0"/>
              </a:rPr>
              <a:t>kết</a:t>
            </a:r>
            <a:r>
              <a:rPr lang="en-US" sz="4000" b="1" dirty="0">
                <a:solidFill>
                  <a:srgbClr val="002060"/>
                </a:solidFill>
                <a:latin typeface="Times New Roman" panose="02020603050405020304" pitchFamily="18" charset="0"/>
                <a:cs typeface="Times New Roman" panose="02020603050405020304" pitchFamily="18" charset="0"/>
              </a:rPr>
              <a:t> </a:t>
            </a:r>
            <a:r>
              <a:rPr lang="en-US" sz="4000" b="1" dirty="0" err="1">
                <a:solidFill>
                  <a:srgbClr val="002060"/>
                </a:solidFill>
                <a:latin typeface="Times New Roman" panose="02020603050405020304" pitchFamily="18" charset="0"/>
                <a:cs typeface="Times New Roman" panose="02020603050405020304" pitchFamily="18" charset="0"/>
              </a:rPr>
              <a:t>nối</a:t>
            </a:r>
            <a:endParaRPr lang="en-US" sz="4000" b="1" dirty="0">
              <a:solidFill>
                <a:srgbClr val="002060"/>
              </a:solidFill>
              <a:latin typeface="Times New Roman" panose="02020603050405020304" pitchFamily="18" charset="0"/>
              <a:cs typeface="Times New Roman" panose="02020603050405020304" pitchFamily="18" charset="0"/>
            </a:endParaRPr>
          </a:p>
        </p:txBody>
      </p:sp>
      <p:sp>
        <p:nvSpPr>
          <p:cNvPr id="7" name="Rounded Rectangle 6"/>
          <p:cNvSpPr>
            <a:spLocks noChangeArrowheads="1"/>
          </p:cNvSpPr>
          <p:nvPr/>
        </p:nvSpPr>
        <p:spPr bwMode="auto">
          <a:xfrm>
            <a:off x="1524000" y="1676400"/>
            <a:ext cx="8991600" cy="914400"/>
          </a:xfrm>
          <a:prstGeom prst="roundRect">
            <a:avLst>
              <a:gd name="adj"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Lst>
        </p:spPr>
        <p:txBody>
          <a:bodyPr/>
          <a:lstStyle/>
          <a:p>
            <a:pPr algn="ctr" eaLnBrk="1" hangingPunct="1"/>
            <a:r>
              <a:rPr lang="en-US" sz="3200" dirty="0" err="1">
                <a:latin typeface="Times New Roman" pitchFamily="18" charset="0"/>
                <a:cs typeface="Times New Roman" pitchFamily="18" charset="0"/>
              </a:rPr>
              <a:t>Đọc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đoạn</a:t>
            </a:r>
            <a:r>
              <a:rPr lang="en-US" sz="3200" dirty="0">
                <a:latin typeface="Times New Roman" pitchFamily="18" charset="0"/>
                <a:cs typeface="Times New Roman" pitchFamily="18" charset="0"/>
              </a:rPr>
              <a:t> 1 </a:t>
            </a:r>
            <a:r>
              <a:rPr lang="en-US" sz="3200" dirty="0" err="1">
                <a:latin typeface="Times New Roman" pitchFamily="18" charset="0"/>
                <a:cs typeface="Times New Roman" pitchFamily="18" charset="0"/>
              </a:rPr>
              <a:t>và</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trả</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lời</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câu</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hỏi</a:t>
            </a:r>
            <a:r>
              <a:rPr lang="en-US" sz="3200" dirty="0">
                <a:latin typeface="Times New Roman" pitchFamily="18" charset="0"/>
                <a:cs typeface="Times New Roman" pitchFamily="18" charset="0"/>
              </a:rPr>
              <a:t> 2 SGK?</a:t>
            </a:r>
          </a:p>
          <a:p>
            <a:pPr algn="ctr" eaLnBrk="1" hangingPunct="1"/>
            <a:r>
              <a:rPr lang="en-US" sz="3200" dirty="0" err="1">
                <a:latin typeface="Times New Roman" pitchFamily="18" charset="0"/>
                <a:cs typeface="Times New Roman" pitchFamily="18" charset="0"/>
              </a:rPr>
              <a:t>Đọc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đoạn</a:t>
            </a:r>
            <a:r>
              <a:rPr lang="en-US" sz="3200" dirty="0">
                <a:latin typeface="Times New Roman" pitchFamily="18" charset="0"/>
                <a:cs typeface="Times New Roman" pitchFamily="18" charset="0"/>
              </a:rPr>
              <a:t> 2 &amp; </a:t>
            </a:r>
            <a:r>
              <a:rPr lang="en-US" sz="3200" dirty="0" err="1">
                <a:latin typeface="Times New Roman" pitchFamily="18" charset="0"/>
                <a:cs typeface="Times New Roman" pitchFamily="18" charset="0"/>
              </a:rPr>
              <a:t>Nêu</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giọng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đọc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của</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đoạn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bài</a:t>
            </a:r>
            <a:r>
              <a:rPr lang="en-US" sz="3200" dirty="0">
                <a:latin typeface="Times New Roman" pitchFamily="18" charset="0"/>
                <a:cs typeface="Times New Roman" pitchFamily="18" charset="0"/>
              </a:rPr>
              <a:t> </a:t>
            </a:r>
          </a:p>
          <a:p>
            <a:pPr algn="ctr" eaLnBrk="1" hangingPunct="1"/>
            <a:r>
              <a:rPr lang="en-US" sz="3200" dirty="0">
                <a:latin typeface="Times New Roman" pitchFamily="18" charset="0"/>
                <a:cs typeface="Times New Roman" pitchFamily="18" charset="0"/>
              </a:rPr>
              <a:t>“</a:t>
            </a:r>
            <a:r>
              <a:rPr lang="en-US" sz="3200" dirty="0" err="1">
                <a:latin typeface="Times New Roman" pitchFamily="18" charset="0"/>
                <a:cs typeface="Times New Roman" pitchFamily="18" charset="0"/>
              </a:rPr>
              <a:t>Dê</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Mèn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bênh</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vực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ke</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yếu</a:t>
            </a:r>
            <a:r>
              <a:rPr lang="en-US" sz="3200" dirty="0">
                <a:latin typeface="Times New Roman" pitchFamily="18" charset="0"/>
                <a:cs typeface="Times New Roman" pitchFamily="18" charset="0"/>
              </a:rPr>
              <a:t>”?</a:t>
            </a:r>
          </a:p>
        </p:txBody>
      </p:sp>
      <p:sp>
        <p:nvSpPr>
          <p:cNvPr id="8" name="Rectangle 7"/>
          <p:cNvSpPr>
            <a:spLocks noChangeArrowheads="1"/>
          </p:cNvSpPr>
          <p:nvPr/>
        </p:nvSpPr>
        <p:spPr bwMode="auto">
          <a:xfrm>
            <a:off x="1676400" y="3733800"/>
            <a:ext cx="8340437"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1" hangingPunct="1">
              <a:spcBef>
                <a:spcPct val="50000"/>
              </a:spcBef>
            </a:pP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Ca</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ngợi</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tấm</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lòng</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hào</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hiệp</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thương</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yêu</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người</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khác</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sẵn</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sàng</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bênh</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vực</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kẻ</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yếu</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của</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Dế</a:t>
            </a:r>
            <a:r>
              <a:rPr lang="en-US" altLang="en-US" sz="3600" b="1" i="1" dirty="0">
                <a:solidFill>
                  <a:srgbClr val="2D15DB"/>
                </a:solidFill>
                <a:latin typeface="Times New Roman" pitchFamily="18" charset="0"/>
                <a:cs typeface="Times New Roman" pitchFamily="18" charset="0"/>
              </a:rPr>
              <a:t> </a:t>
            </a:r>
            <a:r>
              <a:rPr lang="en-US" altLang="en-US" sz="3600" b="1" i="1" dirty="0" err="1">
                <a:solidFill>
                  <a:srgbClr val="2D15DB"/>
                </a:solidFill>
                <a:latin typeface="Times New Roman" pitchFamily="18" charset="0"/>
                <a:cs typeface="Times New Roman" pitchFamily="18" charset="0"/>
              </a:rPr>
              <a:t>Mèn</a:t>
            </a:r>
            <a:r>
              <a:rPr lang="en-US" altLang="en-US" sz="3600" b="1" i="1" dirty="0">
                <a:solidFill>
                  <a:srgbClr val="2D15DB"/>
                </a:solidFill>
                <a:latin typeface="Times New Roman" pitchFamily="18" charset="0"/>
                <a:cs typeface="Times New Roman" pitchFamily="18" charset="0"/>
              </a:rPr>
              <a:t>.</a:t>
            </a:r>
            <a:endParaRPr lang="vi-VN" altLang="en-US" sz="3600" b="1" i="1" dirty="0">
              <a:solidFill>
                <a:srgbClr val="2D15DB"/>
              </a:solidFill>
              <a:latin typeface="Times New Roman" pitchFamily="18" charset="0"/>
              <a:cs typeface="Times New Roman" pitchFamily="18" charset="0"/>
            </a:endParaRPr>
          </a:p>
        </p:txBody>
      </p:sp>
    </p:spTree>
    <p:extLst>
      <p:ext uri="{BB962C8B-B14F-4D97-AF65-F5344CB8AC3E}">
        <p14:creationId xmlns:p14="http://schemas.microsoft.com/office/powerpoint/2010/main" val="3000308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F:\1-原创素材\1_mm1102\PPT\PPT_014\materaials\pageimg_g15.png">
            <a:extLst>
              <a:ext uri="{FF2B5EF4-FFF2-40B4-BE49-F238E27FC236}">
                <a16:creationId xmlns:a16="http://schemas.microsoft.com/office/drawing/2014/main" id="{E1769998-C141-42AC-A7C8-064052B9F2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394502"/>
            <a:ext cx="11243399" cy="5463498"/>
          </a:xfrm>
          <a:prstGeom prst="rect">
            <a:avLst/>
          </a:prstGeom>
          <a:noFill/>
          <a:extLst>
            <a:ext uri="{909E8E84-426E-40DD-AFC4-6F175D3DCCD1}">
              <a14:hiddenFill xmlns:a14="http://schemas.microsoft.com/office/drawing/2010/main">
                <a:solidFill>
                  <a:srgbClr val="FFFFFF"/>
                </a:solidFill>
              </a14:hiddenFill>
            </a:ext>
          </a:extLst>
        </p:spPr>
      </p:pic>
      <p:sp>
        <p:nvSpPr>
          <p:cNvPr id="5" name="Subtitle 2">
            <a:extLst>
              <a:ext uri="{FF2B5EF4-FFF2-40B4-BE49-F238E27FC236}">
                <a16:creationId xmlns:a16="http://schemas.microsoft.com/office/drawing/2014/main" id="{3374D8DC-9A70-45EB-8044-560FC58A6871}"/>
              </a:ext>
            </a:extLst>
          </p:cNvPr>
          <p:cNvSpPr txBox="1">
            <a:spLocks noChangeArrowheads="1"/>
          </p:cNvSpPr>
          <p:nvPr/>
        </p:nvSpPr>
        <p:spPr bwMode="auto">
          <a:xfrm>
            <a:off x="2514600" y="2607924"/>
            <a:ext cx="6102349" cy="10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buFontTx/>
              <a:buNone/>
            </a:pPr>
            <a:r>
              <a:rPr lang="en-US" altLang="en-US" sz="6000" b="1" dirty="0" err="1">
                <a:solidFill>
                  <a:srgbClr val="0000CC"/>
                </a:solidFill>
                <a:latin typeface="Times New Roman" panose="02020603050405020304" pitchFamily="18" charset="0"/>
              </a:rPr>
              <a:t>Luyện</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đọc</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đoạn</a:t>
            </a:r>
            <a:endParaRPr lang="en-US" altLang="en-US" sz="6000" b="1" dirty="0">
              <a:solidFill>
                <a:srgbClr val="0000CC"/>
              </a:solidFill>
              <a:latin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a16="http://schemas.microsoft.com/office/drawing/2014/main" id="{93B7FC55-63AE-4CA8-8564-C3AEF2641CCD}"/>
              </a:ext>
            </a:extLst>
          </p:cNvPr>
          <p:cNvSpPr txBox="1"/>
          <p:nvPr/>
        </p:nvSpPr>
        <p:spPr>
          <a:xfrm>
            <a:off x="762000" y="609600"/>
            <a:ext cx="2895600" cy="646331"/>
          </a:xfrm>
          <a:prstGeom prst="rect">
            <a:avLst/>
          </a:prstGeom>
          <a:noFill/>
        </p:spPr>
        <p:txBody>
          <a:bodyPr wrap="square" rtlCol="0">
            <a:spAutoFit/>
          </a:bodyPr>
          <a:lstStyle/>
          <a:p>
            <a:r>
              <a:rPr lang="en-US" b="1" dirty="0"/>
              <a:t>II/ </a:t>
            </a:r>
            <a:r>
              <a:rPr lang="en-US" b="1" dirty="0" err="1"/>
              <a:t>Khám</a:t>
            </a:r>
            <a:r>
              <a:rPr lang="en-US" b="1" dirty="0"/>
              <a:t> </a:t>
            </a:r>
            <a:r>
              <a:rPr lang="en-US" b="1" dirty="0" err="1"/>
              <a:t>phá</a:t>
            </a:r>
            <a:r>
              <a:rPr lang="en-US" b="1" dirty="0"/>
              <a:t> </a:t>
            </a:r>
          </a:p>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1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6090202C-31DF-47D6-A120-25040678EE68}"/>
              </a:ext>
            </a:extLst>
          </p:cNvPr>
          <p:cNvGraphicFramePr>
            <a:graphicFrameLocks noGrp="1"/>
          </p:cNvGraphicFramePr>
          <p:nvPr/>
        </p:nvGraphicFramePr>
        <p:xfrm>
          <a:off x="266700" y="102870"/>
          <a:ext cx="11658600" cy="6652260"/>
        </p:xfrm>
        <a:graphic>
          <a:graphicData uri="http://schemas.openxmlformats.org/drawingml/2006/table">
            <a:tbl>
              <a:tblPr firstRow="1" bandRow="1">
                <a:tableStyleId>{5C22544A-7EE6-4342-B048-85BDC9FD1C3A}</a:tableStyleId>
              </a:tblPr>
              <a:tblGrid>
                <a:gridCol w="5755695">
                  <a:extLst>
                    <a:ext uri="{9D8B030D-6E8A-4147-A177-3AD203B41FA5}">
                      <a16:colId xmlns:a16="http://schemas.microsoft.com/office/drawing/2014/main" val="20000"/>
                    </a:ext>
                  </a:extLst>
                </a:gridCol>
                <a:gridCol w="5902905">
                  <a:extLst>
                    <a:ext uri="{9D8B030D-6E8A-4147-A177-3AD203B41FA5}">
                      <a16:colId xmlns:a16="http://schemas.microsoft.com/office/drawing/2014/main" val="20001"/>
                    </a:ext>
                  </a:extLst>
                </a:gridCol>
              </a:tblGrid>
              <a:tr h="4656915">
                <a:tc>
                  <a:txBody>
                    <a:bodyPr/>
                    <a:lstStyle/>
                    <a:p>
                      <a:pPr algn="ctr" fontAlgn="base"/>
                      <a:r>
                        <a:rPr lang="en-US" sz="2400" b="1" i="0" dirty="0" err="1">
                          <a:solidFill>
                            <a:srgbClr val="FF0000"/>
                          </a:solidFill>
                          <a:effectLst/>
                          <a:latin typeface="Times New Roman" pitchFamily="18" charset="0"/>
                          <a:cs typeface="Times New Roman" pitchFamily="18" charset="0"/>
                        </a:rPr>
                        <a:t>Mẹ</a:t>
                      </a:r>
                      <a:r>
                        <a:rPr lang="en-US" sz="2400" b="1" i="0" dirty="0">
                          <a:solidFill>
                            <a:srgbClr val="FF0000"/>
                          </a:solidFill>
                          <a:effectLst/>
                          <a:latin typeface="Times New Roman" pitchFamily="18" charset="0"/>
                          <a:cs typeface="Times New Roman" pitchFamily="18" charset="0"/>
                        </a:rPr>
                        <a:t> </a:t>
                      </a:r>
                      <a:r>
                        <a:rPr lang="en-US" sz="2400" b="1" i="0" dirty="0" err="1">
                          <a:solidFill>
                            <a:srgbClr val="FF0000"/>
                          </a:solidFill>
                          <a:effectLst/>
                          <a:latin typeface="Times New Roman" pitchFamily="18" charset="0"/>
                          <a:cs typeface="Times New Roman" pitchFamily="18" charset="0"/>
                        </a:rPr>
                        <a:t>ốm</a:t>
                      </a:r>
                      <a:endParaRPr lang="en-US" sz="2400" b="1" i="0" dirty="0">
                        <a:solidFill>
                          <a:srgbClr val="FF0000"/>
                        </a:solidFill>
                        <a:effectLst/>
                        <a:latin typeface="Times New Roman" pitchFamily="18" charset="0"/>
                        <a:cs typeface="Times New Roman" pitchFamily="18" charset="0"/>
                      </a:endParaRPr>
                    </a:p>
                    <a:p>
                      <a:pPr algn="ctr" fontAlgn="base"/>
                      <a:endParaRPr lang="en-US" sz="2400" b="1" i="0" dirty="0">
                        <a:solidFill>
                          <a:srgbClr val="FF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Mọi hôm mẹ thích vui chơi</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Hôm nay mẹ chẳng nói cười được đâu</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Lá trầu khô giữa cơi trầu</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Truyện Kiều gấp lại trên đầu bấy nay.</a:t>
                      </a:r>
                      <a:endParaRPr lang="en-US" sz="2400" b="1" i="0" dirty="0">
                        <a:solidFill>
                          <a:srgbClr val="000000"/>
                        </a:solidFill>
                        <a:effectLst/>
                        <a:latin typeface="Times New Roman" pitchFamily="18" charset="0"/>
                        <a:cs typeface="Times New Roman" pitchFamily="18" charset="0"/>
                      </a:endParaRPr>
                    </a:p>
                    <a:p>
                      <a:pPr algn="ctr" fontAlgn="base"/>
                      <a:endParaRPr lang="vi-VN"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Cánh màn khép lỏng cả ngày</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Ruộng vườn vắng mẹ cuốc cày sớm trưa</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Nắng mưa từ những ngày xưa</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Lặn trong đời mẹ đến giờ chưa tan.</a:t>
                      </a:r>
                      <a:endParaRPr lang="en-US" sz="2400" b="1" i="0" dirty="0">
                        <a:solidFill>
                          <a:srgbClr val="000000"/>
                        </a:solidFill>
                        <a:effectLst/>
                        <a:latin typeface="Times New Roman" pitchFamily="18" charset="0"/>
                        <a:cs typeface="Times New Roman" pitchFamily="18" charset="0"/>
                      </a:endParaRPr>
                    </a:p>
                    <a:p>
                      <a:pPr algn="ctr" fontAlgn="base"/>
                      <a:endParaRPr lang="vi-VN"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Khắp người đau buốt, nóng ran</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Mẹ ơi! Cô bác xóm làng đến thăm</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Người cho trứng, người cho cam</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Và anh </a:t>
                      </a:r>
                      <a:r>
                        <a:rPr lang="en-US" sz="2400" b="1" i="0" dirty="0">
                          <a:solidFill>
                            <a:srgbClr val="000000"/>
                          </a:solidFill>
                          <a:effectLst/>
                          <a:latin typeface="Times New Roman" pitchFamily="18" charset="0"/>
                          <a:cs typeface="Times New Roman" pitchFamily="18" charset="0"/>
                        </a:rPr>
                        <a:t>y</a:t>
                      </a:r>
                      <a:r>
                        <a:rPr lang="vi-VN" sz="2400" b="1" i="0" dirty="0">
                          <a:solidFill>
                            <a:srgbClr val="000000"/>
                          </a:solidFill>
                          <a:effectLst/>
                          <a:latin typeface="Times New Roman" pitchFamily="18" charset="0"/>
                          <a:cs typeface="Times New Roman" pitchFamily="18" charset="0"/>
                        </a:rPr>
                        <a:t> sĩ đã mang thuốc vào.</a:t>
                      </a:r>
                    </a:p>
                  </a:txBody>
                  <a:tcPr marT="34290" marB="34290">
                    <a:solidFill>
                      <a:schemeClr val="bg1"/>
                    </a:solidFill>
                  </a:tcPr>
                </a:tc>
                <a:tc>
                  <a:txBody>
                    <a:bodyPr/>
                    <a:lstStyle/>
                    <a:p>
                      <a:pPr algn="ctr" fontAlgn="base"/>
                      <a:r>
                        <a:rPr lang="vi-VN" sz="2400" b="1" i="0" dirty="0">
                          <a:solidFill>
                            <a:srgbClr val="000000"/>
                          </a:solidFill>
                          <a:effectLst/>
                          <a:latin typeface="Times New Roman" pitchFamily="18" charset="0"/>
                          <a:cs typeface="Times New Roman" pitchFamily="18" charset="0"/>
                        </a:rPr>
                        <a:t>Sáng nay trời đổ mưa rào</a:t>
                      </a:r>
                      <a:endParaRPr lang="en-US"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Nắng trong trái chín ngọt ngào bay hương</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Cả đời đi gió đi sương</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Bây giờ mẹ lại lần giường tập đi.</a:t>
                      </a:r>
                      <a:endParaRPr lang="en-US" sz="2400" b="1" i="0" dirty="0">
                        <a:solidFill>
                          <a:srgbClr val="000000"/>
                        </a:solidFill>
                        <a:effectLst/>
                        <a:latin typeface="Times New Roman" pitchFamily="18" charset="0"/>
                        <a:cs typeface="Times New Roman" pitchFamily="18" charset="0"/>
                      </a:endParaRPr>
                    </a:p>
                    <a:p>
                      <a:pPr algn="ctr" fontAlgn="base"/>
                      <a:endParaRPr lang="vi-VN"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Mẹ vui, con có quản gì</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Ngâm thơ, kể chuyện</a:t>
                      </a:r>
                      <a:r>
                        <a:rPr lang="en-US" sz="2400" b="1" i="0" dirty="0">
                          <a:solidFill>
                            <a:srgbClr val="000000"/>
                          </a:solidFill>
                          <a:effectLst/>
                          <a:latin typeface="Times New Roman" pitchFamily="18" charset="0"/>
                          <a:cs typeface="Times New Roman" pitchFamily="18" charset="0"/>
                        </a:rPr>
                        <a:t>,</a:t>
                      </a:r>
                      <a:r>
                        <a:rPr lang="vi-VN" sz="2400" b="1" i="0" dirty="0">
                          <a:solidFill>
                            <a:srgbClr val="000000"/>
                          </a:solidFill>
                          <a:effectLst/>
                          <a:latin typeface="Times New Roman" pitchFamily="18" charset="0"/>
                          <a:cs typeface="Times New Roman" pitchFamily="18" charset="0"/>
                        </a:rPr>
                        <a:t> rồi thì múa ca</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Rồi con diễn kịch giữa nhà</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Một mình con sắm cả ba vai chèo.</a:t>
                      </a:r>
                      <a:endParaRPr lang="en-US" sz="2400" b="1" i="0" dirty="0">
                        <a:solidFill>
                          <a:srgbClr val="000000"/>
                        </a:solidFill>
                        <a:effectLst/>
                        <a:latin typeface="Times New Roman" pitchFamily="18" charset="0"/>
                        <a:cs typeface="Times New Roman" pitchFamily="18" charset="0"/>
                      </a:endParaRPr>
                    </a:p>
                    <a:p>
                      <a:pPr algn="ctr" fontAlgn="base"/>
                      <a:endParaRPr lang="vi-VN"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Vì con mẹ khổ đủ điều</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Quanh đôi mắt mẹ đã nhiều nếp nhăn</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Con mong mẹ khỏe dần dần</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Ngày ăn ngon miệng, đêm nằm ngủ say.</a:t>
                      </a:r>
                      <a:endParaRPr lang="en-US" sz="2400" b="1" i="0" dirty="0">
                        <a:solidFill>
                          <a:srgbClr val="000000"/>
                        </a:solidFill>
                        <a:effectLst/>
                        <a:latin typeface="Times New Roman" pitchFamily="18" charset="0"/>
                        <a:cs typeface="Times New Roman" pitchFamily="18" charset="0"/>
                      </a:endParaRPr>
                    </a:p>
                    <a:p>
                      <a:pPr algn="ctr" fontAlgn="base"/>
                      <a:endParaRPr lang="vi-VN"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Rồi ra đọc sách, cấy cày</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Mẹ là đất nước, tháng ngày của con…</a:t>
                      </a:r>
                    </a:p>
                    <a:p>
                      <a:r>
                        <a:rPr lang="en-US" sz="2400" b="1" i="0" dirty="0">
                          <a:solidFill>
                            <a:srgbClr val="000000"/>
                          </a:solidFill>
                          <a:latin typeface="Times New Roman" pitchFamily="18" charset="0"/>
                          <a:cs typeface="Times New Roman" pitchFamily="18" charset="0"/>
                        </a:rPr>
                        <a:t>                                         </a:t>
                      </a:r>
                      <a:r>
                        <a:rPr lang="en-US" sz="2400" b="1" i="0" dirty="0" err="1">
                          <a:solidFill>
                            <a:srgbClr val="000000"/>
                          </a:solidFill>
                          <a:latin typeface="Times New Roman" pitchFamily="18" charset="0"/>
                          <a:cs typeface="Times New Roman" pitchFamily="18" charset="0"/>
                        </a:rPr>
                        <a:t>Trần</a:t>
                      </a:r>
                      <a:r>
                        <a:rPr lang="en-US" sz="2400" b="1" i="0" baseline="0" dirty="0">
                          <a:solidFill>
                            <a:srgbClr val="000000"/>
                          </a:solidFill>
                          <a:latin typeface="Times New Roman" pitchFamily="18" charset="0"/>
                          <a:cs typeface="Times New Roman" pitchFamily="18" charset="0"/>
                        </a:rPr>
                        <a:t> </a:t>
                      </a:r>
                      <a:r>
                        <a:rPr lang="en-US" sz="2400" b="1" i="0" baseline="0" dirty="0" err="1">
                          <a:solidFill>
                            <a:srgbClr val="000000"/>
                          </a:solidFill>
                          <a:latin typeface="Times New Roman" pitchFamily="18" charset="0"/>
                          <a:cs typeface="Times New Roman" pitchFamily="18" charset="0"/>
                        </a:rPr>
                        <a:t>Đăng</a:t>
                      </a:r>
                      <a:r>
                        <a:rPr lang="en-US" sz="2400" b="1" i="0" baseline="0" dirty="0">
                          <a:solidFill>
                            <a:srgbClr val="000000"/>
                          </a:solidFill>
                          <a:latin typeface="Times New Roman" pitchFamily="18" charset="0"/>
                          <a:cs typeface="Times New Roman" pitchFamily="18" charset="0"/>
                        </a:rPr>
                        <a:t> </a:t>
                      </a:r>
                      <a:r>
                        <a:rPr lang="en-US" sz="2400" b="1" i="0" baseline="0" dirty="0" err="1">
                          <a:solidFill>
                            <a:srgbClr val="000000"/>
                          </a:solidFill>
                          <a:latin typeface="Times New Roman" pitchFamily="18" charset="0"/>
                          <a:cs typeface="Times New Roman" pitchFamily="18" charset="0"/>
                        </a:rPr>
                        <a:t>Khoa</a:t>
                      </a:r>
                      <a:endParaRPr lang="en-US" sz="2400" b="1" i="0" dirty="0">
                        <a:solidFill>
                          <a:srgbClr val="000000"/>
                        </a:solidFill>
                        <a:latin typeface="Times New Roman" pitchFamily="18" charset="0"/>
                        <a:cs typeface="Times New Roman" pitchFamily="18" charset="0"/>
                      </a:endParaRPr>
                    </a:p>
                  </a:txBody>
                  <a:tcPr marT="34290" marB="34290">
                    <a:solidFill>
                      <a:schemeClr val="bg1"/>
                    </a:solidFill>
                  </a:tcPr>
                </a:tc>
                <a:extLst>
                  <a:ext uri="{0D108BD9-81ED-4DB2-BD59-A6C34878D82A}">
                    <a16:rowId xmlns:a16="http://schemas.microsoft.com/office/drawing/2014/main" val="10000"/>
                  </a:ext>
                </a:extLst>
              </a:tr>
            </a:tbl>
          </a:graphicData>
        </a:graphic>
      </p:graphicFrame>
      <p:cxnSp>
        <p:nvCxnSpPr>
          <p:cNvPr id="3" name="Straight Connector 2">
            <a:extLst>
              <a:ext uri="{FF2B5EF4-FFF2-40B4-BE49-F238E27FC236}">
                <a16:creationId xmlns:a16="http://schemas.microsoft.com/office/drawing/2014/main" id="{AC644C35-96D4-47A3-B32D-5ECC33090D03}"/>
              </a:ext>
            </a:extLst>
          </p:cNvPr>
          <p:cNvCxnSpPr/>
          <p:nvPr/>
        </p:nvCxnSpPr>
        <p:spPr>
          <a:xfrm>
            <a:off x="6019800" y="506730"/>
            <a:ext cx="0" cy="6248400"/>
          </a:xfrm>
          <a:prstGeom prst="line">
            <a:avLst/>
          </a:prstGeom>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29733260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F:\1-原创素材\1_mm1102\PPT\PPT_014\materaials\pageimg_g15.png">
            <a:extLst>
              <a:ext uri="{FF2B5EF4-FFF2-40B4-BE49-F238E27FC236}">
                <a16:creationId xmlns:a16="http://schemas.microsoft.com/office/drawing/2014/main" id="{C97035CC-B8C7-45D1-8CD6-244CEB61E99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54" y="1143000"/>
            <a:ext cx="11243399" cy="5463498"/>
          </a:xfrm>
          <a:prstGeom prst="rect">
            <a:avLst/>
          </a:prstGeom>
          <a:noFill/>
          <a:extLst>
            <a:ext uri="{909E8E84-426E-40DD-AFC4-6F175D3DCCD1}">
              <a14:hiddenFill xmlns:a14="http://schemas.microsoft.com/office/drawing/2010/main">
                <a:solidFill>
                  <a:srgbClr val="FFFFFF"/>
                </a:solidFill>
              </a14:hiddenFill>
            </a:ext>
          </a:extLst>
        </p:spPr>
      </p:pic>
      <p:sp>
        <p:nvSpPr>
          <p:cNvPr id="5" name="Subtitle 2">
            <a:extLst>
              <a:ext uri="{FF2B5EF4-FFF2-40B4-BE49-F238E27FC236}">
                <a16:creationId xmlns:a16="http://schemas.microsoft.com/office/drawing/2014/main" id="{2BA93374-EF0D-4AA5-A7DF-780C2F769766}"/>
              </a:ext>
            </a:extLst>
          </p:cNvPr>
          <p:cNvSpPr txBox="1">
            <a:spLocks noChangeArrowheads="1"/>
          </p:cNvSpPr>
          <p:nvPr/>
        </p:nvSpPr>
        <p:spPr bwMode="auto">
          <a:xfrm>
            <a:off x="2438400" y="2760324"/>
            <a:ext cx="6102349" cy="10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buFontTx/>
              <a:buNone/>
            </a:pPr>
            <a:r>
              <a:rPr lang="en-US" altLang="en-US" sz="6000" b="1" dirty="0" err="1">
                <a:solidFill>
                  <a:srgbClr val="0000CC"/>
                </a:solidFill>
                <a:latin typeface="Times New Roman" panose="02020603050405020304" pitchFamily="18" charset="0"/>
              </a:rPr>
              <a:t>Luyện</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đọc</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từ</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khó</a:t>
            </a:r>
            <a:endParaRPr lang="en-US" altLang="en-US" sz="6000" b="1" dirty="0">
              <a:solidFill>
                <a:srgbClr val="0000CC"/>
              </a:solidFill>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id="{54C73172-5532-44DB-BFAC-B7F2C998C73C}"/>
              </a:ext>
            </a:extLst>
          </p:cNvPr>
          <p:cNvSpPr txBox="1"/>
          <p:nvPr/>
        </p:nvSpPr>
        <p:spPr>
          <a:xfrm>
            <a:off x="1066800" y="516263"/>
            <a:ext cx="2743200" cy="646331"/>
          </a:xfrm>
          <a:prstGeom prst="rect">
            <a:avLst/>
          </a:prstGeom>
          <a:noFill/>
        </p:spPr>
        <p:txBody>
          <a:bodyPr wrap="square" rtlCol="0">
            <a:spAutoFit/>
          </a:bodyPr>
          <a:lstStyle/>
          <a:p>
            <a:r>
              <a:rPr lang="en-US" b="1" dirty="0"/>
              <a:t>II/ </a:t>
            </a:r>
            <a:r>
              <a:rPr lang="en-US" b="1" dirty="0" err="1"/>
              <a:t>Khám</a:t>
            </a:r>
            <a:r>
              <a:rPr lang="en-US" b="1" dirty="0"/>
              <a:t> </a:t>
            </a:r>
            <a:r>
              <a:rPr lang="en-US" b="1" dirty="0" err="1"/>
              <a:t>phá</a:t>
            </a:r>
            <a:r>
              <a:rPr lang="en-US" b="1" dirty="0"/>
              <a:t> </a:t>
            </a:r>
          </a:p>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1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291390" y="1715470"/>
            <a:ext cx="6019800" cy="923330"/>
          </a:xfrm>
          <a:prstGeom prst="rect">
            <a:avLst/>
          </a:prstGeom>
          <a:noFill/>
        </p:spPr>
        <p:txBody>
          <a:bodyPr wrap="square" rtlCol="0">
            <a:spAutoFit/>
          </a:bodyPr>
          <a:lstStyle/>
          <a:p>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Nóng</a:t>
            </a:r>
            <a:r>
              <a:rPr lang="en-US" sz="5400" b="1" dirty="0">
                <a:latin typeface="Times New Roman" panose="02020603050405020304" pitchFamily="18" charset="0"/>
                <a:cs typeface="Times New Roman" panose="02020603050405020304" pitchFamily="18" charset="0"/>
              </a:rPr>
              <a:t> ran </a:t>
            </a:r>
          </a:p>
        </p:txBody>
      </p:sp>
      <p:sp>
        <p:nvSpPr>
          <p:cNvPr id="6" name="TextBox 5"/>
          <p:cNvSpPr txBox="1"/>
          <p:nvPr/>
        </p:nvSpPr>
        <p:spPr>
          <a:xfrm>
            <a:off x="1343527" y="3179329"/>
            <a:ext cx="6019800" cy="923330"/>
          </a:xfrm>
          <a:prstGeom prst="rect">
            <a:avLst/>
          </a:prstGeom>
          <a:noFill/>
        </p:spPr>
        <p:txBody>
          <a:bodyPr wrap="square" rtlCol="0">
            <a:spAutoFit/>
          </a:bodyPr>
          <a:lstStyle/>
          <a:p>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Đau</a:t>
            </a:r>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buốt</a:t>
            </a:r>
            <a:r>
              <a:rPr lang="en-US" sz="5400" b="1" dirty="0">
                <a:latin typeface="Times New Roman" panose="02020603050405020304" pitchFamily="18" charset="0"/>
                <a:cs typeface="Times New Roman" panose="02020603050405020304" pitchFamily="18" charset="0"/>
              </a:rPr>
              <a:t> </a:t>
            </a:r>
          </a:p>
        </p:txBody>
      </p:sp>
      <p:sp>
        <p:nvSpPr>
          <p:cNvPr id="7" name="TextBox 6"/>
          <p:cNvSpPr txBox="1"/>
          <p:nvPr/>
        </p:nvSpPr>
        <p:spPr>
          <a:xfrm>
            <a:off x="7086600" y="1730263"/>
            <a:ext cx="6019800" cy="923330"/>
          </a:xfrm>
          <a:prstGeom prst="rect">
            <a:avLst/>
          </a:prstGeom>
          <a:noFill/>
        </p:spPr>
        <p:txBody>
          <a:bodyPr wrap="square" rtlCol="0">
            <a:spAutoFit/>
          </a:bodyPr>
          <a:lstStyle/>
          <a:p>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Lá</a:t>
            </a:r>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trầu</a:t>
            </a:r>
            <a:r>
              <a:rPr lang="en-US" sz="5400" b="1" dirty="0">
                <a:latin typeface="Times New Roman" panose="02020603050405020304" pitchFamily="18" charset="0"/>
                <a:cs typeface="Times New Roman" panose="02020603050405020304" pitchFamily="18" charset="0"/>
              </a:rPr>
              <a:t> </a:t>
            </a:r>
          </a:p>
        </p:txBody>
      </p:sp>
      <p:sp>
        <p:nvSpPr>
          <p:cNvPr id="8" name="TextBox 7"/>
          <p:cNvSpPr txBox="1"/>
          <p:nvPr/>
        </p:nvSpPr>
        <p:spPr>
          <a:xfrm>
            <a:off x="7086600" y="3111995"/>
            <a:ext cx="6019800" cy="923330"/>
          </a:xfrm>
          <a:prstGeom prst="rect">
            <a:avLst/>
          </a:prstGeom>
          <a:noFill/>
        </p:spPr>
        <p:txBody>
          <a:bodyPr wrap="square" rtlCol="0">
            <a:spAutoFit/>
          </a:bodyPr>
          <a:lstStyle/>
          <a:p>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Ruộng</a:t>
            </a:r>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vườn</a:t>
            </a:r>
            <a:endParaRPr lang="en-US" sz="5400" b="1" dirty="0">
              <a:latin typeface="Times New Roman" panose="02020603050405020304" pitchFamily="18" charset="0"/>
              <a:cs typeface="Times New Roman" panose="02020603050405020304" pitchFamily="18" charset="0"/>
            </a:endParaRPr>
          </a:p>
        </p:txBody>
      </p:sp>
      <p:sp>
        <p:nvSpPr>
          <p:cNvPr id="9" name="Subtitle 2">
            <a:extLst>
              <a:ext uri="{FF2B5EF4-FFF2-40B4-BE49-F238E27FC236}">
                <a16:creationId xmlns:a16="http://schemas.microsoft.com/office/drawing/2014/main" id="{0E1F1879-E88A-4E1D-982E-FB3A200F042C}"/>
              </a:ext>
            </a:extLst>
          </p:cNvPr>
          <p:cNvSpPr txBox="1">
            <a:spLocks noChangeArrowheads="1"/>
          </p:cNvSpPr>
          <p:nvPr/>
        </p:nvSpPr>
        <p:spPr bwMode="auto">
          <a:xfrm>
            <a:off x="2989514" y="424705"/>
            <a:ext cx="6102349" cy="10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buFontTx/>
              <a:buNone/>
            </a:pPr>
            <a:r>
              <a:rPr lang="en-US" altLang="en-US" sz="6000" b="1" dirty="0" err="1">
                <a:solidFill>
                  <a:srgbClr val="0000CC"/>
                </a:solidFill>
                <a:latin typeface="Times New Roman" panose="02020603050405020304" pitchFamily="18" charset="0"/>
              </a:rPr>
              <a:t>Luyện</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đọc</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từ</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khó</a:t>
            </a:r>
            <a:endParaRPr lang="en-US" altLang="en-US" sz="6000" b="1" dirty="0">
              <a:solidFill>
                <a:srgbClr val="0000CC"/>
              </a:solidFill>
              <a:latin typeface="Times New Roman" panose="02020603050405020304" pitchFamily="18" charset="0"/>
              <a:cs typeface="Times New Roman" panose="02020603050405020304" pitchFamily="18" charset="0"/>
            </a:endParaRPr>
          </a:p>
        </p:txBody>
      </p:sp>
      <p:pic>
        <p:nvPicPr>
          <p:cNvPr id="13" name="Picture 5" descr="G:\BACK GROUND\c5396b7bc23cdf40770cf46a308b3da9.jpg">
            <a:extLst>
              <a:ext uri="{FF2B5EF4-FFF2-40B4-BE49-F238E27FC236}">
                <a16:creationId xmlns:a16="http://schemas.microsoft.com/office/drawing/2014/main" id="{497362EF-0187-4C8B-BE72-735C11EFD320}"/>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580" y="5436858"/>
            <a:ext cx="1080314" cy="1307425"/>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G:\BACK GROUND\c85a79de51c8c9e90b91d389155ac6ff.jpg">
            <a:extLst>
              <a:ext uri="{FF2B5EF4-FFF2-40B4-BE49-F238E27FC236}">
                <a16:creationId xmlns:a16="http://schemas.microsoft.com/office/drawing/2014/main" id="{DD66CE48-555B-4CEB-96FC-C2F87BACC6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537311" y="4731857"/>
            <a:ext cx="1654689" cy="2073827"/>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F8D2D181-C383-48CF-BE1B-F96919AD6E03}"/>
              </a:ext>
            </a:extLst>
          </p:cNvPr>
          <p:cNvSpPr txBox="1"/>
          <p:nvPr/>
        </p:nvSpPr>
        <p:spPr>
          <a:xfrm>
            <a:off x="7102642" y="4643188"/>
            <a:ext cx="6019800" cy="923330"/>
          </a:xfrm>
          <a:prstGeom prst="rect">
            <a:avLst/>
          </a:prstGeom>
          <a:noFill/>
        </p:spPr>
        <p:txBody>
          <a:bodyPr wrap="square" rtlCol="0">
            <a:spAutoFit/>
          </a:bodyPr>
          <a:lstStyle/>
          <a:p>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Diễn</a:t>
            </a:r>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kịch</a:t>
            </a:r>
            <a:endParaRPr lang="en-US" sz="5400" b="1" dirty="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07AD92BB-5EE6-41DD-9876-163DDAD29A3A}"/>
              </a:ext>
            </a:extLst>
          </p:cNvPr>
          <p:cNvSpPr txBox="1"/>
          <p:nvPr/>
        </p:nvSpPr>
        <p:spPr>
          <a:xfrm>
            <a:off x="1343527" y="4650882"/>
            <a:ext cx="6019800" cy="923330"/>
          </a:xfrm>
          <a:prstGeom prst="rect">
            <a:avLst/>
          </a:prstGeom>
          <a:noFill/>
        </p:spPr>
        <p:txBody>
          <a:bodyPr wrap="square" rtlCol="0">
            <a:spAutoFit/>
          </a:bodyPr>
          <a:lstStyle/>
          <a:p>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Khép</a:t>
            </a:r>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lỏng</a:t>
            </a:r>
            <a:endParaRPr lang="en-US" sz="5400" b="1" dirty="0">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3A9F00C2-2628-4329-BE1C-BD27DFC4B520}"/>
              </a:ext>
            </a:extLst>
          </p:cNvPr>
          <p:cNvSpPr txBox="1"/>
          <p:nvPr/>
        </p:nvSpPr>
        <p:spPr>
          <a:xfrm>
            <a:off x="3726949" y="1715684"/>
            <a:ext cx="1252956" cy="923330"/>
          </a:xfrm>
          <a:prstGeom prst="rect">
            <a:avLst/>
          </a:prstGeom>
          <a:noFill/>
        </p:spPr>
        <p:txBody>
          <a:bodyPr wrap="square" rtlCol="0">
            <a:spAutoFit/>
          </a:bodyPr>
          <a:lstStyle/>
          <a:p>
            <a:r>
              <a:rPr lang="en-US" sz="5400" b="1" dirty="0">
                <a:solidFill>
                  <a:srgbClr val="FF0000"/>
                </a:solidFill>
                <a:latin typeface="Times New Roman" panose="02020603050405020304" pitchFamily="18" charset="0"/>
                <a:cs typeface="Times New Roman" panose="02020603050405020304" pitchFamily="18" charset="0"/>
              </a:rPr>
              <a:t>an</a:t>
            </a:r>
            <a:r>
              <a:rPr lang="en-US" sz="5400" b="1" dirty="0">
                <a:latin typeface="Times New Roman" panose="02020603050405020304" pitchFamily="18" charset="0"/>
                <a:cs typeface="Times New Roman" panose="02020603050405020304" pitchFamily="18" charset="0"/>
              </a:rPr>
              <a:t> </a:t>
            </a:r>
          </a:p>
        </p:txBody>
      </p:sp>
      <p:sp>
        <p:nvSpPr>
          <p:cNvPr id="19" name="TextBox 18">
            <a:extLst>
              <a:ext uri="{FF2B5EF4-FFF2-40B4-BE49-F238E27FC236}">
                <a16:creationId xmlns:a16="http://schemas.microsoft.com/office/drawing/2014/main" id="{41FD00D8-86C9-49D1-903B-1E574F0F0FE4}"/>
              </a:ext>
            </a:extLst>
          </p:cNvPr>
          <p:cNvSpPr txBox="1"/>
          <p:nvPr/>
        </p:nvSpPr>
        <p:spPr>
          <a:xfrm>
            <a:off x="8442980" y="1730263"/>
            <a:ext cx="1006989" cy="923330"/>
          </a:xfrm>
          <a:prstGeom prst="rect">
            <a:avLst/>
          </a:prstGeom>
          <a:noFill/>
        </p:spPr>
        <p:txBody>
          <a:bodyPr wrap="square" rtlCol="0">
            <a:spAutoFit/>
          </a:bodyPr>
          <a:lstStyle/>
          <a:p>
            <a:r>
              <a:rPr lang="en-US" sz="5400" b="1" dirty="0">
                <a:solidFill>
                  <a:srgbClr val="FF0000"/>
                </a:solidFill>
                <a:latin typeface="Times New Roman" panose="02020603050405020304" pitchFamily="18" charset="0"/>
                <a:cs typeface="Times New Roman" panose="02020603050405020304" pitchFamily="18" charset="0"/>
              </a:rPr>
              <a:t>tr</a:t>
            </a:r>
          </a:p>
        </p:txBody>
      </p:sp>
      <p:sp>
        <p:nvSpPr>
          <p:cNvPr id="20" name="TextBox 19">
            <a:extLst>
              <a:ext uri="{FF2B5EF4-FFF2-40B4-BE49-F238E27FC236}">
                <a16:creationId xmlns:a16="http://schemas.microsoft.com/office/drawing/2014/main" id="{33190788-1378-444A-B3C5-47BE6195D3FC}"/>
              </a:ext>
            </a:extLst>
          </p:cNvPr>
          <p:cNvSpPr txBox="1"/>
          <p:nvPr/>
        </p:nvSpPr>
        <p:spPr>
          <a:xfrm>
            <a:off x="3522914" y="3179543"/>
            <a:ext cx="1456991" cy="923330"/>
          </a:xfrm>
          <a:prstGeom prst="rect">
            <a:avLst/>
          </a:prstGeom>
          <a:noFill/>
        </p:spPr>
        <p:txBody>
          <a:bodyPr wrap="square" rtlCol="0">
            <a:spAutoFit/>
          </a:bodyPr>
          <a:lstStyle/>
          <a:p>
            <a:r>
              <a:rPr lang="en-US" sz="5400" b="1" dirty="0" err="1">
                <a:solidFill>
                  <a:srgbClr val="FF0000"/>
                </a:solidFill>
                <a:latin typeface="Times New Roman" panose="02020603050405020304" pitchFamily="18" charset="0"/>
                <a:cs typeface="Times New Roman" panose="02020603050405020304" pitchFamily="18" charset="0"/>
              </a:rPr>
              <a:t>uốt</a:t>
            </a:r>
            <a:r>
              <a:rPr lang="en-US" sz="5400" b="1" dirty="0">
                <a:solidFill>
                  <a:srgbClr val="FF0000"/>
                </a:solidFill>
                <a:latin typeface="Times New Roman" panose="02020603050405020304" pitchFamily="18" charset="0"/>
                <a:cs typeface="Times New Roman" panose="02020603050405020304" pitchFamily="18" charset="0"/>
              </a:rPr>
              <a:t> </a:t>
            </a:r>
          </a:p>
        </p:txBody>
      </p:sp>
      <p:grpSp>
        <p:nvGrpSpPr>
          <p:cNvPr id="3" name="Group 2">
            <a:extLst>
              <a:ext uri="{FF2B5EF4-FFF2-40B4-BE49-F238E27FC236}">
                <a16:creationId xmlns:a16="http://schemas.microsoft.com/office/drawing/2014/main" id="{E743CF7A-23A6-479A-A1D7-E7CB3C5D0407}"/>
              </a:ext>
            </a:extLst>
          </p:cNvPr>
          <p:cNvGrpSpPr/>
          <p:nvPr/>
        </p:nvGrpSpPr>
        <p:grpSpPr>
          <a:xfrm>
            <a:off x="7502274" y="3110135"/>
            <a:ext cx="3824747" cy="925190"/>
            <a:chOff x="7502274" y="3110135"/>
            <a:chExt cx="3824747" cy="925190"/>
          </a:xfrm>
        </p:grpSpPr>
        <p:sp>
          <p:nvSpPr>
            <p:cNvPr id="21" name="TextBox 20">
              <a:extLst>
                <a:ext uri="{FF2B5EF4-FFF2-40B4-BE49-F238E27FC236}">
                  <a16:creationId xmlns:a16="http://schemas.microsoft.com/office/drawing/2014/main" id="{818A6B6C-4D32-4876-8B31-EF879F7D6C3A}"/>
                </a:ext>
              </a:extLst>
            </p:cNvPr>
            <p:cNvSpPr txBox="1"/>
            <p:nvPr/>
          </p:nvSpPr>
          <p:spPr>
            <a:xfrm>
              <a:off x="7502274" y="3111995"/>
              <a:ext cx="609600" cy="923330"/>
            </a:xfrm>
            <a:prstGeom prst="rect">
              <a:avLst/>
            </a:prstGeom>
            <a:noFill/>
          </p:spPr>
          <p:txBody>
            <a:bodyPr wrap="square" rtlCol="0">
              <a:spAutoFit/>
            </a:bodyPr>
            <a:lstStyle/>
            <a:p>
              <a:r>
                <a:rPr lang="en-US" sz="5400" b="1" dirty="0">
                  <a:solidFill>
                    <a:srgbClr val="FF0000"/>
                  </a:solidFill>
                  <a:latin typeface="Times New Roman" panose="02020603050405020304" pitchFamily="18" charset="0"/>
                  <a:cs typeface="Times New Roman" panose="02020603050405020304" pitchFamily="18" charset="0"/>
                </a:rPr>
                <a:t>R</a:t>
              </a:r>
            </a:p>
          </p:txBody>
        </p:sp>
        <p:sp>
          <p:nvSpPr>
            <p:cNvPr id="22" name="TextBox 21">
              <a:extLst>
                <a:ext uri="{FF2B5EF4-FFF2-40B4-BE49-F238E27FC236}">
                  <a16:creationId xmlns:a16="http://schemas.microsoft.com/office/drawing/2014/main" id="{38B99DB1-DFFE-4885-97F8-0F64561B0DAA}"/>
                </a:ext>
              </a:extLst>
            </p:cNvPr>
            <p:cNvSpPr txBox="1"/>
            <p:nvPr/>
          </p:nvSpPr>
          <p:spPr>
            <a:xfrm>
              <a:off x="9955421" y="3110135"/>
              <a:ext cx="1371600" cy="923330"/>
            </a:xfrm>
            <a:prstGeom prst="rect">
              <a:avLst/>
            </a:prstGeom>
            <a:noFill/>
          </p:spPr>
          <p:txBody>
            <a:bodyPr wrap="square" rtlCol="0">
              <a:spAutoFit/>
            </a:bodyPr>
            <a:lstStyle/>
            <a:p>
              <a:r>
                <a:rPr lang="en-US" sz="5400" b="1" dirty="0" err="1">
                  <a:solidFill>
                    <a:srgbClr val="FF0000"/>
                  </a:solidFill>
                  <a:latin typeface="Times New Roman" panose="02020603050405020304" pitchFamily="18" charset="0"/>
                  <a:cs typeface="Times New Roman" panose="02020603050405020304" pitchFamily="18" charset="0"/>
                </a:rPr>
                <a:t>ươn</a:t>
              </a:r>
              <a:endParaRPr lang="en-US" sz="5400" b="1" dirty="0">
                <a:solidFill>
                  <a:srgbClr val="FF0000"/>
                </a:solidFill>
                <a:latin typeface="Times New Roman" panose="02020603050405020304" pitchFamily="18" charset="0"/>
                <a:cs typeface="Times New Roman" panose="02020603050405020304" pitchFamily="18" charset="0"/>
              </a:endParaRPr>
            </a:p>
          </p:txBody>
        </p:sp>
      </p:grpSp>
      <p:sp>
        <p:nvSpPr>
          <p:cNvPr id="23" name="TextBox 22">
            <a:extLst>
              <a:ext uri="{FF2B5EF4-FFF2-40B4-BE49-F238E27FC236}">
                <a16:creationId xmlns:a16="http://schemas.microsoft.com/office/drawing/2014/main" id="{739C70FA-7C44-428A-9D62-2DAEB2124FD3}"/>
              </a:ext>
            </a:extLst>
          </p:cNvPr>
          <p:cNvSpPr txBox="1"/>
          <p:nvPr/>
        </p:nvSpPr>
        <p:spPr>
          <a:xfrm>
            <a:off x="3500730" y="4654713"/>
            <a:ext cx="1565526" cy="923330"/>
          </a:xfrm>
          <a:prstGeom prst="rect">
            <a:avLst/>
          </a:prstGeom>
          <a:noFill/>
        </p:spPr>
        <p:txBody>
          <a:bodyPr wrap="square" rtlCol="0">
            <a:spAutoFit/>
          </a:bodyPr>
          <a:lstStyle/>
          <a:p>
            <a:r>
              <a:rPr lang="en-US" sz="5400" b="1" dirty="0" err="1">
                <a:solidFill>
                  <a:srgbClr val="FF0000"/>
                </a:solidFill>
                <a:latin typeface="Times New Roman" panose="02020603050405020304" pitchFamily="18" charset="0"/>
                <a:cs typeface="Times New Roman" panose="02020603050405020304" pitchFamily="18" charset="0"/>
              </a:rPr>
              <a:t>lỏng</a:t>
            </a:r>
            <a:endParaRPr lang="en-US" sz="5400" b="1" dirty="0">
              <a:solidFill>
                <a:srgbClr val="FF0000"/>
              </a:solidFill>
              <a:latin typeface="Times New Roman" panose="02020603050405020304" pitchFamily="18" charset="0"/>
              <a:cs typeface="Times New Roman" panose="02020603050405020304" pitchFamily="18" charset="0"/>
            </a:endParaRPr>
          </a:p>
        </p:txBody>
      </p:sp>
      <p:grpSp>
        <p:nvGrpSpPr>
          <p:cNvPr id="4" name="Group 3">
            <a:extLst>
              <a:ext uri="{FF2B5EF4-FFF2-40B4-BE49-F238E27FC236}">
                <a16:creationId xmlns:a16="http://schemas.microsoft.com/office/drawing/2014/main" id="{92AD01AD-92F5-4301-8227-F02017574AF0}"/>
              </a:ext>
            </a:extLst>
          </p:cNvPr>
          <p:cNvGrpSpPr/>
          <p:nvPr/>
        </p:nvGrpSpPr>
        <p:grpSpPr>
          <a:xfrm>
            <a:off x="7491302" y="4627818"/>
            <a:ext cx="3149919" cy="938028"/>
            <a:chOff x="7491302" y="4627818"/>
            <a:chExt cx="3149919" cy="938028"/>
          </a:xfrm>
        </p:grpSpPr>
        <p:sp>
          <p:nvSpPr>
            <p:cNvPr id="24" name="TextBox 23">
              <a:extLst>
                <a:ext uri="{FF2B5EF4-FFF2-40B4-BE49-F238E27FC236}">
                  <a16:creationId xmlns:a16="http://schemas.microsoft.com/office/drawing/2014/main" id="{BB9998F3-55E3-4A62-9601-2F266E95F597}"/>
                </a:ext>
              </a:extLst>
            </p:cNvPr>
            <p:cNvSpPr txBox="1"/>
            <p:nvPr/>
          </p:nvSpPr>
          <p:spPr>
            <a:xfrm>
              <a:off x="7491302" y="4627818"/>
              <a:ext cx="2045967" cy="923330"/>
            </a:xfrm>
            <a:prstGeom prst="rect">
              <a:avLst/>
            </a:prstGeom>
            <a:noFill/>
          </p:spPr>
          <p:txBody>
            <a:bodyPr wrap="square" rtlCol="0">
              <a:spAutoFit/>
            </a:bodyPr>
            <a:lstStyle/>
            <a:p>
              <a:r>
                <a:rPr lang="en-US" sz="5400" b="1" dirty="0" err="1">
                  <a:solidFill>
                    <a:srgbClr val="FF0000"/>
                  </a:solidFill>
                  <a:latin typeface="Times New Roman" panose="02020603050405020304" pitchFamily="18" charset="0"/>
                  <a:cs typeface="Times New Roman" panose="02020603050405020304" pitchFamily="18" charset="0"/>
                </a:rPr>
                <a:t>Diễn</a:t>
              </a:r>
              <a:endParaRPr lang="en-US" sz="5400" b="1" dirty="0">
                <a:solidFill>
                  <a:srgbClr val="FF0000"/>
                </a:solidFill>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a16="http://schemas.microsoft.com/office/drawing/2014/main" id="{B2D0D467-B870-40CA-B7CD-65460E6F5AC7}"/>
                </a:ext>
              </a:extLst>
            </p:cNvPr>
            <p:cNvSpPr txBox="1"/>
            <p:nvPr/>
          </p:nvSpPr>
          <p:spPr>
            <a:xfrm>
              <a:off x="9423190" y="4642516"/>
              <a:ext cx="1218031" cy="923330"/>
            </a:xfrm>
            <a:prstGeom prst="rect">
              <a:avLst/>
            </a:prstGeom>
            <a:noFill/>
          </p:spPr>
          <p:txBody>
            <a:bodyPr wrap="square" rtlCol="0">
              <a:spAutoFit/>
            </a:bodyPr>
            <a:lstStyle/>
            <a:p>
              <a:r>
                <a:rPr lang="en-US" sz="5400" b="1" dirty="0" err="1">
                  <a:solidFill>
                    <a:srgbClr val="FF0000"/>
                  </a:solidFill>
                  <a:latin typeface="Times New Roman" panose="02020603050405020304" pitchFamily="18" charset="0"/>
                  <a:cs typeface="Times New Roman" panose="02020603050405020304" pitchFamily="18" charset="0"/>
                </a:rPr>
                <a:t>ịch</a:t>
              </a:r>
              <a:endParaRPr lang="en-US" sz="5400" b="1" dirty="0">
                <a:solidFill>
                  <a:srgbClr val="FF0000"/>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711077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8">
                                            <p:txEl>
                                              <p:pRg st="0" end="0"/>
                                            </p:txEl>
                                          </p:spTgt>
                                        </p:tgtEl>
                                        <p:attrNameLst>
                                          <p:attrName>style.visibility</p:attrName>
                                        </p:attrNameLst>
                                      </p:cBhvr>
                                      <p:to>
                                        <p:strVal val="visible"/>
                                      </p:to>
                                    </p:set>
                                    <p:animEffect transition="in" filter="barn(inVertical)">
                                      <p:cBhvr>
                                        <p:cTn id="12" dur="500"/>
                                        <p:tgtEl>
                                          <p:spTgt spid="1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additive="base">
                                        <p:cTn id="22" dur="500" fill="hold"/>
                                        <p:tgtEl>
                                          <p:spTgt spid="19"/>
                                        </p:tgtEl>
                                        <p:attrNameLst>
                                          <p:attrName>ppt_x</p:attrName>
                                        </p:attrNameLst>
                                      </p:cBhvr>
                                      <p:tavLst>
                                        <p:tav tm="0">
                                          <p:val>
                                            <p:strVal val="#ppt_x"/>
                                          </p:val>
                                        </p:tav>
                                        <p:tav tm="100000">
                                          <p:val>
                                            <p:strVal val="#ppt_x"/>
                                          </p:val>
                                        </p:tav>
                                      </p:tavLst>
                                    </p:anim>
                                    <p:anim calcmode="lin" valueType="num">
                                      <p:cBhvr additive="base">
                                        <p:cTn id="23"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arn(inVertical)">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additive="base">
                                        <p:cTn id="33" dur="500" fill="hold"/>
                                        <p:tgtEl>
                                          <p:spTgt spid="20"/>
                                        </p:tgtEl>
                                        <p:attrNameLst>
                                          <p:attrName>ppt_x</p:attrName>
                                        </p:attrNameLst>
                                      </p:cBhvr>
                                      <p:tavLst>
                                        <p:tav tm="0">
                                          <p:val>
                                            <p:strVal val="#ppt_x"/>
                                          </p:val>
                                        </p:tav>
                                        <p:tav tm="100000">
                                          <p:val>
                                            <p:strVal val="#ppt_x"/>
                                          </p:val>
                                        </p:tav>
                                      </p:tavLst>
                                    </p:anim>
                                    <p:anim calcmode="lin" valueType="num">
                                      <p:cBhvr additive="base">
                                        <p:cTn id="3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arn(inVertical)">
                                      <p:cBhvr>
                                        <p:cTn id="39" dur="500"/>
                                        <p:tgtEl>
                                          <p:spTgt spid="8"/>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3"/>
                                        </p:tgtEl>
                                        <p:attrNameLst>
                                          <p:attrName>style.visibility</p:attrName>
                                        </p:attrNameLst>
                                      </p:cBhvr>
                                      <p:to>
                                        <p:strVal val="visible"/>
                                      </p:to>
                                    </p:set>
                                    <p:animEffect transition="in" filter="barn(inVertical)">
                                      <p:cBhvr>
                                        <p:cTn id="44" dur="500"/>
                                        <p:tgtEl>
                                          <p:spTgt spid="3"/>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barn(inVertical)">
                                      <p:cBhvr>
                                        <p:cTn id="49" dur="500"/>
                                        <p:tgtEl>
                                          <p:spTgt spid="17"/>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500" fill="hold"/>
                                        <p:tgtEl>
                                          <p:spTgt spid="23"/>
                                        </p:tgtEl>
                                        <p:attrNameLst>
                                          <p:attrName>ppt_x</p:attrName>
                                        </p:attrNameLst>
                                      </p:cBhvr>
                                      <p:tavLst>
                                        <p:tav tm="0">
                                          <p:val>
                                            <p:strVal val="#ppt_x"/>
                                          </p:val>
                                        </p:tav>
                                        <p:tav tm="100000">
                                          <p:val>
                                            <p:strVal val="#ppt_x"/>
                                          </p:val>
                                        </p:tav>
                                      </p:tavLst>
                                    </p:anim>
                                    <p:anim calcmode="lin" valueType="num">
                                      <p:cBhvr additive="base">
                                        <p:cTn id="55"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1000"/>
                                        <p:tgtEl>
                                          <p:spTgt spid="16"/>
                                        </p:tgtEl>
                                      </p:cBhvr>
                                    </p:animEffect>
                                    <p:anim calcmode="lin" valueType="num">
                                      <p:cBhvr>
                                        <p:cTn id="61" dur="1000" fill="hold"/>
                                        <p:tgtEl>
                                          <p:spTgt spid="16"/>
                                        </p:tgtEl>
                                        <p:attrNameLst>
                                          <p:attrName>ppt_x</p:attrName>
                                        </p:attrNameLst>
                                      </p:cBhvr>
                                      <p:tavLst>
                                        <p:tav tm="0">
                                          <p:val>
                                            <p:strVal val="#ppt_x"/>
                                          </p:val>
                                        </p:tav>
                                        <p:tav tm="100000">
                                          <p:val>
                                            <p:strVal val="#ppt_x"/>
                                          </p:val>
                                        </p:tav>
                                      </p:tavLst>
                                    </p:anim>
                                    <p:anim calcmode="lin" valueType="num">
                                      <p:cBhvr>
                                        <p:cTn id="62"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4"/>
                                        </p:tgtEl>
                                        <p:attrNameLst>
                                          <p:attrName>style.visibility</p:attrName>
                                        </p:attrNameLst>
                                      </p:cBhvr>
                                      <p:to>
                                        <p:strVal val="visible"/>
                                      </p:to>
                                    </p:set>
                                    <p:anim calcmode="lin" valueType="num">
                                      <p:cBhvr additive="base">
                                        <p:cTn id="67" dur="500" fill="hold"/>
                                        <p:tgtEl>
                                          <p:spTgt spid="4"/>
                                        </p:tgtEl>
                                        <p:attrNameLst>
                                          <p:attrName>ppt_x</p:attrName>
                                        </p:attrNameLst>
                                      </p:cBhvr>
                                      <p:tavLst>
                                        <p:tav tm="0">
                                          <p:val>
                                            <p:strVal val="#ppt_x"/>
                                          </p:val>
                                        </p:tav>
                                        <p:tav tm="100000">
                                          <p:val>
                                            <p:strVal val="#ppt_x"/>
                                          </p:val>
                                        </p:tav>
                                      </p:tavLst>
                                    </p:anim>
                                    <p:anim calcmode="lin" valueType="num">
                                      <p:cBhvr additive="base">
                                        <p:cTn id="6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16" grpId="0"/>
      <p:bldP spid="17" grpId="0"/>
      <p:bldP spid="19" grpId="0"/>
      <p:bldP spid="20" grpId="0"/>
      <p:bldP spid="2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F:\1-原创素材\1_mm1102\PPT\PPT_014\materaials\pageimg_g15.png">
            <a:extLst>
              <a:ext uri="{FF2B5EF4-FFF2-40B4-BE49-F238E27FC236}">
                <a16:creationId xmlns:a16="http://schemas.microsoft.com/office/drawing/2014/main" id="{23D61931-AB77-480A-B4BE-DA03DA8A4E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457200"/>
            <a:ext cx="11401926" cy="5463498"/>
          </a:xfrm>
          <a:prstGeom prst="rect">
            <a:avLst/>
          </a:prstGeom>
          <a:noFill/>
          <a:extLst>
            <a:ext uri="{909E8E84-426E-40DD-AFC4-6F175D3DCCD1}">
              <a14:hiddenFill xmlns:a14="http://schemas.microsoft.com/office/drawing/2010/main">
                <a:solidFill>
                  <a:srgbClr val="FFFFFF"/>
                </a:solidFill>
              </a14:hiddenFill>
            </a:ext>
          </a:extLst>
        </p:spPr>
      </p:pic>
      <p:sp>
        <p:nvSpPr>
          <p:cNvPr id="5" name="Subtitle 2">
            <a:extLst>
              <a:ext uri="{FF2B5EF4-FFF2-40B4-BE49-F238E27FC236}">
                <a16:creationId xmlns:a16="http://schemas.microsoft.com/office/drawing/2014/main" id="{E3C7CB00-B8EE-41E6-A82B-1C6F8D4A54B6}"/>
              </a:ext>
            </a:extLst>
          </p:cNvPr>
          <p:cNvSpPr txBox="1">
            <a:spLocks noChangeArrowheads="1"/>
          </p:cNvSpPr>
          <p:nvPr/>
        </p:nvSpPr>
        <p:spPr bwMode="auto">
          <a:xfrm>
            <a:off x="956622" y="2531724"/>
            <a:ext cx="8763000" cy="10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buFontTx/>
              <a:buNone/>
            </a:pPr>
            <a:r>
              <a:rPr lang="en-US" altLang="en-US" sz="6000" b="1" dirty="0" err="1">
                <a:solidFill>
                  <a:srgbClr val="0000CC"/>
                </a:solidFill>
                <a:latin typeface="Times New Roman" panose="02020603050405020304" pitchFamily="18" charset="0"/>
              </a:rPr>
              <a:t>Luyện</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đọc</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câu</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dài</a:t>
            </a:r>
            <a:endParaRPr lang="en-US" altLang="en-US" sz="6000" b="1" dirty="0">
              <a:solidFill>
                <a:srgbClr val="0000CC"/>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1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97C6DBDC-07BD-4D04-B08A-9C1C4DD636C5}"/>
              </a:ext>
            </a:extLst>
          </p:cNvPr>
          <p:cNvSpPr txBox="1"/>
          <p:nvPr/>
        </p:nvSpPr>
        <p:spPr>
          <a:xfrm>
            <a:off x="838200" y="1066800"/>
            <a:ext cx="9829800" cy="1828386"/>
          </a:xfrm>
          <a:prstGeom prst="rect">
            <a:avLst/>
          </a:prstGeom>
          <a:noFill/>
        </p:spPr>
        <p:txBody>
          <a:bodyPr wrap="square">
            <a:spAutoFit/>
          </a:bodyPr>
          <a:lstStyle/>
          <a:p>
            <a:pPr algn="ctr">
              <a:lnSpc>
                <a:spcPct val="150000"/>
              </a:lnSpc>
            </a:pP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trầu</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cơi</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trầu</a:t>
            </a:r>
            <a:endPar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50000"/>
              </a:lnSpc>
            </a:pP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gấp</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nay.</a:t>
            </a:r>
          </a:p>
        </p:txBody>
      </p:sp>
      <p:cxnSp>
        <p:nvCxnSpPr>
          <p:cNvPr id="8" name="Straight Connector 7">
            <a:extLst>
              <a:ext uri="{FF2B5EF4-FFF2-40B4-BE49-F238E27FC236}">
                <a16:creationId xmlns:a16="http://schemas.microsoft.com/office/drawing/2014/main" id="{25B0F559-2A1E-4180-918A-DA834A9CFAD8}"/>
              </a:ext>
            </a:extLst>
          </p:cNvPr>
          <p:cNvCxnSpPr>
            <a:cxnSpLocks/>
          </p:cNvCxnSpPr>
          <p:nvPr/>
        </p:nvCxnSpPr>
        <p:spPr>
          <a:xfrm flipH="1">
            <a:off x="4648200" y="1295400"/>
            <a:ext cx="152400" cy="62564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B9FA799-8A52-4B13-951C-DD66D03CE114}"/>
              </a:ext>
            </a:extLst>
          </p:cNvPr>
          <p:cNvCxnSpPr>
            <a:cxnSpLocks/>
          </p:cNvCxnSpPr>
          <p:nvPr/>
        </p:nvCxnSpPr>
        <p:spPr>
          <a:xfrm flipH="1">
            <a:off x="4343400" y="2133600"/>
            <a:ext cx="152400" cy="62564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5E58AFA-EAB3-4BD6-9F79-E3AE94EB4E19}"/>
              </a:ext>
            </a:extLst>
          </p:cNvPr>
          <p:cNvCxnSpPr>
            <a:cxnSpLocks/>
          </p:cNvCxnSpPr>
          <p:nvPr/>
        </p:nvCxnSpPr>
        <p:spPr>
          <a:xfrm flipH="1">
            <a:off x="5029200" y="3878179"/>
            <a:ext cx="152400" cy="62564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6D05298-19CF-4DE8-B07D-68AFC5502509}"/>
              </a:ext>
            </a:extLst>
          </p:cNvPr>
          <p:cNvCxnSpPr>
            <a:cxnSpLocks/>
          </p:cNvCxnSpPr>
          <p:nvPr/>
        </p:nvCxnSpPr>
        <p:spPr>
          <a:xfrm flipH="1">
            <a:off x="4191000" y="4854244"/>
            <a:ext cx="152400" cy="62564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F7D5A9B4-AE7A-4208-986E-1B4C4A86A0C0}"/>
              </a:ext>
            </a:extLst>
          </p:cNvPr>
          <p:cNvSpPr txBox="1"/>
          <p:nvPr/>
        </p:nvSpPr>
        <p:spPr>
          <a:xfrm>
            <a:off x="1251284" y="3658014"/>
            <a:ext cx="9416716" cy="1828386"/>
          </a:xfrm>
          <a:prstGeom prst="rect">
            <a:avLst/>
          </a:prstGeom>
          <a:noFill/>
        </p:spPr>
        <p:txBody>
          <a:bodyPr wrap="square">
            <a:spAutoFit/>
          </a:bodyPr>
          <a:lstStyle/>
          <a:p>
            <a:pPr algn="ctr">
              <a:lnSpc>
                <a:spcPct val="150000"/>
              </a:lnSpc>
            </a:pP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màn</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khép</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lỏng</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endPar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50000"/>
              </a:lnSpc>
            </a:pP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40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vắng</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cuốc</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cày</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cs typeface="Times New Roman" panose="02020603050405020304" pitchFamily="18" charset="0"/>
              </a:rPr>
              <a:t>trưa</a:t>
            </a:r>
            <a:r>
              <a:rPr lang="en-US" sz="4000" b="1"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840413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ppt_x"/>
                                          </p:val>
                                        </p:tav>
                                        <p:tav tm="100000">
                                          <p:val>
                                            <p:strVal val="#ppt_x"/>
                                          </p:val>
                                        </p:tav>
                                      </p:tavLst>
                                    </p:anim>
                                    <p:anim calcmode="lin" valueType="num">
                                      <p:cBhvr additive="base">
                                        <p:cTn id="13" dur="500" fill="hold"/>
                                        <p:tgtEl>
                                          <p:spTgt spid="8"/>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500" fill="hold"/>
                                        <p:tgtEl>
                                          <p:spTgt spid="14"/>
                                        </p:tgtEl>
                                        <p:attrNameLst>
                                          <p:attrName>ppt_x</p:attrName>
                                        </p:attrNameLst>
                                      </p:cBhvr>
                                      <p:tavLst>
                                        <p:tav tm="0">
                                          <p:val>
                                            <p:strVal val="#ppt_x"/>
                                          </p:val>
                                        </p:tav>
                                        <p:tav tm="100000">
                                          <p:val>
                                            <p:strVal val="#ppt_x"/>
                                          </p:val>
                                        </p:tav>
                                      </p:tavLst>
                                    </p:anim>
                                    <p:anim calcmode="lin" valueType="num">
                                      <p:cBhvr additive="base">
                                        <p:cTn id="17"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arn(inVertical)">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F:\1-原创素材\1_mm1102\PPT\PPT_014\materaials\pageimg_g15.png">
            <a:extLst>
              <a:ext uri="{FF2B5EF4-FFF2-40B4-BE49-F238E27FC236}">
                <a16:creationId xmlns:a16="http://schemas.microsoft.com/office/drawing/2014/main" id="{BA45C662-5C93-4E44-B55A-4812D40AE51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697251"/>
            <a:ext cx="11401926" cy="5463498"/>
          </a:xfrm>
          <a:prstGeom prst="rect">
            <a:avLst/>
          </a:prstGeom>
          <a:noFill/>
          <a:extLst>
            <a:ext uri="{909E8E84-426E-40DD-AFC4-6F175D3DCCD1}">
              <a14:hiddenFill xmlns:a14="http://schemas.microsoft.com/office/drawing/2010/main">
                <a:solidFill>
                  <a:srgbClr val="FFFFFF"/>
                </a:solidFill>
              </a14:hiddenFill>
            </a:ext>
          </a:extLst>
        </p:spPr>
      </p:pic>
      <p:sp>
        <p:nvSpPr>
          <p:cNvPr id="5" name="Subtitle 2">
            <a:extLst>
              <a:ext uri="{FF2B5EF4-FFF2-40B4-BE49-F238E27FC236}">
                <a16:creationId xmlns:a16="http://schemas.microsoft.com/office/drawing/2014/main" id="{164A20B1-E920-46FD-B11A-B3BD2B07728F}"/>
              </a:ext>
            </a:extLst>
          </p:cNvPr>
          <p:cNvSpPr txBox="1">
            <a:spLocks noChangeArrowheads="1"/>
          </p:cNvSpPr>
          <p:nvPr/>
        </p:nvSpPr>
        <p:spPr bwMode="auto">
          <a:xfrm>
            <a:off x="1828800" y="2924175"/>
            <a:ext cx="7114117" cy="10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buFontTx/>
              <a:buNone/>
            </a:pPr>
            <a:r>
              <a:rPr lang="en-US" altLang="en-US" sz="6400" b="1" dirty="0" err="1">
                <a:solidFill>
                  <a:srgbClr val="0000CC"/>
                </a:solidFill>
                <a:latin typeface="Times New Roman" panose="02020603050405020304" pitchFamily="18" charset="0"/>
              </a:rPr>
              <a:t>Giải</a:t>
            </a:r>
            <a:r>
              <a:rPr lang="en-US" altLang="en-US" sz="6400" b="1" dirty="0">
                <a:solidFill>
                  <a:srgbClr val="0000CC"/>
                </a:solidFill>
                <a:latin typeface="Times New Roman" panose="02020603050405020304" pitchFamily="18" charset="0"/>
              </a:rPr>
              <a:t> </a:t>
            </a:r>
            <a:r>
              <a:rPr lang="en-US" altLang="en-US" sz="6400" b="1" dirty="0" err="1">
                <a:solidFill>
                  <a:srgbClr val="0000CC"/>
                </a:solidFill>
                <a:latin typeface="Times New Roman" panose="02020603050405020304" pitchFamily="18" charset="0"/>
              </a:rPr>
              <a:t>nghĩa</a:t>
            </a:r>
            <a:r>
              <a:rPr lang="en-US" altLang="en-US" sz="6400" b="1" dirty="0">
                <a:solidFill>
                  <a:srgbClr val="0000CC"/>
                </a:solidFill>
                <a:latin typeface="Times New Roman" panose="02020603050405020304" pitchFamily="18" charset="0"/>
              </a:rPr>
              <a:t> </a:t>
            </a:r>
            <a:r>
              <a:rPr lang="en-US" altLang="en-US" sz="6400" b="1" dirty="0" err="1">
                <a:solidFill>
                  <a:srgbClr val="0000CC"/>
                </a:solidFill>
                <a:latin typeface="Times New Roman" panose="02020603050405020304" pitchFamily="18" charset="0"/>
              </a:rPr>
              <a:t>từ</a:t>
            </a:r>
            <a:r>
              <a:rPr lang="en-US" altLang="en-US" sz="6400" b="1" dirty="0">
                <a:solidFill>
                  <a:srgbClr val="0000CC"/>
                </a:solidFill>
                <a:latin typeface="Times New Roman" panose="02020603050405020304" pitchFamily="18" charset="0"/>
              </a:rPr>
              <a:t> </a:t>
            </a:r>
            <a:r>
              <a:rPr lang="en-US" altLang="en-US" sz="6400" b="1" dirty="0" err="1">
                <a:solidFill>
                  <a:srgbClr val="0000CC"/>
                </a:solidFill>
                <a:latin typeface="Times New Roman" panose="02020603050405020304" pitchFamily="18" charset="0"/>
              </a:rPr>
              <a:t>khó</a:t>
            </a:r>
            <a:endParaRPr lang="en-US" altLang="en-US" sz="6400" b="1" dirty="0">
              <a:solidFill>
                <a:srgbClr val="0000CC"/>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1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2" name="Picture 1" descr="Cơi trầu.jpg"/>
          <p:cNvPicPr>
            <a:picLocks noChangeAspect="1"/>
          </p:cNvPicPr>
          <p:nvPr/>
        </p:nvPicPr>
        <p:blipFill>
          <a:blip r:embed="rId3"/>
          <a:stretch>
            <a:fillRect/>
          </a:stretch>
        </p:blipFill>
        <p:spPr>
          <a:xfrm>
            <a:off x="7315200" y="400050"/>
            <a:ext cx="4572000" cy="5638800"/>
          </a:xfrm>
          <a:prstGeom prst="snip2DiagRect">
            <a:avLst/>
          </a:prstGeom>
          <a:solidFill>
            <a:srgbClr val="FFFFFF">
              <a:shade val="85000"/>
            </a:srgbClr>
          </a:solidFill>
          <a:ln w="88900" cap="sq">
            <a:solidFill>
              <a:srgbClr val="C00000"/>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
        <p:nvSpPr>
          <p:cNvPr id="14" name="Text Box 65">
            <a:extLst>
              <a:ext uri="{FF2B5EF4-FFF2-40B4-BE49-F238E27FC236}">
                <a16:creationId xmlns:a16="http://schemas.microsoft.com/office/drawing/2014/main" id="{3A366941-B959-44BF-B7D6-B87645EE2B84}"/>
              </a:ext>
            </a:extLst>
          </p:cNvPr>
          <p:cNvSpPr txBox="1">
            <a:spLocks noChangeArrowheads="1"/>
          </p:cNvSpPr>
          <p:nvPr/>
        </p:nvSpPr>
        <p:spPr bwMode="gray">
          <a:xfrm>
            <a:off x="2667000" y="1557620"/>
            <a:ext cx="1816511" cy="623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none" lIns="68415" tIns="34208" rIns="68415" bIns="34208">
            <a:spAutoFit/>
          </a:bodyPr>
          <a:lstStyle>
            <a:lvl1pPr defTabSz="684213">
              <a:defRPr>
                <a:solidFill>
                  <a:schemeClr val="tx1"/>
                </a:solidFill>
                <a:latin typeface="Calibri" pitchFamily="34" charset="0"/>
              </a:defRPr>
            </a:lvl1pPr>
            <a:lvl2pPr marL="742950" indent="-285750" defTabSz="684213">
              <a:defRPr>
                <a:solidFill>
                  <a:schemeClr val="tx1"/>
                </a:solidFill>
                <a:latin typeface="Calibri" pitchFamily="34" charset="0"/>
              </a:defRPr>
            </a:lvl2pPr>
            <a:lvl3pPr marL="1143000" indent="-228600" defTabSz="684213">
              <a:defRPr>
                <a:solidFill>
                  <a:schemeClr val="tx1"/>
                </a:solidFill>
                <a:latin typeface="Calibri" pitchFamily="34" charset="0"/>
              </a:defRPr>
            </a:lvl3pPr>
            <a:lvl4pPr marL="1600200" indent="-228600" defTabSz="684213">
              <a:defRPr>
                <a:solidFill>
                  <a:schemeClr val="tx1"/>
                </a:solidFill>
                <a:latin typeface="Calibri" pitchFamily="34" charset="0"/>
              </a:defRPr>
            </a:lvl4pPr>
            <a:lvl5pPr marL="2057400" indent="-228600" defTabSz="684213">
              <a:defRPr>
                <a:solidFill>
                  <a:schemeClr val="tx1"/>
                </a:solidFill>
                <a:latin typeface="Calibri" pitchFamily="34" charset="0"/>
              </a:defRPr>
            </a:lvl5pPr>
            <a:lvl6pPr marL="2514600" indent="-228600" defTabSz="684213" eaLnBrk="0" fontAlgn="base" hangingPunct="0">
              <a:spcBef>
                <a:spcPct val="0"/>
              </a:spcBef>
              <a:spcAft>
                <a:spcPct val="0"/>
              </a:spcAft>
              <a:defRPr>
                <a:solidFill>
                  <a:schemeClr val="tx1"/>
                </a:solidFill>
                <a:latin typeface="Calibri" pitchFamily="34" charset="0"/>
              </a:defRPr>
            </a:lvl6pPr>
            <a:lvl7pPr marL="2971800" indent="-228600" defTabSz="684213" eaLnBrk="0" fontAlgn="base" hangingPunct="0">
              <a:spcBef>
                <a:spcPct val="0"/>
              </a:spcBef>
              <a:spcAft>
                <a:spcPct val="0"/>
              </a:spcAft>
              <a:defRPr>
                <a:solidFill>
                  <a:schemeClr val="tx1"/>
                </a:solidFill>
                <a:latin typeface="Calibri" pitchFamily="34" charset="0"/>
              </a:defRPr>
            </a:lvl7pPr>
            <a:lvl8pPr marL="3429000" indent="-228600" defTabSz="684213" eaLnBrk="0" fontAlgn="base" hangingPunct="0">
              <a:spcBef>
                <a:spcPct val="0"/>
              </a:spcBef>
              <a:spcAft>
                <a:spcPct val="0"/>
              </a:spcAft>
              <a:defRPr>
                <a:solidFill>
                  <a:schemeClr val="tx1"/>
                </a:solidFill>
                <a:latin typeface="Calibri" pitchFamily="34" charset="0"/>
              </a:defRPr>
            </a:lvl8pPr>
            <a:lvl9pPr marL="3886200" indent="-228600" defTabSz="684213" eaLnBrk="0" fontAlgn="base" hangingPunct="0">
              <a:spcBef>
                <a:spcPct val="0"/>
              </a:spcBef>
              <a:spcAft>
                <a:spcPct val="0"/>
              </a:spcAft>
              <a:defRPr>
                <a:solidFill>
                  <a:schemeClr val="tx1"/>
                </a:solidFill>
                <a:latin typeface="Calibri" pitchFamily="34" charset="0"/>
              </a:defRPr>
            </a:lvl9pPr>
          </a:lstStyle>
          <a:p>
            <a:pPr algn="ctr"/>
            <a:r>
              <a:rPr lang="en-US" altLang="en-US" sz="3600" b="1" dirty="0" err="1">
                <a:solidFill>
                  <a:srgbClr val="FF0000"/>
                </a:solidFill>
                <a:latin typeface="Times New Roman" panose="02020603050405020304" pitchFamily="18" charset="0"/>
                <a:cs typeface="Times New Roman" panose="02020603050405020304" pitchFamily="18" charset="0"/>
              </a:rPr>
              <a:t>Cơi</a:t>
            </a:r>
            <a:r>
              <a:rPr lang="en-US" altLang="en-US" sz="3600" b="1" dirty="0">
                <a:solidFill>
                  <a:srgbClr val="FF0000"/>
                </a:solidFill>
                <a:latin typeface="Times New Roman" panose="02020603050405020304" pitchFamily="18" charset="0"/>
                <a:cs typeface="Times New Roman" panose="02020603050405020304" pitchFamily="18" charset="0"/>
              </a:rPr>
              <a:t> </a:t>
            </a:r>
            <a:r>
              <a:rPr lang="en-US" altLang="en-US" sz="3600" b="1" dirty="0" err="1">
                <a:solidFill>
                  <a:srgbClr val="FF0000"/>
                </a:solidFill>
                <a:latin typeface="Times New Roman" panose="02020603050405020304" pitchFamily="18" charset="0"/>
                <a:cs typeface="Times New Roman" panose="02020603050405020304" pitchFamily="18" charset="0"/>
              </a:rPr>
              <a:t>trầu</a:t>
            </a:r>
            <a:endParaRPr lang="en-US" altLang="en-US" sz="3600" b="1" dirty="0">
              <a:solidFill>
                <a:srgbClr val="FF0000"/>
              </a:solidFill>
              <a:latin typeface="Times New Roman" panose="02020603050405020304" pitchFamily="18" charset="0"/>
              <a:cs typeface="Times New Roman" panose="02020603050405020304" pitchFamily="18" charset="0"/>
            </a:endParaRPr>
          </a:p>
        </p:txBody>
      </p:sp>
      <p:sp>
        <p:nvSpPr>
          <p:cNvPr id="15" name="Text Box 65">
            <a:extLst>
              <a:ext uri="{FF2B5EF4-FFF2-40B4-BE49-F238E27FC236}">
                <a16:creationId xmlns:a16="http://schemas.microsoft.com/office/drawing/2014/main" id="{3F197662-9C8B-4BE5-9276-88C074549463}"/>
              </a:ext>
            </a:extLst>
          </p:cNvPr>
          <p:cNvSpPr txBox="1">
            <a:spLocks noChangeArrowheads="1"/>
          </p:cNvSpPr>
          <p:nvPr/>
        </p:nvSpPr>
        <p:spPr bwMode="gray">
          <a:xfrm>
            <a:off x="850025" y="2403700"/>
            <a:ext cx="6278446" cy="1631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square" lIns="68415" tIns="34208" rIns="68415" bIns="34208">
            <a:spAutoFit/>
          </a:bodyPr>
          <a:lstStyle>
            <a:lvl1pPr defTabSz="684213">
              <a:defRPr>
                <a:solidFill>
                  <a:schemeClr val="tx1"/>
                </a:solidFill>
                <a:latin typeface="Calibri" pitchFamily="34" charset="0"/>
              </a:defRPr>
            </a:lvl1pPr>
            <a:lvl2pPr marL="742950" indent="-285750" defTabSz="684213">
              <a:defRPr>
                <a:solidFill>
                  <a:schemeClr val="tx1"/>
                </a:solidFill>
                <a:latin typeface="Calibri" pitchFamily="34" charset="0"/>
              </a:defRPr>
            </a:lvl2pPr>
            <a:lvl3pPr marL="1143000" indent="-228600" defTabSz="684213">
              <a:defRPr>
                <a:solidFill>
                  <a:schemeClr val="tx1"/>
                </a:solidFill>
                <a:latin typeface="Calibri" pitchFamily="34" charset="0"/>
              </a:defRPr>
            </a:lvl3pPr>
            <a:lvl4pPr marL="1600200" indent="-228600" defTabSz="684213">
              <a:defRPr>
                <a:solidFill>
                  <a:schemeClr val="tx1"/>
                </a:solidFill>
                <a:latin typeface="Calibri" pitchFamily="34" charset="0"/>
              </a:defRPr>
            </a:lvl4pPr>
            <a:lvl5pPr marL="2057400" indent="-228600" defTabSz="684213">
              <a:defRPr>
                <a:solidFill>
                  <a:schemeClr val="tx1"/>
                </a:solidFill>
                <a:latin typeface="Calibri" pitchFamily="34" charset="0"/>
              </a:defRPr>
            </a:lvl5pPr>
            <a:lvl6pPr marL="2514600" indent="-228600" defTabSz="684213" eaLnBrk="0" fontAlgn="base" hangingPunct="0">
              <a:spcBef>
                <a:spcPct val="0"/>
              </a:spcBef>
              <a:spcAft>
                <a:spcPct val="0"/>
              </a:spcAft>
              <a:defRPr>
                <a:solidFill>
                  <a:schemeClr val="tx1"/>
                </a:solidFill>
                <a:latin typeface="Calibri" pitchFamily="34" charset="0"/>
              </a:defRPr>
            </a:lvl6pPr>
            <a:lvl7pPr marL="2971800" indent="-228600" defTabSz="684213" eaLnBrk="0" fontAlgn="base" hangingPunct="0">
              <a:spcBef>
                <a:spcPct val="0"/>
              </a:spcBef>
              <a:spcAft>
                <a:spcPct val="0"/>
              </a:spcAft>
              <a:defRPr>
                <a:solidFill>
                  <a:schemeClr val="tx1"/>
                </a:solidFill>
                <a:latin typeface="Calibri" pitchFamily="34" charset="0"/>
              </a:defRPr>
            </a:lvl7pPr>
            <a:lvl8pPr marL="3429000" indent="-228600" defTabSz="684213" eaLnBrk="0" fontAlgn="base" hangingPunct="0">
              <a:spcBef>
                <a:spcPct val="0"/>
              </a:spcBef>
              <a:spcAft>
                <a:spcPct val="0"/>
              </a:spcAft>
              <a:defRPr>
                <a:solidFill>
                  <a:schemeClr val="tx1"/>
                </a:solidFill>
                <a:latin typeface="Calibri" pitchFamily="34" charset="0"/>
              </a:defRPr>
            </a:lvl8pPr>
            <a:lvl9pPr marL="3886200" indent="-228600" defTabSz="684213" eaLnBrk="0" fontAlgn="base" hangingPunct="0">
              <a:spcBef>
                <a:spcPct val="0"/>
              </a:spcBef>
              <a:spcAft>
                <a:spcPct val="0"/>
              </a:spcAft>
              <a:defRPr>
                <a:solidFill>
                  <a:schemeClr val="tx1"/>
                </a:solidFill>
                <a:latin typeface="Calibri" pitchFamily="34" charset="0"/>
              </a:defRPr>
            </a:lvl9pPr>
          </a:lstStyle>
          <a:p>
            <a:pPr algn="just">
              <a:lnSpc>
                <a:spcPct val="150000"/>
              </a:lnSpc>
            </a:pPr>
            <a:r>
              <a:rPr lang="en-US" altLang="en-US" sz="3600" b="1" dirty="0" err="1">
                <a:latin typeface="Times New Roman" panose="02020603050405020304" pitchFamily="18" charset="0"/>
                <a:cs typeface="Times New Roman" panose="02020603050405020304" pitchFamily="18" charset="0"/>
              </a:rPr>
              <a:t>Đồ</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dùng</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để</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đựng</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trầu</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cau</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đáy</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nông</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thường</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bằng</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gỗ</a:t>
            </a:r>
            <a:r>
              <a:rPr lang="en-US" altLang="en-US" sz="3600" b="1" dirty="0">
                <a:latin typeface="Times New Roman" panose="02020603050405020304" pitchFamily="18" charset="0"/>
                <a:cs typeface="Times New Roman" panose="02020603050405020304" pitchFamily="18" charset="0"/>
              </a:rPr>
              <a:t>.</a:t>
            </a:r>
          </a:p>
        </p:txBody>
      </p:sp>
      <p:pic>
        <p:nvPicPr>
          <p:cNvPr id="5" name="Picture 8" descr="G:\BACK GROUND\c7703809f91d16036e7d267d89d0e53c.jpg">
            <a:extLst>
              <a:ext uri="{FF2B5EF4-FFF2-40B4-BE49-F238E27FC236}">
                <a16:creationId xmlns:a16="http://schemas.microsoft.com/office/drawing/2014/main" id="{652F33A1-F6DF-4C98-B137-EBC4F5CF9C43}"/>
              </a:ext>
            </a:extLst>
          </p:cNvPr>
          <p:cNvPicPr>
            <a:picLocks noChangeAspect="1" noChangeArrowheads="1"/>
          </p:cNvPicPr>
          <p:nvPr/>
        </p:nvPicPr>
        <p:blipFill>
          <a:blip r:embed="rId4">
            <a:clrChange>
              <a:clrFrom>
                <a:srgbClr val="F6F6F6"/>
              </a:clrFrom>
              <a:clrTo>
                <a:srgbClr val="F6F6F6">
                  <a:alpha val="0"/>
                </a:srgbClr>
              </a:clrTo>
            </a:clrChange>
            <a:extLst>
              <a:ext uri="{28A0092B-C50C-407E-A947-70E740481C1C}">
                <a14:useLocalDpi xmlns:a14="http://schemas.microsoft.com/office/drawing/2010/main" val="0"/>
              </a:ext>
            </a:extLst>
          </a:blip>
          <a:srcRect/>
          <a:stretch>
            <a:fillRect/>
          </a:stretch>
        </p:blipFill>
        <p:spPr bwMode="auto">
          <a:xfrm>
            <a:off x="810450" y="4272646"/>
            <a:ext cx="2984500" cy="25273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971656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6600" y="533400"/>
            <a:ext cx="4800600" cy="5715000"/>
          </a:xfrm>
          <a:prstGeom prst="snip2DiagRect">
            <a:avLst/>
          </a:prstGeom>
          <a:solidFill>
            <a:srgbClr val="FFFFFF">
              <a:shade val="85000"/>
            </a:srgbClr>
          </a:solidFill>
          <a:ln w="88900" cap="sq">
            <a:solidFill>
              <a:srgbClr val="C00000"/>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
        <p:nvSpPr>
          <p:cNvPr id="6" name="Text Box 65">
            <a:extLst>
              <a:ext uri="{FF2B5EF4-FFF2-40B4-BE49-F238E27FC236}">
                <a16:creationId xmlns:a16="http://schemas.microsoft.com/office/drawing/2014/main" id="{EF4D5021-CDA3-4FA4-9528-71C17A638468}"/>
              </a:ext>
            </a:extLst>
          </p:cNvPr>
          <p:cNvSpPr txBox="1">
            <a:spLocks noChangeArrowheads="1"/>
          </p:cNvSpPr>
          <p:nvPr/>
        </p:nvSpPr>
        <p:spPr bwMode="gray">
          <a:xfrm>
            <a:off x="2971800" y="1877988"/>
            <a:ext cx="894784" cy="623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none" lIns="68415" tIns="34208" rIns="68415" bIns="34208">
            <a:spAutoFit/>
          </a:bodyPr>
          <a:lstStyle>
            <a:lvl1pPr defTabSz="684213">
              <a:defRPr>
                <a:solidFill>
                  <a:schemeClr val="tx1"/>
                </a:solidFill>
                <a:latin typeface="Calibri" pitchFamily="34" charset="0"/>
              </a:defRPr>
            </a:lvl1pPr>
            <a:lvl2pPr marL="742950" indent="-285750" defTabSz="684213">
              <a:defRPr>
                <a:solidFill>
                  <a:schemeClr val="tx1"/>
                </a:solidFill>
                <a:latin typeface="Calibri" pitchFamily="34" charset="0"/>
              </a:defRPr>
            </a:lvl2pPr>
            <a:lvl3pPr marL="1143000" indent="-228600" defTabSz="684213">
              <a:defRPr>
                <a:solidFill>
                  <a:schemeClr val="tx1"/>
                </a:solidFill>
                <a:latin typeface="Calibri" pitchFamily="34" charset="0"/>
              </a:defRPr>
            </a:lvl3pPr>
            <a:lvl4pPr marL="1600200" indent="-228600" defTabSz="684213">
              <a:defRPr>
                <a:solidFill>
                  <a:schemeClr val="tx1"/>
                </a:solidFill>
                <a:latin typeface="Calibri" pitchFamily="34" charset="0"/>
              </a:defRPr>
            </a:lvl4pPr>
            <a:lvl5pPr marL="2057400" indent="-228600" defTabSz="684213">
              <a:defRPr>
                <a:solidFill>
                  <a:schemeClr val="tx1"/>
                </a:solidFill>
                <a:latin typeface="Calibri" pitchFamily="34" charset="0"/>
              </a:defRPr>
            </a:lvl5pPr>
            <a:lvl6pPr marL="2514600" indent="-228600" defTabSz="684213" eaLnBrk="0" fontAlgn="base" hangingPunct="0">
              <a:spcBef>
                <a:spcPct val="0"/>
              </a:spcBef>
              <a:spcAft>
                <a:spcPct val="0"/>
              </a:spcAft>
              <a:defRPr>
                <a:solidFill>
                  <a:schemeClr val="tx1"/>
                </a:solidFill>
                <a:latin typeface="Calibri" pitchFamily="34" charset="0"/>
              </a:defRPr>
            </a:lvl6pPr>
            <a:lvl7pPr marL="2971800" indent="-228600" defTabSz="684213" eaLnBrk="0" fontAlgn="base" hangingPunct="0">
              <a:spcBef>
                <a:spcPct val="0"/>
              </a:spcBef>
              <a:spcAft>
                <a:spcPct val="0"/>
              </a:spcAft>
              <a:defRPr>
                <a:solidFill>
                  <a:schemeClr val="tx1"/>
                </a:solidFill>
                <a:latin typeface="Calibri" pitchFamily="34" charset="0"/>
              </a:defRPr>
            </a:lvl7pPr>
            <a:lvl8pPr marL="3429000" indent="-228600" defTabSz="684213" eaLnBrk="0" fontAlgn="base" hangingPunct="0">
              <a:spcBef>
                <a:spcPct val="0"/>
              </a:spcBef>
              <a:spcAft>
                <a:spcPct val="0"/>
              </a:spcAft>
              <a:defRPr>
                <a:solidFill>
                  <a:schemeClr val="tx1"/>
                </a:solidFill>
                <a:latin typeface="Calibri" pitchFamily="34" charset="0"/>
              </a:defRPr>
            </a:lvl8pPr>
            <a:lvl9pPr marL="3886200" indent="-228600" defTabSz="684213" eaLnBrk="0" fontAlgn="base" hangingPunct="0">
              <a:spcBef>
                <a:spcPct val="0"/>
              </a:spcBef>
              <a:spcAft>
                <a:spcPct val="0"/>
              </a:spcAft>
              <a:defRPr>
                <a:solidFill>
                  <a:schemeClr val="tx1"/>
                </a:solidFill>
                <a:latin typeface="Calibri" pitchFamily="34" charset="0"/>
              </a:defRPr>
            </a:lvl9pPr>
          </a:lstStyle>
          <a:p>
            <a:pPr algn="ctr"/>
            <a:r>
              <a:rPr lang="en-US" altLang="en-US" sz="3600" b="1" dirty="0">
                <a:solidFill>
                  <a:srgbClr val="FF0000"/>
                </a:solidFill>
                <a:latin typeface="Times New Roman" panose="02020603050405020304" pitchFamily="18" charset="0"/>
                <a:cs typeface="Times New Roman" panose="02020603050405020304" pitchFamily="18" charset="0"/>
              </a:rPr>
              <a:t>Y </a:t>
            </a:r>
            <a:r>
              <a:rPr lang="en-US" altLang="en-US" sz="3600" b="1" dirty="0" err="1">
                <a:solidFill>
                  <a:srgbClr val="FF0000"/>
                </a:solidFill>
                <a:latin typeface="Times New Roman" panose="02020603050405020304" pitchFamily="18" charset="0"/>
                <a:cs typeface="Times New Roman" panose="02020603050405020304" pitchFamily="18" charset="0"/>
              </a:rPr>
              <a:t>sĩ</a:t>
            </a:r>
            <a:endParaRPr lang="en-US" altLang="en-US" sz="3600" b="1" dirty="0">
              <a:solidFill>
                <a:srgbClr val="FF0000"/>
              </a:solidFill>
              <a:latin typeface="Times New Roman" panose="02020603050405020304" pitchFamily="18" charset="0"/>
              <a:cs typeface="Times New Roman" panose="02020603050405020304" pitchFamily="18" charset="0"/>
            </a:endParaRPr>
          </a:p>
        </p:txBody>
      </p:sp>
      <p:sp>
        <p:nvSpPr>
          <p:cNvPr id="7" name="Text Box 65">
            <a:extLst>
              <a:ext uri="{FF2B5EF4-FFF2-40B4-BE49-F238E27FC236}">
                <a16:creationId xmlns:a16="http://schemas.microsoft.com/office/drawing/2014/main" id="{7F4D7514-95F2-46CC-8B31-96C30E527ADF}"/>
              </a:ext>
            </a:extLst>
          </p:cNvPr>
          <p:cNvSpPr txBox="1">
            <a:spLocks noChangeArrowheads="1"/>
          </p:cNvSpPr>
          <p:nvPr/>
        </p:nvSpPr>
        <p:spPr bwMode="gray">
          <a:xfrm>
            <a:off x="457200" y="2627679"/>
            <a:ext cx="6278446" cy="1631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square" lIns="68415" tIns="34208" rIns="68415" bIns="34208">
            <a:spAutoFit/>
          </a:bodyPr>
          <a:lstStyle>
            <a:lvl1pPr defTabSz="684213">
              <a:defRPr>
                <a:solidFill>
                  <a:schemeClr val="tx1"/>
                </a:solidFill>
                <a:latin typeface="Calibri" pitchFamily="34" charset="0"/>
              </a:defRPr>
            </a:lvl1pPr>
            <a:lvl2pPr marL="742950" indent="-285750" defTabSz="684213">
              <a:defRPr>
                <a:solidFill>
                  <a:schemeClr val="tx1"/>
                </a:solidFill>
                <a:latin typeface="Calibri" pitchFamily="34" charset="0"/>
              </a:defRPr>
            </a:lvl2pPr>
            <a:lvl3pPr marL="1143000" indent="-228600" defTabSz="684213">
              <a:defRPr>
                <a:solidFill>
                  <a:schemeClr val="tx1"/>
                </a:solidFill>
                <a:latin typeface="Calibri" pitchFamily="34" charset="0"/>
              </a:defRPr>
            </a:lvl3pPr>
            <a:lvl4pPr marL="1600200" indent="-228600" defTabSz="684213">
              <a:defRPr>
                <a:solidFill>
                  <a:schemeClr val="tx1"/>
                </a:solidFill>
                <a:latin typeface="Calibri" pitchFamily="34" charset="0"/>
              </a:defRPr>
            </a:lvl4pPr>
            <a:lvl5pPr marL="2057400" indent="-228600" defTabSz="684213">
              <a:defRPr>
                <a:solidFill>
                  <a:schemeClr val="tx1"/>
                </a:solidFill>
                <a:latin typeface="Calibri" pitchFamily="34" charset="0"/>
              </a:defRPr>
            </a:lvl5pPr>
            <a:lvl6pPr marL="2514600" indent="-228600" defTabSz="684213" eaLnBrk="0" fontAlgn="base" hangingPunct="0">
              <a:spcBef>
                <a:spcPct val="0"/>
              </a:spcBef>
              <a:spcAft>
                <a:spcPct val="0"/>
              </a:spcAft>
              <a:defRPr>
                <a:solidFill>
                  <a:schemeClr val="tx1"/>
                </a:solidFill>
                <a:latin typeface="Calibri" pitchFamily="34" charset="0"/>
              </a:defRPr>
            </a:lvl6pPr>
            <a:lvl7pPr marL="2971800" indent="-228600" defTabSz="684213" eaLnBrk="0" fontAlgn="base" hangingPunct="0">
              <a:spcBef>
                <a:spcPct val="0"/>
              </a:spcBef>
              <a:spcAft>
                <a:spcPct val="0"/>
              </a:spcAft>
              <a:defRPr>
                <a:solidFill>
                  <a:schemeClr val="tx1"/>
                </a:solidFill>
                <a:latin typeface="Calibri" pitchFamily="34" charset="0"/>
              </a:defRPr>
            </a:lvl7pPr>
            <a:lvl8pPr marL="3429000" indent="-228600" defTabSz="684213" eaLnBrk="0" fontAlgn="base" hangingPunct="0">
              <a:spcBef>
                <a:spcPct val="0"/>
              </a:spcBef>
              <a:spcAft>
                <a:spcPct val="0"/>
              </a:spcAft>
              <a:defRPr>
                <a:solidFill>
                  <a:schemeClr val="tx1"/>
                </a:solidFill>
                <a:latin typeface="Calibri" pitchFamily="34" charset="0"/>
              </a:defRPr>
            </a:lvl8pPr>
            <a:lvl9pPr marL="3886200" indent="-228600" defTabSz="684213" eaLnBrk="0" fontAlgn="base" hangingPunct="0">
              <a:spcBef>
                <a:spcPct val="0"/>
              </a:spcBef>
              <a:spcAft>
                <a:spcPct val="0"/>
              </a:spcAft>
              <a:defRPr>
                <a:solidFill>
                  <a:schemeClr val="tx1"/>
                </a:solidFill>
                <a:latin typeface="Calibri" pitchFamily="34" charset="0"/>
              </a:defRPr>
            </a:lvl9pPr>
          </a:lstStyle>
          <a:p>
            <a:pPr algn="just">
              <a:lnSpc>
                <a:spcPct val="150000"/>
              </a:lnSpc>
            </a:pPr>
            <a:r>
              <a:rPr lang="en-US" altLang="en-US" sz="3600" b="1" dirty="0" err="1">
                <a:latin typeface="Times New Roman" panose="02020603050405020304" pitchFamily="18" charset="0"/>
                <a:cs typeface="Times New Roman" panose="02020603050405020304" pitchFamily="18" charset="0"/>
              </a:rPr>
              <a:t>Người</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thầy</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thuốc</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có</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trình</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độ</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trung</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cấp</a:t>
            </a:r>
            <a:r>
              <a:rPr lang="en-US" altLang="en-US" sz="3600" b="1" dirty="0">
                <a:latin typeface="Times New Roman" panose="02020603050405020304" pitchFamily="18" charset="0"/>
                <a:cs typeface="Times New Roman" panose="02020603050405020304" pitchFamily="18" charset="0"/>
              </a:rPr>
              <a:t>.</a:t>
            </a:r>
          </a:p>
        </p:txBody>
      </p:sp>
      <p:pic>
        <p:nvPicPr>
          <p:cNvPr id="8" name="Picture 8" descr="G:\BACK GROUND\c7703809f91d16036e7d267d89d0e53c.jpg">
            <a:extLst>
              <a:ext uri="{FF2B5EF4-FFF2-40B4-BE49-F238E27FC236}">
                <a16:creationId xmlns:a16="http://schemas.microsoft.com/office/drawing/2014/main" id="{DCDC9E18-1820-4F5F-9EDC-F325CA9BFC48}"/>
              </a:ext>
            </a:extLst>
          </p:cNvPr>
          <p:cNvPicPr>
            <a:picLocks noChangeAspect="1" noChangeArrowheads="1"/>
          </p:cNvPicPr>
          <p:nvPr/>
        </p:nvPicPr>
        <p:blipFill>
          <a:blip r:embed="rId4">
            <a:clrChange>
              <a:clrFrom>
                <a:srgbClr val="F6F6F6"/>
              </a:clrFrom>
              <a:clrTo>
                <a:srgbClr val="F6F6F6">
                  <a:alpha val="0"/>
                </a:srgbClr>
              </a:clrTo>
            </a:clrChange>
            <a:extLst>
              <a:ext uri="{28A0092B-C50C-407E-A947-70E740481C1C}">
                <a14:useLocalDpi xmlns:a14="http://schemas.microsoft.com/office/drawing/2010/main" val="0"/>
              </a:ext>
            </a:extLst>
          </a:blip>
          <a:srcRect/>
          <a:stretch>
            <a:fillRect/>
          </a:stretch>
        </p:blipFill>
        <p:spPr bwMode="auto">
          <a:xfrm>
            <a:off x="304800" y="4255445"/>
            <a:ext cx="2984500" cy="25273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8033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85274" y="764906"/>
            <a:ext cx="3657600" cy="5328187"/>
          </a:xfrm>
          <a:prstGeom prst="snip2DiagRect">
            <a:avLst>
              <a:gd name="adj1" fmla="val 3437"/>
              <a:gd name="adj2" fmla="val 16667"/>
            </a:avLst>
          </a:prstGeom>
          <a:solidFill>
            <a:srgbClr val="FFFFFF">
              <a:shade val="85000"/>
            </a:srgbClr>
          </a:solidFill>
          <a:ln w="88900" cap="sq">
            <a:solidFill>
              <a:srgbClr val="C00000"/>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
        <p:nvSpPr>
          <p:cNvPr id="4" name="TextBox 3"/>
          <p:cNvSpPr txBox="1"/>
          <p:nvPr/>
        </p:nvSpPr>
        <p:spPr>
          <a:xfrm>
            <a:off x="4457700" y="2819400"/>
            <a:ext cx="7353300" cy="1754326"/>
          </a:xfrm>
          <a:prstGeom prst="rect">
            <a:avLst/>
          </a:prstGeom>
          <a:ln>
            <a:no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just"/>
            <a:r>
              <a:rPr lang="vi-VN" sz="3600" b="1" dirty="0">
                <a:solidFill>
                  <a:schemeClr val="tx1"/>
                </a:solidFill>
                <a:latin typeface="Times New Roman" panose="02020603050405020304" pitchFamily="18" charset="0"/>
                <a:cs typeface="Times New Roman" panose="02020603050405020304" pitchFamily="18" charset="0"/>
              </a:rPr>
              <a:t>Truyện Kiều là tên gọi phổ biến của tác phẩm Đoạn Trường Tân Thanh</a:t>
            </a:r>
            <a:r>
              <a:rPr lang="en-US" sz="3600" b="1" dirty="0">
                <a:solidFill>
                  <a:schemeClr val="tx1"/>
                </a:solidFill>
                <a:latin typeface="Times New Roman" panose="02020603050405020304" pitchFamily="18" charset="0"/>
                <a:cs typeface="Times New Roman" panose="02020603050405020304" pitchFamily="18" charset="0"/>
              </a:rPr>
              <a:t> </a:t>
            </a:r>
            <a:r>
              <a:rPr lang="vi-VN" sz="3600" b="1" dirty="0">
                <a:solidFill>
                  <a:schemeClr val="tx1"/>
                </a:solidFill>
                <a:latin typeface="Times New Roman" panose="02020603050405020304" pitchFamily="18" charset="0"/>
                <a:cs typeface="Times New Roman" panose="02020603050405020304" pitchFamily="18" charset="0"/>
              </a:rPr>
              <a:t>của đại thi hào Nguyễn Du.</a:t>
            </a:r>
            <a:endParaRPr lang="en-US" sz="3600" b="1" dirty="0">
              <a:solidFill>
                <a:schemeClr val="tx1"/>
              </a:solidFill>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A71180F4-E4DC-47E3-A3D3-C6AEA16A94F7}"/>
              </a:ext>
            </a:extLst>
          </p:cNvPr>
          <p:cNvSpPr txBox="1"/>
          <p:nvPr/>
        </p:nvSpPr>
        <p:spPr>
          <a:xfrm>
            <a:off x="5715000" y="1905000"/>
            <a:ext cx="3886200" cy="646331"/>
          </a:xfrm>
          <a:prstGeom prst="rect">
            <a:avLst/>
          </a:prstGeom>
          <a:noFill/>
        </p:spPr>
        <p:txBody>
          <a:bodyPr wrap="square" rtlCol="0">
            <a:spAutoFit/>
          </a:bodyPr>
          <a:lstStyle/>
          <a:p>
            <a:pPr algn="ctr"/>
            <a:r>
              <a:rPr lang="en-US" sz="3600" b="1" dirty="0" err="1">
                <a:solidFill>
                  <a:srgbClr val="FF0000"/>
                </a:solidFill>
                <a:latin typeface="Times New Roman" panose="02020603050405020304" pitchFamily="18" charset="0"/>
                <a:cs typeface="Times New Roman" panose="02020603050405020304" pitchFamily="18" charset="0"/>
              </a:rPr>
              <a:t>Truyện</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Kiều</a:t>
            </a:r>
            <a:endParaRPr lang="en-US" sz="3600" b="1" dirty="0">
              <a:solidFill>
                <a:srgbClr val="FF0000"/>
              </a:solidFill>
              <a:latin typeface="Times New Roman" panose="02020603050405020304" pitchFamily="18" charset="0"/>
              <a:cs typeface="Times New Roman" panose="02020603050405020304" pitchFamily="18" charset="0"/>
            </a:endParaRPr>
          </a:p>
        </p:txBody>
      </p:sp>
      <p:pic>
        <p:nvPicPr>
          <p:cNvPr id="8" name="Picture 3" descr="G:\BACK GROUND\245367938509487affe8be1cb078d9af.jpg">
            <a:extLst>
              <a:ext uri="{FF2B5EF4-FFF2-40B4-BE49-F238E27FC236}">
                <a16:creationId xmlns:a16="http://schemas.microsoft.com/office/drawing/2014/main" id="{5F21D463-BB65-4B7A-A2EC-47FF43187045}"/>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116653" y="0"/>
            <a:ext cx="2113345" cy="21656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11642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7" descr="G:\BACK GROUND\pngtree-frame-background-of-roses-tulips-and-different-flowers-to-dedicate-image_307684.jpg">
            <a:extLst>
              <a:ext uri="{FF2B5EF4-FFF2-40B4-BE49-F238E27FC236}">
                <a16:creationId xmlns:a16="http://schemas.microsoft.com/office/drawing/2014/main" id="{47A773DD-A8F0-4DDB-BCF5-6EF886818E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5658"/>
            <a:ext cx="12198174"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WordArt 10">
            <a:extLst>
              <a:ext uri="{FF2B5EF4-FFF2-40B4-BE49-F238E27FC236}">
                <a16:creationId xmlns:a16="http://schemas.microsoft.com/office/drawing/2014/main" id="{A0E01874-2766-4ADA-BA6A-B65A275AE267}"/>
              </a:ext>
            </a:extLst>
          </p:cNvPr>
          <p:cNvSpPr>
            <a:spLocks noChangeArrowheads="1" noChangeShapeType="1" noTextEdit="1"/>
          </p:cNvSpPr>
          <p:nvPr/>
        </p:nvSpPr>
        <p:spPr bwMode="auto">
          <a:xfrm>
            <a:off x="4113256" y="2169090"/>
            <a:ext cx="3965487" cy="914400"/>
          </a:xfrm>
          <a:prstGeom prst="rect">
            <a:avLst/>
          </a:prstGeom>
        </p:spPr>
        <p:txBody>
          <a:bodyPr wrap="none" fromWordArt="1">
            <a:prstTxWarp prst="textPlain">
              <a:avLst>
                <a:gd name="adj" fmla="val 50000"/>
              </a:avLst>
            </a:prstTxWarp>
          </a:bodyPr>
          <a:lstStyle/>
          <a:p>
            <a:pPr algn="ctr">
              <a:defRPr/>
            </a:pPr>
            <a:r>
              <a:rPr lang="en-US" sz="3600" b="1" kern="10" dirty="0">
                <a:ln w="9525">
                  <a:solidFill>
                    <a:srgbClr val="0000FF"/>
                  </a:solidFill>
                  <a:round/>
                  <a:headEnd/>
                  <a:tailEnd/>
                </a:ln>
                <a:solidFill>
                  <a:srgbClr val="000000"/>
                </a:solidFill>
                <a:effectLst>
                  <a:outerShdw dist="45791" dir="2021404" algn="ctr" rotWithShape="0">
                    <a:srgbClr val="B2B2B2">
                      <a:alpha val="80000"/>
                    </a:srgbClr>
                  </a:outerShdw>
                </a:effectLst>
                <a:latin typeface="Times New Roman"/>
                <a:cs typeface="Times New Roman"/>
              </a:rPr>
              <a:t>TẬP ĐỌC</a:t>
            </a:r>
            <a:endParaRPr lang="en-US" sz="3600" b="1" kern="10" dirty="0">
              <a:ln w="9525">
                <a:solidFill>
                  <a:srgbClr val="0000FF"/>
                </a:solidFill>
                <a:round/>
                <a:headEnd/>
                <a:tailEnd/>
              </a:ln>
              <a:solidFill>
                <a:srgbClr val="000000"/>
              </a:solidFill>
              <a:effectLst>
                <a:outerShdw dist="45791" dir="2021404" algn="ctr" rotWithShape="0">
                  <a:srgbClr val="B2B2B2">
                    <a:alpha val="79999"/>
                  </a:srgbClr>
                </a:outerShdw>
              </a:effectLst>
              <a:latin typeface="Times New Roman"/>
              <a:cs typeface="Times New Roman"/>
            </a:endParaRPr>
          </a:p>
        </p:txBody>
      </p:sp>
      <p:sp>
        <p:nvSpPr>
          <p:cNvPr id="6" name="WordArt 15">
            <a:extLst>
              <a:ext uri="{FF2B5EF4-FFF2-40B4-BE49-F238E27FC236}">
                <a16:creationId xmlns:a16="http://schemas.microsoft.com/office/drawing/2014/main" id="{1D5F7594-AFDB-4D7E-BBE9-A877C1021F0E}"/>
              </a:ext>
            </a:extLst>
          </p:cNvPr>
          <p:cNvSpPr>
            <a:spLocks noChangeArrowheads="1" noChangeShapeType="1" noTextEdit="1"/>
          </p:cNvSpPr>
          <p:nvPr/>
        </p:nvSpPr>
        <p:spPr bwMode="auto">
          <a:xfrm>
            <a:off x="1600200" y="3747370"/>
            <a:ext cx="8229600" cy="1828800"/>
          </a:xfrm>
          <a:prstGeom prst="rect">
            <a:avLst/>
          </a:prstGeom>
        </p:spPr>
        <p:txBody>
          <a:bodyPr wrap="none" fromWordArt="1">
            <a:prstTxWarp prst="textPlain">
              <a:avLst>
                <a:gd name="adj" fmla="val 50000"/>
              </a:avLst>
            </a:prstTxWarp>
          </a:bodyPr>
          <a:lstStyle/>
          <a:p>
            <a:pPr algn="ctr"/>
            <a:r>
              <a:rPr lang="en-US" b="1" u="none" kern="10" dirty="0">
                <a:ln w="9525">
                  <a:solidFill>
                    <a:srgbClr val="FF00FF"/>
                  </a:solidFill>
                  <a:round/>
                  <a:headEnd/>
                  <a:tailEnd/>
                </a:ln>
                <a:solidFill>
                  <a:srgbClr val="FF0000"/>
                </a:solidFill>
                <a:effectLst>
                  <a:outerShdw dist="45791" dir="2021404" algn="ctr" rotWithShape="0">
                    <a:srgbClr val="B2B2B2">
                      <a:alpha val="79999"/>
                    </a:srgbClr>
                  </a:outerShdw>
                </a:effectLst>
                <a:latin typeface="Times New Roman"/>
                <a:cs typeface="Times New Roman"/>
              </a:rPr>
              <a:t>MẸ ỐM</a:t>
            </a:r>
          </a:p>
        </p:txBody>
      </p:sp>
    </p:spTree>
  </p:cSld>
  <p:clrMapOvr>
    <a:masterClrMapping/>
  </p:clrMapOvr>
  <p:transition advTm="60000"/>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3" name="Picture 2" descr="F:\1-原创素材\1_mm1102\PPT\PPT_014\materaials\pageimg_g15.png">
            <a:extLst>
              <a:ext uri="{FF2B5EF4-FFF2-40B4-BE49-F238E27FC236}">
                <a16:creationId xmlns:a16="http://schemas.microsoft.com/office/drawing/2014/main" id="{72BA3143-BBF0-468F-A401-3357B1B2CC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697251"/>
            <a:ext cx="11401926" cy="5463498"/>
          </a:xfrm>
          <a:prstGeom prst="rect">
            <a:avLst/>
          </a:prstGeom>
          <a:noFill/>
          <a:extLst>
            <a:ext uri="{909E8E84-426E-40DD-AFC4-6F175D3DCCD1}">
              <a14:hiddenFill xmlns:a14="http://schemas.microsoft.com/office/drawing/2010/main">
                <a:solidFill>
                  <a:srgbClr val="FFFFFF"/>
                </a:solidFill>
              </a14:hiddenFill>
            </a:ext>
          </a:extLst>
        </p:spPr>
      </p:pic>
      <p:sp>
        <p:nvSpPr>
          <p:cNvPr id="4" name="Subtitle 2">
            <a:extLst>
              <a:ext uri="{FF2B5EF4-FFF2-40B4-BE49-F238E27FC236}">
                <a16:creationId xmlns:a16="http://schemas.microsoft.com/office/drawing/2014/main" id="{4D1DA4D8-8D4D-4C08-AD69-F2F2BE59148F}"/>
              </a:ext>
            </a:extLst>
          </p:cNvPr>
          <p:cNvSpPr txBox="1">
            <a:spLocks noChangeArrowheads="1"/>
          </p:cNvSpPr>
          <p:nvPr/>
        </p:nvSpPr>
        <p:spPr bwMode="auto">
          <a:xfrm>
            <a:off x="1828800" y="2924175"/>
            <a:ext cx="7114117" cy="10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buFontTx/>
              <a:buNone/>
            </a:pPr>
            <a:r>
              <a:rPr lang="en-US" altLang="en-US" sz="6400" b="1" dirty="0" err="1">
                <a:solidFill>
                  <a:srgbClr val="0000CC"/>
                </a:solidFill>
                <a:latin typeface="Times New Roman" panose="02020603050405020304" pitchFamily="18" charset="0"/>
              </a:rPr>
              <a:t>Tìm</a:t>
            </a:r>
            <a:r>
              <a:rPr lang="en-US" altLang="en-US" sz="6400" b="1" dirty="0">
                <a:solidFill>
                  <a:srgbClr val="0000CC"/>
                </a:solidFill>
                <a:latin typeface="Times New Roman" panose="02020603050405020304" pitchFamily="18" charset="0"/>
              </a:rPr>
              <a:t> </a:t>
            </a:r>
            <a:r>
              <a:rPr lang="en-US" altLang="en-US" sz="6400" b="1" dirty="0" err="1">
                <a:solidFill>
                  <a:srgbClr val="0000CC"/>
                </a:solidFill>
                <a:latin typeface="Times New Roman" panose="02020603050405020304" pitchFamily="18" charset="0"/>
              </a:rPr>
              <a:t>hiểu</a:t>
            </a:r>
            <a:r>
              <a:rPr lang="en-US" altLang="en-US" sz="6400" b="1" dirty="0">
                <a:solidFill>
                  <a:srgbClr val="0000CC"/>
                </a:solidFill>
                <a:latin typeface="Times New Roman" panose="02020603050405020304" pitchFamily="18" charset="0"/>
              </a:rPr>
              <a:t> </a:t>
            </a:r>
            <a:r>
              <a:rPr lang="en-US" altLang="en-US" sz="6400" b="1" dirty="0" err="1">
                <a:solidFill>
                  <a:srgbClr val="0000CC"/>
                </a:solidFill>
                <a:latin typeface="Times New Roman" panose="02020603050405020304" pitchFamily="18" charset="0"/>
              </a:rPr>
              <a:t>bài</a:t>
            </a:r>
            <a:endParaRPr lang="en-US" altLang="en-US" sz="6400" b="1" dirty="0">
              <a:solidFill>
                <a:srgbClr val="0000CC"/>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1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1790700" y="1519092"/>
            <a:ext cx="8686800" cy="750888"/>
          </a:xfrm>
          <a:prstGeom prst="rect">
            <a:avLst/>
          </a:prstGeom>
          <a:noFill/>
          <a:ln w="9525">
            <a:noFill/>
            <a:miter lim="800000"/>
            <a:headEnd/>
            <a:tailEnd/>
          </a:ln>
          <a:effectLst/>
        </p:spPr>
        <p:txBody>
          <a:bodyPr anchor="ctr"/>
          <a:lstStyle/>
          <a:p>
            <a:pPr algn="ctr">
              <a:defRPr/>
            </a:pPr>
            <a:r>
              <a:rPr lang="en-US" sz="3600" b="1" kern="0" dirty="0" err="1">
                <a:solidFill>
                  <a:srgbClr val="C00000"/>
                </a:solidFill>
                <a:latin typeface="Times New Roman" panose="02020603050405020304" pitchFamily="18" charset="0"/>
                <a:ea typeface="+mj-ea"/>
                <a:cs typeface="Times New Roman" pitchFamily="18" charset="0"/>
              </a:rPr>
              <a:t>Lá</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trầu</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khô</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giữa</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cơi</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trầu</a:t>
            </a:r>
            <a:endParaRPr lang="en-US" sz="3600" b="1" kern="0" dirty="0">
              <a:solidFill>
                <a:srgbClr val="C00000"/>
              </a:solidFill>
              <a:latin typeface="Times New Roman" panose="02020603050405020304" pitchFamily="18" charset="0"/>
              <a:ea typeface="+mj-ea"/>
              <a:cs typeface="Times New Roman" pitchFamily="18" charset="0"/>
            </a:endParaRPr>
          </a:p>
          <a:p>
            <a:pPr algn="ctr">
              <a:defRPr/>
            </a:pPr>
            <a:r>
              <a:rPr lang="en-US" sz="3600" b="1" kern="0" dirty="0" err="1">
                <a:solidFill>
                  <a:srgbClr val="C00000"/>
                </a:solidFill>
                <a:latin typeface="Times New Roman" panose="02020603050405020304" pitchFamily="18" charset="0"/>
                <a:ea typeface="+mj-ea"/>
                <a:cs typeface="Times New Roman" pitchFamily="18" charset="0"/>
              </a:rPr>
              <a:t>Truyện</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Kiều</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gấp</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lại</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trên</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đầu</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bấy</a:t>
            </a:r>
            <a:r>
              <a:rPr lang="en-US" sz="3600" b="1" kern="0" dirty="0">
                <a:solidFill>
                  <a:srgbClr val="C00000"/>
                </a:solidFill>
                <a:latin typeface="Times New Roman" panose="02020603050405020304" pitchFamily="18" charset="0"/>
                <a:ea typeface="+mj-ea"/>
                <a:cs typeface="Times New Roman" pitchFamily="18" charset="0"/>
              </a:rPr>
              <a:t> nay.</a:t>
            </a:r>
          </a:p>
        </p:txBody>
      </p:sp>
      <p:sp>
        <p:nvSpPr>
          <p:cNvPr id="12" name="Rectangle 2"/>
          <p:cNvSpPr txBox="1">
            <a:spLocks noChangeArrowheads="1"/>
          </p:cNvSpPr>
          <p:nvPr/>
        </p:nvSpPr>
        <p:spPr bwMode="auto">
          <a:xfrm>
            <a:off x="2036641" y="2898316"/>
            <a:ext cx="8763000" cy="646112"/>
          </a:xfrm>
          <a:prstGeom prst="rect">
            <a:avLst/>
          </a:prstGeom>
          <a:noFill/>
          <a:ln w="9525">
            <a:noFill/>
            <a:miter lim="800000"/>
            <a:headEnd/>
            <a:tailEnd/>
          </a:ln>
          <a:effectLst/>
        </p:spPr>
        <p:txBody>
          <a:bodyPr anchor="ctr"/>
          <a:lstStyle/>
          <a:p>
            <a:pPr algn="ctr">
              <a:defRPr/>
            </a:pPr>
            <a:r>
              <a:rPr lang="en-US" sz="3600" b="1" kern="0" dirty="0" err="1">
                <a:solidFill>
                  <a:srgbClr val="C00000"/>
                </a:solidFill>
                <a:latin typeface="Times New Roman" panose="02020603050405020304" pitchFamily="18" charset="0"/>
                <a:ea typeface="+mj-ea"/>
                <a:cs typeface="Times New Roman" pitchFamily="18" charset="0"/>
              </a:rPr>
              <a:t>Cánh</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màn</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khép</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lỏng</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cả</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ngày</a:t>
            </a:r>
            <a:endParaRPr lang="en-US" sz="3600" b="1" kern="0" dirty="0">
              <a:solidFill>
                <a:srgbClr val="C00000"/>
              </a:solidFill>
              <a:latin typeface="Times New Roman" panose="02020603050405020304" pitchFamily="18" charset="0"/>
              <a:ea typeface="+mj-ea"/>
              <a:cs typeface="Times New Roman" pitchFamily="18" charset="0"/>
            </a:endParaRPr>
          </a:p>
          <a:p>
            <a:pPr algn="ctr">
              <a:defRPr/>
            </a:pPr>
            <a:r>
              <a:rPr lang="en-US" sz="3600" b="1" kern="0" dirty="0" err="1">
                <a:solidFill>
                  <a:srgbClr val="C00000"/>
                </a:solidFill>
                <a:latin typeface="Times New Roman" panose="02020603050405020304" pitchFamily="18" charset="0"/>
                <a:ea typeface="+mj-ea"/>
                <a:cs typeface="Times New Roman" pitchFamily="18" charset="0"/>
              </a:rPr>
              <a:t>Ruộng</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vườn</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vắng</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mẹ</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cuốc</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cày</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sớm</a:t>
            </a:r>
            <a:r>
              <a:rPr lang="en-US" sz="3600" b="1" kern="0" dirty="0">
                <a:solidFill>
                  <a:srgbClr val="C00000"/>
                </a:solidFill>
                <a:latin typeface="Times New Roman" panose="02020603050405020304" pitchFamily="18" charset="0"/>
                <a:ea typeface="+mj-ea"/>
                <a:cs typeface="Times New Roman" pitchFamily="18" charset="0"/>
              </a:rPr>
              <a:t> </a:t>
            </a:r>
            <a:r>
              <a:rPr lang="en-US" sz="3600" b="1" kern="0" dirty="0" err="1">
                <a:solidFill>
                  <a:srgbClr val="C00000"/>
                </a:solidFill>
                <a:latin typeface="Times New Roman" panose="02020603050405020304" pitchFamily="18" charset="0"/>
                <a:ea typeface="+mj-ea"/>
                <a:cs typeface="Times New Roman" pitchFamily="18" charset="0"/>
              </a:rPr>
              <a:t>trưa</a:t>
            </a:r>
            <a:r>
              <a:rPr lang="en-US" sz="3600" b="1" kern="0" dirty="0">
                <a:solidFill>
                  <a:srgbClr val="C00000"/>
                </a:solidFill>
                <a:latin typeface="Times New Roman" panose="02020603050405020304" pitchFamily="18" charset="0"/>
                <a:ea typeface="+mj-ea"/>
                <a:cs typeface="Times New Roman" pitchFamily="18" charset="0"/>
              </a:rPr>
              <a:t>.</a:t>
            </a:r>
          </a:p>
        </p:txBody>
      </p:sp>
      <p:sp>
        <p:nvSpPr>
          <p:cNvPr id="16" name="TextBox 15">
            <a:extLst>
              <a:ext uri="{FF2B5EF4-FFF2-40B4-BE49-F238E27FC236}">
                <a16:creationId xmlns:a16="http://schemas.microsoft.com/office/drawing/2014/main" id="{6B22648E-1061-404B-961A-3BE0F9F2F304}"/>
              </a:ext>
            </a:extLst>
          </p:cNvPr>
          <p:cNvSpPr txBox="1"/>
          <p:nvPr/>
        </p:nvSpPr>
        <p:spPr>
          <a:xfrm>
            <a:off x="1861106" y="357732"/>
            <a:ext cx="10095487" cy="646331"/>
          </a:xfrm>
          <a:prstGeom prst="rect">
            <a:avLst/>
          </a:prstGeom>
          <a:noFill/>
        </p:spPr>
        <p:txBody>
          <a:bodyPr wrap="square">
            <a:spAutoFit/>
          </a:bodyPr>
          <a:lstStyle/>
          <a:p>
            <a:r>
              <a:rPr lang="en-US" sz="3600" b="1" dirty="0" err="1">
                <a:solidFill>
                  <a:srgbClr val="C00000"/>
                </a:solidFill>
                <a:latin typeface="Times New Roman" panose="02020603050405020304" pitchFamily="18" charset="0"/>
                <a:cs typeface="Times New Roman" pitchFamily="18" charset="0"/>
              </a:rPr>
              <a:t>Em</a:t>
            </a:r>
            <a:r>
              <a:rPr lang="en-US" sz="3600" b="1" dirty="0">
                <a:solidFill>
                  <a:srgbClr val="C00000"/>
                </a:solidFill>
                <a:latin typeface="Times New Roman" panose="02020603050405020304" pitchFamily="18" charset="0"/>
                <a:cs typeface="Times New Roman" pitchFamily="18" charset="0"/>
              </a:rPr>
              <a:t> </a:t>
            </a:r>
            <a:r>
              <a:rPr lang="en-US" sz="3600" b="1" dirty="0" err="1">
                <a:solidFill>
                  <a:srgbClr val="C00000"/>
                </a:solidFill>
                <a:latin typeface="Times New Roman" panose="02020603050405020304" pitchFamily="18" charset="0"/>
                <a:cs typeface="Times New Roman" pitchFamily="18" charset="0"/>
              </a:rPr>
              <a:t>hiểu</a:t>
            </a:r>
            <a:r>
              <a:rPr lang="en-US" sz="3600" b="1" dirty="0">
                <a:solidFill>
                  <a:srgbClr val="C00000"/>
                </a:solidFill>
                <a:latin typeface="Times New Roman" panose="02020603050405020304" pitchFamily="18" charset="0"/>
                <a:cs typeface="Times New Roman" pitchFamily="18" charset="0"/>
              </a:rPr>
              <a:t> </a:t>
            </a:r>
            <a:r>
              <a:rPr lang="en-US" sz="3600" b="1" dirty="0" err="1">
                <a:solidFill>
                  <a:srgbClr val="C00000"/>
                </a:solidFill>
                <a:latin typeface="Times New Roman" panose="02020603050405020304" pitchFamily="18" charset="0"/>
                <a:cs typeface="Times New Roman" pitchFamily="18" charset="0"/>
              </a:rPr>
              <a:t>những</a:t>
            </a:r>
            <a:r>
              <a:rPr lang="en-US" sz="3600" b="1" dirty="0">
                <a:solidFill>
                  <a:srgbClr val="C00000"/>
                </a:solidFill>
                <a:latin typeface="Times New Roman" panose="02020603050405020304" pitchFamily="18" charset="0"/>
                <a:cs typeface="Times New Roman" pitchFamily="18" charset="0"/>
              </a:rPr>
              <a:t> </a:t>
            </a:r>
            <a:r>
              <a:rPr lang="en-US" sz="3600" b="1" dirty="0" err="1">
                <a:solidFill>
                  <a:srgbClr val="C00000"/>
                </a:solidFill>
                <a:latin typeface="Times New Roman" panose="02020603050405020304" pitchFamily="18" charset="0"/>
                <a:cs typeface="Times New Roman" pitchFamily="18" charset="0"/>
              </a:rPr>
              <a:t>câu</a:t>
            </a:r>
            <a:r>
              <a:rPr lang="en-US" sz="3600" b="1" dirty="0">
                <a:solidFill>
                  <a:srgbClr val="C00000"/>
                </a:solidFill>
                <a:latin typeface="Times New Roman" panose="02020603050405020304" pitchFamily="18" charset="0"/>
                <a:cs typeface="Times New Roman" pitchFamily="18" charset="0"/>
              </a:rPr>
              <a:t> </a:t>
            </a:r>
            <a:r>
              <a:rPr lang="en-US" sz="3600" b="1" dirty="0" err="1">
                <a:solidFill>
                  <a:srgbClr val="C00000"/>
                </a:solidFill>
                <a:latin typeface="Times New Roman" panose="02020603050405020304" pitchFamily="18" charset="0"/>
                <a:cs typeface="Times New Roman" pitchFamily="18" charset="0"/>
              </a:rPr>
              <a:t>thơ</a:t>
            </a:r>
            <a:r>
              <a:rPr lang="en-US" sz="3600" b="1" dirty="0">
                <a:solidFill>
                  <a:srgbClr val="C00000"/>
                </a:solidFill>
                <a:latin typeface="Times New Roman" panose="02020603050405020304" pitchFamily="18" charset="0"/>
                <a:cs typeface="Times New Roman" pitchFamily="18" charset="0"/>
              </a:rPr>
              <a:t> </a:t>
            </a:r>
            <a:r>
              <a:rPr lang="en-US" sz="3600" b="1" dirty="0" err="1">
                <a:solidFill>
                  <a:srgbClr val="C00000"/>
                </a:solidFill>
                <a:latin typeface="Times New Roman" panose="02020603050405020304" pitchFamily="18" charset="0"/>
                <a:cs typeface="Times New Roman" pitchFamily="18" charset="0"/>
              </a:rPr>
              <a:t>sau</a:t>
            </a:r>
            <a:r>
              <a:rPr lang="en-US" sz="3600" b="1" dirty="0">
                <a:solidFill>
                  <a:srgbClr val="C00000"/>
                </a:solidFill>
                <a:latin typeface="Times New Roman" panose="02020603050405020304" pitchFamily="18" charset="0"/>
                <a:cs typeface="Times New Roman" pitchFamily="18" charset="0"/>
              </a:rPr>
              <a:t> </a:t>
            </a:r>
            <a:r>
              <a:rPr lang="en-US" sz="3600" b="1" dirty="0" err="1">
                <a:solidFill>
                  <a:srgbClr val="C00000"/>
                </a:solidFill>
                <a:latin typeface="Times New Roman" panose="02020603050405020304" pitchFamily="18" charset="0"/>
                <a:cs typeface="Times New Roman" pitchFamily="18" charset="0"/>
              </a:rPr>
              <a:t>đây</a:t>
            </a:r>
            <a:r>
              <a:rPr lang="en-US" sz="3600" b="1" dirty="0">
                <a:solidFill>
                  <a:srgbClr val="C00000"/>
                </a:solidFill>
                <a:latin typeface="Times New Roman" panose="02020603050405020304" pitchFamily="18" charset="0"/>
                <a:cs typeface="Times New Roman" pitchFamily="18" charset="0"/>
              </a:rPr>
              <a:t> </a:t>
            </a:r>
            <a:r>
              <a:rPr lang="en-US" sz="3600" b="1" dirty="0" err="1">
                <a:solidFill>
                  <a:srgbClr val="C00000"/>
                </a:solidFill>
                <a:latin typeface="Times New Roman" panose="02020603050405020304" pitchFamily="18" charset="0"/>
                <a:cs typeface="Times New Roman" pitchFamily="18" charset="0"/>
              </a:rPr>
              <a:t>muốn</a:t>
            </a:r>
            <a:r>
              <a:rPr lang="en-US" sz="3600" b="1" dirty="0">
                <a:solidFill>
                  <a:srgbClr val="C00000"/>
                </a:solidFill>
                <a:latin typeface="Times New Roman" panose="02020603050405020304" pitchFamily="18" charset="0"/>
                <a:cs typeface="Times New Roman" pitchFamily="18" charset="0"/>
              </a:rPr>
              <a:t> </a:t>
            </a:r>
            <a:r>
              <a:rPr lang="en-US" sz="3600" b="1" dirty="0" err="1">
                <a:solidFill>
                  <a:srgbClr val="C00000"/>
                </a:solidFill>
                <a:latin typeface="Times New Roman" panose="02020603050405020304" pitchFamily="18" charset="0"/>
                <a:cs typeface="Times New Roman" pitchFamily="18" charset="0"/>
              </a:rPr>
              <a:t>nói</a:t>
            </a:r>
            <a:r>
              <a:rPr lang="en-US" sz="3600" b="1" dirty="0">
                <a:solidFill>
                  <a:srgbClr val="C00000"/>
                </a:solidFill>
                <a:latin typeface="Times New Roman" panose="02020603050405020304" pitchFamily="18" charset="0"/>
                <a:cs typeface="Times New Roman" pitchFamily="18" charset="0"/>
              </a:rPr>
              <a:t> </a:t>
            </a:r>
            <a:r>
              <a:rPr lang="en-US" sz="3600" b="1" dirty="0" err="1">
                <a:solidFill>
                  <a:srgbClr val="C00000"/>
                </a:solidFill>
                <a:latin typeface="Times New Roman" panose="02020603050405020304" pitchFamily="18" charset="0"/>
                <a:cs typeface="Times New Roman" pitchFamily="18" charset="0"/>
              </a:rPr>
              <a:t>điều</a:t>
            </a:r>
            <a:r>
              <a:rPr lang="en-US" sz="3600" b="1" dirty="0">
                <a:solidFill>
                  <a:srgbClr val="C00000"/>
                </a:solidFill>
                <a:latin typeface="Times New Roman" panose="02020603050405020304" pitchFamily="18" charset="0"/>
                <a:cs typeface="Times New Roman" pitchFamily="18" charset="0"/>
              </a:rPr>
              <a:t> </a:t>
            </a:r>
            <a:r>
              <a:rPr lang="en-US" sz="3600" b="1" dirty="0" err="1">
                <a:solidFill>
                  <a:srgbClr val="C00000"/>
                </a:solidFill>
                <a:latin typeface="Times New Roman" panose="02020603050405020304" pitchFamily="18" charset="0"/>
                <a:cs typeface="Times New Roman" pitchFamily="18" charset="0"/>
              </a:rPr>
              <a:t>gì</a:t>
            </a:r>
            <a:r>
              <a:rPr lang="en-US" sz="3600" b="1" dirty="0">
                <a:solidFill>
                  <a:srgbClr val="C00000"/>
                </a:solidFill>
                <a:latin typeface="Times New Roman" panose="02020603050405020304" pitchFamily="18" charset="0"/>
                <a:cs typeface="Times New Roman" pitchFamily="18" charset="0"/>
              </a:rPr>
              <a:t> ? </a:t>
            </a:r>
            <a:endParaRPr lang="en-US" sz="3600" dirty="0">
              <a:solidFill>
                <a:srgbClr val="C00000"/>
              </a:solidFill>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58C4201C-0FDC-4343-8F3D-121B1219A323}"/>
              </a:ext>
            </a:extLst>
          </p:cNvPr>
          <p:cNvSpPr txBox="1"/>
          <p:nvPr/>
        </p:nvSpPr>
        <p:spPr>
          <a:xfrm>
            <a:off x="500065" y="4168753"/>
            <a:ext cx="11191869" cy="2308324"/>
          </a:xfrm>
          <a:prstGeom prst="rect">
            <a:avLst/>
          </a:prstGeom>
          <a:noFill/>
        </p:spPr>
        <p:txBody>
          <a:bodyPr wrap="square">
            <a:spAutoFit/>
          </a:bodyPr>
          <a:lstStyle/>
          <a:p>
            <a:pPr algn="just"/>
            <a:r>
              <a:rPr lang="en-US" sz="3600" b="1" dirty="0">
                <a:effectLst/>
                <a:latin typeface="Times New Roman" panose="02020603050405020304" pitchFamily="18" charset="0"/>
                <a:ea typeface="Times New Roman" panose="02020603050405020304" pitchFamily="18" charset="0"/>
                <a:sym typeface="Wingdings" panose="05000000000000000000" pitchFamily="2" charset="2"/>
              </a:rPr>
              <a:t> </a:t>
            </a:r>
            <a:r>
              <a:rPr lang="en-US" sz="3600" b="1" dirty="0" err="1">
                <a:effectLst/>
                <a:latin typeface="Times New Roman" panose="02020603050405020304" pitchFamily="18" charset="0"/>
                <a:ea typeface="Times New Roman" panose="02020603050405020304" pitchFamily="18" charset="0"/>
              </a:rPr>
              <a:t>Những</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câu</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thơ</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trên</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cho</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biết</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mẹ</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bạn</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nhỏ</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bị</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ốm</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Lá</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trầu</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nằm</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khô</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giữa</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khơi</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trầu</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vì</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mẹ</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ốm</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không</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ăn</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được</a:t>
            </a:r>
            <a:r>
              <a:rPr lang="en-US" sz="3600" b="1" dirty="0">
                <a:latin typeface="Times New Roman" panose="02020603050405020304" pitchFamily="18" charset="0"/>
                <a:ea typeface="Times New Roman" panose="02020603050405020304" pitchFamily="18" charset="0"/>
              </a:rPr>
              <a:t>. </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Truyện</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Kiều</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gấp</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lại</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vì</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mẹ</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không</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đọc</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được</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ruộng</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vườn</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vắng</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bóng</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mẹ</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mẹ</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nằm</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trên</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giường</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vì</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rất</a:t>
            </a:r>
            <a:r>
              <a:rPr lang="en-US" sz="3600" b="1" dirty="0">
                <a:effectLst/>
                <a:latin typeface="Times New Roman" panose="02020603050405020304" pitchFamily="18" charset="0"/>
                <a:ea typeface="Times New Roman" panose="02020603050405020304" pitchFamily="18" charset="0"/>
              </a:rPr>
              <a:t> </a:t>
            </a:r>
            <a:r>
              <a:rPr lang="en-US" sz="3600" b="1" dirty="0" err="1">
                <a:effectLst/>
                <a:latin typeface="Times New Roman" panose="02020603050405020304" pitchFamily="18" charset="0"/>
                <a:ea typeface="Times New Roman" panose="02020603050405020304" pitchFamily="18" charset="0"/>
              </a:rPr>
              <a:t>mệt</a:t>
            </a:r>
            <a:r>
              <a:rPr lang="en-US" sz="3600" b="1" dirty="0">
                <a:effectLst/>
                <a:latin typeface="Times New Roman" panose="02020603050405020304" pitchFamily="18" charset="0"/>
                <a:ea typeface="Times New Roman" panose="02020603050405020304" pitchFamily="18" charset="0"/>
              </a:rPr>
              <a:t>.</a:t>
            </a:r>
            <a:endParaRPr lang="en-US" sz="3600" b="1" dirty="0"/>
          </a:p>
        </p:txBody>
      </p:sp>
      <p:grpSp>
        <p:nvGrpSpPr>
          <p:cNvPr id="18" name="Group 17">
            <a:extLst>
              <a:ext uri="{FF2B5EF4-FFF2-40B4-BE49-F238E27FC236}">
                <a16:creationId xmlns:a16="http://schemas.microsoft.com/office/drawing/2014/main" id="{8CFE24AB-673B-4E04-B963-7477027C7E94}"/>
              </a:ext>
            </a:extLst>
          </p:cNvPr>
          <p:cNvGrpSpPr/>
          <p:nvPr/>
        </p:nvGrpSpPr>
        <p:grpSpPr>
          <a:xfrm>
            <a:off x="0" y="68974"/>
            <a:ext cx="11788070" cy="1150226"/>
            <a:chOff x="-4012" y="5410200"/>
            <a:chExt cx="11719418" cy="1076846"/>
          </a:xfrm>
        </p:grpSpPr>
        <p:grpSp>
          <p:nvGrpSpPr>
            <p:cNvPr id="19" name="Group 3">
              <a:extLst>
                <a:ext uri="{FF2B5EF4-FFF2-40B4-BE49-F238E27FC236}">
                  <a16:creationId xmlns:a16="http://schemas.microsoft.com/office/drawing/2014/main" id="{412AE2F9-0081-42A8-ADFF-E6BBF08034CD}"/>
                </a:ext>
              </a:extLst>
            </p:cNvPr>
            <p:cNvGrpSpPr>
              <a:grpSpLocks/>
            </p:cNvGrpSpPr>
            <p:nvPr/>
          </p:nvGrpSpPr>
          <p:grpSpPr bwMode="auto">
            <a:xfrm>
              <a:off x="-4012" y="5410200"/>
              <a:ext cx="1832811" cy="1076846"/>
              <a:chOff x="1110" y="2656"/>
              <a:chExt cx="1549" cy="1351"/>
            </a:xfrm>
          </p:grpSpPr>
          <p:sp>
            <p:nvSpPr>
              <p:cNvPr id="22" name="AutoShape 4">
                <a:extLst>
                  <a:ext uri="{FF2B5EF4-FFF2-40B4-BE49-F238E27FC236}">
                    <a16:creationId xmlns:a16="http://schemas.microsoft.com/office/drawing/2014/main" id="{38E3FF60-0DC3-49C5-97CD-FCCA820BF8D5}"/>
                  </a:ext>
                </a:extLst>
              </p:cNvPr>
              <p:cNvSpPr>
                <a:spLocks noChangeArrowheads="1"/>
              </p:cNvSpPr>
              <p:nvPr/>
            </p:nvSpPr>
            <p:spPr bwMode="gray">
              <a:xfrm>
                <a:off x="1123" y="2679"/>
                <a:ext cx="1536" cy="1328"/>
              </a:xfrm>
              <a:prstGeom prst="hexagon">
                <a:avLst>
                  <a:gd name="adj" fmla="val 28916"/>
                  <a:gd name="vf" fmla="val 115470"/>
                </a:avLst>
              </a:prstGeom>
              <a:ln/>
            </p:spPr>
            <p:style>
              <a:lnRef idx="2">
                <a:schemeClr val="accent2"/>
              </a:lnRef>
              <a:fillRef idx="1">
                <a:schemeClr val="lt1"/>
              </a:fillRef>
              <a:effectRef idx="0">
                <a:schemeClr val="accent2"/>
              </a:effectRef>
              <a:fontRef idx="minor">
                <a:schemeClr val="dk1"/>
              </a:fontRef>
            </p:style>
            <p:txBody>
              <a:bodyPr wrap="none" anchor="ctr"/>
              <a:lstStyle/>
              <a:p>
                <a:pPr eaLnBrk="1" hangingPunct="1"/>
                <a:endParaRPr lang="en-US" sz="2000">
                  <a:solidFill>
                    <a:schemeClr val="tx1"/>
                  </a:solidFill>
                  <a:latin typeface="Times New Roman" panose="02020603050405020304" pitchFamily="18" charset="0"/>
                  <a:cs typeface="Times New Roman" panose="02020603050405020304" pitchFamily="18" charset="0"/>
                </a:endParaRPr>
              </a:p>
            </p:txBody>
          </p:sp>
          <p:sp>
            <p:nvSpPr>
              <p:cNvPr id="23" name="AutoShape 5">
                <a:extLst>
                  <a:ext uri="{FF2B5EF4-FFF2-40B4-BE49-F238E27FC236}">
                    <a16:creationId xmlns:a16="http://schemas.microsoft.com/office/drawing/2014/main" id="{0DCB4F20-B5BB-4225-B671-32A2AECED7A7}"/>
                  </a:ext>
                </a:extLst>
              </p:cNvPr>
              <p:cNvSpPr>
                <a:spLocks noChangeArrowheads="1"/>
              </p:cNvSpPr>
              <p:nvPr/>
            </p:nvSpPr>
            <p:spPr bwMode="gray">
              <a:xfrm>
                <a:off x="1110" y="2656"/>
                <a:ext cx="1536" cy="1328"/>
              </a:xfrm>
              <a:prstGeom prst="hexagon">
                <a:avLst>
                  <a:gd name="adj" fmla="val 28916"/>
                  <a:gd name="vf" fmla="val 115470"/>
                </a:avLst>
              </a:prstGeom>
              <a:ln>
                <a:headEnd/>
                <a:tailEnd/>
              </a:ln>
            </p:spPr>
            <p:style>
              <a:lnRef idx="2">
                <a:schemeClr val="accent2"/>
              </a:lnRef>
              <a:fillRef idx="1">
                <a:schemeClr val="lt1"/>
              </a:fillRef>
              <a:effectRef idx="0">
                <a:schemeClr val="accent2"/>
              </a:effectRef>
              <a:fontRef idx="minor">
                <a:schemeClr val="dk1"/>
              </a:fontRef>
            </p:style>
            <p:txBody>
              <a:bodyPr wrap="none" anchor="ctr"/>
              <a:lstStyle/>
              <a:p>
                <a:pPr eaLnBrk="1" hangingPunct="1"/>
                <a:endParaRPr lang="en-US" sz="2000">
                  <a:solidFill>
                    <a:schemeClr val="tx1"/>
                  </a:solidFill>
                  <a:latin typeface="Times New Roman" panose="02020603050405020304" pitchFamily="18" charset="0"/>
                  <a:cs typeface="Times New Roman" panose="02020603050405020304" pitchFamily="18" charset="0"/>
                </a:endParaRPr>
              </a:p>
            </p:txBody>
          </p:sp>
          <p:sp>
            <p:nvSpPr>
              <p:cNvPr id="24" name="AutoShape 6">
                <a:extLst>
                  <a:ext uri="{FF2B5EF4-FFF2-40B4-BE49-F238E27FC236}">
                    <a16:creationId xmlns:a16="http://schemas.microsoft.com/office/drawing/2014/main" id="{FD878831-A91B-4C9E-BBA8-00A7A78EE0AB}"/>
                  </a:ext>
                </a:extLst>
              </p:cNvPr>
              <p:cNvSpPr>
                <a:spLocks noChangeArrowheads="1"/>
              </p:cNvSpPr>
              <p:nvPr/>
            </p:nvSpPr>
            <p:spPr bwMode="gray">
              <a:xfrm>
                <a:off x="1200" y="2737"/>
                <a:ext cx="1349" cy="1167"/>
              </a:xfrm>
              <a:prstGeom prst="hexagon">
                <a:avLst>
                  <a:gd name="adj" fmla="val 28896"/>
                  <a:gd name="vf" fmla="val 115470"/>
                </a:avLst>
              </a:prstGeom>
              <a:ln>
                <a:headEnd/>
                <a:tailEnd/>
              </a:ln>
            </p:spPr>
            <p:style>
              <a:lnRef idx="2">
                <a:schemeClr val="accent2"/>
              </a:lnRef>
              <a:fillRef idx="1">
                <a:schemeClr val="lt1"/>
              </a:fillRef>
              <a:effectRef idx="0">
                <a:schemeClr val="accent2"/>
              </a:effectRef>
              <a:fontRef idx="minor">
                <a:schemeClr val="dk1"/>
              </a:fontRef>
            </p:style>
            <p:txBody>
              <a:bodyPr wrap="none" anchor="ctr"/>
              <a:lstStyle/>
              <a:p>
                <a:pPr eaLnBrk="1" hangingPunct="1">
                  <a:defRPr/>
                </a:pPr>
                <a:endParaRPr lang="en-US" sz="2000">
                  <a:solidFill>
                    <a:schemeClr val="tx1"/>
                  </a:solidFill>
                  <a:latin typeface="Times New Roman" panose="02020603050405020304" pitchFamily="18" charset="0"/>
                  <a:cs typeface="Times New Roman" panose="02020603050405020304" pitchFamily="18" charset="0"/>
                </a:endParaRPr>
              </a:p>
            </p:txBody>
          </p:sp>
        </p:grpSp>
        <p:sp>
          <p:nvSpPr>
            <p:cNvPr id="20" name="Line 11">
              <a:extLst>
                <a:ext uri="{FF2B5EF4-FFF2-40B4-BE49-F238E27FC236}">
                  <a16:creationId xmlns:a16="http://schemas.microsoft.com/office/drawing/2014/main" id="{5AEAE276-33B9-4026-850F-EC7B225DA9BA}"/>
                </a:ext>
              </a:extLst>
            </p:cNvPr>
            <p:cNvSpPr>
              <a:spLocks noChangeShapeType="1"/>
            </p:cNvSpPr>
            <p:nvPr/>
          </p:nvSpPr>
          <p:spPr bwMode="auto">
            <a:xfrm flipV="1">
              <a:off x="1526218" y="6423281"/>
              <a:ext cx="10189188" cy="34730"/>
            </a:xfrm>
            <a:prstGeom prst="line">
              <a:avLst/>
            </a:prstGeom>
            <a:ln w="57150" cap="flat" cmpd="sng" algn="ctr">
              <a:solidFill>
                <a:schemeClr val="accent2"/>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txBody>
            <a:bodyPr wrap="none" anchor="ctr"/>
            <a:lstStyle/>
            <a:p>
              <a:endParaRPr lang="en-US" sz="2000" dirty="0">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id="{158A49D6-041E-43AE-B571-A6E5D1610519}"/>
                </a:ext>
              </a:extLst>
            </p:cNvPr>
            <p:cNvSpPr txBox="1"/>
            <p:nvPr/>
          </p:nvSpPr>
          <p:spPr>
            <a:xfrm>
              <a:off x="327066" y="5721695"/>
              <a:ext cx="1401468" cy="576283"/>
            </a:xfrm>
            <a:prstGeom prst="rect">
              <a:avLst/>
            </a:prstGeom>
            <a:noFill/>
          </p:spPr>
          <p:txBody>
            <a:bodyPr wrap="square" rtlCol="0">
              <a:spAutoFit/>
            </a:bodyPr>
            <a:lstStyle/>
            <a:p>
              <a:r>
                <a:rPr lang="en-US" sz="3400" b="1" dirty="0" err="1">
                  <a:latin typeface="Times New Roman" panose="02020603050405020304" pitchFamily="18" charset="0"/>
                  <a:cs typeface="Times New Roman" panose="02020603050405020304" pitchFamily="18" charset="0"/>
                </a:rPr>
                <a:t>Câu</a:t>
              </a:r>
              <a:r>
                <a:rPr lang="en-US" sz="3400" b="1" dirty="0">
                  <a:latin typeface="Times New Roman" panose="02020603050405020304" pitchFamily="18" charset="0"/>
                  <a:cs typeface="Times New Roman" panose="02020603050405020304" pitchFamily="18" charset="0"/>
                </a:rPr>
                <a:t> 1 </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78AC42-4804-474E-81A7-9AD5590C2208}"/>
              </a:ext>
            </a:extLst>
          </p:cNvPr>
          <p:cNvGrpSpPr/>
          <p:nvPr/>
        </p:nvGrpSpPr>
        <p:grpSpPr>
          <a:xfrm>
            <a:off x="228600" y="457200"/>
            <a:ext cx="11788070" cy="1500964"/>
            <a:chOff x="-4012" y="5410200"/>
            <a:chExt cx="11719418" cy="1076846"/>
          </a:xfrm>
        </p:grpSpPr>
        <p:grpSp>
          <p:nvGrpSpPr>
            <p:cNvPr id="8" name="Group 3">
              <a:extLst>
                <a:ext uri="{FF2B5EF4-FFF2-40B4-BE49-F238E27FC236}">
                  <a16:creationId xmlns:a16="http://schemas.microsoft.com/office/drawing/2014/main" id="{D4D33FE1-11DC-4ABD-9D5F-68F5C8769A0E}"/>
                </a:ext>
              </a:extLst>
            </p:cNvPr>
            <p:cNvGrpSpPr>
              <a:grpSpLocks/>
            </p:cNvGrpSpPr>
            <p:nvPr/>
          </p:nvGrpSpPr>
          <p:grpSpPr bwMode="auto">
            <a:xfrm>
              <a:off x="-4012" y="5410200"/>
              <a:ext cx="1832811" cy="1076846"/>
              <a:chOff x="1110" y="2656"/>
              <a:chExt cx="1549" cy="1351"/>
            </a:xfrm>
          </p:grpSpPr>
          <p:sp>
            <p:nvSpPr>
              <p:cNvPr id="10" name="AutoShape 4">
                <a:extLst>
                  <a:ext uri="{FF2B5EF4-FFF2-40B4-BE49-F238E27FC236}">
                    <a16:creationId xmlns:a16="http://schemas.microsoft.com/office/drawing/2014/main" id="{C4654239-66AD-42BF-84E2-065024846604}"/>
                  </a:ext>
                </a:extLst>
              </p:cNvPr>
              <p:cNvSpPr>
                <a:spLocks noChangeArrowheads="1"/>
              </p:cNvSpPr>
              <p:nvPr/>
            </p:nvSpPr>
            <p:spPr bwMode="gray">
              <a:xfrm>
                <a:off x="1123" y="2679"/>
                <a:ext cx="1536" cy="1328"/>
              </a:xfrm>
              <a:prstGeom prst="hexagon">
                <a:avLst>
                  <a:gd name="adj" fmla="val 28916"/>
                  <a:gd name="vf" fmla="val 115470"/>
                </a:avLst>
              </a:prstGeom>
              <a:ln/>
            </p:spPr>
            <p:style>
              <a:lnRef idx="2">
                <a:schemeClr val="accent2"/>
              </a:lnRef>
              <a:fillRef idx="1">
                <a:schemeClr val="lt1"/>
              </a:fillRef>
              <a:effectRef idx="0">
                <a:schemeClr val="accent2"/>
              </a:effectRef>
              <a:fontRef idx="minor">
                <a:schemeClr val="dk1"/>
              </a:fontRef>
            </p:style>
            <p:txBody>
              <a:bodyPr wrap="none" anchor="ctr"/>
              <a:lstStyle/>
              <a:p>
                <a:pPr eaLnBrk="1" hangingPunct="1"/>
                <a:endParaRPr lang="en-US" sz="2000">
                  <a:solidFill>
                    <a:schemeClr val="tx1"/>
                  </a:solidFill>
                  <a:latin typeface="Times New Roman" panose="02020603050405020304" pitchFamily="18" charset="0"/>
                  <a:cs typeface="Times New Roman" panose="02020603050405020304" pitchFamily="18" charset="0"/>
                </a:endParaRPr>
              </a:p>
            </p:txBody>
          </p:sp>
          <p:sp>
            <p:nvSpPr>
              <p:cNvPr id="11" name="AutoShape 5">
                <a:extLst>
                  <a:ext uri="{FF2B5EF4-FFF2-40B4-BE49-F238E27FC236}">
                    <a16:creationId xmlns:a16="http://schemas.microsoft.com/office/drawing/2014/main" id="{F5B11CE9-2F02-42AA-A53A-8328BCDAA9A3}"/>
                  </a:ext>
                </a:extLst>
              </p:cNvPr>
              <p:cNvSpPr>
                <a:spLocks noChangeArrowheads="1"/>
              </p:cNvSpPr>
              <p:nvPr/>
            </p:nvSpPr>
            <p:spPr bwMode="gray">
              <a:xfrm>
                <a:off x="1110" y="2656"/>
                <a:ext cx="1536" cy="1328"/>
              </a:xfrm>
              <a:prstGeom prst="hexagon">
                <a:avLst>
                  <a:gd name="adj" fmla="val 28916"/>
                  <a:gd name="vf" fmla="val 115470"/>
                </a:avLst>
              </a:prstGeom>
              <a:ln>
                <a:headEnd/>
                <a:tailEnd/>
              </a:ln>
            </p:spPr>
            <p:style>
              <a:lnRef idx="2">
                <a:schemeClr val="accent2"/>
              </a:lnRef>
              <a:fillRef idx="1">
                <a:schemeClr val="lt1"/>
              </a:fillRef>
              <a:effectRef idx="0">
                <a:schemeClr val="accent2"/>
              </a:effectRef>
              <a:fontRef idx="minor">
                <a:schemeClr val="dk1"/>
              </a:fontRef>
            </p:style>
            <p:txBody>
              <a:bodyPr wrap="none" anchor="ctr"/>
              <a:lstStyle/>
              <a:p>
                <a:pPr eaLnBrk="1" hangingPunct="1"/>
                <a:endParaRPr lang="en-US" sz="2000">
                  <a:solidFill>
                    <a:schemeClr val="tx1"/>
                  </a:solidFill>
                  <a:latin typeface="Times New Roman" panose="02020603050405020304" pitchFamily="18" charset="0"/>
                  <a:cs typeface="Times New Roman" panose="02020603050405020304" pitchFamily="18" charset="0"/>
                </a:endParaRPr>
              </a:p>
            </p:txBody>
          </p:sp>
          <p:sp>
            <p:nvSpPr>
              <p:cNvPr id="12" name="AutoShape 6">
                <a:extLst>
                  <a:ext uri="{FF2B5EF4-FFF2-40B4-BE49-F238E27FC236}">
                    <a16:creationId xmlns:a16="http://schemas.microsoft.com/office/drawing/2014/main" id="{87A58B68-CE34-483C-AD14-C88B7DBACB41}"/>
                  </a:ext>
                </a:extLst>
              </p:cNvPr>
              <p:cNvSpPr>
                <a:spLocks noChangeArrowheads="1"/>
              </p:cNvSpPr>
              <p:nvPr/>
            </p:nvSpPr>
            <p:spPr bwMode="gray">
              <a:xfrm>
                <a:off x="1200" y="2737"/>
                <a:ext cx="1349" cy="1167"/>
              </a:xfrm>
              <a:prstGeom prst="hexagon">
                <a:avLst>
                  <a:gd name="adj" fmla="val 28896"/>
                  <a:gd name="vf" fmla="val 115470"/>
                </a:avLst>
              </a:prstGeom>
              <a:ln>
                <a:headEnd/>
                <a:tailEnd/>
              </a:ln>
            </p:spPr>
            <p:style>
              <a:lnRef idx="2">
                <a:schemeClr val="accent2"/>
              </a:lnRef>
              <a:fillRef idx="1">
                <a:schemeClr val="lt1"/>
              </a:fillRef>
              <a:effectRef idx="0">
                <a:schemeClr val="accent2"/>
              </a:effectRef>
              <a:fontRef idx="minor">
                <a:schemeClr val="dk1"/>
              </a:fontRef>
            </p:style>
            <p:txBody>
              <a:bodyPr wrap="none" anchor="ctr"/>
              <a:lstStyle/>
              <a:p>
                <a:pPr eaLnBrk="1" hangingPunct="1">
                  <a:defRPr/>
                </a:pPr>
                <a:endParaRPr lang="en-US" sz="2000">
                  <a:solidFill>
                    <a:schemeClr val="tx1"/>
                  </a:solidFill>
                  <a:latin typeface="Times New Roman" panose="02020603050405020304" pitchFamily="18" charset="0"/>
                  <a:cs typeface="Times New Roman" panose="02020603050405020304" pitchFamily="18" charset="0"/>
                </a:endParaRPr>
              </a:p>
            </p:txBody>
          </p:sp>
        </p:grpSp>
        <p:sp>
          <p:nvSpPr>
            <p:cNvPr id="13" name="Line 11">
              <a:extLst>
                <a:ext uri="{FF2B5EF4-FFF2-40B4-BE49-F238E27FC236}">
                  <a16:creationId xmlns:a16="http://schemas.microsoft.com/office/drawing/2014/main" id="{90DE88B4-E245-41D1-9059-9AAB53126669}"/>
                </a:ext>
              </a:extLst>
            </p:cNvPr>
            <p:cNvSpPr>
              <a:spLocks noChangeShapeType="1"/>
            </p:cNvSpPr>
            <p:nvPr/>
          </p:nvSpPr>
          <p:spPr bwMode="auto">
            <a:xfrm flipV="1">
              <a:off x="1526218" y="6423281"/>
              <a:ext cx="10189188" cy="34730"/>
            </a:xfrm>
            <a:prstGeom prst="line">
              <a:avLst/>
            </a:prstGeom>
            <a:ln w="57150" cap="flat" cmpd="sng" algn="ctr">
              <a:solidFill>
                <a:schemeClr val="accent2"/>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txBody>
            <a:bodyPr wrap="none" anchor="ctr"/>
            <a:lstStyle/>
            <a:p>
              <a:endParaRPr lang="en-US" sz="2000" dirty="0">
                <a:latin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a16="http://schemas.microsoft.com/office/drawing/2014/main" id="{E4B36A69-A4EB-474A-A6BB-B0A2A299CB81}"/>
                </a:ext>
              </a:extLst>
            </p:cNvPr>
            <p:cNvSpPr txBox="1"/>
            <p:nvPr/>
          </p:nvSpPr>
          <p:spPr>
            <a:xfrm>
              <a:off x="327066" y="5721695"/>
              <a:ext cx="1401468" cy="615553"/>
            </a:xfrm>
            <a:prstGeom prst="rect">
              <a:avLst/>
            </a:prstGeom>
            <a:noFill/>
          </p:spPr>
          <p:txBody>
            <a:bodyPr wrap="square" rtlCol="0">
              <a:spAutoFit/>
            </a:bodyPr>
            <a:lstStyle/>
            <a:p>
              <a:r>
                <a:rPr lang="en-US" sz="3400" b="1" dirty="0" err="1">
                  <a:latin typeface="Times New Roman" panose="02020603050405020304" pitchFamily="18" charset="0"/>
                  <a:cs typeface="Times New Roman" panose="02020603050405020304" pitchFamily="18" charset="0"/>
                </a:rPr>
                <a:t>Câu</a:t>
              </a:r>
              <a:r>
                <a:rPr lang="en-US" sz="3400" b="1" dirty="0">
                  <a:latin typeface="Times New Roman" panose="02020603050405020304" pitchFamily="18" charset="0"/>
                  <a:cs typeface="Times New Roman" panose="02020603050405020304" pitchFamily="18" charset="0"/>
                </a:rPr>
                <a:t> 2 </a:t>
              </a:r>
            </a:p>
          </p:txBody>
        </p:sp>
      </p:grpSp>
      <p:sp>
        <p:nvSpPr>
          <p:cNvPr id="15" name="TextBox 14">
            <a:extLst>
              <a:ext uri="{FF2B5EF4-FFF2-40B4-BE49-F238E27FC236}">
                <a16:creationId xmlns:a16="http://schemas.microsoft.com/office/drawing/2014/main" id="{6BB9A8E0-3B64-48F3-8F89-BAD3788EB5B4}"/>
              </a:ext>
            </a:extLst>
          </p:cNvPr>
          <p:cNvSpPr txBox="1"/>
          <p:nvPr/>
        </p:nvSpPr>
        <p:spPr>
          <a:xfrm>
            <a:off x="2132276" y="162243"/>
            <a:ext cx="9676473" cy="1754326"/>
          </a:xfrm>
          <a:prstGeom prst="rect">
            <a:avLst/>
          </a:prstGeom>
          <a:noFill/>
        </p:spPr>
        <p:txBody>
          <a:bodyPr wrap="square">
            <a:spAutoFit/>
          </a:bodyPr>
          <a:lstStyle/>
          <a:p>
            <a:pPr algn="just"/>
            <a:r>
              <a:rPr lang="en-US" sz="3600" b="1" dirty="0" err="1">
                <a:solidFill>
                  <a:srgbClr val="C00000"/>
                </a:solidFill>
                <a:latin typeface="Times New Roman" pitchFamily="18" charset="0"/>
                <a:cs typeface="Times New Roman" pitchFamily="18" charset="0"/>
              </a:rPr>
              <a:t>Sự</a:t>
            </a:r>
            <a:r>
              <a:rPr lang="en-US" sz="3600" b="1" i="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quan</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tâm</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chăm</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sóc</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của</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xóm</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làng</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đối</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với</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mẹ</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của</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bạn</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nhỏ</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được</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thể</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hiện</a:t>
            </a:r>
            <a:r>
              <a:rPr lang="en-US" sz="3600" b="1" dirty="0">
                <a:solidFill>
                  <a:srgbClr val="C00000"/>
                </a:solidFill>
                <a:latin typeface="Times New Roman" pitchFamily="18" charset="0"/>
                <a:cs typeface="Times New Roman" pitchFamily="18" charset="0"/>
              </a:rPr>
              <a:t> qua </a:t>
            </a:r>
            <a:r>
              <a:rPr lang="en-US" sz="3600" b="1" dirty="0" err="1">
                <a:solidFill>
                  <a:srgbClr val="C00000"/>
                </a:solidFill>
                <a:latin typeface="Times New Roman" pitchFamily="18" charset="0"/>
                <a:cs typeface="Times New Roman" pitchFamily="18" charset="0"/>
              </a:rPr>
              <a:t>những</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câu</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thơ</a:t>
            </a:r>
            <a:r>
              <a:rPr lang="en-US" sz="3600" b="1" dirty="0">
                <a:solidFill>
                  <a:srgbClr val="C00000"/>
                </a:solidFill>
                <a:latin typeface="Times New Roman" pitchFamily="18" charset="0"/>
                <a:cs typeface="Times New Roman" pitchFamily="18" charset="0"/>
              </a:rPr>
              <a:t> </a:t>
            </a:r>
            <a:r>
              <a:rPr lang="en-US" sz="3600" b="1" dirty="0" err="1">
                <a:solidFill>
                  <a:srgbClr val="C00000"/>
                </a:solidFill>
                <a:latin typeface="Times New Roman" pitchFamily="18" charset="0"/>
                <a:cs typeface="Times New Roman" pitchFamily="18" charset="0"/>
              </a:rPr>
              <a:t>nào</a:t>
            </a:r>
            <a:r>
              <a:rPr lang="en-US" sz="3600" b="1" dirty="0">
                <a:solidFill>
                  <a:srgbClr val="C00000"/>
                </a:solidFill>
                <a:latin typeface="Times New Roman" pitchFamily="18" charset="0"/>
                <a:cs typeface="Times New Roman" pitchFamily="18" charset="0"/>
              </a:rPr>
              <a:t> ?</a:t>
            </a:r>
          </a:p>
        </p:txBody>
      </p:sp>
      <p:sp>
        <p:nvSpPr>
          <p:cNvPr id="17" name="TextBox 16">
            <a:extLst>
              <a:ext uri="{FF2B5EF4-FFF2-40B4-BE49-F238E27FC236}">
                <a16:creationId xmlns:a16="http://schemas.microsoft.com/office/drawing/2014/main" id="{9034EF23-B2E1-4AA0-B185-36975F1A611F}"/>
              </a:ext>
            </a:extLst>
          </p:cNvPr>
          <p:cNvSpPr txBox="1"/>
          <p:nvPr/>
        </p:nvSpPr>
        <p:spPr>
          <a:xfrm>
            <a:off x="2819400" y="2454563"/>
            <a:ext cx="7620000" cy="2485745"/>
          </a:xfrm>
          <a:prstGeom prst="rect">
            <a:avLst/>
          </a:prstGeom>
          <a:noFill/>
        </p:spPr>
        <p:txBody>
          <a:bodyPr wrap="square">
            <a:spAutoFit/>
          </a:bodyPr>
          <a:lstStyle/>
          <a:p>
            <a:pPr algn="just">
              <a:lnSpc>
                <a:spcPct val="150000"/>
              </a:lnSpc>
            </a:pPr>
            <a:r>
              <a:rPr lang="en-US" sz="3600" b="1" dirty="0" err="1">
                <a:solidFill>
                  <a:schemeClr val="tx1"/>
                </a:solidFill>
                <a:latin typeface="Times New Roman" pitchFamily="18" charset="0"/>
                <a:cs typeface="Times New Roman" pitchFamily="18" charset="0"/>
              </a:rPr>
              <a:t>Mẹ</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ơi</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Cô</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bác</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xóm</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làng</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đến</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thăm</a:t>
            </a:r>
            <a:endParaRPr lang="en-US" sz="3600" b="1" dirty="0">
              <a:solidFill>
                <a:schemeClr val="tx1"/>
              </a:solidFill>
              <a:latin typeface="Times New Roman" pitchFamily="18" charset="0"/>
              <a:cs typeface="Times New Roman" pitchFamily="18" charset="0"/>
            </a:endParaRPr>
          </a:p>
          <a:p>
            <a:pPr algn="just">
              <a:lnSpc>
                <a:spcPct val="150000"/>
              </a:lnSpc>
            </a:pPr>
            <a:r>
              <a:rPr lang="en-US" sz="3600" b="1" dirty="0" err="1">
                <a:solidFill>
                  <a:schemeClr val="tx1"/>
                </a:solidFill>
                <a:latin typeface="Times New Roman" pitchFamily="18" charset="0"/>
                <a:cs typeface="Times New Roman" pitchFamily="18" charset="0"/>
              </a:rPr>
              <a:t>Người</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cho</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trứng</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người</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cho</a:t>
            </a:r>
            <a:r>
              <a:rPr lang="en-US" sz="3600" b="1" dirty="0">
                <a:solidFill>
                  <a:schemeClr val="tx1"/>
                </a:solidFill>
                <a:latin typeface="Times New Roman" pitchFamily="18" charset="0"/>
                <a:cs typeface="Times New Roman" pitchFamily="18" charset="0"/>
              </a:rPr>
              <a:t> cam</a:t>
            </a:r>
          </a:p>
          <a:p>
            <a:pPr algn="just">
              <a:lnSpc>
                <a:spcPct val="150000"/>
              </a:lnSpc>
            </a:pPr>
            <a:r>
              <a:rPr lang="en-US" sz="3600" b="1" dirty="0" err="1">
                <a:solidFill>
                  <a:schemeClr val="tx1"/>
                </a:solidFill>
                <a:latin typeface="Times New Roman" pitchFamily="18" charset="0"/>
                <a:cs typeface="Times New Roman" pitchFamily="18" charset="0"/>
              </a:rPr>
              <a:t>Và</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anh</a:t>
            </a:r>
            <a:r>
              <a:rPr lang="en-US" sz="3600" b="1" dirty="0">
                <a:solidFill>
                  <a:schemeClr val="tx1"/>
                </a:solidFill>
                <a:latin typeface="Times New Roman" pitchFamily="18" charset="0"/>
                <a:cs typeface="Times New Roman" pitchFamily="18" charset="0"/>
              </a:rPr>
              <a:t> y </a:t>
            </a:r>
            <a:r>
              <a:rPr lang="en-US" sz="3600" b="1" dirty="0" err="1">
                <a:solidFill>
                  <a:schemeClr val="tx1"/>
                </a:solidFill>
                <a:latin typeface="Times New Roman" pitchFamily="18" charset="0"/>
                <a:cs typeface="Times New Roman" pitchFamily="18" charset="0"/>
              </a:rPr>
              <a:t>sĩ</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đã</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mang</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thuốc</a:t>
            </a:r>
            <a:r>
              <a:rPr lang="en-US" sz="3600" b="1" dirty="0">
                <a:solidFill>
                  <a:schemeClr val="tx1"/>
                </a:solidFill>
                <a:latin typeface="Times New Roman" pitchFamily="18" charset="0"/>
                <a:cs typeface="Times New Roman" pitchFamily="18" charset="0"/>
              </a:rPr>
              <a:t> </a:t>
            </a:r>
            <a:r>
              <a:rPr lang="en-US" sz="3600" b="1" dirty="0" err="1">
                <a:solidFill>
                  <a:schemeClr val="tx1"/>
                </a:solidFill>
                <a:latin typeface="Times New Roman" pitchFamily="18" charset="0"/>
                <a:cs typeface="Times New Roman" pitchFamily="18" charset="0"/>
              </a:rPr>
              <a:t>vào</a:t>
            </a:r>
            <a:r>
              <a:rPr lang="en-US" sz="3600" b="1" dirty="0">
                <a:solidFill>
                  <a:schemeClr val="tx1"/>
                </a:solidFill>
                <a:latin typeface="Times New Roman" pitchFamily="18" charset="0"/>
                <a:cs typeface="Times New Roman" pitchFamily="18" charset="0"/>
              </a:rPr>
              <a:t>.</a:t>
            </a:r>
          </a:p>
        </p:txBody>
      </p:sp>
      <p:pic>
        <p:nvPicPr>
          <p:cNvPr id="18" name="Picture 2" descr="G:\BACK GROUND\CÂY CỐI\23006455-bande-dessinée-mignonne-de-champignons.jpg">
            <a:extLst>
              <a:ext uri="{FF2B5EF4-FFF2-40B4-BE49-F238E27FC236}">
                <a16:creationId xmlns:a16="http://schemas.microsoft.com/office/drawing/2014/main" id="{BA1DBB8D-23E1-4358-BBFE-1B7045C96FC1}"/>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066337" y="4317682"/>
            <a:ext cx="2125663" cy="23780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60556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17">
                                            <p:txEl>
                                              <p:pRg st="1" end="1"/>
                                            </p:txEl>
                                          </p:spTgt>
                                        </p:tgtEl>
                                        <p:attrNameLst>
                                          <p:attrName>style.visibility</p:attrName>
                                        </p:attrNameLst>
                                      </p:cBhvr>
                                      <p:to>
                                        <p:strVal val="visible"/>
                                      </p:to>
                                    </p:set>
                                    <p:animEffect transition="in" filter="barn(inVertical)">
                                      <p:cBhvr>
                                        <p:cTn id="13" dur="500"/>
                                        <p:tgtEl>
                                          <p:spTgt spid="17">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7">
                                            <p:txEl>
                                              <p:pRg st="2" end="2"/>
                                            </p:txEl>
                                          </p:spTgt>
                                        </p:tgtEl>
                                        <p:attrNameLst>
                                          <p:attrName>style.visibility</p:attrName>
                                        </p:attrNameLst>
                                      </p:cBhvr>
                                      <p:to>
                                        <p:strVal val="visible"/>
                                      </p:to>
                                    </p:set>
                                    <p:animEffect transition="in" filter="barn(inVertical)">
                                      <p:cBhvr>
                                        <p:cTn id="18" dur="500"/>
                                        <p:tgtEl>
                                          <p:spTgt spid="1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143000" y="259259"/>
            <a:ext cx="5600700" cy="769441"/>
          </a:xfrm>
          <a:prstGeom prst="rect">
            <a:avLst/>
          </a:prstGeom>
        </p:spPr>
        <p:style>
          <a:lnRef idx="3">
            <a:schemeClr val="lt1"/>
          </a:lnRef>
          <a:fillRef idx="1">
            <a:schemeClr val="accent3"/>
          </a:fillRef>
          <a:effectRef idx="1">
            <a:schemeClr val="accent3"/>
          </a:effectRef>
          <a:fontRef idx="minor">
            <a:schemeClr val="lt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Times New Roman" pitchFamily="18" charset="0"/>
                <a:ea typeface="+mn-ea"/>
                <a:cs typeface="Times New Roman" pitchFamily="18" charset="0"/>
              </a:rPr>
              <a:t>THẢO LUẬN NHÓM</a:t>
            </a: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77200" y="30480"/>
            <a:ext cx="3194012" cy="2667000"/>
          </a:xfrm>
          <a:prstGeom prst="rect">
            <a:avLst/>
          </a:prstGeom>
        </p:spPr>
      </p:pic>
      <p:grpSp>
        <p:nvGrpSpPr>
          <p:cNvPr id="3" name="Group 2"/>
          <p:cNvGrpSpPr/>
          <p:nvPr/>
        </p:nvGrpSpPr>
        <p:grpSpPr>
          <a:xfrm>
            <a:off x="433357" y="2280320"/>
            <a:ext cx="11453843" cy="2635850"/>
            <a:chOff x="-1128955" y="2508195"/>
            <a:chExt cx="8532729" cy="2635850"/>
          </a:xfrm>
        </p:grpSpPr>
        <p:sp>
          <p:nvSpPr>
            <p:cNvPr id="8" name="Rectangle 2"/>
            <p:cNvSpPr txBox="1">
              <a:spLocks noChangeArrowheads="1"/>
            </p:cNvSpPr>
            <p:nvPr/>
          </p:nvSpPr>
          <p:spPr bwMode="auto">
            <a:xfrm>
              <a:off x="-1054426" y="2889795"/>
              <a:ext cx="8458200" cy="2254250"/>
            </a:xfrm>
            <a:prstGeom prst="rect">
              <a:avLst/>
            </a:prstGeom>
            <a:noFill/>
            <a:ln>
              <a:headEnd/>
              <a:tailEnd/>
            </a:ln>
          </p:spPr>
          <p:style>
            <a:lnRef idx="1">
              <a:schemeClr val="accent4"/>
            </a:lnRef>
            <a:fillRef idx="2">
              <a:schemeClr val="accent4"/>
            </a:fillRef>
            <a:effectRef idx="1">
              <a:schemeClr val="accent4"/>
            </a:effectRef>
            <a:fontRef idx="minor">
              <a:schemeClr val="dk1"/>
            </a:fontRef>
          </p:style>
          <p:txBody>
            <a:bodyPr anchor="ctr"/>
            <a:lstStyle>
              <a:lvl1pPr indent="228600">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marL="0" marR="0" lvl="0" indent="228600" algn="just" defTabSz="914400" rtl="0" eaLnBrk="1" fontAlgn="auto" latinLnBrk="0" hangingPunct="1">
                <a:lnSpc>
                  <a:spcPct val="100000"/>
                </a:lnSpc>
                <a:spcBef>
                  <a:spcPts val="0"/>
                </a:spcBef>
                <a:spcAft>
                  <a:spcPts val="0"/>
                </a:spcAft>
                <a:buClrTx/>
                <a:buSzTx/>
                <a:buFontTx/>
                <a:buNone/>
                <a:tabLst/>
                <a:defRPr/>
              </a:pPr>
              <a:r>
                <a:rPr kumimoji="0" lang="en-US" sz="3600" b="1" i="1" u="sng"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Câu</a:t>
              </a:r>
              <a:r>
                <a:rPr kumimoji="0" lang="en-US" sz="3600" b="1" i="1" u="sng"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3: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Những</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chi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tiết</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nào</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trong</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bài</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thơ</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bộc</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lộ</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tình</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yêu</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thương</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sâu</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sắc</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của</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bạn</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nhỏ</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đối</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với</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mẹ</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533598">
              <a:off x="-1128955" y="2508195"/>
              <a:ext cx="323850" cy="104775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750" fill="hold"/>
                                        <p:tgtEl>
                                          <p:spTgt spid="3"/>
                                        </p:tgtEl>
                                        <p:attrNameLst>
                                          <p:attrName>ppt_w</p:attrName>
                                        </p:attrNameLst>
                                      </p:cBhvr>
                                      <p:tavLst>
                                        <p:tav tm="0">
                                          <p:val>
                                            <p:fltVal val="0"/>
                                          </p:val>
                                        </p:tav>
                                        <p:tav tm="100000">
                                          <p:val>
                                            <p:strVal val="#ppt_w"/>
                                          </p:val>
                                        </p:tav>
                                      </p:tavLst>
                                    </p:anim>
                                    <p:anim calcmode="lin" valueType="num">
                                      <p:cBhvr>
                                        <p:cTn id="8" dur="750" fill="hold"/>
                                        <p:tgtEl>
                                          <p:spTgt spid="3"/>
                                        </p:tgtEl>
                                        <p:attrNameLst>
                                          <p:attrName>ppt_h</p:attrName>
                                        </p:attrNameLst>
                                      </p:cBhvr>
                                      <p:tavLst>
                                        <p:tav tm="0">
                                          <p:val>
                                            <p:fltVal val="0"/>
                                          </p:val>
                                        </p:tav>
                                        <p:tav tm="100000">
                                          <p:val>
                                            <p:strVal val="#ppt_h"/>
                                          </p:val>
                                        </p:tav>
                                      </p:tavLst>
                                    </p:anim>
                                    <p:anim calcmode="lin" valueType="num">
                                      <p:cBhvr>
                                        <p:cTn id="9" dur="750" fill="hold"/>
                                        <p:tgtEl>
                                          <p:spTgt spid="3"/>
                                        </p:tgtEl>
                                        <p:attrNameLst>
                                          <p:attrName>style.rotation</p:attrName>
                                        </p:attrNameLst>
                                      </p:cBhvr>
                                      <p:tavLst>
                                        <p:tav tm="0">
                                          <p:val>
                                            <p:fltVal val="360"/>
                                          </p:val>
                                        </p:tav>
                                        <p:tav tm="100000">
                                          <p:val>
                                            <p:fltVal val="0"/>
                                          </p:val>
                                        </p:tav>
                                      </p:tavLst>
                                    </p:anim>
                                    <p:animEffect transition="in" filter="fade">
                                      <p:cBhvr>
                                        <p:cTn id="10" dur="75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50" fill="hold"/>
                                        <p:tgtEl>
                                          <p:spTgt spid="7"/>
                                        </p:tgtEl>
                                        <p:attrNameLst>
                                          <p:attrName>ppt_x</p:attrName>
                                        </p:attrNameLst>
                                      </p:cBhvr>
                                      <p:tavLst>
                                        <p:tav tm="0">
                                          <p:val>
                                            <p:strVal val="1+#ppt_w/2"/>
                                          </p:val>
                                        </p:tav>
                                        <p:tav tm="100000">
                                          <p:val>
                                            <p:strVal val="#ppt_x"/>
                                          </p:val>
                                        </p:tav>
                                      </p:tavLst>
                                    </p:anim>
                                    <p:anim calcmode="lin" valueType="num">
                                      <p:cBhvr additive="base">
                                        <p:cTn id="16" dur="55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905000" y="1905000"/>
            <a:ext cx="8305800" cy="3810000"/>
          </a:xfrm>
          <a:prstGeom prst="rect">
            <a:avLst/>
          </a:prstGeom>
          <a:noFill/>
          <a:ln w="9525">
            <a:noFill/>
            <a:miter lim="800000"/>
            <a:headEnd/>
            <a:tailEn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Nắng</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mưa</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từ</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những</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ngày</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xưa</a:t>
            </a:r>
            <a:endPar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Lặn</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trong</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đời</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mẹ</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đến</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giờ</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chưa</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tan.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Cả</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đời</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đi</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gió</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đi</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sương</a:t>
            </a:r>
            <a:endPar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Bây</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giờ</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mẹ</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lại</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lần</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giường</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tập</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đi</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Vì</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con,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mẹ</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khổ</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đủ</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điều</a:t>
            </a:r>
            <a:endPar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Quanh</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đôi</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mắt</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mẹ</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đã</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nhiều</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nếp</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00FF"/>
                </a:solidFill>
                <a:effectLst/>
                <a:uLnTx/>
                <a:uFillTx/>
                <a:latin typeface="Times New Roman" pitchFamily="18" charset="0"/>
                <a:ea typeface="+mn-ea"/>
                <a:cs typeface="Times New Roman" pitchFamily="18" charset="0"/>
              </a:rPr>
              <a:t>nhăn</a:t>
            </a:r>
            <a:r>
              <a:rPr kumimoji="0" lang="en-US" sz="3600" b="1" i="0" u="none" strike="noStrike" kern="0" cap="none" spc="0" normalizeH="0" baseline="0" noProof="0" dirty="0">
                <a:ln>
                  <a:noFill/>
                </a:ln>
                <a:solidFill>
                  <a:srgbClr val="0000FF"/>
                </a:solidFill>
                <a:effectLst/>
                <a:uLnTx/>
                <a:uFillTx/>
                <a:latin typeface="Times New Roman" pitchFamily="18" charset="0"/>
                <a:ea typeface="+mn-ea"/>
                <a:cs typeface="Times New Roman" pitchFamily="18" charset="0"/>
              </a:rPr>
              <a:t>.</a:t>
            </a:r>
          </a:p>
        </p:txBody>
      </p:sp>
      <p:sp>
        <p:nvSpPr>
          <p:cNvPr id="6" name="Rectangle 2"/>
          <p:cNvSpPr txBox="1">
            <a:spLocks noChangeArrowheads="1"/>
          </p:cNvSpPr>
          <p:nvPr/>
        </p:nvSpPr>
        <p:spPr bwMode="auto">
          <a:xfrm>
            <a:off x="1714500" y="304800"/>
            <a:ext cx="8686800" cy="762000"/>
          </a:xfrm>
          <a:prstGeom prst="rect">
            <a:avLst/>
          </a:prstGeom>
          <a:noFill/>
          <a:ln w="9525">
            <a:noFill/>
            <a:miter lim="800000"/>
            <a:headEnd/>
            <a:tailEnd/>
          </a:ln>
          <a:effectLst/>
        </p:spPr>
        <p:txBody>
          <a:bodyPr anchor="ctr"/>
          <a:lstStyle/>
          <a:p>
            <a:pPr marL="0" marR="0" lvl="1" indent="228600" algn="ctr" defTabSz="914400" rtl="0" eaLnBrk="1" fontAlgn="auto" latinLnBrk="0" hangingPunct="1">
              <a:lnSpc>
                <a:spcPct val="100000"/>
              </a:lnSpc>
              <a:spcBef>
                <a:spcPts val="0"/>
              </a:spcBef>
              <a:spcAft>
                <a:spcPts val="0"/>
              </a:spcAft>
              <a:buClrTx/>
              <a:buSzTx/>
              <a:buFont typeface="Arial" pitchFamily="34" charset="0"/>
              <a:buChar char="•"/>
              <a:tabLst/>
              <a:defRPr/>
            </a:pP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Bạn</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nhỏ</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xót</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thương</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mẹ</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ox(i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791200" y="895201"/>
            <a:ext cx="5939425"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Con </a:t>
            </a:r>
            <a:r>
              <a:rPr kumimoji="0" lang="en-US" sz="3600" b="1" i="0" u="none"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mong</a:t>
            </a:r>
            <a:r>
              <a:rPr kumimoji="0" lang="en-US" sz="3600" b="1" i="0" u="none"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mẹ</a:t>
            </a:r>
            <a:r>
              <a:rPr kumimoji="0" lang="en-US" sz="3600" b="1" i="0" u="none"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khỏe</a:t>
            </a:r>
            <a:r>
              <a:rPr kumimoji="0" lang="en-US" sz="3600" b="1" i="0" u="none"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dần</a:t>
            </a:r>
            <a:r>
              <a:rPr kumimoji="0" lang="en-US" sz="3600" b="1" i="0" u="none"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dần</a:t>
            </a:r>
            <a:endParaRPr kumimoji="0" lang="en-US" sz="3600" b="1" i="0" u="none"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
        <p:nvSpPr>
          <p:cNvPr id="4" name="Rectangle 3"/>
          <p:cNvSpPr/>
          <p:nvPr/>
        </p:nvSpPr>
        <p:spPr>
          <a:xfrm>
            <a:off x="4597266" y="2200330"/>
            <a:ext cx="7609974" cy="175418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Mẹ</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vui</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con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có</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quản</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gì</a:t>
            </a:r>
            <a:endPar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Ngâm</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thơ</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kể</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chuyện</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rồi</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thì</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múa</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ca.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Rồi</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con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diễn</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kịch</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giữa</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nhà</a:t>
            </a:r>
            <a:endPar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
        <p:nvSpPr>
          <p:cNvPr id="5" name="Rectangle 4"/>
          <p:cNvSpPr/>
          <p:nvPr/>
        </p:nvSpPr>
        <p:spPr>
          <a:xfrm>
            <a:off x="3581400" y="5124917"/>
            <a:ext cx="8839200" cy="647700"/>
          </a:xfrm>
          <a:prstGeom prst="rect">
            <a:avLst/>
          </a:prstGeom>
        </p:spPr>
        <p:txBody>
          <a:bodyPr>
            <a:spAutoFit/>
          </a:bodyPr>
          <a:lstStyle/>
          <a:p>
            <a:pPr marL="228600" marR="0" lvl="0" indent="-22860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Mẹ</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là</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đất</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nước</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tháng</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ngày</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của</a:t>
            </a:r>
            <a:r>
              <a:rPr kumimoji="0" lang="en-US" sz="3600" b="1"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con… </a:t>
            </a:r>
          </a:p>
        </p:txBody>
      </p:sp>
      <p:sp>
        <p:nvSpPr>
          <p:cNvPr id="7" name="Rectangle 6"/>
          <p:cNvSpPr/>
          <p:nvPr/>
        </p:nvSpPr>
        <p:spPr>
          <a:xfrm>
            <a:off x="-15240" y="1650370"/>
            <a:ext cx="11125200" cy="646331"/>
          </a:xfrm>
          <a:prstGeom prst="rect">
            <a:avLst/>
          </a:prstGeom>
        </p:spPr>
        <p:txBody>
          <a:bodyPr wrap="square">
            <a:spAutoFit/>
          </a:bodyPr>
          <a:lstStyle/>
          <a:p>
            <a:pPr marL="0" marR="0" lvl="0" indent="22860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sym typeface="Wingdings"/>
              </a:rPr>
              <a:t></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Bạn</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nhỏ</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không</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quản</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ngại</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làm</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mọi</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việc</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để</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mẹ</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vui</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a:t>
            </a:r>
          </a:p>
        </p:txBody>
      </p:sp>
      <p:sp>
        <p:nvSpPr>
          <p:cNvPr id="8" name="Rectangle 7"/>
          <p:cNvSpPr/>
          <p:nvPr/>
        </p:nvSpPr>
        <p:spPr>
          <a:xfrm>
            <a:off x="129992" y="4114800"/>
            <a:ext cx="11833408" cy="646331"/>
          </a:xfrm>
          <a:prstGeom prst="rect">
            <a:avLst/>
          </a:prstGeom>
        </p:spPr>
        <p:txBody>
          <a:bodyPr wrap="square">
            <a:spAutoFit/>
          </a:bodyPr>
          <a:lstStyle/>
          <a:p>
            <a:pPr marL="228600" marR="0" lvl="0" indent="-22860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sym typeface="Wingdings"/>
              </a:rPr>
              <a:t></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Bạn</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nhỏ</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thấy</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mẹ</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là</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người</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có</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ý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nghĩa</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to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lớn</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đối</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với</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mình</a:t>
            </a:r>
            <a:r>
              <a:rPr kumimoji="0" lang="en-US" sz="36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a:t>
            </a:r>
          </a:p>
        </p:txBody>
      </p:sp>
      <p:sp>
        <p:nvSpPr>
          <p:cNvPr id="2" name="TextBox 1"/>
          <p:cNvSpPr txBox="1"/>
          <p:nvPr/>
        </p:nvSpPr>
        <p:spPr>
          <a:xfrm>
            <a:off x="43113" y="244676"/>
            <a:ext cx="83439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sym typeface="Wingdings"/>
              </a:rPr>
              <a:t></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Bạn</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nhỏ</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mong</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mẹ</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sớm</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chóng</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khỏe</a:t>
            </a:r>
            <a:r>
              <a:rPr kumimoji="0" lang="en-US" sz="36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ox(in)">
                                      <p:cBhvr>
                                        <p:cTn id="19" dur="500"/>
                                        <p:tgtEl>
                                          <p:spTgt spid="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ox(in)">
                                      <p:cBhvr>
                                        <p:cTn id="31" dur="500"/>
                                        <p:tgtEl>
                                          <p:spTgt spid="8"/>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p:bldP spid="8" grpId="0"/>
      <p:bldP spid="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09F51838-47E2-4EB1-A03A-2EE907BB6E9B}"/>
              </a:ext>
            </a:extLst>
          </p:cNvPr>
          <p:cNvPicPr>
            <a:picLocks noChangeAspect="1"/>
          </p:cNvPicPr>
          <p:nvPr/>
        </p:nvPicPr>
        <p:blipFill>
          <a:blip r:embed="rId2">
            <a:extLst>
              <a:ext uri="{28A0092B-C50C-407E-A947-70E740481C1C}">
                <a14:useLocalDpi xmlns:a14="http://schemas.microsoft.com/office/drawing/2010/main" val="0"/>
              </a:ext>
            </a:extLst>
          </a:blip>
          <a:srcRect r="4762" b="1112"/>
          <a:stretch>
            <a:fillRect/>
          </a:stretch>
        </p:blipFill>
        <p:spPr bwMode="auto">
          <a:xfrm>
            <a:off x="0" y="0"/>
            <a:ext cx="12192000"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4">
            <a:extLst>
              <a:ext uri="{FF2B5EF4-FFF2-40B4-BE49-F238E27FC236}">
                <a16:creationId xmlns:a16="http://schemas.microsoft.com/office/drawing/2014/main" id="{326DDB36-41F0-43FB-9D37-A70AFDBD8AFB}"/>
              </a:ext>
            </a:extLst>
          </p:cNvPr>
          <p:cNvSpPr txBox="1">
            <a:spLocks noChangeArrowheads="1"/>
          </p:cNvSpPr>
          <p:nvPr/>
        </p:nvSpPr>
        <p:spPr bwMode="auto">
          <a:xfrm>
            <a:off x="0" y="381000"/>
            <a:ext cx="6781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bIns="0" anchor="b">
            <a:normAutofit fontScale="90000" lnSpcReduction="20000"/>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1" i="0" u="none" strike="noStrike" kern="0" cap="none" spc="0" normalizeH="0" baseline="0" noProof="0" dirty="0">
                <a:ln>
                  <a:noFill/>
                </a:ln>
                <a:solidFill>
                  <a:srgbClr val="0000FF"/>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Bài</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thơ</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thể</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hiện</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tình</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cảm</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của</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bạn</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nhỏ</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đối</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với</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mẹ</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như</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thế</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 </a:t>
            </a:r>
            <a:r>
              <a:rPr kumimoji="0" lang="en-US" sz="4400" b="1" i="0" u="none" strike="noStrike" kern="0" cap="none" spc="0" normalizeH="0" baseline="0" noProof="0" dirty="0" err="1">
                <a:ln>
                  <a:noFill/>
                </a:ln>
                <a:solidFill>
                  <a:srgbClr val="DE831A"/>
                </a:solidFill>
                <a:effectLst/>
                <a:uLnTx/>
                <a:uFillTx/>
                <a:latin typeface="Arial"/>
                <a:ea typeface="+mj-ea"/>
                <a:cs typeface="Arial" charset="0"/>
              </a:rPr>
              <a:t>nào</a:t>
            </a:r>
            <a:r>
              <a:rPr kumimoji="0" lang="en-US" sz="4400" b="1" i="0" u="none" strike="noStrike" kern="0" cap="none" spc="0" normalizeH="0" baseline="0" noProof="0" dirty="0">
                <a:ln>
                  <a:noFill/>
                </a:ln>
                <a:solidFill>
                  <a:srgbClr val="DE831A"/>
                </a:solidFill>
                <a:effectLst/>
                <a:uLnTx/>
                <a:uFillTx/>
                <a:latin typeface="Arial"/>
                <a:ea typeface="+mj-ea"/>
                <a:cs typeface="Arial" charset="0"/>
              </a:rPr>
              <a:t>?</a:t>
            </a:r>
            <a:endParaRPr kumimoji="0" lang="vi-VN" sz="4400" b="1" i="0" u="none" strike="noStrike" kern="0" cap="none" spc="0" normalizeH="0" baseline="0" noProof="0" dirty="0">
              <a:ln>
                <a:noFill/>
              </a:ln>
              <a:solidFill>
                <a:srgbClr val="DE831A"/>
              </a:solidFill>
              <a:effectLst/>
              <a:uLnTx/>
              <a:uFillTx/>
              <a:latin typeface="Arial"/>
              <a:ea typeface="+mj-ea"/>
              <a:cs typeface="Arial" charset="0"/>
            </a:endParaRPr>
          </a:p>
        </p:txBody>
      </p:sp>
    </p:spTree>
    <p:extLst>
      <p:ext uri="{BB962C8B-B14F-4D97-AF65-F5344CB8AC3E}">
        <p14:creationId xmlns:p14="http://schemas.microsoft.com/office/powerpoint/2010/main" val="262706503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6476C6C6-E5F9-403F-A8C2-40BD46734DC2}"/>
              </a:ext>
            </a:extLst>
          </p:cNvPr>
          <p:cNvGrpSpPr>
            <a:grpSpLocks/>
          </p:cNvGrpSpPr>
          <p:nvPr/>
        </p:nvGrpSpPr>
        <p:grpSpPr bwMode="auto">
          <a:xfrm>
            <a:off x="457200" y="304800"/>
            <a:ext cx="11125200" cy="5740400"/>
            <a:chOff x="-114300" y="481310"/>
            <a:chExt cx="9372600" cy="5739794"/>
          </a:xfrm>
        </p:grpSpPr>
        <p:pic>
          <p:nvPicPr>
            <p:cNvPr id="3" name="Picture 2" descr="hinh">
              <a:extLst>
                <a:ext uri="{FF2B5EF4-FFF2-40B4-BE49-F238E27FC236}">
                  <a16:creationId xmlns:a16="http://schemas.microsoft.com/office/drawing/2014/main" id="{D0D61B42-A7BB-4742-9BD8-CB4DED069D1D}"/>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14300" y="1553854"/>
              <a:ext cx="9372600" cy="466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1">
              <a:extLst>
                <a:ext uri="{FF2B5EF4-FFF2-40B4-BE49-F238E27FC236}">
                  <a16:creationId xmlns:a16="http://schemas.microsoft.com/office/drawing/2014/main" id="{BC3342DD-988F-4D8D-8C87-6640B00FC43A}"/>
                </a:ext>
              </a:extLst>
            </p:cNvPr>
            <p:cNvSpPr>
              <a:spLocks noChangeArrowheads="1"/>
            </p:cNvSpPr>
            <p:nvPr/>
          </p:nvSpPr>
          <p:spPr bwMode="auto">
            <a:xfrm>
              <a:off x="2743200" y="481310"/>
              <a:ext cx="351570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6000" b="1" i="0" u="none" strike="noStrike" kern="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Nội dung</a:t>
              </a:r>
              <a:endParaRPr kumimoji="0" lang="en-US" altLang="vi-VN" sz="6000" b="0" i="0" u="none" strike="noStrike" kern="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 name="Rectangle 4">
              <a:extLst>
                <a:ext uri="{FF2B5EF4-FFF2-40B4-BE49-F238E27FC236}">
                  <a16:creationId xmlns:a16="http://schemas.microsoft.com/office/drawing/2014/main" id="{389F1BBC-9F8A-488A-B576-4728BCF2DBCD}"/>
                </a:ext>
              </a:extLst>
            </p:cNvPr>
            <p:cNvSpPr txBox="1">
              <a:spLocks noChangeArrowheads="1"/>
            </p:cNvSpPr>
            <p:nvPr/>
          </p:nvSpPr>
          <p:spPr bwMode="auto">
            <a:xfrm>
              <a:off x="1981200" y="2133600"/>
              <a:ext cx="5510284"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just" defTabSz="914400" rtl="0" eaLnBrk="1" fontAlgn="base" latinLnBrk="0" hangingPunct="1">
                <a:lnSpc>
                  <a:spcPct val="130000"/>
                </a:lnSpc>
                <a:spcBef>
                  <a:spcPct val="0"/>
                </a:spcBef>
                <a:spcAft>
                  <a:spcPct val="0"/>
                </a:spcAft>
                <a:buClrTx/>
                <a:buSzTx/>
                <a:buFontTx/>
                <a:buNone/>
                <a:tabLst/>
                <a:defRPr/>
              </a:pP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Bài</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thơ</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thể</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hiện</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tình</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cảm</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yêu</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thương</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sâu</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sắc</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sự</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hiếu</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thảo</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lòng</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biết</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ơn</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của</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bạn</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nhỏ</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với</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người</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mẹ</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bị</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r>
                <a:rPr kumimoji="0" lang="en-US" altLang="en-US" sz="4000" b="0" i="0" u="none" strike="noStrike" kern="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ốm</a:t>
              </a:r>
              <a:r>
                <a:rPr kumimoji="0" lang="en-US"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 </a:t>
              </a:r>
              <a:endParaRPr kumimoji="0" lang="vi-VN" altLang="en-US" sz="4000" b="0" i="0" u="none" strike="noStrike" kern="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314427804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90700" y="259260"/>
            <a:ext cx="6667500" cy="769441"/>
          </a:xfrm>
          <a:prstGeom prst="rect">
            <a:avLst/>
          </a:prstGeom>
        </p:spPr>
        <p:style>
          <a:lnRef idx="3">
            <a:schemeClr val="lt1"/>
          </a:lnRef>
          <a:fillRef idx="1">
            <a:schemeClr val="accent3"/>
          </a:fillRef>
          <a:effectRef idx="1">
            <a:schemeClr val="accent3"/>
          </a:effectRef>
          <a:fontRef idx="minor">
            <a:schemeClr val="lt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Times New Roman" pitchFamily="18" charset="0"/>
                <a:ea typeface="+mn-ea"/>
                <a:cs typeface="Times New Roman" pitchFamily="18" charset="0"/>
              </a:rPr>
              <a:t>LUYỆN ĐỌC DIỄN CẢM</a:t>
            </a:r>
          </a:p>
        </p:txBody>
      </p:sp>
      <p:sp>
        <p:nvSpPr>
          <p:cNvPr id="5" name="Rectangle 2"/>
          <p:cNvSpPr txBox="1">
            <a:spLocks noChangeArrowheads="1"/>
          </p:cNvSpPr>
          <p:nvPr/>
        </p:nvSpPr>
        <p:spPr bwMode="auto">
          <a:xfrm>
            <a:off x="1790700" y="1347787"/>
            <a:ext cx="8458200" cy="2438400"/>
          </a:xfrm>
          <a:prstGeom prst="rect">
            <a:avLst/>
          </a:prstGeom>
          <a:noFill/>
          <a:ln w="9525">
            <a:noFill/>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Sáng</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nay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trời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đổ</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mưa</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rào</a:t>
            </a:r>
            <a:endPar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Nắng</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trong</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trái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chín</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ngọt</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ngào</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bay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hương</a:t>
            </a:r>
            <a:endPar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Cả</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đời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đi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gió</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đi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sương</a:t>
            </a:r>
            <a:endPar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Bây</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giờ</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mẹ</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lại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lần</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giường</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tập</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đi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a:t>
            </a:r>
          </a:p>
        </p:txBody>
      </p:sp>
      <p:sp>
        <p:nvSpPr>
          <p:cNvPr id="6" name="Rectangle 2"/>
          <p:cNvSpPr txBox="1">
            <a:spLocks noChangeArrowheads="1"/>
          </p:cNvSpPr>
          <p:nvPr/>
        </p:nvSpPr>
        <p:spPr bwMode="auto">
          <a:xfrm>
            <a:off x="1790700" y="3938588"/>
            <a:ext cx="8597900" cy="2097087"/>
          </a:xfrm>
          <a:prstGeom prst="rect">
            <a:avLst/>
          </a:prstGeom>
          <a:noFill/>
          <a:ln w="9525">
            <a:noFill/>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a:ln>
                  <a:noFill/>
                </a:ln>
                <a:solidFill>
                  <a:srgbClr val="EEEEEE"/>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a:ln>
                  <a:noFill/>
                </a:ln>
                <a:solidFill>
                  <a:srgbClr val="0033CC"/>
                </a:solidFill>
                <a:effectLst/>
                <a:uLnTx/>
                <a:uFillTx/>
                <a:latin typeface="Times New Roman" pitchFamily="18" charset="0"/>
                <a:ea typeface="+mn-ea"/>
                <a:cs typeface="Times New Roman" pitchFamily="18" charset="0"/>
              </a:rPr>
              <a:t>Mẹ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vui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con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có</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quản</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gì</a:t>
            </a:r>
            <a:endPar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Ngâm</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thơ</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kể</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chuyện</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rồi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thì</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múa</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ca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a:ln>
                  <a:noFill/>
                </a:ln>
                <a:solidFill>
                  <a:srgbClr val="0033CC"/>
                </a:solidFill>
                <a:effectLst/>
                <a:uLnTx/>
                <a:uFillTx/>
                <a:latin typeface="Times New Roman" pitchFamily="18" charset="0"/>
                <a:ea typeface="+mn-ea"/>
                <a:cs typeface="Times New Roman" pitchFamily="18" charset="0"/>
              </a:rPr>
              <a:t>            Rồi </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con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diễn</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kịch</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giữa</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nhà</a:t>
            </a:r>
            <a:endPar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Một</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mình</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con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sắm</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cả</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ba</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vai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chèo</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a:t>
            </a:r>
          </a:p>
        </p:txBody>
      </p:sp>
    </p:spTree>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800" decel="100000"/>
                                        <p:tgtEl>
                                          <p:spTgt spid="3"/>
                                        </p:tgtEl>
                                      </p:cBhvr>
                                    </p:animEffect>
                                    <p:anim calcmode="lin" valueType="num">
                                      <p:cBhvr>
                                        <p:cTn id="8" dur="800" decel="100000" fill="hold"/>
                                        <p:tgtEl>
                                          <p:spTgt spid="3"/>
                                        </p:tgtEl>
                                        <p:attrNameLst>
                                          <p:attrName>style.rotation</p:attrName>
                                        </p:attrNameLst>
                                      </p:cBhvr>
                                      <p:tavLst>
                                        <p:tav tm="0">
                                          <p:val>
                                            <p:fltVal val="-90"/>
                                          </p:val>
                                        </p:tav>
                                        <p:tav tm="100000">
                                          <p:val>
                                            <p:fltVal val="0"/>
                                          </p:val>
                                        </p:tav>
                                      </p:tavLst>
                                    </p:anim>
                                    <p:anim calcmode="lin" valueType="num">
                                      <p:cBhvr>
                                        <p:cTn id="9" dur="800" decel="100000" fill="hold"/>
                                        <p:tgtEl>
                                          <p:spTgt spid="3"/>
                                        </p:tgtEl>
                                        <p:attrNameLst>
                                          <p:attrName>ppt_x</p:attrName>
                                        </p:attrNameLst>
                                      </p:cBhvr>
                                      <p:tavLst>
                                        <p:tav tm="0">
                                          <p:val>
                                            <p:strVal val="#ppt_x+0.4"/>
                                          </p:val>
                                        </p:tav>
                                        <p:tav tm="100000">
                                          <p:val>
                                            <p:strVal val="#ppt_x-0.05"/>
                                          </p:val>
                                        </p:tav>
                                      </p:tavLst>
                                    </p:anim>
                                    <p:anim calcmode="lin" valueType="num">
                                      <p:cBhvr>
                                        <p:cTn id="10" dur="800" decel="100000" fill="hold"/>
                                        <p:tgtEl>
                                          <p:spTgt spid="3"/>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3"/>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3"/>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981200" y="228600"/>
            <a:ext cx="8458200" cy="2438400"/>
          </a:xfrm>
          <a:prstGeom prst="rect">
            <a:avLst/>
          </a:prstGeom>
          <a:noFill/>
          <a:ln w="9525">
            <a:noFill/>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Sáng</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nay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trời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Nắng</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trong</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ngọt</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ngào</a:t>
            </a: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bay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hương</a:t>
            </a:r>
            <a:endPar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Cả</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đời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đi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đi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Bây</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giờ</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mẹ</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lại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tập</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đi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a:t>
            </a:r>
          </a:p>
        </p:txBody>
      </p:sp>
      <p:sp>
        <p:nvSpPr>
          <p:cNvPr id="3" name="Rectangle 2"/>
          <p:cNvSpPr txBox="1">
            <a:spLocks noChangeArrowheads="1"/>
          </p:cNvSpPr>
          <p:nvPr/>
        </p:nvSpPr>
        <p:spPr bwMode="auto">
          <a:xfrm>
            <a:off x="1968674" y="2819401"/>
            <a:ext cx="8597900" cy="2097087"/>
          </a:xfrm>
          <a:prstGeom prst="rect">
            <a:avLst/>
          </a:prstGeom>
          <a:noFill/>
          <a:ln w="9525">
            <a:noFill/>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EEEEEE"/>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Mẹ</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 con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có</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rồi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thì</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Rồi</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con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giữa</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nhà</a:t>
            </a:r>
            <a:endPar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Một</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mình</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con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sắm</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cả</a:t>
            </a:r>
            <a:r>
              <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0" i="0" u="none"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ba</a:t>
            </a:r>
            <a:endParaRPr kumimoji="0" lang="en-US" sz="3600" b="0" i="0" u="none"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
        <p:nvSpPr>
          <p:cNvPr id="5" name="TextBox 4"/>
          <p:cNvSpPr txBox="1"/>
          <p:nvPr/>
        </p:nvSpPr>
        <p:spPr>
          <a:xfrm>
            <a:off x="5982744" y="327982"/>
            <a:ext cx="2971800"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đổ</a:t>
            </a:r>
            <a:r>
              <a:rPr kumimoji="0" lang="en-US" sz="3600" b="1" i="0" u="sng"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sng"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mưa</a:t>
            </a:r>
            <a:r>
              <a:rPr kumimoji="0" lang="en-US" sz="3600" b="1" i="0" u="sng"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sng"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rào</a:t>
            </a:r>
            <a:endParaRPr kumimoji="0" lang="en-US" sz="3600" b="1" i="0" u="sng"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D37D6C"/>
              </a:solidFill>
              <a:effectLst/>
              <a:uLnTx/>
              <a:uFillTx/>
              <a:latin typeface="Arial"/>
              <a:ea typeface="+mn-ea"/>
              <a:cs typeface="+mn-cs"/>
            </a:endParaRPr>
          </a:p>
        </p:txBody>
      </p:sp>
      <p:sp>
        <p:nvSpPr>
          <p:cNvPr id="6" name="TextBox 5"/>
          <p:cNvSpPr txBox="1"/>
          <p:nvPr/>
        </p:nvSpPr>
        <p:spPr>
          <a:xfrm>
            <a:off x="4147681" y="852991"/>
            <a:ext cx="19812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trái</a:t>
            </a:r>
            <a:r>
              <a:rPr kumimoji="0" lang="en-US" sz="3600" b="1" i="0" u="sng"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sng"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chín</a:t>
            </a:r>
            <a:endParaRPr kumimoji="0" lang="en-US" sz="3600" b="1" i="0" u="sng" strike="noStrike" kern="1200" cap="none" spc="0" normalizeH="0" baseline="0" noProof="0" dirty="0">
              <a:ln>
                <a:noFill/>
              </a:ln>
              <a:solidFill>
                <a:srgbClr val="D37D6C"/>
              </a:solidFill>
              <a:effectLst/>
              <a:uLnTx/>
              <a:uFillTx/>
              <a:latin typeface="Arial"/>
              <a:ea typeface="+mn-ea"/>
              <a:cs typeface="+mn-cs"/>
            </a:endParaRPr>
          </a:p>
        </p:txBody>
      </p:sp>
      <p:sp>
        <p:nvSpPr>
          <p:cNvPr id="8" name="TextBox 7"/>
          <p:cNvSpPr txBox="1"/>
          <p:nvPr/>
        </p:nvSpPr>
        <p:spPr>
          <a:xfrm>
            <a:off x="5238895" y="1404333"/>
            <a:ext cx="889987"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gió</a:t>
            </a:r>
            <a:r>
              <a:rPr kumimoji="0" lang="en-US" sz="36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p>
        </p:txBody>
      </p:sp>
      <p:sp>
        <p:nvSpPr>
          <p:cNvPr id="9" name="TextBox 8"/>
          <p:cNvSpPr txBox="1"/>
          <p:nvPr/>
        </p:nvSpPr>
        <p:spPr>
          <a:xfrm>
            <a:off x="6776788" y="1404333"/>
            <a:ext cx="138371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sương</a:t>
            </a:r>
            <a:endParaRPr kumimoji="0" lang="en-US" sz="36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
        <p:nvSpPr>
          <p:cNvPr id="10" name="TextBox 9"/>
          <p:cNvSpPr txBox="1"/>
          <p:nvPr/>
        </p:nvSpPr>
        <p:spPr>
          <a:xfrm>
            <a:off x="5199824" y="1958040"/>
            <a:ext cx="2294218"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lần</a:t>
            </a:r>
            <a:r>
              <a:rPr kumimoji="0" lang="en-US" sz="36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giường</a:t>
            </a:r>
            <a:endParaRPr kumimoji="0" lang="en-US" sz="36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
        <p:nvSpPr>
          <p:cNvPr id="11" name="TextBox 10"/>
          <p:cNvSpPr txBox="1"/>
          <p:nvPr/>
        </p:nvSpPr>
        <p:spPr>
          <a:xfrm>
            <a:off x="4133347" y="2718300"/>
            <a:ext cx="85984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vui</a:t>
            </a:r>
            <a:endParaRPr kumimoji="0" lang="en-US" sz="18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
        <p:nvSpPr>
          <p:cNvPr id="15" name="Rectangle 14"/>
          <p:cNvSpPr/>
          <p:nvPr/>
        </p:nvSpPr>
        <p:spPr>
          <a:xfrm>
            <a:off x="6526124" y="2718299"/>
            <a:ext cx="1659429" cy="64633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quản</a:t>
            </a:r>
            <a:r>
              <a:rPr kumimoji="0" lang="en-US" sz="3600" b="1" i="0" u="sng"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sng" strike="noStrike" kern="0" cap="none" spc="0" normalizeH="0" baseline="0" noProof="0" dirty="0" err="1">
                <a:ln>
                  <a:noFill/>
                </a:ln>
                <a:solidFill>
                  <a:srgbClr val="0033CC"/>
                </a:solidFill>
                <a:effectLst/>
                <a:uLnTx/>
                <a:uFillTx/>
                <a:latin typeface="Times New Roman" pitchFamily="18" charset="0"/>
                <a:ea typeface="+mn-ea"/>
                <a:cs typeface="Times New Roman" pitchFamily="18" charset="0"/>
              </a:rPr>
              <a:t>gì</a:t>
            </a:r>
            <a:endParaRPr kumimoji="0" lang="en-US" sz="3600" b="1" i="0" u="sng" strike="noStrike" kern="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
        <p:nvSpPr>
          <p:cNvPr id="16" name="TextBox 15"/>
          <p:cNvSpPr txBox="1"/>
          <p:nvPr/>
        </p:nvSpPr>
        <p:spPr>
          <a:xfrm>
            <a:off x="2176196" y="3264758"/>
            <a:ext cx="237454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Ngâm</a:t>
            </a:r>
            <a:r>
              <a:rPr kumimoji="0" lang="en-US" sz="36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thơ</a:t>
            </a:r>
            <a:r>
              <a:rPr kumimoji="0" lang="en-US" sz="36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endParaRPr kumimoji="0" lang="en-US" sz="18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
        <p:nvSpPr>
          <p:cNvPr id="17" name="TextBox 16"/>
          <p:cNvSpPr txBox="1"/>
          <p:nvPr/>
        </p:nvSpPr>
        <p:spPr>
          <a:xfrm>
            <a:off x="4247214" y="3268896"/>
            <a:ext cx="252957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kể</a:t>
            </a:r>
            <a:r>
              <a:rPr kumimoji="0" lang="en-US" sz="36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chuyện</a:t>
            </a:r>
            <a:endParaRPr kumimoji="0" lang="en-US" sz="18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
        <p:nvSpPr>
          <p:cNvPr id="18" name="TextBox 17"/>
          <p:cNvSpPr txBox="1"/>
          <p:nvPr/>
        </p:nvSpPr>
        <p:spPr>
          <a:xfrm>
            <a:off x="7778723" y="3268896"/>
            <a:ext cx="235164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múa</a:t>
            </a:r>
            <a:r>
              <a:rPr kumimoji="0" lang="en-US" sz="36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ca</a:t>
            </a:r>
            <a:endParaRPr kumimoji="0" lang="en-US" sz="18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
        <p:nvSpPr>
          <p:cNvPr id="19" name="TextBox 18"/>
          <p:cNvSpPr txBox="1"/>
          <p:nvPr/>
        </p:nvSpPr>
        <p:spPr>
          <a:xfrm>
            <a:off x="4846701" y="3817840"/>
            <a:ext cx="217746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diễn</a:t>
            </a:r>
            <a:r>
              <a:rPr kumimoji="0" lang="en-US" sz="36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kịch</a:t>
            </a:r>
            <a:endParaRPr kumimoji="0" lang="en-US" sz="18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
        <p:nvSpPr>
          <p:cNvPr id="20" name="TextBox 19"/>
          <p:cNvSpPr txBox="1"/>
          <p:nvPr/>
        </p:nvSpPr>
        <p:spPr>
          <a:xfrm>
            <a:off x="7355838" y="4404636"/>
            <a:ext cx="257434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vai</a:t>
            </a:r>
            <a:r>
              <a:rPr kumimoji="0" lang="en-US" sz="36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rPr>
              <a:t> </a:t>
            </a:r>
            <a:r>
              <a:rPr kumimoji="0" lang="en-US" sz="3600" b="1" i="0" u="sng" strike="noStrike" kern="1200" cap="none" spc="0" normalizeH="0" baseline="0" noProof="0" dirty="0" err="1">
                <a:ln>
                  <a:noFill/>
                </a:ln>
                <a:solidFill>
                  <a:srgbClr val="0033CC"/>
                </a:solidFill>
                <a:effectLst/>
                <a:uLnTx/>
                <a:uFillTx/>
                <a:latin typeface="Times New Roman" pitchFamily="18" charset="0"/>
                <a:ea typeface="+mn-ea"/>
                <a:cs typeface="Times New Roman" pitchFamily="18" charset="0"/>
              </a:rPr>
              <a:t>chèo</a:t>
            </a:r>
            <a:endParaRPr kumimoji="0" lang="en-US" sz="1800" b="1" i="0" u="sng" strike="noStrike" kern="1200" cap="none" spc="0" normalizeH="0" baseline="0" noProof="0" dirty="0">
              <a:ln>
                <a:noFill/>
              </a:ln>
              <a:solidFill>
                <a:srgbClr val="0033CC"/>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5234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P spid="10" grpId="0"/>
      <p:bldP spid="11" grpId="0"/>
      <p:bldP spid="15" grpId="0"/>
      <p:bldP spid="16" grpId="0"/>
      <p:bldP spid="17" grpId="0"/>
      <p:bldP spid="18" grpId="0"/>
      <p:bldP spid="19" grpId="0"/>
      <p:bldP spid="20"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083" name="Text Box 11"/>
          <p:cNvSpPr txBox="1">
            <a:spLocks noChangeArrowheads="1"/>
          </p:cNvSpPr>
          <p:nvPr/>
        </p:nvSpPr>
        <p:spPr bwMode="auto">
          <a:xfrm>
            <a:off x="3352800" y="210849"/>
            <a:ext cx="4800600" cy="769441"/>
          </a:xfrm>
          <a:prstGeom prst="rect">
            <a:avLst/>
          </a:prstGeom>
          <a:ln>
            <a:noFill/>
          </a:ln>
        </p:spPr>
        <p:style>
          <a:lnRef idx="2">
            <a:schemeClr val="accent1"/>
          </a:lnRef>
          <a:fillRef idx="1">
            <a:schemeClr val="lt1"/>
          </a:fillRef>
          <a:effectRef idx="0">
            <a:schemeClr val="accent1"/>
          </a:effectRef>
          <a:fontRef idx="minor">
            <a:schemeClr val="dk1"/>
          </a:fontRef>
        </p:style>
        <p:txBody>
          <a:bodyPr>
            <a:spAutoFit/>
          </a:bodyPr>
          <a:lstStyle/>
          <a:p>
            <a:pPr algn="ctr">
              <a:spcBef>
                <a:spcPct val="50000"/>
              </a:spcBef>
            </a:pPr>
            <a:r>
              <a:rPr lang="en-US" sz="4400" b="1" dirty="0">
                <a:ln w="10541" cmpd="sng">
                  <a:solidFill>
                    <a:schemeClr val="accent1">
                      <a:shade val="88000"/>
                      <a:satMod val="110000"/>
                    </a:schemeClr>
                  </a:solidFill>
                  <a:prstDash val="solid"/>
                </a:ln>
                <a:solidFill>
                  <a:srgbClr val="FF0000"/>
                </a:solidFill>
                <a:latin typeface="Times New Roman" panose="02020603050405020304" pitchFamily="18" charset="0"/>
                <a:cs typeface="Times New Roman" panose="02020603050405020304" pitchFamily="18" charset="0"/>
              </a:rPr>
              <a:t>MẸ ỐM</a:t>
            </a:r>
          </a:p>
        </p:txBody>
      </p:sp>
      <p:sp>
        <p:nvSpPr>
          <p:cNvPr id="4" name="TextBox 3"/>
          <p:cNvSpPr txBox="1"/>
          <p:nvPr/>
        </p:nvSpPr>
        <p:spPr>
          <a:xfrm>
            <a:off x="7086600" y="914400"/>
            <a:ext cx="3657600" cy="646331"/>
          </a:xfrm>
          <a:prstGeom prst="rect">
            <a:avLst/>
          </a:prstGeom>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US" sz="3600" b="1" dirty="0" err="1">
                <a:latin typeface="Times New Roman" panose="02020603050405020304" pitchFamily="18" charset="0"/>
                <a:cs typeface="Times New Roman" panose="02020603050405020304" pitchFamily="18" charset="0"/>
              </a:rPr>
              <a:t>Trần</a:t>
            </a:r>
            <a:r>
              <a:rPr lang="en-US" sz="3600" b="1"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Đăng</a:t>
            </a:r>
            <a:r>
              <a:rPr lang="en-US" sz="3600" b="1"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Khoa</a:t>
            </a:r>
            <a:endParaRPr lang="en-US" sz="3600" b="1" dirty="0">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81200" y="1828800"/>
            <a:ext cx="7926472" cy="4495800"/>
          </a:xfrm>
          <a:prstGeom prst="rect">
            <a:avLst/>
          </a:prstGeom>
          <a:ln w="88900" cap="sq" cmpd="thickThin">
            <a:solidFill>
              <a:schemeClr val="accent1"/>
            </a:solidFill>
            <a:prstDash val="solid"/>
            <a:miter lim="800000"/>
          </a:ln>
          <a:effectLst>
            <a:innerShdw blurRad="76200">
              <a:srgbClr val="000000"/>
            </a:innerShdw>
          </a:effectLst>
        </p:spPr>
      </p:pic>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4" presetClass="entr" presetSubtype="10" fill="hold" grpId="0" nodeType="afterEffect">
                                  <p:stCondLst>
                                    <p:cond delay="0"/>
                                  </p:stCondLst>
                                  <p:childTnLst>
                                    <p:set>
                                      <p:cBhvr>
                                        <p:cTn id="11" dur="1" fill="hold">
                                          <p:stCondLst>
                                            <p:cond delay="0"/>
                                          </p:stCondLst>
                                        </p:cTn>
                                        <p:tgtEl>
                                          <p:spTgt spid="3083"/>
                                        </p:tgtEl>
                                        <p:attrNameLst>
                                          <p:attrName>style.visibility</p:attrName>
                                        </p:attrNameLst>
                                      </p:cBhvr>
                                      <p:to>
                                        <p:strVal val="visible"/>
                                      </p:to>
                                    </p:set>
                                    <p:animEffect transition="in" filter="randombar(horizontal)">
                                      <p:cBhvr>
                                        <p:cTn id="12" dur="1000"/>
                                        <p:tgtEl>
                                          <p:spTgt spid="3083"/>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3" grpId="0" animBg="1"/>
      <p:bldP spid="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F:\1-原创素材\1_mm1102\PPT\PPT_014\materaials\pageimg_g15.png">
            <a:extLst>
              <a:ext uri="{FF2B5EF4-FFF2-40B4-BE49-F238E27FC236}">
                <a16:creationId xmlns:a16="http://schemas.microsoft.com/office/drawing/2014/main" id="{C97035CC-B8C7-45D1-8CD6-244CEB61E99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33400"/>
            <a:ext cx="11243399" cy="5463498"/>
          </a:xfrm>
          <a:prstGeom prst="rect">
            <a:avLst/>
          </a:prstGeom>
          <a:noFill/>
          <a:extLst>
            <a:ext uri="{909E8E84-426E-40DD-AFC4-6F175D3DCCD1}">
              <a14:hiddenFill xmlns:a14="http://schemas.microsoft.com/office/drawing/2010/main">
                <a:solidFill>
                  <a:srgbClr val="FFFFFF"/>
                </a:solidFill>
              </a14:hiddenFill>
            </a:ext>
          </a:extLst>
        </p:spPr>
      </p:pic>
      <p:sp>
        <p:nvSpPr>
          <p:cNvPr id="5" name="Subtitle 2">
            <a:extLst>
              <a:ext uri="{FF2B5EF4-FFF2-40B4-BE49-F238E27FC236}">
                <a16:creationId xmlns:a16="http://schemas.microsoft.com/office/drawing/2014/main" id="{2BA93374-EF0D-4AA5-A7DF-780C2F769766}"/>
              </a:ext>
            </a:extLst>
          </p:cNvPr>
          <p:cNvSpPr txBox="1">
            <a:spLocks noChangeArrowheads="1"/>
          </p:cNvSpPr>
          <p:nvPr/>
        </p:nvSpPr>
        <p:spPr bwMode="auto">
          <a:xfrm>
            <a:off x="2438400" y="2760324"/>
            <a:ext cx="6102349" cy="204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buFontTx/>
              <a:buNone/>
            </a:pPr>
            <a:r>
              <a:rPr lang="en-US" altLang="en-US" sz="6000" b="1" dirty="0" err="1">
                <a:solidFill>
                  <a:srgbClr val="0000CC"/>
                </a:solidFill>
                <a:latin typeface="Times New Roman" panose="02020603050405020304" pitchFamily="18" charset="0"/>
              </a:rPr>
              <a:t>Luyện</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đọc</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thuộc</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lòng</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bài</a:t>
            </a:r>
            <a:r>
              <a:rPr lang="en-US" altLang="en-US" sz="6000" b="1" dirty="0">
                <a:solidFill>
                  <a:srgbClr val="0000CC"/>
                </a:solidFill>
                <a:latin typeface="Times New Roman" panose="02020603050405020304" pitchFamily="18" charset="0"/>
              </a:rPr>
              <a:t> </a:t>
            </a:r>
            <a:r>
              <a:rPr lang="en-US" altLang="en-US" sz="6000" b="1" dirty="0" err="1">
                <a:solidFill>
                  <a:srgbClr val="0000CC"/>
                </a:solidFill>
                <a:latin typeface="Times New Roman" panose="02020603050405020304" pitchFamily="18" charset="0"/>
              </a:rPr>
              <a:t>thơ</a:t>
            </a:r>
            <a:endParaRPr lang="en-US" altLang="en-US" sz="6000" b="1" dirty="0">
              <a:solidFill>
                <a:srgbClr val="0000CC"/>
              </a:solidFill>
              <a:latin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a16="http://schemas.microsoft.com/office/drawing/2014/main" id="{72C514C6-1475-462B-9951-18F663F27B6B}"/>
              </a:ext>
            </a:extLst>
          </p:cNvPr>
          <p:cNvSpPr txBox="1"/>
          <p:nvPr/>
        </p:nvSpPr>
        <p:spPr>
          <a:xfrm>
            <a:off x="304800" y="40957"/>
            <a:ext cx="3581400" cy="984885"/>
          </a:xfrm>
          <a:prstGeom prst="rect">
            <a:avLst/>
          </a:prstGeom>
          <a:noFill/>
        </p:spPr>
        <p:txBody>
          <a:bodyPr wrap="square" rtlCol="0">
            <a:spAutoFit/>
          </a:bodyPr>
          <a:lstStyle/>
          <a:p>
            <a:r>
              <a:rPr lang="en-US" sz="4000" b="1" dirty="0">
                <a:solidFill>
                  <a:srgbClr val="FF0000"/>
                </a:solidFill>
                <a:latin typeface="Times New Roman" panose="02020603050405020304" pitchFamily="18" charset="0"/>
                <a:cs typeface="Times New Roman" panose="02020603050405020304" pitchFamily="18" charset="0"/>
              </a:rPr>
              <a:t>III. </a:t>
            </a:r>
            <a:r>
              <a:rPr lang="en-US" sz="4000" b="1" dirty="0" err="1">
                <a:solidFill>
                  <a:srgbClr val="FF0000"/>
                </a:solidFill>
                <a:latin typeface="Times New Roman" panose="02020603050405020304" pitchFamily="18" charset="0"/>
                <a:cs typeface="Times New Roman" panose="02020603050405020304" pitchFamily="18" charset="0"/>
              </a:rPr>
              <a:t>Thực</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hành</a:t>
            </a:r>
            <a:endParaRPr lang="en-US" sz="4000" b="1" dirty="0">
              <a:solidFill>
                <a:srgbClr val="FF0000"/>
              </a:solidFill>
              <a:latin typeface="Times New Roman" panose="02020603050405020304" pitchFamily="18" charset="0"/>
              <a:cs typeface="Times New Roman" panose="02020603050405020304" pitchFamily="18" charset="0"/>
            </a:endParaRPr>
          </a:p>
          <a:p>
            <a:endParaRPr lang="en-US" dirty="0"/>
          </a:p>
        </p:txBody>
      </p:sp>
    </p:spTree>
    <p:extLst>
      <p:ext uri="{BB962C8B-B14F-4D97-AF65-F5344CB8AC3E}">
        <p14:creationId xmlns:p14="http://schemas.microsoft.com/office/powerpoint/2010/main" val="2879069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1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F:\1-原创素材\1_mm1102\PPT\PPT_014\materaials\pageimg_g15.png">
            <a:extLst>
              <a:ext uri="{FF2B5EF4-FFF2-40B4-BE49-F238E27FC236}">
                <a16:creationId xmlns:a16="http://schemas.microsoft.com/office/drawing/2014/main" id="{C97035CC-B8C7-45D1-8CD6-244CEB61E99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48713"/>
            <a:ext cx="11243399" cy="5463498"/>
          </a:xfrm>
          <a:prstGeom prst="rect">
            <a:avLst/>
          </a:prstGeom>
          <a:noFill/>
          <a:extLst>
            <a:ext uri="{909E8E84-426E-40DD-AFC4-6F175D3DCCD1}">
              <a14:hiddenFill xmlns:a14="http://schemas.microsoft.com/office/drawing/2010/main">
                <a:solidFill>
                  <a:srgbClr val="FFFFFF"/>
                </a:solidFill>
              </a14:hiddenFill>
            </a:ext>
          </a:extLst>
        </p:spPr>
      </p:pic>
      <p:sp>
        <p:nvSpPr>
          <p:cNvPr id="5" name="Subtitle 2">
            <a:extLst>
              <a:ext uri="{FF2B5EF4-FFF2-40B4-BE49-F238E27FC236}">
                <a16:creationId xmlns:a16="http://schemas.microsoft.com/office/drawing/2014/main" id="{2BA93374-EF0D-4AA5-A7DF-780C2F769766}"/>
              </a:ext>
            </a:extLst>
          </p:cNvPr>
          <p:cNvSpPr txBox="1">
            <a:spLocks noChangeArrowheads="1"/>
          </p:cNvSpPr>
          <p:nvPr/>
        </p:nvSpPr>
        <p:spPr bwMode="auto">
          <a:xfrm>
            <a:off x="1482001" y="2408862"/>
            <a:ext cx="9448800" cy="204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buFontTx/>
              <a:buNone/>
            </a:pPr>
            <a:r>
              <a:rPr lang="en-US" altLang="en-US" sz="6000" b="1" dirty="0" err="1">
                <a:solidFill>
                  <a:srgbClr val="0000CC"/>
                </a:solidFill>
                <a:latin typeface="Times New Roman" panose="02020603050405020304" pitchFamily="18" charset="0"/>
                <a:cs typeface="Times New Roman" panose="02020603050405020304" pitchFamily="18" charset="0"/>
              </a:rPr>
              <a:t>Liên</a:t>
            </a:r>
            <a:r>
              <a:rPr lang="en-US" altLang="en-US" sz="6000" b="1" dirty="0">
                <a:solidFill>
                  <a:srgbClr val="0000CC"/>
                </a:solidFill>
                <a:latin typeface="Times New Roman" panose="02020603050405020304" pitchFamily="18" charset="0"/>
                <a:cs typeface="Times New Roman" panose="02020603050405020304" pitchFamily="18" charset="0"/>
              </a:rPr>
              <a:t> </a:t>
            </a:r>
            <a:r>
              <a:rPr lang="en-US" altLang="en-US" sz="6000" b="1" dirty="0" err="1">
                <a:solidFill>
                  <a:srgbClr val="0000CC"/>
                </a:solidFill>
                <a:latin typeface="Times New Roman" panose="02020603050405020304" pitchFamily="18" charset="0"/>
                <a:cs typeface="Times New Roman" panose="02020603050405020304" pitchFamily="18" charset="0"/>
              </a:rPr>
              <a:t>hệ</a:t>
            </a:r>
            <a:endParaRPr lang="en-US" altLang="en-US" sz="6000" b="1" dirty="0">
              <a:solidFill>
                <a:srgbClr val="0000CC"/>
              </a:solidFill>
              <a:latin typeface="Times New Roman" panose="02020603050405020304" pitchFamily="18" charset="0"/>
              <a:cs typeface="Times New Roman" panose="02020603050405020304" pitchFamily="18" charset="0"/>
            </a:endParaRPr>
          </a:p>
          <a:p>
            <a:pPr algn="ctr">
              <a:buNone/>
            </a:pPr>
            <a:r>
              <a:rPr lang="en-US" sz="6000" b="1" i="1" dirty="0" err="1">
                <a:latin typeface="Times New Roman" pitchFamily="18" charset="0"/>
                <a:cs typeface="Times New Roman" pitchFamily="18" charset="0"/>
              </a:rPr>
              <a:t>Khi</a:t>
            </a:r>
            <a:r>
              <a:rPr lang="en-US" sz="6000" b="1" i="1" dirty="0">
                <a:latin typeface="Times New Roman" pitchFamily="18" charset="0"/>
                <a:cs typeface="Times New Roman" pitchFamily="18" charset="0"/>
              </a:rPr>
              <a:t> </a:t>
            </a:r>
            <a:r>
              <a:rPr lang="en-US" sz="6000" b="1" i="1" dirty="0" err="1">
                <a:latin typeface="Times New Roman" pitchFamily="18" charset="0"/>
                <a:cs typeface="Times New Roman" pitchFamily="18" charset="0"/>
              </a:rPr>
              <a:t>mẹ</a:t>
            </a:r>
            <a:r>
              <a:rPr lang="en-US" sz="6000" b="1" i="1" dirty="0">
                <a:latin typeface="Times New Roman" pitchFamily="18" charset="0"/>
                <a:cs typeface="Times New Roman" pitchFamily="18" charset="0"/>
              </a:rPr>
              <a:t> </a:t>
            </a:r>
            <a:r>
              <a:rPr lang="en-US" sz="6000" b="1" i="1" dirty="0" err="1">
                <a:latin typeface="Times New Roman" pitchFamily="18" charset="0"/>
                <a:cs typeface="Times New Roman" pitchFamily="18" charset="0"/>
              </a:rPr>
              <a:t>ốm</a:t>
            </a:r>
            <a:r>
              <a:rPr lang="en-US" sz="6000" b="1" i="1" dirty="0">
                <a:latin typeface="Times New Roman" pitchFamily="18" charset="0"/>
                <a:cs typeface="Times New Roman" pitchFamily="18" charset="0"/>
              </a:rPr>
              <a:t>, </a:t>
            </a:r>
            <a:r>
              <a:rPr lang="en-US" sz="6000" b="1" i="1" dirty="0" err="1">
                <a:latin typeface="Times New Roman" pitchFamily="18" charset="0"/>
                <a:cs typeface="Times New Roman" pitchFamily="18" charset="0"/>
              </a:rPr>
              <a:t>em</a:t>
            </a:r>
            <a:r>
              <a:rPr lang="en-US" sz="6000" b="1" i="1" dirty="0">
                <a:latin typeface="Times New Roman" pitchFamily="18" charset="0"/>
                <a:cs typeface="Times New Roman" pitchFamily="18" charset="0"/>
              </a:rPr>
              <a:t> </a:t>
            </a:r>
            <a:r>
              <a:rPr lang="en-US" sz="6000" b="1" i="1" dirty="0" err="1">
                <a:latin typeface="Times New Roman" pitchFamily="18" charset="0"/>
                <a:cs typeface="Times New Roman" pitchFamily="18" charset="0"/>
              </a:rPr>
              <a:t>làm</a:t>
            </a:r>
            <a:r>
              <a:rPr lang="en-US" sz="6000" b="1" i="1" dirty="0">
                <a:latin typeface="Times New Roman" pitchFamily="18" charset="0"/>
                <a:cs typeface="Times New Roman" pitchFamily="18" charset="0"/>
              </a:rPr>
              <a:t> </a:t>
            </a:r>
            <a:r>
              <a:rPr lang="en-US" sz="6000" b="1" i="1" dirty="0" err="1">
                <a:latin typeface="Times New Roman" pitchFamily="18" charset="0"/>
                <a:cs typeface="Times New Roman" pitchFamily="18" charset="0"/>
              </a:rPr>
              <a:t>gì</a:t>
            </a:r>
            <a:r>
              <a:rPr lang="en-US" sz="6000" b="1" i="1" dirty="0">
                <a:latin typeface="Times New Roman" pitchFamily="18" charset="0"/>
                <a:cs typeface="Times New Roman" pitchFamily="18" charset="0"/>
              </a:rPr>
              <a:t>?</a:t>
            </a:r>
          </a:p>
          <a:p>
            <a:pPr algn="ctr" eaLnBrk="1" hangingPunct="1">
              <a:buFontTx/>
              <a:buNone/>
            </a:pPr>
            <a:endParaRPr lang="en-US" altLang="en-US" sz="6000" b="1" dirty="0">
              <a:solidFill>
                <a:srgbClr val="0000CC"/>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C325B7BA-6036-4EF4-95F2-1ADC646910B7}"/>
              </a:ext>
            </a:extLst>
          </p:cNvPr>
          <p:cNvSpPr txBox="1"/>
          <p:nvPr/>
        </p:nvSpPr>
        <p:spPr>
          <a:xfrm>
            <a:off x="304800" y="143212"/>
            <a:ext cx="3581400" cy="984885"/>
          </a:xfrm>
          <a:prstGeom prst="rect">
            <a:avLst/>
          </a:prstGeom>
          <a:noFill/>
        </p:spPr>
        <p:txBody>
          <a:bodyPr wrap="square" rtlCol="0">
            <a:spAutoFit/>
          </a:bodyPr>
          <a:lstStyle/>
          <a:p>
            <a:r>
              <a:rPr lang="en-US" sz="4000" b="1" dirty="0">
                <a:solidFill>
                  <a:srgbClr val="FF0000"/>
                </a:solidFill>
                <a:latin typeface="Times New Roman" panose="02020603050405020304" pitchFamily="18" charset="0"/>
                <a:cs typeface="Times New Roman" panose="02020603050405020304" pitchFamily="18" charset="0"/>
              </a:rPr>
              <a:t>III. </a:t>
            </a:r>
            <a:r>
              <a:rPr lang="en-US" sz="4000" b="1" dirty="0" err="1">
                <a:solidFill>
                  <a:srgbClr val="FF0000"/>
                </a:solidFill>
                <a:latin typeface="Times New Roman" panose="02020603050405020304" pitchFamily="18" charset="0"/>
                <a:cs typeface="Times New Roman" panose="02020603050405020304" pitchFamily="18" charset="0"/>
              </a:rPr>
              <a:t>Thực</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hành</a:t>
            </a:r>
            <a:endParaRPr lang="en-US" sz="4000" b="1" dirty="0">
              <a:solidFill>
                <a:srgbClr val="FF0000"/>
              </a:solidFill>
              <a:latin typeface="Times New Roman" panose="02020603050405020304" pitchFamily="18" charset="0"/>
              <a:cs typeface="Times New Roman" panose="02020603050405020304" pitchFamily="18" charset="0"/>
            </a:endParaRPr>
          </a:p>
          <a:p>
            <a:endParaRPr lang="en-US" dirty="0"/>
          </a:p>
        </p:txBody>
      </p:sp>
    </p:spTree>
    <p:extLst>
      <p:ext uri="{BB962C8B-B14F-4D97-AF65-F5344CB8AC3E}">
        <p14:creationId xmlns:p14="http://schemas.microsoft.com/office/powerpoint/2010/main" val="2433487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1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descr="G:\BACK GROUND\6c01b7d44694a06116df0b8058597c33 (1).jpg">
            <a:extLst>
              <a:ext uri="{FF2B5EF4-FFF2-40B4-BE49-F238E27FC236}">
                <a16:creationId xmlns:a16="http://schemas.microsoft.com/office/drawing/2014/main" id="{FD3D7B79-29A1-4785-BDD4-BC47E12D6B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304" y="-342"/>
            <a:ext cx="12192241" cy="685834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9B41A6E8-777A-46D4-AC3B-CF68ECE4D407}"/>
              </a:ext>
            </a:extLst>
          </p:cNvPr>
          <p:cNvSpPr txBox="1"/>
          <p:nvPr/>
        </p:nvSpPr>
        <p:spPr>
          <a:xfrm>
            <a:off x="1447800" y="2133600"/>
            <a:ext cx="9296400" cy="2002023"/>
          </a:xfrm>
          <a:prstGeom prst="rect">
            <a:avLst/>
          </a:prstGeom>
        </p:spPr>
        <p:style>
          <a:lnRef idx="2">
            <a:schemeClr val="accent3"/>
          </a:lnRef>
          <a:fillRef idx="1">
            <a:schemeClr val="lt1"/>
          </a:fillRef>
          <a:effectRef idx="0">
            <a:schemeClr val="accent3"/>
          </a:effectRef>
          <a:fontRef idx="minor">
            <a:schemeClr val="dk1"/>
          </a:fontRef>
        </p:style>
        <p:txBody>
          <a:bodyPr wrap="square">
            <a:spAutoFit/>
          </a:bodyPr>
          <a:lstStyle/>
          <a:p>
            <a:pPr algn="ctr">
              <a:lnSpc>
                <a:spcPct val="150000"/>
              </a:lnSpc>
              <a:spcBef>
                <a:spcPct val="50000"/>
              </a:spcBef>
            </a:pPr>
            <a:r>
              <a:rPr lang="en-US" sz="4400" b="1" dirty="0" err="1">
                <a:latin typeface="Times New Roman" pitchFamily="18" charset="0"/>
                <a:cs typeface="Times New Roman" pitchFamily="18" charset="0"/>
              </a:rPr>
              <a:t>Là</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một</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người</a:t>
            </a:r>
            <a:r>
              <a:rPr lang="en-US" sz="4400" b="1" dirty="0">
                <a:latin typeface="Times New Roman" pitchFamily="18" charset="0"/>
                <a:cs typeface="Times New Roman" pitchFamily="18" charset="0"/>
              </a:rPr>
              <a:t> con, </a:t>
            </a:r>
            <a:r>
              <a:rPr lang="en-US" sz="4400" b="1" dirty="0" err="1">
                <a:latin typeface="Times New Roman" pitchFamily="18" charset="0"/>
                <a:cs typeface="Times New Roman" pitchFamily="18" charset="0"/>
              </a:rPr>
              <a:t>chúng</a:t>
            </a:r>
            <a:r>
              <a:rPr lang="en-US" sz="4400" b="1" dirty="0">
                <a:latin typeface="Times New Roman" pitchFamily="18" charset="0"/>
                <a:cs typeface="Times New Roman" pitchFamily="18" charset="0"/>
              </a:rPr>
              <a:t> ta </a:t>
            </a:r>
            <a:r>
              <a:rPr lang="en-US" sz="4400" b="1" dirty="0" err="1">
                <a:latin typeface="Times New Roman" pitchFamily="18" charset="0"/>
                <a:cs typeface="Times New Roman" pitchFamily="18" charset="0"/>
              </a:rPr>
              <a:t>nên</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làm</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gì</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để</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bố</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mẹ</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vui</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lòng</a:t>
            </a:r>
            <a:r>
              <a:rPr lang="en-US" sz="4400" b="1" dirty="0">
                <a:latin typeface="Times New Roman" pitchFamily="18" charset="0"/>
                <a:cs typeface="Times New Roman" pitchFamily="18" charset="0"/>
              </a:rPr>
              <a:t>?</a:t>
            </a:r>
          </a:p>
        </p:txBody>
      </p:sp>
    </p:spTree>
    <p:extLst>
      <p:ext uri="{BB962C8B-B14F-4D97-AF65-F5344CB8AC3E}">
        <p14:creationId xmlns:p14="http://schemas.microsoft.com/office/powerpoint/2010/main" val="28037931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0C9A5E0-8492-4D7B-B921-FEAA712167F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 y="139321"/>
            <a:ext cx="11811000" cy="6185280"/>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spTree>
    <p:extLst>
      <p:ext uri="{BB962C8B-B14F-4D97-AF65-F5344CB8AC3E}">
        <p14:creationId xmlns:p14="http://schemas.microsoft.com/office/powerpoint/2010/main" val="3613146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3" name="WordArt 3" descr="Copy (3) of 0the Rose (8)">
            <a:extLst>
              <a:ext uri="{FF2B5EF4-FFF2-40B4-BE49-F238E27FC236}">
                <a16:creationId xmlns:a16="http://schemas.microsoft.com/office/drawing/2014/main" id="{95F86407-8A10-493A-8D40-718E48B8A72A}"/>
              </a:ext>
            </a:extLst>
          </p:cNvPr>
          <p:cNvSpPr>
            <a:spLocks noChangeArrowheads="1" noChangeShapeType="1" noTextEdit="1"/>
          </p:cNvSpPr>
          <p:nvPr/>
        </p:nvSpPr>
        <p:spPr bwMode="auto">
          <a:xfrm>
            <a:off x="1442720" y="2590800"/>
            <a:ext cx="9652000" cy="2362200"/>
          </a:xfrm>
          <a:prstGeom prst="rect">
            <a:avLst/>
          </a:prstGeom>
        </p:spPr>
        <p:txBody>
          <a:bodyPr wrap="none" fromWordArt="1">
            <a:prstTxWarp prst="textWave1">
              <a:avLst>
                <a:gd name="adj1" fmla="val 13005"/>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0" cap="none" spc="0" normalizeH="0" baseline="0" noProof="0" dirty="0">
                <a:ln w="19050">
                  <a:solidFill>
                    <a:srgbClr val="99CCFF"/>
                  </a:solidFill>
                  <a:round/>
                  <a:headEnd/>
                  <a:tailEnd/>
                </a:ln>
                <a:blipFill dpi="0" rotWithShape="1">
                  <a:blip r:embed="rId4"/>
                  <a:srcRect/>
                  <a:stretch>
                    <a:fillRect/>
                  </a:stretch>
                </a:blipFill>
                <a:effectLst>
                  <a:outerShdw dist="35921" dir="2700000" algn="ctr" rotWithShape="0">
                    <a:srgbClr val="990000"/>
                  </a:outerShdw>
                </a:effectLst>
                <a:uLnTx/>
                <a:uFillTx/>
                <a:latin typeface="Times New Roman" panose="02020603050405020304" pitchFamily="18" charset="0"/>
                <a:ea typeface="+mn-ea"/>
                <a:cs typeface="Times New Roman" panose="02020603050405020304" pitchFamily="18" charset="0"/>
              </a:rPr>
              <a:t>RUNG CHUÔNG VÀNG</a:t>
            </a:r>
          </a:p>
        </p:txBody>
      </p:sp>
      <p:sp>
        <p:nvSpPr>
          <p:cNvPr id="455691" name="Line 11">
            <a:extLst>
              <a:ext uri="{FF2B5EF4-FFF2-40B4-BE49-F238E27FC236}">
                <a16:creationId xmlns:a16="http://schemas.microsoft.com/office/drawing/2014/main" id="{0D959C73-645F-40F9-94BC-C24EF071E9D6}"/>
              </a:ext>
            </a:extLst>
          </p:cNvPr>
          <p:cNvSpPr>
            <a:spLocks noChangeShapeType="1"/>
          </p:cNvSpPr>
          <p:nvPr/>
        </p:nvSpPr>
        <p:spPr bwMode="auto">
          <a:xfrm flipV="1">
            <a:off x="5994400" y="0"/>
            <a:ext cx="50800" cy="685800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itchFamily="34" charset="0"/>
              <a:ea typeface="+mn-ea"/>
              <a:cs typeface="+mn-cs"/>
            </a:endParaRPr>
          </a:p>
        </p:txBody>
      </p:sp>
      <p:sp>
        <p:nvSpPr>
          <p:cNvPr id="455692" name="Line 12">
            <a:extLst>
              <a:ext uri="{FF2B5EF4-FFF2-40B4-BE49-F238E27FC236}">
                <a16:creationId xmlns:a16="http://schemas.microsoft.com/office/drawing/2014/main" id="{76B29CEC-4121-4EB5-8768-D1F31B911063}"/>
              </a:ext>
            </a:extLst>
          </p:cNvPr>
          <p:cNvSpPr>
            <a:spLocks noChangeShapeType="1"/>
          </p:cNvSpPr>
          <p:nvPr/>
        </p:nvSpPr>
        <p:spPr bwMode="auto">
          <a:xfrm>
            <a:off x="0" y="3401484"/>
            <a:ext cx="12192000"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itchFamily="34" charset="0"/>
              <a:ea typeface="+mn-ea"/>
              <a:cs typeface="+mn-cs"/>
            </a:endParaRPr>
          </a:p>
        </p:txBody>
      </p:sp>
      <p:pic>
        <p:nvPicPr>
          <p:cNvPr id="7180" name="Picture 38" descr="one_christmas_bell_ringing_md_clr[1]">
            <a:extLst>
              <a:ext uri="{FF2B5EF4-FFF2-40B4-BE49-F238E27FC236}">
                <a16:creationId xmlns:a16="http://schemas.microsoft.com/office/drawing/2014/main" id="{CD17DF1D-67C4-4E63-9007-50A1A1267C44}"/>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9245600" y="304800"/>
            <a:ext cx="29464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1" name="Picture 38" descr="one_christmas_bell_ringing_md_clr[1]">
            <a:extLst>
              <a:ext uri="{FF2B5EF4-FFF2-40B4-BE49-F238E27FC236}">
                <a16:creationId xmlns:a16="http://schemas.microsoft.com/office/drawing/2014/main" id="{5B1D11CE-B401-4144-8760-E5A6E51C50A5}"/>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flipH="1">
            <a:off x="0" y="381000"/>
            <a:ext cx="29464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2" name="Picture 17" descr="smalborg[1]">
            <a:extLst>
              <a:ext uri="{FF2B5EF4-FFF2-40B4-BE49-F238E27FC236}">
                <a16:creationId xmlns:a16="http://schemas.microsoft.com/office/drawing/2014/main" id="{BECC45CB-C6B4-4F44-877C-236E9CE6D6B2}"/>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0" y="6553200"/>
            <a:ext cx="1219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3" name="Picture 18" descr="smalborg[1]">
            <a:extLst>
              <a:ext uri="{FF2B5EF4-FFF2-40B4-BE49-F238E27FC236}">
                <a16:creationId xmlns:a16="http://schemas.microsoft.com/office/drawing/2014/main" id="{09D27F0F-CCAC-4317-9BE6-864213B3049A}"/>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12699" y="-2117"/>
            <a:ext cx="12204700" cy="383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4" name="Picture 20" descr="Picture2">
            <a:extLst>
              <a:ext uri="{FF2B5EF4-FFF2-40B4-BE49-F238E27FC236}">
                <a16:creationId xmlns:a16="http://schemas.microsoft.com/office/drawing/2014/main" id="{89C37DCD-B6A3-4088-A365-81A9A1CAEE30}"/>
              </a:ext>
            </a:extLst>
          </p:cNvPr>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3981451" y="-57151"/>
            <a:ext cx="3860800" cy="1934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89163169"/>
      </p:ext>
    </p:extLst>
  </p:cSld>
  <p:clrMapOvr>
    <a:masterClrMapping/>
  </p:clrMapOvr>
  <p:transition spd="med">
    <p:wheel/>
    <p:sndAc>
      <p:stSnd>
        <p:snd r:embed="rId3" name="REC_0005.wav"/>
      </p:stSnd>
    </p:sndAc>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nodeType="afterEffect">
                                  <p:stCondLst>
                                    <p:cond delay="0"/>
                                  </p:stCondLst>
                                  <p:childTnLst>
                                    <p:animRot by="21600000">
                                      <p:cBhvr>
                                        <p:cTn id="6" dur="3000" fill="hold"/>
                                        <p:tgtEl>
                                          <p:spTgt spid="455683"/>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8" presetClass="exit" presetSubtype="16" fill="hold" nodeType="clickEffect">
                                  <p:stCondLst>
                                    <p:cond delay="0"/>
                                  </p:stCondLst>
                                  <p:childTnLst>
                                    <p:animEffect transition="out" filter="diamond(in)">
                                      <p:cBhvr>
                                        <p:cTn id="10" dur="2000"/>
                                        <p:tgtEl>
                                          <p:spTgt spid="455683"/>
                                        </p:tgtEl>
                                      </p:cBhvr>
                                    </p:animEffect>
                                    <p:set>
                                      <p:cBhvr>
                                        <p:cTn id="11" dur="1" fill="hold">
                                          <p:stCondLst>
                                            <p:cond delay="1999"/>
                                          </p:stCondLst>
                                        </p:cTn>
                                        <p:tgtEl>
                                          <p:spTgt spid="455683"/>
                                        </p:tgtEl>
                                        <p:attrNameLst>
                                          <p:attrName>style.visibility</p:attrName>
                                        </p:attrNameLst>
                                      </p:cBhvr>
                                      <p:to>
                                        <p:strVal val="hidden"/>
                                      </p:to>
                                    </p:set>
                                  </p:childTnLst>
                                </p:cTn>
                              </p:par>
                              <p:par>
                                <p:cTn id="12" presetID="10" presetClass="exit" presetSubtype="0" fill="hold" nodeType="withEffect">
                                  <p:stCondLst>
                                    <p:cond delay="0"/>
                                  </p:stCondLst>
                                  <p:childTnLst>
                                    <p:animEffect transition="out" filter="fade">
                                      <p:cBhvr>
                                        <p:cTn id="13" dur="2000"/>
                                        <p:tgtEl>
                                          <p:spTgt spid="455691"/>
                                        </p:tgtEl>
                                      </p:cBhvr>
                                    </p:animEffect>
                                    <p:set>
                                      <p:cBhvr>
                                        <p:cTn id="14" dur="1" fill="hold">
                                          <p:stCondLst>
                                            <p:cond delay="1999"/>
                                          </p:stCondLst>
                                        </p:cTn>
                                        <p:tgtEl>
                                          <p:spTgt spid="455691"/>
                                        </p:tgtEl>
                                        <p:attrNameLst>
                                          <p:attrName>style.visibility</p:attrName>
                                        </p:attrNameLst>
                                      </p:cBhvr>
                                      <p:to>
                                        <p:strVal val="hidden"/>
                                      </p:to>
                                    </p:set>
                                  </p:childTnLst>
                                </p:cTn>
                              </p:par>
                              <p:par>
                                <p:cTn id="15" presetID="10" presetClass="exit" presetSubtype="0" fill="hold" nodeType="withEffect">
                                  <p:stCondLst>
                                    <p:cond delay="0"/>
                                  </p:stCondLst>
                                  <p:childTnLst>
                                    <p:animEffect transition="out" filter="fade">
                                      <p:cBhvr>
                                        <p:cTn id="16" dur="2000"/>
                                        <p:tgtEl>
                                          <p:spTgt spid="455692"/>
                                        </p:tgtEl>
                                      </p:cBhvr>
                                    </p:animEffect>
                                    <p:set>
                                      <p:cBhvr>
                                        <p:cTn id="17" dur="1" fill="hold">
                                          <p:stCondLst>
                                            <p:cond delay="1999"/>
                                          </p:stCondLst>
                                        </p:cTn>
                                        <p:tgtEl>
                                          <p:spTgt spid="4556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AutoShape 51">
            <a:extLst>
              <a:ext uri="{FF2B5EF4-FFF2-40B4-BE49-F238E27FC236}">
                <a16:creationId xmlns:a16="http://schemas.microsoft.com/office/drawing/2014/main" id="{C1598D3D-DFAE-46F4-BE0A-E481779FE572}"/>
              </a:ext>
            </a:extLst>
          </p:cNvPr>
          <p:cNvSpPr>
            <a:spLocks noChangeArrowheads="1"/>
          </p:cNvSpPr>
          <p:nvPr/>
        </p:nvSpPr>
        <p:spPr bwMode="auto">
          <a:xfrm>
            <a:off x="2235200" y="1143000"/>
            <a:ext cx="9391650" cy="1371600"/>
          </a:xfrm>
          <a:prstGeom prst="roundRect">
            <a:avLst>
              <a:gd name="adj" fmla="val 16667"/>
            </a:avLst>
          </a:prstGeom>
          <a:ln>
            <a:headEnd/>
            <a:tailEnd/>
          </a:ln>
        </p:spPr>
        <p:style>
          <a:lnRef idx="2">
            <a:schemeClr val="accent1"/>
          </a:lnRef>
          <a:fillRef idx="1">
            <a:schemeClr val="lt1"/>
          </a:fillRef>
          <a:effectRef idx="0">
            <a:schemeClr val="accent1"/>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733"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5363" name="Group 51">
            <a:extLst>
              <a:ext uri="{FF2B5EF4-FFF2-40B4-BE49-F238E27FC236}">
                <a16:creationId xmlns:a16="http://schemas.microsoft.com/office/drawing/2014/main" id="{FE85C083-34C6-4526-B6E3-4301E8C340DD}"/>
              </a:ext>
            </a:extLst>
          </p:cNvPr>
          <p:cNvGrpSpPr>
            <a:grpSpLocks/>
          </p:cNvGrpSpPr>
          <p:nvPr/>
        </p:nvGrpSpPr>
        <p:grpSpPr bwMode="auto">
          <a:xfrm>
            <a:off x="304801" y="304800"/>
            <a:ext cx="469900" cy="6233584"/>
            <a:chOff x="202295" y="-322943"/>
            <a:chExt cx="319314" cy="7180943"/>
          </a:xfrm>
        </p:grpSpPr>
        <p:sp>
          <p:nvSpPr>
            <p:cNvPr id="10" name="Rectangle 9">
              <a:extLst>
                <a:ext uri="{FF2B5EF4-FFF2-40B4-BE49-F238E27FC236}">
                  <a16:creationId xmlns:a16="http://schemas.microsoft.com/office/drawing/2014/main" id="{D4F0E6D9-DD64-4BDC-86EE-F9A58753D9E6}"/>
                </a:ext>
              </a:extLst>
            </p:cNvPr>
            <p:cNvSpPr/>
            <p:nvPr/>
          </p:nvSpPr>
          <p:spPr bwMode="auto">
            <a:xfrm>
              <a:off x="202295" y="-322943"/>
              <a:ext cx="319314" cy="7166313"/>
            </a:xfrm>
            <a:prstGeom prst="rect">
              <a:avLst/>
            </a:prstGeom>
            <a:solidFill>
              <a:schemeClr val="tx2">
                <a:lumMod val="95000"/>
                <a:lumOff val="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67" b="0" i="0" u="none" strike="noStrike" kern="1200" cap="none" spc="0" normalizeH="0" baseline="0" noProof="0">
                <a:ln>
                  <a:noFill/>
                </a:ln>
                <a:solidFill>
                  <a:prstClr val="black"/>
                </a:solidFill>
                <a:effectLst/>
                <a:uLnTx/>
                <a:uFillTx/>
                <a:latin typeface=".VnTime" pitchFamily="34" charset="0"/>
                <a:ea typeface="+mn-ea"/>
                <a:cs typeface="Arial" charset="0"/>
              </a:endParaRPr>
            </a:p>
          </p:txBody>
        </p:sp>
        <p:sp>
          <p:nvSpPr>
            <p:cNvPr id="15402" name="Rectangle 10">
              <a:extLst>
                <a:ext uri="{FF2B5EF4-FFF2-40B4-BE49-F238E27FC236}">
                  <a16:creationId xmlns:a16="http://schemas.microsoft.com/office/drawing/2014/main" id="{B4C2BD60-B9EB-4956-8732-340794EAEEF0}"/>
                </a:ext>
              </a:extLst>
            </p:cNvPr>
            <p:cNvSpPr>
              <a:spLocks noChangeArrowheads="1"/>
            </p:cNvSpPr>
            <p:nvPr/>
          </p:nvSpPr>
          <p:spPr bwMode="auto">
            <a:xfrm>
              <a:off x="238583" y="-322943"/>
              <a:ext cx="228600" cy="7166429"/>
            </a:xfrm>
            <a:prstGeom prst="rect">
              <a:avLst/>
            </a:prstGeom>
            <a:solidFill>
              <a:srgbClr val="0066FF"/>
            </a:solidFill>
            <a:ln w="9525" algn="ctr">
              <a:solidFill>
                <a:schemeClr val="tx1"/>
              </a:solidFill>
              <a:round/>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46F431B1-B480-4DC3-BC06-CDCD3577A2D1}"/>
                </a:ext>
              </a:extLst>
            </p:cNvPr>
            <p:cNvSpPr/>
            <p:nvPr/>
          </p:nvSpPr>
          <p:spPr bwMode="auto">
            <a:xfrm>
              <a:off x="324555" y="-308313"/>
              <a:ext cx="74794" cy="7166313"/>
            </a:xfrm>
            <a:prstGeom prst="rect">
              <a:avLst/>
            </a:prstGeom>
            <a:solidFill>
              <a:srgbClr val="A3C8FF"/>
            </a:solidFill>
            <a:ln w="9525" cap="flat" cmpd="sng" algn="ctr">
              <a:no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67" b="0" i="0" u="none" strike="noStrike" kern="1200" cap="none" spc="0" normalizeH="0" baseline="0" noProof="0">
                <a:ln>
                  <a:noFill/>
                </a:ln>
                <a:solidFill>
                  <a:prstClr val="black"/>
                </a:solidFill>
                <a:effectLst>
                  <a:glow rad="101600">
                    <a:srgbClr val="4F81BD">
                      <a:satMod val="175000"/>
                      <a:alpha val="40000"/>
                    </a:srgbClr>
                  </a:glow>
                </a:effectLst>
                <a:uLnTx/>
                <a:uFillTx/>
                <a:latin typeface=".VnTime" pitchFamily="34" charset="0"/>
                <a:ea typeface="+mn-ea"/>
                <a:cs typeface="Arial" charset="0"/>
              </a:endParaRPr>
            </a:p>
          </p:txBody>
        </p:sp>
      </p:grpSp>
      <p:sp>
        <p:nvSpPr>
          <p:cNvPr id="3" name="AutoShape 51">
            <a:extLst>
              <a:ext uri="{FF2B5EF4-FFF2-40B4-BE49-F238E27FC236}">
                <a16:creationId xmlns:a16="http://schemas.microsoft.com/office/drawing/2014/main" id="{27370D49-6A91-47DA-93E1-4EAA35720924}"/>
              </a:ext>
            </a:extLst>
          </p:cNvPr>
          <p:cNvSpPr>
            <a:spLocks noChangeArrowheads="1"/>
          </p:cNvSpPr>
          <p:nvPr/>
        </p:nvSpPr>
        <p:spPr bwMode="auto">
          <a:xfrm>
            <a:off x="2618318" y="3567243"/>
            <a:ext cx="7266517" cy="7493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Vì</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con,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khổ</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đủ</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điều</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pic>
        <p:nvPicPr>
          <p:cNvPr id="39" name="Picture 37" descr="Blue_chapterlist">
            <a:extLst>
              <a:ext uri="{FF2B5EF4-FFF2-40B4-BE49-F238E27FC236}">
                <a16:creationId xmlns:a16="http://schemas.microsoft.com/office/drawing/2014/main" id="{B198831B-A9F9-4BDB-88F0-4C4AB9CFCAE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2685" y="2937934"/>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39" descr="Classicmode">
            <a:extLst>
              <a:ext uri="{FF2B5EF4-FFF2-40B4-BE49-F238E27FC236}">
                <a16:creationId xmlns:a16="http://schemas.microsoft.com/office/drawing/2014/main" id="{47B62BFA-F0A1-4C11-B271-56D1A5032B0E}"/>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810685" y="2715684"/>
            <a:ext cx="2000249" cy="802216"/>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3" name="Oval 59">
            <a:hlinkHover r:id="" action="ppaction://noaction" highlightClick="1">
              <a:snd r:embed="rId8" name="cached_combo42.wav"/>
            </a:hlinkHover>
            <a:extLst>
              <a:ext uri="{FF2B5EF4-FFF2-40B4-BE49-F238E27FC236}">
                <a16:creationId xmlns:a16="http://schemas.microsoft.com/office/drawing/2014/main" id="{952F62B4-DD19-418E-A362-82186359EA69}"/>
              </a:ext>
            </a:extLst>
          </p:cNvPr>
          <p:cNvSpPr>
            <a:spLocks noChangeArrowheads="1"/>
          </p:cNvSpPr>
          <p:nvPr/>
        </p:nvSpPr>
        <p:spPr bwMode="auto">
          <a:xfrm>
            <a:off x="912284" y="2789767"/>
            <a:ext cx="1090083" cy="611717"/>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044" name="WordArt 226">
            <a:extLst>
              <a:ext uri="{FF2B5EF4-FFF2-40B4-BE49-F238E27FC236}">
                <a16:creationId xmlns:a16="http://schemas.microsoft.com/office/drawing/2014/main" id="{95411DC9-226B-4CBA-9C51-46DD33C51D82}"/>
              </a:ext>
            </a:extLst>
          </p:cNvPr>
          <p:cNvSpPr>
            <a:spLocks noChangeArrowheads="1" noChangeShapeType="1" noTextEdit="1"/>
          </p:cNvSpPr>
          <p:nvPr/>
        </p:nvSpPr>
        <p:spPr bwMode="auto">
          <a:xfrm>
            <a:off x="1187452" y="2901951"/>
            <a:ext cx="613833" cy="387349"/>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A</a:t>
            </a:r>
          </a:p>
        </p:txBody>
      </p:sp>
      <p:pic>
        <p:nvPicPr>
          <p:cNvPr id="5" name="Picture 37" descr="Blue_chapterlist">
            <a:extLst>
              <a:ext uri="{FF2B5EF4-FFF2-40B4-BE49-F238E27FC236}">
                <a16:creationId xmlns:a16="http://schemas.microsoft.com/office/drawing/2014/main" id="{570406C0-1E65-4949-9957-D88B05649D2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3268" y="3843867"/>
            <a:ext cx="791633" cy="349251"/>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AutoShape 51">
            <a:extLst>
              <a:ext uri="{FF2B5EF4-FFF2-40B4-BE49-F238E27FC236}">
                <a16:creationId xmlns:a16="http://schemas.microsoft.com/office/drawing/2014/main" id="{87C639F0-7736-4093-9C4A-82E6F9FCD704}"/>
              </a:ext>
            </a:extLst>
          </p:cNvPr>
          <p:cNvSpPr>
            <a:spLocks noChangeArrowheads="1"/>
          </p:cNvSpPr>
          <p:nvPr/>
        </p:nvSpPr>
        <p:spPr bwMode="auto">
          <a:xfrm>
            <a:off x="2602277" y="2637024"/>
            <a:ext cx="7266516" cy="7493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Con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mong</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khỏe</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dần</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dần</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pic>
        <p:nvPicPr>
          <p:cNvPr id="6" name="Picture 39" descr="Classicmode">
            <a:extLst>
              <a:ext uri="{FF2B5EF4-FFF2-40B4-BE49-F238E27FC236}">
                <a16:creationId xmlns:a16="http://schemas.microsoft.com/office/drawing/2014/main" id="{54C5F3D2-C3D1-4C92-8D20-646E26B1B3CC}"/>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821267" y="3621618"/>
            <a:ext cx="2000251" cy="800100"/>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val 59">
            <a:hlinkHover r:id="" action="ppaction://noaction" highlightClick="1">
              <a:snd r:embed="rId8" name="cached_combo42.wav"/>
            </a:hlinkHover>
            <a:extLst>
              <a:ext uri="{FF2B5EF4-FFF2-40B4-BE49-F238E27FC236}">
                <a16:creationId xmlns:a16="http://schemas.microsoft.com/office/drawing/2014/main" id="{B654F85C-A629-406C-954B-E767099F7A2D}"/>
              </a:ext>
            </a:extLst>
          </p:cNvPr>
          <p:cNvSpPr>
            <a:spLocks noChangeArrowheads="1"/>
          </p:cNvSpPr>
          <p:nvPr/>
        </p:nvSpPr>
        <p:spPr bwMode="auto">
          <a:xfrm>
            <a:off x="922867" y="3693585"/>
            <a:ext cx="1090084" cy="613833"/>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8" name="WordArt 226">
            <a:extLst>
              <a:ext uri="{FF2B5EF4-FFF2-40B4-BE49-F238E27FC236}">
                <a16:creationId xmlns:a16="http://schemas.microsoft.com/office/drawing/2014/main" id="{B7FE0E04-7640-49EA-9C8B-59BB183ED560}"/>
              </a:ext>
            </a:extLst>
          </p:cNvPr>
          <p:cNvSpPr>
            <a:spLocks noChangeArrowheads="1" noChangeShapeType="1" noTextEdit="1"/>
          </p:cNvSpPr>
          <p:nvPr/>
        </p:nvSpPr>
        <p:spPr bwMode="auto">
          <a:xfrm>
            <a:off x="1198034" y="3805767"/>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9525">
                  <a:solidFill>
                    <a:srgbClr val="FFFF00"/>
                  </a:solidFill>
                  <a:round/>
                  <a:headEnd/>
                  <a:tailEnd/>
                </a:ln>
                <a:solidFill>
                  <a:srgbClr val="FFFF00"/>
                </a:solidFill>
                <a:effectLst/>
                <a:uLnTx/>
                <a:uFillTx/>
                <a:latin typeface="Arial" pitchFamily="34" charset="0"/>
                <a:ea typeface="+mn-ea"/>
                <a:cs typeface="+mn-cs"/>
              </a:rPr>
              <a:t>B</a:t>
            </a:r>
          </a:p>
        </p:txBody>
      </p:sp>
      <p:sp>
        <p:nvSpPr>
          <p:cNvPr id="9" name="AutoShape 51">
            <a:extLst>
              <a:ext uri="{FF2B5EF4-FFF2-40B4-BE49-F238E27FC236}">
                <a16:creationId xmlns:a16="http://schemas.microsoft.com/office/drawing/2014/main" id="{BD7AB8F5-0E12-46DE-B856-24CFF1092388}"/>
              </a:ext>
            </a:extLst>
          </p:cNvPr>
          <p:cNvSpPr>
            <a:spLocks noChangeArrowheads="1"/>
          </p:cNvSpPr>
          <p:nvPr/>
        </p:nvSpPr>
        <p:spPr bwMode="auto">
          <a:xfrm>
            <a:off x="2622552" y="4580467"/>
            <a:ext cx="7217833" cy="7620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Mọi</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hôm</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thích</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vui</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chơi</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pic>
        <p:nvPicPr>
          <p:cNvPr id="11" name="Picture 37" descr="Blue_chapterlist">
            <a:extLst>
              <a:ext uri="{FF2B5EF4-FFF2-40B4-BE49-F238E27FC236}">
                <a16:creationId xmlns:a16="http://schemas.microsoft.com/office/drawing/2014/main" id="{E6AFB58A-0116-474C-A552-60F5D355D804}"/>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8668" y="4809067"/>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39" descr="Classicmode">
            <a:extLst>
              <a:ext uri="{FF2B5EF4-FFF2-40B4-BE49-F238E27FC236}">
                <a16:creationId xmlns:a16="http://schemas.microsoft.com/office/drawing/2014/main" id="{BDB3878A-1BBB-4C7B-B89E-9A134BF5F4BD}"/>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948267" y="4580468"/>
            <a:ext cx="2000251" cy="80221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59">
            <a:hlinkHover r:id="" action="ppaction://noaction" highlightClick="1">
              <a:snd r:embed="rId8" name="cached_combo42.wav"/>
            </a:hlinkHover>
            <a:extLst>
              <a:ext uri="{FF2B5EF4-FFF2-40B4-BE49-F238E27FC236}">
                <a16:creationId xmlns:a16="http://schemas.microsoft.com/office/drawing/2014/main" id="{DF114B17-9DCE-4CE1-A343-EA59B87729E7}"/>
              </a:ext>
            </a:extLst>
          </p:cNvPr>
          <p:cNvSpPr>
            <a:spLocks noChangeArrowheads="1"/>
          </p:cNvSpPr>
          <p:nvPr/>
        </p:nvSpPr>
        <p:spPr bwMode="auto">
          <a:xfrm>
            <a:off x="1151467" y="4732868"/>
            <a:ext cx="1090084" cy="613833"/>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5" name="WordArt 226">
            <a:extLst>
              <a:ext uri="{FF2B5EF4-FFF2-40B4-BE49-F238E27FC236}">
                <a16:creationId xmlns:a16="http://schemas.microsoft.com/office/drawing/2014/main" id="{531A1F37-AAD2-48B0-8138-374A45E5D486}"/>
              </a:ext>
            </a:extLst>
          </p:cNvPr>
          <p:cNvSpPr>
            <a:spLocks noChangeArrowheads="1" noChangeShapeType="1" noTextEdit="1"/>
          </p:cNvSpPr>
          <p:nvPr/>
        </p:nvSpPr>
        <p:spPr bwMode="auto">
          <a:xfrm>
            <a:off x="1354668" y="4809067"/>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c</a:t>
            </a:r>
          </a:p>
        </p:txBody>
      </p:sp>
      <p:sp>
        <p:nvSpPr>
          <p:cNvPr id="15381" name="WordArt 30">
            <a:extLst>
              <a:ext uri="{FF2B5EF4-FFF2-40B4-BE49-F238E27FC236}">
                <a16:creationId xmlns:a16="http://schemas.microsoft.com/office/drawing/2014/main" id="{A4A03CCA-81A3-41D8-8AFB-996B77BFF498}"/>
              </a:ext>
            </a:extLst>
          </p:cNvPr>
          <p:cNvSpPr>
            <a:spLocks noChangeArrowheads="1" noChangeShapeType="1" noTextEdit="1"/>
          </p:cNvSpPr>
          <p:nvPr/>
        </p:nvSpPr>
        <p:spPr bwMode="auto">
          <a:xfrm>
            <a:off x="2810934" y="152399"/>
            <a:ext cx="7965017"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Rung </a:t>
            </a:r>
            <a:r>
              <a:rPr kumimoji="0" lang="en-US" sz="4800" b="0" i="0" u="none" strike="noStrike" kern="10" cap="none" spc="0" normalizeH="0" baseline="0" noProof="0" dirty="0" err="1">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chuông</a:t>
            </a: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 </a:t>
            </a:r>
            <a:r>
              <a:rPr kumimoji="0" lang="en-US" sz="4800" b="0" i="0" u="none" strike="noStrike" kern="10" cap="none" spc="0" normalizeH="0" baseline="0" noProof="0" dirty="0" err="1">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vàng</a:t>
            </a: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 </a:t>
            </a:r>
          </a:p>
        </p:txBody>
      </p:sp>
      <p:pic>
        <p:nvPicPr>
          <p:cNvPr id="15382" name="Picture 32" descr="Bellcoll">
            <a:hlinkClick r:id="" action="ppaction://hlinkshowjump?jump=firstslide"/>
            <a:extLst>
              <a:ext uri="{FF2B5EF4-FFF2-40B4-BE49-F238E27FC236}">
                <a16:creationId xmlns:a16="http://schemas.microsoft.com/office/drawing/2014/main" id="{FEDFC010-4403-4CF2-93B2-C45F8F1773A8}"/>
              </a:ext>
            </a:extLst>
          </p:cNvPr>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69851" y="-228600"/>
            <a:ext cx="2203451"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AutoShape 51">
            <a:extLst>
              <a:ext uri="{FF2B5EF4-FFF2-40B4-BE49-F238E27FC236}">
                <a16:creationId xmlns:a16="http://schemas.microsoft.com/office/drawing/2014/main" id="{F5148CF4-EAAA-471E-895F-E48E24D45466}"/>
              </a:ext>
            </a:extLst>
          </p:cNvPr>
          <p:cNvSpPr>
            <a:spLocks noChangeArrowheads="1"/>
          </p:cNvSpPr>
          <p:nvPr/>
        </p:nvSpPr>
        <p:spPr bwMode="auto">
          <a:xfrm>
            <a:off x="2618318" y="5541433"/>
            <a:ext cx="7217833" cy="7620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Cánh</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màn</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khép</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lỏng</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ngày</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pic>
        <p:nvPicPr>
          <p:cNvPr id="33" name="Picture 37" descr="Blue_chapterlist">
            <a:extLst>
              <a:ext uri="{FF2B5EF4-FFF2-40B4-BE49-F238E27FC236}">
                <a16:creationId xmlns:a16="http://schemas.microsoft.com/office/drawing/2014/main" id="{7C354BB6-7BEA-4E10-AD39-B2AA4355950E}"/>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4434" y="5770034"/>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9" descr="Classicmode">
            <a:extLst>
              <a:ext uri="{FF2B5EF4-FFF2-40B4-BE49-F238E27FC236}">
                <a16:creationId xmlns:a16="http://schemas.microsoft.com/office/drawing/2014/main" id="{BC7DB508-2560-4F61-BFDB-8E163E6B38FB}"/>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944033" y="5541434"/>
            <a:ext cx="2000251" cy="80221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Oval 59">
            <a:hlinkHover r:id="" action="ppaction://noaction" highlightClick="1">
              <a:snd r:embed="rId8" name="cached_combo42.wav"/>
            </a:hlinkHover>
            <a:extLst>
              <a:ext uri="{FF2B5EF4-FFF2-40B4-BE49-F238E27FC236}">
                <a16:creationId xmlns:a16="http://schemas.microsoft.com/office/drawing/2014/main" id="{92E2EABC-646B-4D37-BF08-341E93843F90}"/>
              </a:ext>
            </a:extLst>
          </p:cNvPr>
          <p:cNvSpPr>
            <a:spLocks noChangeArrowheads="1"/>
          </p:cNvSpPr>
          <p:nvPr/>
        </p:nvSpPr>
        <p:spPr bwMode="auto">
          <a:xfrm>
            <a:off x="1147234" y="5693834"/>
            <a:ext cx="1090084" cy="611717"/>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36" name="WordArt 226">
            <a:extLst>
              <a:ext uri="{FF2B5EF4-FFF2-40B4-BE49-F238E27FC236}">
                <a16:creationId xmlns:a16="http://schemas.microsoft.com/office/drawing/2014/main" id="{B10DE5F7-256C-49AA-A8BC-FE9D40687D11}"/>
              </a:ext>
            </a:extLst>
          </p:cNvPr>
          <p:cNvSpPr>
            <a:spLocks noChangeArrowheads="1" noChangeShapeType="1" noTextEdit="1"/>
          </p:cNvSpPr>
          <p:nvPr/>
        </p:nvSpPr>
        <p:spPr bwMode="auto">
          <a:xfrm>
            <a:off x="1350434" y="5770034"/>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D</a:t>
            </a:r>
          </a:p>
        </p:txBody>
      </p:sp>
      <p:sp>
        <p:nvSpPr>
          <p:cNvPr id="38" name="WordArt 34">
            <a:extLst>
              <a:ext uri="{FF2B5EF4-FFF2-40B4-BE49-F238E27FC236}">
                <a16:creationId xmlns:a16="http://schemas.microsoft.com/office/drawing/2014/main" id="{F532C137-931F-4C68-82C8-79E32EAFCB7E}"/>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1</a:t>
            </a:r>
          </a:p>
        </p:txBody>
      </p:sp>
      <p:sp>
        <p:nvSpPr>
          <p:cNvPr id="41" name="WordArt 35">
            <a:extLst>
              <a:ext uri="{FF2B5EF4-FFF2-40B4-BE49-F238E27FC236}">
                <a16:creationId xmlns:a16="http://schemas.microsoft.com/office/drawing/2014/main" id="{F3AA95F4-9A31-47C9-A7A0-2A0A5772D416}"/>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2</a:t>
            </a:r>
          </a:p>
        </p:txBody>
      </p:sp>
      <p:sp>
        <p:nvSpPr>
          <p:cNvPr id="42" name="WordArt 36">
            <a:extLst>
              <a:ext uri="{FF2B5EF4-FFF2-40B4-BE49-F238E27FC236}">
                <a16:creationId xmlns:a16="http://schemas.microsoft.com/office/drawing/2014/main" id="{6754311F-1C98-4050-B0EA-21735C0186B3}"/>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3</a:t>
            </a:r>
          </a:p>
        </p:txBody>
      </p:sp>
      <p:sp>
        <p:nvSpPr>
          <p:cNvPr id="43" name="WordArt 37">
            <a:extLst>
              <a:ext uri="{FF2B5EF4-FFF2-40B4-BE49-F238E27FC236}">
                <a16:creationId xmlns:a16="http://schemas.microsoft.com/office/drawing/2014/main" id="{35DCE0A9-6AC4-49C4-9A6D-F38435CE96C2}"/>
              </a:ext>
            </a:extLst>
          </p:cNvPr>
          <p:cNvSpPr>
            <a:spLocks noChangeArrowheads="1" noChangeShapeType="1" noTextEdit="1"/>
          </p:cNvSpPr>
          <p:nvPr/>
        </p:nvSpPr>
        <p:spPr bwMode="auto">
          <a:xfrm>
            <a:off x="104648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4</a:t>
            </a:r>
          </a:p>
        </p:txBody>
      </p:sp>
      <p:sp>
        <p:nvSpPr>
          <p:cNvPr id="44" name="WordArt 38">
            <a:extLst>
              <a:ext uri="{FF2B5EF4-FFF2-40B4-BE49-F238E27FC236}">
                <a16:creationId xmlns:a16="http://schemas.microsoft.com/office/drawing/2014/main" id="{3DCAF2CB-1E9E-4BE4-95BF-A7FD9BEEA432}"/>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5</a:t>
            </a:r>
          </a:p>
        </p:txBody>
      </p:sp>
      <p:sp>
        <p:nvSpPr>
          <p:cNvPr id="45" name="WordArt 39">
            <a:extLst>
              <a:ext uri="{FF2B5EF4-FFF2-40B4-BE49-F238E27FC236}">
                <a16:creationId xmlns:a16="http://schemas.microsoft.com/office/drawing/2014/main" id="{3C5A651A-58A4-4A1D-B01A-5B05D65003CA}"/>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6</a:t>
            </a:r>
          </a:p>
        </p:txBody>
      </p:sp>
      <p:sp>
        <p:nvSpPr>
          <p:cNvPr id="46" name="WordArt 40">
            <a:extLst>
              <a:ext uri="{FF2B5EF4-FFF2-40B4-BE49-F238E27FC236}">
                <a16:creationId xmlns:a16="http://schemas.microsoft.com/office/drawing/2014/main" id="{8B475A57-9679-42F8-83F3-D3728ECA8DD4}"/>
              </a:ext>
            </a:extLst>
          </p:cNvPr>
          <p:cNvSpPr>
            <a:spLocks noChangeArrowheads="1" noChangeShapeType="1" noTextEdit="1"/>
          </p:cNvSpPr>
          <p:nvPr/>
        </p:nvSpPr>
        <p:spPr bwMode="auto">
          <a:xfrm>
            <a:off x="10363200" y="29718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7</a:t>
            </a:r>
          </a:p>
        </p:txBody>
      </p:sp>
      <p:sp>
        <p:nvSpPr>
          <p:cNvPr id="47" name="WordArt 41">
            <a:extLst>
              <a:ext uri="{FF2B5EF4-FFF2-40B4-BE49-F238E27FC236}">
                <a16:creationId xmlns:a16="http://schemas.microsoft.com/office/drawing/2014/main" id="{B43E30D8-A513-44DE-99E3-28ACA6D636B5}"/>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8</a:t>
            </a:r>
          </a:p>
        </p:txBody>
      </p:sp>
      <p:sp>
        <p:nvSpPr>
          <p:cNvPr id="48" name="WordArt 42">
            <a:extLst>
              <a:ext uri="{FF2B5EF4-FFF2-40B4-BE49-F238E27FC236}">
                <a16:creationId xmlns:a16="http://schemas.microsoft.com/office/drawing/2014/main" id="{406D4C22-45A9-4E46-8468-BEA3D9E4D217}"/>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9</a:t>
            </a:r>
          </a:p>
        </p:txBody>
      </p:sp>
      <p:sp>
        <p:nvSpPr>
          <p:cNvPr id="49" name="WordArt 43">
            <a:extLst>
              <a:ext uri="{FF2B5EF4-FFF2-40B4-BE49-F238E27FC236}">
                <a16:creationId xmlns:a16="http://schemas.microsoft.com/office/drawing/2014/main" id="{BEA202D2-A37D-4319-8F33-DA5F9B5D0753}"/>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10</a:t>
            </a:r>
          </a:p>
        </p:txBody>
      </p:sp>
      <p:grpSp>
        <p:nvGrpSpPr>
          <p:cNvPr id="50" name="Group 49">
            <a:extLst>
              <a:ext uri="{FF2B5EF4-FFF2-40B4-BE49-F238E27FC236}">
                <a16:creationId xmlns:a16="http://schemas.microsoft.com/office/drawing/2014/main" id="{9D4158C6-25B8-4BA0-8003-97BE6F05995E}"/>
              </a:ext>
            </a:extLst>
          </p:cNvPr>
          <p:cNvGrpSpPr>
            <a:grpSpLocks/>
          </p:cNvGrpSpPr>
          <p:nvPr/>
        </p:nvGrpSpPr>
        <p:grpSpPr bwMode="auto">
          <a:xfrm>
            <a:off x="9652000" y="4343400"/>
            <a:ext cx="2336800" cy="1178984"/>
            <a:chOff x="4320" y="2928"/>
            <a:chExt cx="1104" cy="1104"/>
          </a:xfrm>
        </p:grpSpPr>
        <p:sp>
          <p:nvSpPr>
            <p:cNvPr id="15399" name="AutoShape 50">
              <a:extLst>
                <a:ext uri="{FF2B5EF4-FFF2-40B4-BE49-F238E27FC236}">
                  <a16:creationId xmlns:a16="http://schemas.microsoft.com/office/drawing/2014/main" id="{FF77D610-3AC8-4FC3-B42B-C5FBD352DEA3}"/>
                </a:ext>
              </a:extLst>
            </p:cNvPr>
            <p:cNvSpPr>
              <a:spLocks noChangeArrowheads="1"/>
            </p:cNvSpPr>
            <p:nvPr/>
          </p:nvSpPr>
          <p:spPr bwMode="auto">
            <a:xfrm>
              <a:off x="4320" y="2928"/>
              <a:ext cx="1104" cy="1104"/>
            </a:xfrm>
            <a:prstGeom prst="star32">
              <a:avLst>
                <a:gd name="adj" fmla="val 37500"/>
              </a:avLst>
            </a:prstGeom>
            <a:gradFill rotWithShape="1">
              <a:gsLst>
                <a:gs pos="0">
                  <a:srgbClr val="EC9EC5"/>
                </a:gs>
                <a:gs pos="100000">
                  <a:srgbClr val="CC0066"/>
                </a:gs>
              </a:gsLst>
              <a:path path="shape">
                <a:fillToRect l="50000" t="50000" r="50000" b="50000"/>
              </a:path>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8000" b="1" i="0" u="none" strike="noStrike" kern="1200" cap="none" spc="0" normalizeH="0" baseline="0" noProof="0">
                <a:ln>
                  <a:noFill/>
                </a:ln>
                <a:solidFill>
                  <a:srgbClr val="FF0066"/>
                </a:solidFill>
                <a:effectLst/>
                <a:uLnTx/>
                <a:uFillTx/>
                <a:latin typeface=".VnHelvetInsH" pitchFamily="34" charset="0"/>
                <a:ea typeface="+mn-ea"/>
                <a:cs typeface="Arial" panose="020B0604020202020204" pitchFamily="34" charset="0"/>
              </a:endParaRPr>
            </a:p>
          </p:txBody>
        </p:sp>
        <p:sp>
          <p:nvSpPr>
            <p:cNvPr id="15400" name="WordArt 51">
              <a:extLst>
                <a:ext uri="{FF2B5EF4-FFF2-40B4-BE49-F238E27FC236}">
                  <a16:creationId xmlns:a16="http://schemas.microsoft.com/office/drawing/2014/main" id="{F2B02C4D-D11E-4666-BFF0-667E227A8891}"/>
                </a:ext>
              </a:extLst>
            </p:cNvPr>
            <p:cNvSpPr>
              <a:spLocks noChangeArrowheads="1" noChangeShapeType="1" noTextEdit="1"/>
            </p:cNvSpPr>
            <p:nvPr/>
          </p:nvSpPr>
          <p:spPr bwMode="auto">
            <a:xfrm>
              <a:off x="4581" y="3142"/>
              <a:ext cx="672" cy="576"/>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err="1">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Hết</a:t>
              </a:r>
              <a:r>
                <a:rPr kumimoji="0" lang="en-US" sz="4800" b="0" i="0" u="none" strike="noStrike" kern="10" cap="none" spc="0" normalizeH="0" baseline="0" noProof="0" dirty="0">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4800" b="0" i="0" u="none" strike="noStrike" kern="10" cap="none" spc="0" normalizeH="0" baseline="0" noProof="0" dirty="0" err="1">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giờ</a:t>
              </a:r>
              <a:endParaRPr kumimoji="0" lang="en-US" sz="4800" b="0" i="0" u="none" strike="noStrike" kern="10" cap="none" spc="0" normalizeH="0" baseline="0" noProof="0" dirty="0">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endParaRPr>
            </a:p>
          </p:txBody>
        </p:sp>
      </p:grpSp>
      <p:sp>
        <p:nvSpPr>
          <p:cNvPr id="51" name="TextBox 50">
            <a:extLst>
              <a:ext uri="{FF2B5EF4-FFF2-40B4-BE49-F238E27FC236}">
                <a16:creationId xmlns:a16="http://schemas.microsoft.com/office/drawing/2014/main" id="{0FE36DB7-B953-4400-BD90-054D9BFEFE1D}"/>
              </a:ext>
            </a:extLst>
          </p:cNvPr>
          <p:cNvSpPr txBox="1"/>
          <p:nvPr/>
        </p:nvSpPr>
        <p:spPr>
          <a:xfrm>
            <a:off x="2117558" y="1104461"/>
            <a:ext cx="9716240" cy="1451359"/>
          </a:xfrm>
          <a:prstGeom prst="rect">
            <a:avLst/>
          </a:prstGeom>
          <a:noFill/>
        </p:spPr>
        <p:txBody>
          <a:bodyPr wrap="square">
            <a:spAutoFit/>
          </a:bodyPr>
          <a:lstStyle/>
          <a:p>
            <a:pPr marL="0" marR="0" lvl="0" indent="0" algn="ctr" defTabSz="914400" rtl="0" eaLnBrk="1" fontAlgn="base" latinLnBrk="0" hangingPunct="1">
              <a:lnSpc>
                <a:spcPct val="115000"/>
              </a:lnSpc>
              <a:spcBef>
                <a:spcPct val="0"/>
              </a:spcBef>
              <a:spcAft>
                <a:spcPct val="0"/>
              </a:spcAft>
              <a:buClrTx/>
              <a:buSzTx/>
              <a:buFontTx/>
              <a:buNone/>
              <a:tabLst/>
              <a:defRPr/>
            </a:pP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Câu</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thơ</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cho</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thấy</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bạn</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nhỏ</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mong</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mẹ</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p>
          <a:p>
            <a:pPr marL="0" marR="0" lvl="0" indent="0" algn="ctr" defTabSz="914400" rtl="0" eaLnBrk="1" fontAlgn="base" latinLnBrk="0" hangingPunct="1">
              <a:lnSpc>
                <a:spcPct val="115000"/>
              </a:lnSpc>
              <a:spcBef>
                <a:spcPct val="0"/>
              </a:spcBef>
              <a:spcAft>
                <a:spcPct val="0"/>
              </a:spcAft>
              <a:buClrTx/>
              <a:buSzTx/>
              <a:buFontTx/>
              <a:buNone/>
              <a:tabLst/>
              <a:defRPr/>
            </a:pP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sớm</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khỏe</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là</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p>
        </p:txBody>
      </p:sp>
      <p:sp>
        <p:nvSpPr>
          <p:cNvPr id="52" name="AutoShape 51">
            <a:extLst>
              <a:ext uri="{FF2B5EF4-FFF2-40B4-BE49-F238E27FC236}">
                <a16:creationId xmlns:a16="http://schemas.microsoft.com/office/drawing/2014/main" id="{726B1C0E-7BC6-4D49-BCDA-A55E6AA9BD21}"/>
              </a:ext>
            </a:extLst>
          </p:cNvPr>
          <p:cNvSpPr>
            <a:spLocks noChangeArrowheads="1"/>
          </p:cNvSpPr>
          <p:nvPr/>
        </p:nvSpPr>
        <p:spPr bwMode="auto">
          <a:xfrm>
            <a:off x="2602276" y="2634480"/>
            <a:ext cx="7266517" cy="749300"/>
          </a:xfrm>
          <a:prstGeom prst="roundRect">
            <a:avLst>
              <a:gd name="adj" fmla="val 16667"/>
            </a:avLst>
          </a:prstGeom>
          <a:solidFill>
            <a:srgbClr val="FFFF00"/>
          </a:solidFill>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Con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mong</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khỏe</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dần</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dần</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Tree>
    <p:custDataLst>
      <p:tags r:id="rId1"/>
    </p:custDataLst>
    <p:extLst>
      <p:ext uri="{BB962C8B-B14F-4D97-AF65-F5344CB8AC3E}">
        <p14:creationId xmlns:p14="http://schemas.microsoft.com/office/powerpoint/2010/main" val="37049948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arn(inVertical)">
                                      <p:cBhvr>
                                        <p:cTn id="7" dur="500"/>
                                        <p:tgtEl>
                                          <p:spTgt spid="51"/>
                                        </p:tgtEl>
                                      </p:cBhvr>
                                    </p:animEffect>
                                  </p:childTnLst>
                                </p:cTn>
                              </p:par>
                              <p:par>
                                <p:cTn id="8" presetID="2" presetClass="entr" presetSubtype="8" fill="hold" nodeType="withEffect">
                                  <p:stCondLst>
                                    <p:cond delay="500"/>
                                  </p:stCondLst>
                                  <p:childTnLst>
                                    <p:set>
                                      <p:cBhvr>
                                        <p:cTn id="9" dur="1" fill="hold">
                                          <p:stCondLst>
                                            <p:cond delay="0"/>
                                          </p:stCondLst>
                                        </p:cTn>
                                        <p:tgtEl>
                                          <p:spTgt spid="37"/>
                                        </p:tgtEl>
                                        <p:attrNameLst>
                                          <p:attrName>style.visibility</p:attrName>
                                        </p:attrNameLst>
                                      </p:cBhvr>
                                      <p:to>
                                        <p:strVal val="visible"/>
                                      </p:to>
                                    </p:set>
                                    <p:anim calcmode="lin" valueType="num">
                                      <p:cBhvr additive="base">
                                        <p:cTn id="10" dur="1000" fill="hold"/>
                                        <p:tgtEl>
                                          <p:spTgt spid="37"/>
                                        </p:tgtEl>
                                        <p:attrNameLst>
                                          <p:attrName>ppt_x</p:attrName>
                                        </p:attrNameLst>
                                      </p:cBhvr>
                                      <p:tavLst>
                                        <p:tav tm="0">
                                          <p:val>
                                            <p:strVal val="0-#ppt_w/2"/>
                                          </p:val>
                                        </p:tav>
                                        <p:tav tm="100000">
                                          <p:val>
                                            <p:strVal val="#ppt_x"/>
                                          </p:val>
                                        </p:tav>
                                      </p:tavLst>
                                    </p:anim>
                                    <p:anim calcmode="lin" valueType="num">
                                      <p:cBhvr additive="base">
                                        <p:cTn id="11" dur="1000" fill="hold"/>
                                        <p:tgtEl>
                                          <p:spTgt spid="3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3" name="Jet Fighter 2-DVDH.wav"/>
                                        </p:tgtEl>
                                      </p:cMediaNode>
                                    </p:audio>
                                  </p:sub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dissolve">
                                      <p:cBhvr>
                                        <p:cTn id="16" dur="500"/>
                                        <p:tgtEl>
                                          <p:spTgt spid="49"/>
                                        </p:tgtEl>
                                      </p:cBhvr>
                                    </p:animEffect>
                                  </p:childTnLst>
                                  <p:subTnLst>
                                    <p:audio>
                                      <p:cMediaNode>
                                        <p:cTn display="0" masterRel="sameClick">
                                          <p:stCondLst>
                                            <p:cond evt="begin" delay="0">
                                              <p:tn val="14"/>
                                            </p:cond>
                                          </p:stCondLst>
                                          <p:endCondLst>
                                            <p:cond evt="onStopAudio" delay="0">
                                              <p:tgtEl>
                                                <p:sldTgt/>
                                              </p:tgtEl>
                                            </p:cond>
                                          </p:endCondLst>
                                        </p:cTn>
                                        <p:tgtEl>
                                          <p:sndTgt r:embed="rId4" name="camera.wav"/>
                                        </p:tgtEl>
                                      </p:cMediaNode>
                                    </p:audio>
                                  </p:subTnLst>
                                </p:cTn>
                              </p:par>
                            </p:childTnLst>
                          </p:cTn>
                        </p:par>
                        <p:par>
                          <p:cTn id="17" fill="hold" nodeType="afterGroup">
                            <p:stCondLst>
                              <p:cond delay="500"/>
                            </p:stCondLst>
                            <p:childTnLst>
                              <p:par>
                                <p:cTn id="18" presetID="53" presetClass="exit" presetSubtype="0" fill="hold" nodeType="afterEffect">
                                  <p:stCondLst>
                                    <p:cond delay="0"/>
                                  </p:stCondLst>
                                  <p:childTnLst>
                                    <p:anim calcmode="lin" valueType="num">
                                      <p:cBhvr>
                                        <p:cTn id="19" dur="500"/>
                                        <p:tgtEl>
                                          <p:spTgt spid="49"/>
                                        </p:tgtEl>
                                        <p:attrNameLst>
                                          <p:attrName>ppt_w</p:attrName>
                                        </p:attrNameLst>
                                      </p:cBhvr>
                                      <p:tavLst>
                                        <p:tav tm="0">
                                          <p:val>
                                            <p:strVal val="ppt_w"/>
                                          </p:val>
                                        </p:tav>
                                        <p:tav tm="100000">
                                          <p:val>
                                            <p:fltVal val="0"/>
                                          </p:val>
                                        </p:tav>
                                      </p:tavLst>
                                    </p:anim>
                                    <p:anim calcmode="lin" valueType="num">
                                      <p:cBhvr>
                                        <p:cTn id="20" dur="500"/>
                                        <p:tgtEl>
                                          <p:spTgt spid="49"/>
                                        </p:tgtEl>
                                        <p:attrNameLst>
                                          <p:attrName>ppt_h</p:attrName>
                                        </p:attrNameLst>
                                      </p:cBhvr>
                                      <p:tavLst>
                                        <p:tav tm="0">
                                          <p:val>
                                            <p:strVal val="ppt_h"/>
                                          </p:val>
                                        </p:tav>
                                        <p:tav tm="100000">
                                          <p:val>
                                            <p:fltVal val="0"/>
                                          </p:val>
                                        </p:tav>
                                      </p:tavLst>
                                    </p:anim>
                                    <p:animEffect transition="out" filter="fade">
                                      <p:cBhvr>
                                        <p:cTn id="21" dur="500"/>
                                        <p:tgtEl>
                                          <p:spTgt spid="49"/>
                                        </p:tgtEl>
                                      </p:cBhvr>
                                    </p:animEffect>
                                    <p:set>
                                      <p:cBhvr>
                                        <p:cTn id="22" dur="1" fill="hold">
                                          <p:stCondLst>
                                            <p:cond delay="499"/>
                                          </p:stCondLst>
                                        </p:cTn>
                                        <p:tgtEl>
                                          <p:spTgt spid="49"/>
                                        </p:tgtEl>
                                        <p:attrNameLst>
                                          <p:attrName>style.visibility</p:attrName>
                                        </p:attrNameLst>
                                      </p:cBhvr>
                                      <p:to>
                                        <p:strVal val="hidden"/>
                                      </p:to>
                                    </p:set>
                                  </p:childTnLst>
                                </p:cTn>
                              </p:par>
                            </p:childTnLst>
                          </p:cTn>
                        </p:par>
                        <p:par>
                          <p:cTn id="23" fill="hold" nodeType="afterGroup">
                            <p:stCondLst>
                              <p:cond delay="1000"/>
                            </p:stCondLst>
                            <p:childTnLst>
                              <p:par>
                                <p:cTn id="24" presetID="9" presetClass="entr" presetSubtype="0" fill="hold" nodeType="afterEffect">
                                  <p:stCondLst>
                                    <p:cond delay="0"/>
                                  </p:stCondLst>
                                  <p:childTnLst>
                                    <p:set>
                                      <p:cBhvr>
                                        <p:cTn id="25" dur="1" fill="hold">
                                          <p:stCondLst>
                                            <p:cond delay="0"/>
                                          </p:stCondLst>
                                        </p:cTn>
                                        <p:tgtEl>
                                          <p:spTgt spid="48"/>
                                        </p:tgtEl>
                                        <p:attrNameLst>
                                          <p:attrName>style.visibility</p:attrName>
                                        </p:attrNameLst>
                                      </p:cBhvr>
                                      <p:to>
                                        <p:strVal val="visible"/>
                                      </p:to>
                                    </p:set>
                                    <p:animEffect transition="in" filter="dissolve">
                                      <p:cBhvr>
                                        <p:cTn id="26" dur="500"/>
                                        <p:tgtEl>
                                          <p:spTgt spid="48"/>
                                        </p:tgtEl>
                                      </p:cBhvr>
                                    </p:animEffect>
                                  </p:childTnLst>
                                  <p:subTnLst>
                                    <p:audio>
                                      <p:cMediaNode>
                                        <p:cTn display="0" masterRel="sameClick">
                                          <p:stCondLst>
                                            <p:cond evt="begin" delay="0">
                                              <p:tn val="24"/>
                                            </p:cond>
                                          </p:stCondLst>
                                          <p:endCondLst>
                                            <p:cond evt="onStopAudio" delay="0">
                                              <p:tgtEl>
                                                <p:sldTgt/>
                                              </p:tgtEl>
                                            </p:cond>
                                          </p:endCondLst>
                                        </p:cTn>
                                        <p:tgtEl>
                                          <p:sndTgt r:embed="rId4" name="camera.wav"/>
                                        </p:tgtEl>
                                      </p:cMediaNode>
                                    </p:audio>
                                  </p:subTnLst>
                                </p:cTn>
                              </p:par>
                            </p:childTnLst>
                          </p:cTn>
                        </p:par>
                        <p:par>
                          <p:cTn id="27" fill="hold" nodeType="afterGroup">
                            <p:stCondLst>
                              <p:cond delay="1500"/>
                            </p:stCondLst>
                            <p:childTnLst>
                              <p:par>
                                <p:cTn id="28" presetID="53" presetClass="exit" presetSubtype="0" fill="hold" nodeType="afterEffect">
                                  <p:stCondLst>
                                    <p:cond delay="0"/>
                                  </p:stCondLst>
                                  <p:childTnLst>
                                    <p:anim calcmode="lin" valueType="num">
                                      <p:cBhvr>
                                        <p:cTn id="29" dur="500"/>
                                        <p:tgtEl>
                                          <p:spTgt spid="48"/>
                                        </p:tgtEl>
                                        <p:attrNameLst>
                                          <p:attrName>ppt_w</p:attrName>
                                        </p:attrNameLst>
                                      </p:cBhvr>
                                      <p:tavLst>
                                        <p:tav tm="0">
                                          <p:val>
                                            <p:strVal val="ppt_w"/>
                                          </p:val>
                                        </p:tav>
                                        <p:tav tm="100000">
                                          <p:val>
                                            <p:fltVal val="0"/>
                                          </p:val>
                                        </p:tav>
                                      </p:tavLst>
                                    </p:anim>
                                    <p:anim calcmode="lin" valueType="num">
                                      <p:cBhvr>
                                        <p:cTn id="30" dur="500"/>
                                        <p:tgtEl>
                                          <p:spTgt spid="48"/>
                                        </p:tgtEl>
                                        <p:attrNameLst>
                                          <p:attrName>ppt_h</p:attrName>
                                        </p:attrNameLst>
                                      </p:cBhvr>
                                      <p:tavLst>
                                        <p:tav tm="0">
                                          <p:val>
                                            <p:strVal val="ppt_h"/>
                                          </p:val>
                                        </p:tav>
                                        <p:tav tm="100000">
                                          <p:val>
                                            <p:fltVal val="0"/>
                                          </p:val>
                                        </p:tav>
                                      </p:tavLst>
                                    </p:anim>
                                    <p:animEffect transition="out" filter="fade">
                                      <p:cBhvr>
                                        <p:cTn id="31" dur="500"/>
                                        <p:tgtEl>
                                          <p:spTgt spid="48"/>
                                        </p:tgtEl>
                                      </p:cBhvr>
                                    </p:animEffect>
                                    <p:set>
                                      <p:cBhvr>
                                        <p:cTn id="32" dur="1" fill="hold">
                                          <p:stCondLst>
                                            <p:cond delay="499"/>
                                          </p:stCondLst>
                                        </p:cTn>
                                        <p:tgtEl>
                                          <p:spTgt spid="48"/>
                                        </p:tgtEl>
                                        <p:attrNameLst>
                                          <p:attrName>style.visibility</p:attrName>
                                        </p:attrNameLst>
                                      </p:cBhvr>
                                      <p:to>
                                        <p:strVal val="hidden"/>
                                      </p:to>
                                    </p:set>
                                  </p:childTnLst>
                                </p:cTn>
                              </p:par>
                            </p:childTnLst>
                          </p:cTn>
                        </p:par>
                        <p:par>
                          <p:cTn id="33" fill="hold" nodeType="afterGroup">
                            <p:stCondLst>
                              <p:cond delay="2000"/>
                            </p:stCondLst>
                            <p:childTnLst>
                              <p:par>
                                <p:cTn id="34" presetID="9" presetClass="entr" presetSubtype="0" fill="hold" nodeType="afterEffect">
                                  <p:stCondLst>
                                    <p:cond delay="0"/>
                                  </p:stCondLst>
                                  <p:childTnLst>
                                    <p:set>
                                      <p:cBhvr>
                                        <p:cTn id="35" dur="1" fill="hold">
                                          <p:stCondLst>
                                            <p:cond delay="0"/>
                                          </p:stCondLst>
                                        </p:cTn>
                                        <p:tgtEl>
                                          <p:spTgt spid="47"/>
                                        </p:tgtEl>
                                        <p:attrNameLst>
                                          <p:attrName>style.visibility</p:attrName>
                                        </p:attrNameLst>
                                      </p:cBhvr>
                                      <p:to>
                                        <p:strVal val="visible"/>
                                      </p:to>
                                    </p:set>
                                    <p:animEffect transition="in" filter="dissolve">
                                      <p:cBhvr>
                                        <p:cTn id="36" dur="500"/>
                                        <p:tgtEl>
                                          <p:spTgt spid="47"/>
                                        </p:tgtEl>
                                      </p:cBhvr>
                                    </p:animEffect>
                                  </p:childTnLst>
                                  <p:subTnLst>
                                    <p:audio>
                                      <p:cMediaNode>
                                        <p:cTn display="0" masterRel="sameClick">
                                          <p:stCondLst>
                                            <p:cond evt="begin" delay="0">
                                              <p:tn val="34"/>
                                            </p:cond>
                                          </p:stCondLst>
                                          <p:endCondLst>
                                            <p:cond evt="onStopAudio" delay="0">
                                              <p:tgtEl>
                                                <p:sldTgt/>
                                              </p:tgtEl>
                                            </p:cond>
                                          </p:endCondLst>
                                        </p:cTn>
                                        <p:tgtEl>
                                          <p:sndTgt r:embed="rId4" name="camera.wav"/>
                                        </p:tgtEl>
                                      </p:cMediaNode>
                                    </p:audio>
                                  </p:subTnLst>
                                </p:cTn>
                              </p:par>
                            </p:childTnLst>
                          </p:cTn>
                        </p:par>
                        <p:par>
                          <p:cTn id="37" fill="hold" nodeType="afterGroup">
                            <p:stCondLst>
                              <p:cond delay="2500"/>
                            </p:stCondLst>
                            <p:childTnLst>
                              <p:par>
                                <p:cTn id="38" presetID="53" presetClass="exit" presetSubtype="0" fill="hold" nodeType="afterEffect">
                                  <p:stCondLst>
                                    <p:cond delay="0"/>
                                  </p:stCondLst>
                                  <p:childTnLst>
                                    <p:anim calcmode="lin" valueType="num">
                                      <p:cBhvr>
                                        <p:cTn id="39" dur="500"/>
                                        <p:tgtEl>
                                          <p:spTgt spid="47"/>
                                        </p:tgtEl>
                                        <p:attrNameLst>
                                          <p:attrName>ppt_w</p:attrName>
                                        </p:attrNameLst>
                                      </p:cBhvr>
                                      <p:tavLst>
                                        <p:tav tm="0">
                                          <p:val>
                                            <p:strVal val="ppt_w"/>
                                          </p:val>
                                        </p:tav>
                                        <p:tav tm="100000">
                                          <p:val>
                                            <p:fltVal val="0"/>
                                          </p:val>
                                        </p:tav>
                                      </p:tavLst>
                                    </p:anim>
                                    <p:anim calcmode="lin" valueType="num">
                                      <p:cBhvr>
                                        <p:cTn id="40" dur="500"/>
                                        <p:tgtEl>
                                          <p:spTgt spid="47"/>
                                        </p:tgtEl>
                                        <p:attrNameLst>
                                          <p:attrName>ppt_h</p:attrName>
                                        </p:attrNameLst>
                                      </p:cBhvr>
                                      <p:tavLst>
                                        <p:tav tm="0">
                                          <p:val>
                                            <p:strVal val="ppt_h"/>
                                          </p:val>
                                        </p:tav>
                                        <p:tav tm="100000">
                                          <p:val>
                                            <p:fltVal val="0"/>
                                          </p:val>
                                        </p:tav>
                                      </p:tavLst>
                                    </p:anim>
                                    <p:animEffect transition="out" filter="fade">
                                      <p:cBhvr>
                                        <p:cTn id="41" dur="500"/>
                                        <p:tgtEl>
                                          <p:spTgt spid="47"/>
                                        </p:tgtEl>
                                      </p:cBhvr>
                                    </p:animEffect>
                                    <p:set>
                                      <p:cBhvr>
                                        <p:cTn id="42" dur="1" fill="hold">
                                          <p:stCondLst>
                                            <p:cond delay="499"/>
                                          </p:stCondLst>
                                        </p:cTn>
                                        <p:tgtEl>
                                          <p:spTgt spid="47"/>
                                        </p:tgtEl>
                                        <p:attrNameLst>
                                          <p:attrName>style.visibility</p:attrName>
                                        </p:attrNameLst>
                                      </p:cBhvr>
                                      <p:to>
                                        <p:strVal val="hidden"/>
                                      </p:to>
                                    </p:set>
                                  </p:childTnLst>
                                </p:cTn>
                              </p:par>
                            </p:childTnLst>
                          </p:cTn>
                        </p:par>
                        <p:par>
                          <p:cTn id="43" fill="hold" nodeType="afterGroup">
                            <p:stCondLst>
                              <p:cond delay="3000"/>
                            </p:stCondLst>
                            <p:childTnLst>
                              <p:par>
                                <p:cTn id="44" presetID="9" presetClass="entr" presetSubtype="0" fill="hold" nodeType="after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dissolve">
                                      <p:cBhvr>
                                        <p:cTn id="46" dur="500"/>
                                        <p:tgtEl>
                                          <p:spTgt spid="46"/>
                                        </p:tgtEl>
                                      </p:cBhvr>
                                    </p:animEffect>
                                  </p:childTnLst>
                                  <p:subTnLst>
                                    <p:audio>
                                      <p:cMediaNode>
                                        <p:cTn display="0" masterRel="sameClick">
                                          <p:stCondLst>
                                            <p:cond evt="begin" delay="0">
                                              <p:tn val="44"/>
                                            </p:cond>
                                          </p:stCondLst>
                                          <p:endCondLst>
                                            <p:cond evt="onStopAudio" delay="0">
                                              <p:tgtEl>
                                                <p:sldTgt/>
                                              </p:tgtEl>
                                            </p:cond>
                                          </p:endCondLst>
                                        </p:cTn>
                                        <p:tgtEl>
                                          <p:sndTgt r:embed="rId4" name="camera.wav"/>
                                        </p:tgtEl>
                                      </p:cMediaNode>
                                    </p:audio>
                                  </p:subTnLst>
                                </p:cTn>
                              </p:par>
                            </p:childTnLst>
                          </p:cTn>
                        </p:par>
                        <p:par>
                          <p:cTn id="47" fill="hold" nodeType="afterGroup">
                            <p:stCondLst>
                              <p:cond delay="3500"/>
                            </p:stCondLst>
                            <p:childTnLst>
                              <p:par>
                                <p:cTn id="48" presetID="53" presetClass="exit" presetSubtype="0" fill="hold" nodeType="afterEffect">
                                  <p:stCondLst>
                                    <p:cond delay="0"/>
                                  </p:stCondLst>
                                  <p:childTnLst>
                                    <p:anim calcmode="lin" valueType="num">
                                      <p:cBhvr>
                                        <p:cTn id="49" dur="500"/>
                                        <p:tgtEl>
                                          <p:spTgt spid="46"/>
                                        </p:tgtEl>
                                        <p:attrNameLst>
                                          <p:attrName>ppt_w</p:attrName>
                                        </p:attrNameLst>
                                      </p:cBhvr>
                                      <p:tavLst>
                                        <p:tav tm="0">
                                          <p:val>
                                            <p:strVal val="ppt_w"/>
                                          </p:val>
                                        </p:tav>
                                        <p:tav tm="100000">
                                          <p:val>
                                            <p:fltVal val="0"/>
                                          </p:val>
                                        </p:tav>
                                      </p:tavLst>
                                    </p:anim>
                                    <p:anim calcmode="lin" valueType="num">
                                      <p:cBhvr>
                                        <p:cTn id="50" dur="500"/>
                                        <p:tgtEl>
                                          <p:spTgt spid="46"/>
                                        </p:tgtEl>
                                        <p:attrNameLst>
                                          <p:attrName>ppt_h</p:attrName>
                                        </p:attrNameLst>
                                      </p:cBhvr>
                                      <p:tavLst>
                                        <p:tav tm="0">
                                          <p:val>
                                            <p:strVal val="ppt_h"/>
                                          </p:val>
                                        </p:tav>
                                        <p:tav tm="100000">
                                          <p:val>
                                            <p:fltVal val="0"/>
                                          </p:val>
                                        </p:tav>
                                      </p:tavLst>
                                    </p:anim>
                                    <p:animEffect transition="out" filter="fade">
                                      <p:cBhvr>
                                        <p:cTn id="51" dur="500"/>
                                        <p:tgtEl>
                                          <p:spTgt spid="46"/>
                                        </p:tgtEl>
                                      </p:cBhvr>
                                    </p:animEffect>
                                    <p:set>
                                      <p:cBhvr>
                                        <p:cTn id="52" dur="1" fill="hold">
                                          <p:stCondLst>
                                            <p:cond delay="499"/>
                                          </p:stCondLst>
                                        </p:cTn>
                                        <p:tgtEl>
                                          <p:spTgt spid="46"/>
                                        </p:tgtEl>
                                        <p:attrNameLst>
                                          <p:attrName>style.visibility</p:attrName>
                                        </p:attrNameLst>
                                      </p:cBhvr>
                                      <p:to>
                                        <p:strVal val="hidden"/>
                                      </p:to>
                                    </p:set>
                                  </p:childTnLst>
                                </p:cTn>
                              </p:par>
                            </p:childTnLst>
                          </p:cTn>
                        </p:par>
                        <p:par>
                          <p:cTn id="53" fill="hold" nodeType="afterGroup">
                            <p:stCondLst>
                              <p:cond delay="4000"/>
                            </p:stCondLst>
                            <p:childTnLst>
                              <p:par>
                                <p:cTn id="54" presetID="9" presetClass="entr" presetSubtype="0" fill="hold" nodeType="after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dissolve">
                                      <p:cBhvr>
                                        <p:cTn id="56" dur="500"/>
                                        <p:tgtEl>
                                          <p:spTgt spid="45"/>
                                        </p:tgtEl>
                                      </p:cBhvr>
                                    </p:animEffect>
                                  </p:childTnLst>
                                  <p:subTnLst>
                                    <p:audio>
                                      <p:cMediaNode>
                                        <p:cTn display="0" masterRel="sameClick">
                                          <p:stCondLst>
                                            <p:cond evt="begin" delay="0">
                                              <p:tn val="54"/>
                                            </p:cond>
                                          </p:stCondLst>
                                          <p:endCondLst>
                                            <p:cond evt="onStopAudio" delay="0">
                                              <p:tgtEl>
                                                <p:sldTgt/>
                                              </p:tgtEl>
                                            </p:cond>
                                          </p:endCondLst>
                                        </p:cTn>
                                        <p:tgtEl>
                                          <p:sndTgt r:embed="rId4" name="camera.wav"/>
                                        </p:tgtEl>
                                      </p:cMediaNode>
                                    </p:audio>
                                  </p:subTnLst>
                                </p:cTn>
                              </p:par>
                            </p:childTnLst>
                          </p:cTn>
                        </p:par>
                        <p:par>
                          <p:cTn id="57" fill="hold" nodeType="afterGroup">
                            <p:stCondLst>
                              <p:cond delay="4500"/>
                            </p:stCondLst>
                            <p:childTnLst>
                              <p:par>
                                <p:cTn id="58" presetID="53" presetClass="exit" presetSubtype="0" fill="hold" nodeType="afterEffect">
                                  <p:stCondLst>
                                    <p:cond delay="0"/>
                                  </p:stCondLst>
                                  <p:childTnLst>
                                    <p:anim calcmode="lin" valueType="num">
                                      <p:cBhvr>
                                        <p:cTn id="59" dur="500"/>
                                        <p:tgtEl>
                                          <p:spTgt spid="45"/>
                                        </p:tgtEl>
                                        <p:attrNameLst>
                                          <p:attrName>ppt_w</p:attrName>
                                        </p:attrNameLst>
                                      </p:cBhvr>
                                      <p:tavLst>
                                        <p:tav tm="0">
                                          <p:val>
                                            <p:strVal val="ppt_w"/>
                                          </p:val>
                                        </p:tav>
                                        <p:tav tm="100000">
                                          <p:val>
                                            <p:fltVal val="0"/>
                                          </p:val>
                                        </p:tav>
                                      </p:tavLst>
                                    </p:anim>
                                    <p:anim calcmode="lin" valueType="num">
                                      <p:cBhvr>
                                        <p:cTn id="60" dur="500"/>
                                        <p:tgtEl>
                                          <p:spTgt spid="45"/>
                                        </p:tgtEl>
                                        <p:attrNameLst>
                                          <p:attrName>ppt_h</p:attrName>
                                        </p:attrNameLst>
                                      </p:cBhvr>
                                      <p:tavLst>
                                        <p:tav tm="0">
                                          <p:val>
                                            <p:strVal val="ppt_h"/>
                                          </p:val>
                                        </p:tav>
                                        <p:tav tm="100000">
                                          <p:val>
                                            <p:fltVal val="0"/>
                                          </p:val>
                                        </p:tav>
                                      </p:tavLst>
                                    </p:anim>
                                    <p:animEffect transition="out" filter="fade">
                                      <p:cBhvr>
                                        <p:cTn id="61" dur="500"/>
                                        <p:tgtEl>
                                          <p:spTgt spid="45"/>
                                        </p:tgtEl>
                                      </p:cBhvr>
                                    </p:animEffect>
                                    <p:set>
                                      <p:cBhvr>
                                        <p:cTn id="62" dur="1" fill="hold">
                                          <p:stCondLst>
                                            <p:cond delay="499"/>
                                          </p:stCondLst>
                                        </p:cTn>
                                        <p:tgtEl>
                                          <p:spTgt spid="45"/>
                                        </p:tgtEl>
                                        <p:attrNameLst>
                                          <p:attrName>style.visibility</p:attrName>
                                        </p:attrNameLst>
                                      </p:cBhvr>
                                      <p:to>
                                        <p:strVal val="hidden"/>
                                      </p:to>
                                    </p:set>
                                  </p:childTnLst>
                                </p:cTn>
                              </p:par>
                            </p:childTnLst>
                          </p:cTn>
                        </p:par>
                        <p:par>
                          <p:cTn id="63" fill="hold" nodeType="afterGroup">
                            <p:stCondLst>
                              <p:cond delay="5000"/>
                            </p:stCondLst>
                            <p:childTnLst>
                              <p:par>
                                <p:cTn id="64" presetID="9" presetClass="entr" presetSubtype="0" fill="hold" nodeType="afterEffect">
                                  <p:stCondLst>
                                    <p:cond delay="0"/>
                                  </p:stCondLst>
                                  <p:childTnLst>
                                    <p:set>
                                      <p:cBhvr>
                                        <p:cTn id="65" dur="1" fill="hold">
                                          <p:stCondLst>
                                            <p:cond delay="0"/>
                                          </p:stCondLst>
                                        </p:cTn>
                                        <p:tgtEl>
                                          <p:spTgt spid="44"/>
                                        </p:tgtEl>
                                        <p:attrNameLst>
                                          <p:attrName>style.visibility</p:attrName>
                                        </p:attrNameLst>
                                      </p:cBhvr>
                                      <p:to>
                                        <p:strVal val="visible"/>
                                      </p:to>
                                    </p:set>
                                    <p:animEffect transition="in" filter="dissolve">
                                      <p:cBhvr>
                                        <p:cTn id="66" dur="500"/>
                                        <p:tgtEl>
                                          <p:spTgt spid="44"/>
                                        </p:tgtEl>
                                      </p:cBhvr>
                                    </p:animEffect>
                                  </p:childTnLst>
                                  <p:subTnLst>
                                    <p:audio>
                                      <p:cMediaNode>
                                        <p:cTn display="0" masterRel="sameClick">
                                          <p:stCondLst>
                                            <p:cond evt="begin" delay="0">
                                              <p:tn val="64"/>
                                            </p:cond>
                                          </p:stCondLst>
                                          <p:endCondLst>
                                            <p:cond evt="onStopAudio" delay="0">
                                              <p:tgtEl>
                                                <p:sldTgt/>
                                              </p:tgtEl>
                                            </p:cond>
                                          </p:endCondLst>
                                        </p:cTn>
                                        <p:tgtEl>
                                          <p:sndTgt r:embed="rId4" name="camera.wav"/>
                                        </p:tgtEl>
                                      </p:cMediaNode>
                                    </p:audio>
                                  </p:subTnLst>
                                </p:cTn>
                              </p:par>
                            </p:childTnLst>
                          </p:cTn>
                        </p:par>
                        <p:par>
                          <p:cTn id="67" fill="hold" nodeType="afterGroup">
                            <p:stCondLst>
                              <p:cond delay="5500"/>
                            </p:stCondLst>
                            <p:childTnLst>
                              <p:par>
                                <p:cTn id="68" presetID="53" presetClass="exit" presetSubtype="0" fill="hold" nodeType="afterEffect">
                                  <p:stCondLst>
                                    <p:cond delay="0"/>
                                  </p:stCondLst>
                                  <p:childTnLst>
                                    <p:anim calcmode="lin" valueType="num">
                                      <p:cBhvr>
                                        <p:cTn id="69" dur="500"/>
                                        <p:tgtEl>
                                          <p:spTgt spid="44"/>
                                        </p:tgtEl>
                                        <p:attrNameLst>
                                          <p:attrName>ppt_w</p:attrName>
                                        </p:attrNameLst>
                                      </p:cBhvr>
                                      <p:tavLst>
                                        <p:tav tm="0">
                                          <p:val>
                                            <p:strVal val="ppt_w"/>
                                          </p:val>
                                        </p:tav>
                                        <p:tav tm="100000">
                                          <p:val>
                                            <p:fltVal val="0"/>
                                          </p:val>
                                        </p:tav>
                                      </p:tavLst>
                                    </p:anim>
                                    <p:anim calcmode="lin" valueType="num">
                                      <p:cBhvr>
                                        <p:cTn id="70" dur="500"/>
                                        <p:tgtEl>
                                          <p:spTgt spid="44"/>
                                        </p:tgtEl>
                                        <p:attrNameLst>
                                          <p:attrName>ppt_h</p:attrName>
                                        </p:attrNameLst>
                                      </p:cBhvr>
                                      <p:tavLst>
                                        <p:tav tm="0">
                                          <p:val>
                                            <p:strVal val="ppt_h"/>
                                          </p:val>
                                        </p:tav>
                                        <p:tav tm="100000">
                                          <p:val>
                                            <p:fltVal val="0"/>
                                          </p:val>
                                        </p:tav>
                                      </p:tavLst>
                                    </p:anim>
                                    <p:animEffect transition="out" filter="fade">
                                      <p:cBhvr>
                                        <p:cTn id="71" dur="500"/>
                                        <p:tgtEl>
                                          <p:spTgt spid="44"/>
                                        </p:tgtEl>
                                      </p:cBhvr>
                                    </p:animEffect>
                                    <p:set>
                                      <p:cBhvr>
                                        <p:cTn id="72" dur="1" fill="hold">
                                          <p:stCondLst>
                                            <p:cond delay="499"/>
                                          </p:stCondLst>
                                        </p:cTn>
                                        <p:tgtEl>
                                          <p:spTgt spid="44"/>
                                        </p:tgtEl>
                                        <p:attrNameLst>
                                          <p:attrName>style.visibility</p:attrName>
                                        </p:attrNameLst>
                                      </p:cBhvr>
                                      <p:to>
                                        <p:strVal val="hidden"/>
                                      </p:to>
                                    </p:set>
                                  </p:childTnLst>
                                </p:cTn>
                              </p:par>
                            </p:childTnLst>
                          </p:cTn>
                        </p:par>
                        <p:par>
                          <p:cTn id="73" fill="hold" nodeType="afterGroup">
                            <p:stCondLst>
                              <p:cond delay="6000"/>
                            </p:stCondLst>
                            <p:childTnLst>
                              <p:par>
                                <p:cTn id="74" presetID="9" presetClass="entr" presetSubtype="0" fill="hold" nodeType="after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dissolve">
                                      <p:cBhvr>
                                        <p:cTn id="76" dur="500"/>
                                        <p:tgtEl>
                                          <p:spTgt spid="43"/>
                                        </p:tgtEl>
                                      </p:cBhvr>
                                    </p:animEffect>
                                  </p:childTnLst>
                                  <p:subTnLst>
                                    <p:audio>
                                      <p:cMediaNode>
                                        <p:cTn display="0" masterRel="sameClick">
                                          <p:stCondLst>
                                            <p:cond evt="begin" delay="0">
                                              <p:tn val="74"/>
                                            </p:cond>
                                          </p:stCondLst>
                                          <p:endCondLst>
                                            <p:cond evt="onStopAudio" delay="0">
                                              <p:tgtEl>
                                                <p:sldTgt/>
                                              </p:tgtEl>
                                            </p:cond>
                                          </p:endCondLst>
                                        </p:cTn>
                                        <p:tgtEl>
                                          <p:sndTgt r:embed="rId4" name="camera.wav"/>
                                        </p:tgtEl>
                                      </p:cMediaNode>
                                    </p:audio>
                                  </p:subTnLst>
                                </p:cTn>
                              </p:par>
                            </p:childTnLst>
                          </p:cTn>
                        </p:par>
                        <p:par>
                          <p:cTn id="77" fill="hold" nodeType="afterGroup">
                            <p:stCondLst>
                              <p:cond delay="6500"/>
                            </p:stCondLst>
                            <p:childTnLst>
                              <p:par>
                                <p:cTn id="78" presetID="53" presetClass="exit" presetSubtype="0" fill="hold" nodeType="afterEffect">
                                  <p:stCondLst>
                                    <p:cond delay="0"/>
                                  </p:stCondLst>
                                  <p:childTnLst>
                                    <p:anim calcmode="lin" valueType="num">
                                      <p:cBhvr>
                                        <p:cTn id="79" dur="500"/>
                                        <p:tgtEl>
                                          <p:spTgt spid="43"/>
                                        </p:tgtEl>
                                        <p:attrNameLst>
                                          <p:attrName>ppt_w</p:attrName>
                                        </p:attrNameLst>
                                      </p:cBhvr>
                                      <p:tavLst>
                                        <p:tav tm="0">
                                          <p:val>
                                            <p:strVal val="ppt_w"/>
                                          </p:val>
                                        </p:tav>
                                        <p:tav tm="100000">
                                          <p:val>
                                            <p:fltVal val="0"/>
                                          </p:val>
                                        </p:tav>
                                      </p:tavLst>
                                    </p:anim>
                                    <p:anim calcmode="lin" valueType="num">
                                      <p:cBhvr>
                                        <p:cTn id="80" dur="500"/>
                                        <p:tgtEl>
                                          <p:spTgt spid="43"/>
                                        </p:tgtEl>
                                        <p:attrNameLst>
                                          <p:attrName>ppt_h</p:attrName>
                                        </p:attrNameLst>
                                      </p:cBhvr>
                                      <p:tavLst>
                                        <p:tav tm="0">
                                          <p:val>
                                            <p:strVal val="ppt_h"/>
                                          </p:val>
                                        </p:tav>
                                        <p:tav tm="100000">
                                          <p:val>
                                            <p:fltVal val="0"/>
                                          </p:val>
                                        </p:tav>
                                      </p:tavLst>
                                    </p:anim>
                                    <p:animEffect transition="out" filter="fade">
                                      <p:cBhvr>
                                        <p:cTn id="81" dur="500"/>
                                        <p:tgtEl>
                                          <p:spTgt spid="43"/>
                                        </p:tgtEl>
                                      </p:cBhvr>
                                    </p:animEffect>
                                    <p:set>
                                      <p:cBhvr>
                                        <p:cTn id="82" dur="1" fill="hold">
                                          <p:stCondLst>
                                            <p:cond delay="499"/>
                                          </p:stCondLst>
                                        </p:cTn>
                                        <p:tgtEl>
                                          <p:spTgt spid="43"/>
                                        </p:tgtEl>
                                        <p:attrNameLst>
                                          <p:attrName>style.visibility</p:attrName>
                                        </p:attrNameLst>
                                      </p:cBhvr>
                                      <p:to>
                                        <p:strVal val="hidden"/>
                                      </p:to>
                                    </p:set>
                                  </p:childTnLst>
                                </p:cTn>
                              </p:par>
                            </p:childTnLst>
                          </p:cTn>
                        </p:par>
                        <p:par>
                          <p:cTn id="83" fill="hold" nodeType="afterGroup">
                            <p:stCondLst>
                              <p:cond delay="7000"/>
                            </p:stCondLst>
                            <p:childTnLst>
                              <p:par>
                                <p:cTn id="84" presetID="9" presetClass="entr" presetSubtype="0" fill="hold" nodeType="afterEffect">
                                  <p:stCondLst>
                                    <p:cond delay="0"/>
                                  </p:stCondLst>
                                  <p:childTnLst>
                                    <p:set>
                                      <p:cBhvr>
                                        <p:cTn id="85" dur="1" fill="hold">
                                          <p:stCondLst>
                                            <p:cond delay="0"/>
                                          </p:stCondLst>
                                        </p:cTn>
                                        <p:tgtEl>
                                          <p:spTgt spid="42"/>
                                        </p:tgtEl>
                                        <p:attrNameLst>
                                          <p:attrName>style.visibility</p:attrName>
                                        </p:attrNameLst>
                                      </p:cBhvr>
                                      <p:to>
                                        <p:strVal val="visible"/>
                                      </p:to>
                                    </p:set>
                                    <p:animEffect transition="in" filter="dissolve">
                                      <p:cBhvr>
                                        <p:cTn id="86" dur="500"/>
                                        <p:tgtEl>
                                          <p:spTgt spid="42"/>
                                        </p:tgtEl>
                                      </p:cBhvr>
                                    </p:animEffect>
                                  </p:childTnLst>
                                  <p:subTnLst>
                                    <p:audio>
                                      <p:cMediaNode>
                                        <p:cTn display="0" masterRel="sameClick">
                                          <p:stCondLst>
                                            <p:cond evt="begin" delay="0">
                                              <p:tn val="84"/>
                                            </p:cond>
                                          </p:stCondLst>
                                          <p:endCondLst>
                                            <p:cond evt="onStopAudio" delay="0">
                                              <p:tgtEl>
                                                <p:sldTgt/>
                                              </p:tgtEl>
                                            </p:cond>
                                          </p:endCondLst>
                                        </p:cTn>
                                        <p:tgtEl>
                                          <p:sndTgt r:embed="rId4" name="camera.wav"/>
                                        </p:tgtEl>
                                      </p:cMediaNode>
                                    </p:audio>
                                  </p:subTnLst>
                                </p:cTn>
                              </p:par>
                            </p:childTnLst>
                          </p:cTn>
                        </p:par>
                        <p:par>
                          <p:cTn id="87" fill="hold" nodeType="afterGroup">
                            <p:stCondLst>
                              <p:cond delay="7500"/>
                            </p:stCondLst>
                            <p:childTnLst>
                              <p:par>
                                <p:cTn id="88" presetID="53" presetClass="exit" presetSubtype="0" fill="hold" nodeType="afterEffect">
                                  <p:stCondLst>
                                    <p:cond delay="0"/>
                                  </p:stCondLst>
                                  <p:childTnLst>
                                    <p:anim calcmode="lin" valueType="num">
                                      <p:cBhvr>
                                        <p:cTn id="89" dur="500"/>
                                        <p:tgtEl>
                                          <p:spTgt spid="42"/>
                                        </p:tgtEl>
                                        <p:attrNameLst>
                                          <p:attrName>ppt_w</p:attrName>
                                        </p:attrNameLst>
                                      </p:cBhvr>
                                      <p:tavLst>
                                        <p:tav tm="0">
                                          <p:val>
                                            <p:strVal val="ppt_w"/>
                                          </p:val>
                                        </p:tav>
                                        <p:tav tm="100000">
                                          <p:val>
                                            <p:fltVal val="0"/>
                                          </p:val>
                                        </p:tav>
                                      </p:tavLst>
                                    </p:anim>
                                    <p:anim calcmode="lin" valueType="num">
                                      <p:cBhvr>
                                        <p:cTn id="90" dur="500"/>
                                        <p:tgtEl>
                                          <p:spTgt spid="42"/>
                                        </p:tgtEl>
                                        <p:attrNameLst>
                                          <p:attrName>ppt_h</p:attrName>
                                        </p:attrNameLst>
                                      </p:cBhvr>
                                      <p:tavLst>
                                        <p:tav tm="0">
                                          <p:val>
                                            <p:strVal val="ppt_h"/>
                                          </p:val>
                                        </p:tav>
                                        <p:tav tm="100000">
                                          <p:val>
                                            <p:fltVal val="0"/>
                                          </p:val>
                                        </p:tav>
                                      </p:tavLst>
                                    </p:anim>
                                    <p:animEffect transition="out" filter="fade">
                                      <p:cBhvr>
                                        <p:cTn id="91" dur="500"/>
                                        <p:tgtEl>
                                          <p:spTgt spid="42"/>
                                        </p:tgtEl>
                                      </p:cBhvr>
                                    </p:animEffect>
                                    <p:set>
                                      <p:cBhvr>
                                        <p:cTn id="92" dur="1" fill="hold">
                                          <p:stCondLst>
                                            <p:cond delay="499"/>
                                          </p:stCondLst>
                                        </p:cTn>
                                        <p:tgtEl>
                                          <p:spTgt spid="42"/>
                                        </p:tgtEl>
                                        <p:attrNameLst>
                                          <p:attrName>style.visibility</p:attrName>
                                        </p:attrNameLst>
                                      </p:cBhvr>
                                      <p:to>
                                        <p:strVal val="hidden"/>
                                      </p:to>
                                    </p:set>
                                  </p:childTnLst>
                                </p:cTn>
                              </p:par>
                            </p:childTnLst>
                          </p:cTn>
                        </p:par>
                        <p:par>
                          <p:cTn id="93" fill="hold" nodeType="afterGroup">
                            <p:stCondLst>
                              <p:cond delay="8000"/>
                            </p:stCondLst>
                            <p:childTnLst>
                              <p:par>
                                <p:cTn id="94" presetID="9" presetClass="entr" presetSubtype="0" fill="hold" nodeType="afterEffect">
                                  <p:stCondLst>
                                    <p:cond delay="0"/>
                                  </p:stCondLst>
                                  <p:childTnLst>
                                    <p:set>
                                      <p:cBhvr>
                                        <p:cTn id="95" dur="1" fill="hold">
                                          <p:stCondLst>
                                            <p:cond delay="0"/>
                                          </p:stCondLst>
                                        </p:cTn>
                                        <p:tgtEl>
                                          <p:spTgt spid="41"/>
                                        </p:tgtEl>
                                        <p:attrNameLst>
                                          <p:attrName>style.visibility</p:attrName>
                                        </p:attrNameLst>
                                      </p:cBhvr>
                                      <p:to>
                                        <p:strVal val="visible"/>
                                      </p:to>
                                    </p:set>
                                    <p:animEffect transition="in" filter="dissolve">
                                      <p:cBhvr>
                                        <p:cTn id="96" dur="500"/>
                                        <p:tgtEl>
                                          <p:spTgt spid="41"/>
                                        </p:tgtEl>
                                      </p:cBhvr>
                                    </p:animEffect>
                                  </p:childTnLst>
                                  <p:subTnLst>
                                    <p:audio>
                                      <p:cMediaNode>
                                        <p:cTn display="0" masterRel="sameClick">
                                          <p:stCondLst>
                                            <p:cond evt="begin" delay="0">
                                              <p:tn val="94"/>
                                            </p:cond>
                                          </p:stCondLst>
                                          <p:endCondLst>
                                            <p:cond evt="onStopAudio" delay="0">
                                              <p:tgtEl>
                                                <p:sldTgt/>
                                              </p:tgtEl>
                                            </p:cond>
                                          </p:endCondLst>
                                        </p:cTn>
                                        <p:tgtEl>
                                          <p:sndTgt r:embed="rId4" name="camera.wav"/>
                                        </p:tgtEl>
                                      </p:cMediaNode>
                                    </p:audio>
                                  </p:subTnLst>
                                </p:cTn>
                              </p:par>
                            </p:childTnLst>
                          </p:cTn>
                        </p:par>
                        <p:par>
                          <p:cTn id="97" fill="hold" nodeType="afterGroup">
                            <p:stCondLst>
                              <p:cond delay="8500"/>
                            </p:stCondLst>
                            <p:childTnLst>
                              <p:par>
                                <p:cTn id="98" presetID="53" presetClass="exit" presetSubtype="0" fill="hold" nodeType="afterEffect">
                                  <p:stCondLst>
                                    <p:cond delay="0"/>
                                  </p:stCondLst>
                                  <p:childTnLst>
                                    <p:anim calcmode="lin" valueType="num">
                                      <p:cBhvr>
                                        <p:cTn id="99" dur="500"/>
                                        <p:tgtEl>
                                          <p:spTgt spid="41"/>
                                        </p:tgtEl>
                                        <p:attrNameLst>
                                          <p:attrName>ppt_w</p:attrName>
                                        </p:attrNameLst>
                                      </p:cBhvr>
                                      <p:tavLst>
                                        <p:tav tm="0">
                                          <p:val>
                                            <p:strVal val="ppt_w"/>
                                          </p:val>
                                        </p:tav>
                                        <p:tav tm="100000">
                                          <p:val>
                                            <p:fltVal val="0"/>
                                          </p:val>
                                        </p:tav>
                                      </p:tavLst>
                                    </p:anim>
                                    <p:anim calcmode="lin" valueType="num">
                                      <p:cBhvr>
                                        <p:cTn id="100" dur="500"/>
                                        <p:tgtEl>
                                          <p:spTgt spid="41"/>
                                        </p:tgtEl>
                                        <p:attrNameLst>
                                          <p:attrName>ppt_h</p:attrName>
                                        </p:attrNameLst>
                                      </p:cBhvr>
                                      <p:tavLst>
                                        <p:tav tm="0">
                                          <p:val>
                                            <p:strVal val="ppt_h"/>
                                          </p:val>
                                        </p:tav>
                                        <p:tav tm="100000">
                                          <p:val>
                                            <p:fltVal val="0"/>
                                          </p:val>
                                        </p:tav>
                                      </p:tavLst>
                                    </p:anim>
                                    <p:animEffect transition="out" filter="fade">
                                      <p:cBhvr>
                                        <p:cTn id="101" dur="500"/>
                                        <p:tgtEl>
                                          <p:spTgt spid="41"/>
                                        </p:tgtEl>
                                      </p:cBhvr>
                                    </p:animEffect>
                                    <p:set>
                                      <p:cBhvr>
                                        <p:cTn id="102" dur="1" fill="hold">
                                          <p:stCondLst>
                                            <p:cond delay="499"/>
                                          </p:stCondLst>
                                        </p:cTn>
                                        <p:tgtEl>
                                          <p:spTgt spid="41"/>
                                        </p:tgtEl>
                                        <p:attrNameLst>
                                          <p:attrName>style.visibility</p:attrName>
                                        </p:attrNameLst>
                                      </p:cBhvr>
                                      <p:to>
                                        <p:strVal val="hidden"/>
                                      </p:to>
                                    </p:set>
                                  </p:childTnLst>
                                </p:cTn>
                              </p:par>
                            </p:childTnLst>
                          </p:cTn>
                        </p:par>
                        <p:par>
                          <p:cTn id="103" fill="hold" nodeType="afterGroup">
                            <p:stCondLst>
                              <p:cond delay="9000"/>
                            </p:stCondLst>
                            <p:childTnLst>
                              <p:par>
                                <p:cTn id="104" presetID="9" presetClass="entr" presetSubtype="0" fill="hold" nodeType="afterEffect">
                                  <p:stCondLst>
                                    <p:cond delay="0"/>
                                  </p:stCondLst>
                                  <p:childTnLst>
                                    <p:set>
                                      <p:cBhvr>
                                        <p:cTn id="105" dur="1" fill="hold">
                                          <p:stCondLst>
                                            <p:cond delay="0"/>
                                          </p:stCondLst>
                                        </p:cTn>
                                        <p:tgtEl>
                                          <p:spTgt spid="38"/>
                                        </p:tgtEl>
                                        <p:attrNameLst>
                                          <p:attrName>style.visibility</p:attrName>
                                        </p:attrNameLst>
                                      </p:cBhvr>
                                      <p:to>
                                        <p:strVal val="visible"/>
                                      </p:to>
                                    </p:set>
                                    <p:animEffect transition="in" filter="dissolve">
                                      <p:cBhvr>
                                        <p:cTn id="106" dur="500"/>
                                        <p:tgtEl>
                                          <p:spTgt spid="38"/>
                                        </p:tgtEl>
                                      </p:cBhvr>
                                    </p:animEffect>
                                  </p:childTnLst>
                                  <p:subTnLst>
                                    <p:audio>
                                      <p:cMediaNode>
                                        <p:cTn display="0" masterRel="sameClick">
                                          <p:stCondLst>
                                            <p:cond evt="begin" delay="0">
                                              <p:tn val="104"/>
                                            </p:cond>
                                          </p:stCondLst>
                                          <p:endCondLst>
                                            <p:cond evt="onStopAudio" delay="0">
                                              <p:tgtEl>
                                                <p:sldTgt/>
                                              </p:tgtEl>
                                            </p:cond>
                                          </p:endCondLst>
                                        </p:cTn>
                                        <p:tgtEl>
                                          <p:sndTgt r:embed="rId4" name="camera.wav"/>
                                        </p:tgtEl>
                                      </p:cMediaNode>
                                    </p:audio>
                                  </p:subTnLst>
                                </p:cTn>
                              </p:par>
                            </p:childTnLst>
                          </p:cTn>
                        </p:par>
                        <p:par>
                          <p:cTn id="107" fill="hold" nodeType="afterGroup">
                            <p:stCondLst>
                              <p:cond delay="9500"/>
                            </p:stCondLst>
                            <p:childTnLst>
                              <p:par>
                                <p:cTn id="108" presetID="53" presetClass="exit" presetSubtype="0" fill="hold" nodeType="afterEffect">
                                  <p:stCondLst>
                                    <p:cond delay="0"/>
                                  </p:stCondLst>
                                  <p:childTnLst>
                                    <p:anim calcmode="lin" valueType="num">
                                      <p:cBhvr>
                                        <p:cTn id="109" dur="500"/>
                                        <p:tgtEl>
                                          <p:spTgt spid="38"/>
                                        </p:tgtEl>
                                        <p:attrNameLst>
                                          <p:attrName>ppt_w</p:attrName>
                                        </p:attrNameLst>
                                      </p:cBhvr>
                                      <p:tavLst>
                                        <p:tav tm="0">
                                          <p:val>
                                            <p:strVal val="ppt_w"/>
                                          </p:val>
                                        </p:tav>
                                        <p:tav tm="100000">
                                          <p:val>
                                            <p:fltVal val="0"/>
                                          </p:val>
                                        </p:tav>
                                      </p:tavLst>
                                    </p:anim>
                                    <p:anim calcmode="lin" valueType="num">
                                      <p:cBhvr>
                                        <p:cTn id="110" dur="500"/>
                                        <p:tgtEl>
                                          <p:spTgt spid="38"/>
                                        </p:tgtEl>
                                        <p:attrNameLst>
                                          <p:attrName>ppt_h</p:attrName>
                                        </p:attrNameLst>
                                      </p:cBhvr>
                                      <p:tavLst>
                                        <p:tav tm="0">
                                          <p:val>
                                            <p:strVal val="ppt_h"/>
                                          </p:val>
                                        </p:tav>
                                        <p:tav tm="100000">
                                          <p:val>
                                            <p:fltVal val="0"/>
                                          </p:val>
                                        </p:tav>
                                      </p:tavLst>
                                    </p:anim>
                                    <p:animEffect transition="out" filter="fade">
                                      <p:cBhvr>
                                        <p:cTn id="111" dur="500"/>
                                        <p:tgtEl>
                                          <p:spTgt spid="38"/>
                                        </p:tgtEl>
                                      </p:cBhvr>
                                    </p:animEffect>
                                    <p:set>
                                      <p:cBhvr>
                                        <p:cTn id="112" dur="1" fill="hold">
                                          <p:stCondLst>
                                            <p:cond delay="499"/>
                                          </p:stCondLst>
                                        </p:cTn>
                                        <p:tgtEl>
                                          <p:spTgt spid="38"/>
                                        </p:tgtEl>
                                        <p:attrNameLst>
                                          <p:attrName>style.visibility</p:attrName>
                                        </p:attrNameLst>
                                      </p:cBhvr>
                                      <p:to>
                                        <p:strVal val="hidden"/>
                                      </p:to>
                                    </p:set>
                                  </p:childTnLst>
                                </p:cTn>
                              </p:par>
                              <p:par>
                                <p:cTn id="113" presetID="53" presetClass="entr" presetSubtype="0" fill="hold" nodeType="withEffect">
                                  <p:stCondLst>
                                    <p:cond delay="0"/>
                                  </p:stCondLst>
                                  <p:childTnLst>
                                    <p:set>
                                      <p:cBhvr>
                                        <p:cTn id="114" dur="1" fill="hold">
                                          <p:stCondLst>
                                            <p:cond delay="0"/>
                                          </p:stCondLst>
                                        </p:cTn>
                                        <p:tgtEl>
                                          <p:spTgt spid="50"/>
                                        </p:tgtEl>
                                        <p:attrNameLst>
                                          <p:attrName>style.visibility</p:attrName>
                                        </p:attrNameLst>
                                      </p:cBhvr>
                                      <p:to>
                                        <p:strVal val="visible"/>
                                      </p:to>
                                    </p:set>
                                    <p:anim calcmode="lin" valueType="num">
                                      <p:cBhvr>
                                        <p:cTn id="115" dur="500" fill="hold"/>
                                        <p:tgtEl>
                                          <p:spTgt spid="50"/>
                                        </p:tgtEl>
                                        <p:attrNameLst>
                                          <p:attrName>ppt_w</p:attrName>
                                        </p:attrNameLst>
                                      </p:cBhvr>
                                      <p:tavLst>
                                        <p:tav tm="0">
                                          <p:val>
                                            <p:fltVal val="0"/>
                                          </p:val>
                                        </p:tav>
                                        <p:tav tm="100000">
                                          <p:val>
                                            <p:strVal val="#ppt_w"/>
                                          </p:val>
                                        </p:tav>
                                      </p:tavLst>
                                    </p:anim>
                                    <p:anim calcmode="lin" valueType="num">
                                      <p:cBhvr>
                                        <p:cTn id="116" dur="500" fill="hold"/>
                                        <p:tgtEl>
                                          <p:spTgt spid="50"/>
                                        </p:tgtEl>
                                        <p:attrNameLst>
                                          <p:attrName>ppt_h</p:attrName>
                                        </p:attrNameLst>
                                      </p:cBhvr>
                                      <p:tavLst>
                                        <p:tav tm="0">
                                          <p:val>
                                            <p:fltVal val="0"/>
                                          </p:val>
                                        </p:tav>
                                        <p:tav tm="100000">
                                          <p:val>
                                            <p:strVal val="#ppt_h"/>
                                          </p:val>
                                        </p:tav>
                                      </p:tavLst>
                                    </p:anim>
                                    <p:animEffect transition="in" filter="fade">
                                      <p:cBhvr>
                                        <p:cTn id="117" dur="500"/>
                                        <p:tgtEl>
                                          <p:spTgt spid="50"/>
                                        </p:tgtEl>
                                      </p:cBhvr>
                                    </p:animEffect>
                                  </p:childTnLst>
                                  <p:subTnLst>
                                    <p:audio>
                                      <p:cMediaNode>
                                        <p:cTn display="0" masterRel="sameClick">
                                          <p:stCondLst>
                                            <p:cond evt="begin" delay="0">
                                              <p:tn val="113"/>
                                            </p:cond>
                                          </p:stCondLst>
                                          <p:endCondLst>
                                            <p:cond evt="onStopAudio" delay="0">
                                              <p:tgtEl>
                                                <p:sldTgt/>
                                              </p:tgtEl>
                                            </p:cond>
                                          </p:endCondLst>
                                        </p:cTn>
                                        <p:tgtEl>
                                          <p:sndTgt r:embed="rId5" name="chimes.wav"/>
                                        </p:tgtEl>
                                      </p:cMediaNode>
                                    </p:audio>
                                  </p:subTnLst>
                                </p:cTn>
                              </p:par>
                            </p:childTnLst>
                          </p:cTn>
                        </p:par>
                      </p:childTnLst>
                    </p:cTn>
                  </p:par>
                  <p:par>
                    <p:cTn id="118" fill="hold" nodeType="clickPar">
                      <p:stCondLst>
                        <p:cond delay="indefinite"/>
                      </p:stCondLst>
                      <p:childTnLst>
                        <p:par>
                          <p:cTn id="119" fill="hold" nodeType="withGroup">
                            <p:stCondLst>
                              <p:cond delay="0"/>
                            </p:stCondLst>
                            <p:childTnLst>
                              <p:par>
                                <p:cTn id="120" presetID="2" presetClass="exit" presetSubtype="2" fill="hold" nodeType="clickEffect">
                                  <p:stCondLst>
                                    <p:cond delay="0"/>
                                  </p:stCondLst>
                                  <p:childTnLst>
                                    <p:anim calcmode="lin" valueType="num">
                                      <p:cBhvr additive="base">
                                        <p:cTn id="121" dur="500"/>
                                        <p:tgtEl>
                                          <p:spTgt spid="50"/>
                                        </p:tgtEl>
                                        <p:attrNameLst>
                                          <p:attrName>ppt_x</p:attrName>
                                        </p:attrNameLst>
                                      </p:cBhvr>
                                      <p:tavLst>
                                        <p:tav tm="0">
                                          <p:val>
                                            <p:strVal val="ppt_x"/>
                                          </p:val>
                                        </p:tav>
                                        <p:tav tm="100000">
                                          <p:val>
                                            <p:strVal val="1+ppt_w/2"/>
                                          </p:val>
                                        </p:tav>
                                      </p:tavLst>
                                    </p:anim>
                                    <p:anim calcmode="lin" valueType="num">
                                      <p:cBhvr additive="base">
                                        <p:cTn id="122" dur="500"/>
                                        <p:tgtEl>
                                          <p:spTgt spid="50"/>
                                        </p:tgtEl>
                                        <p:attrNameLst>
                                          <p:attrName>ppt_y</p:attrName>
                                        </p:attrNameLst>
                                      </p:cBhvr>
                                      <p:tavLst>
                                        <p:tav tm="0">
                                          <p:val>
                                            <p:strVal val="ppt_y"/>
                                          </p:val>
                                        </p:tav>
                                        <p:tav tm="100000">
                                          <p:val>
                                            <p:strVal val="ppt_y"/>
                                          </p:val>
                                        </p:tav>
                                      </p:tavLst>
                                    </p:anim>
                                    <p:set>
                                      <p:cBhvr>
                                        <p:cTn id="123" dur="1" fill="hold">
                                          <p:stCondLst>
                                            <p:cond delay="499"/>
                                          </p:stCondLst>
                                        </p:cTn>
                                        <p:tgtEl>
                                          <p:spTgt spid="50"/>
                                        </p:tgtEl>
                                        <p:attrNameLst>
                                          <p:attrName>style.visibility</p:attrName>
                                        </p:attrNameLst>
                                      </p:cBhvr>
                                      <p:to>
                                        <p:strVal val="hidden"/>
                                      </p:to>
                                    </p:set>
                                  </p:childTnLst>
                                </p:cTn>
                              </p:par>
                            </p:childTnLst>
                          </p:cTn>
                        </p:par>
                      </p:childTnLst>
                    </p:cTn>
                  </p:par>
                  <p:par>
                    <p:cTn id="124" fill="hold">
                      <p:stCondLst>
                        <p:cond delay="indefinite"/>
                      </p:stCondLst>
                      <p:childTnLst>
                        <p:par>
                          <p:cTn id="125" fill="hold">
                            <p:stCondLst>
                              <p:cond delay="0"/>
                            </p:stCondLst>
                            <p:childTnLst>
                              <p:par>
                                <p:cTn id="126" presetID="16" presetClass="entr" presetSubtype="21" fill="hold" grpId="0" nodeType="clickEffect">
                                  <p:stCondLst>
                                    <p:cond delay="0"/>
                                  </p:stCondLst>
                                  <p:childTnLst>
                                    <p:set>
                                      <p:cBhvr>
                                        <p:cTn id="127" dur="1" fill="hold">
                                          <p:stCondLst>
                                            <p:cond delay="0"/>
                                          </p:stCondLst>
                                        </p:cTn>
                                        <p:tgtEl>
                                          <p:spTgt spid="52"/>
                                        </p:tgtEl>
                                        <p:attrNameLst>
                                          <p:attrName>style.visibility</p:attrName>
                                        </p:attrNameLst>
                                      </p:cBhvr>
                                      <p:to>
                                        <p:strVal val="visible"/>
                                      </p:to>
                                    </p:set>
                                    <p:animEffect transition="in" filter="barn(inVertical)">
                                      <p:cBhvr>
                                        <p:cTn id="128"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AutoShape 51">
            <a:extLst>
              <a:ext uri="{FF2B5EF4-FFF2-40B4-BE49-F238E27FC236}">
                <a16:creationId xmlns:a16="http://schemas.microsoft.com/office/drawing/2014/main" id="{C1598D3D-DFAE-46F4-BE0A-E481779FE572}"/>
              </a:ext>
            </a:extLst>
          </p:cNvPr>
          <p:cNvSpPr>
            <a:spLocks noChangeArrowheads="1"/>
          </p:cNvSpPr>
          <p:nvPr/>
        </p:nvSpPr>
        <p:spPr bwMode="auto">
          <a:xfrm>
            <a:off x="2002367" y="1143000"/>
            <a:ext cx="9624483" cy="1371600"/>
          </a:xfrm>
          <a:prstGeom prst="roundRect">
            <a:avLst>
              <a:gd name="adj" fmla="val 16667"/>
            </a:avLst>
          </a:prstGeom>
          <a:ln>
            <a:headEnd/>
            <a:tailEnd/>
          </a:ln>
        </p:spPr>
        <p:style>
          <a:lnRef idx="2">
            <a:schemeClr val="accent1"/>
          </a:lnRef>
          <a:fillRef idx="1">
            <a:schemeClr val="lt1"/>
          </a:fillRef>
          <a:effectRef idx="0">
            <a:schemeClr val="accent1"/>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733"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5363" name="Group 51">
            <a:extLst>
              <a:ext uri="{FF2B5EF4-FFF2-40B4-BE49-F238E27FC236}">
                <a16:creationId xmlns:a16="http://schemas.microsoft.com/office/drawing/2014/main" id="{FE85C083-34C6-4526-B6E3-4301E8C340DD}"/>
              </a:ext>
            </a:extLst>
          </p:cNvPr>
          <p:cNvGrpSpPr>
            <a:grpSpLocks/>
          </p:cNvGrpSpPr>
          <p:nvPr/>
        </p:nvGrpSpPr>
        <p:grpSpPr bwMode="auto">
          <a:xfrm>
            <a:off x="304801" y="304800"/>
            <a:ext cx="469900" cy="6233584"/>
            <a:chOff x="202295" y="-322943"/>
            <a:chExt cx="319314" cy="7180943"/>
          </a:xfrm>
        </p:grpSpPr>
        <p:sp>
          <p:nvSpPr>
            <p:cNvPr id="10" name="Rectangle 9">
              <a:extLst>
                <a:ext uri="{FF2B5EF4-FFF2-40B4-BE49-F238E27FC236}">
                  <a16:creationId xmlns:a16="http://schemas.microsoft.com/office/drawing/2014/main" id="{D4F0E6D9-DD64-4BDC-86EE-F9A58753D9E6}"/>
                </a:ext>
              </a:extLst>
            </p:cNvPr>
            <p:cNvSpPr/>
            <p:nvPr/>
          </p:nvSpPr>
          <p:spPr bwMode="auto">
            <a:xfrm>
              <a:off x="202295" y="-322943"/>
              <a:ext cx="319314" cy="7166313"/>
            </a:xfrm>
            <a:prstGeom prst="rect">
              <a:avLst/>
            </a:prstGeom>
            <a:solidFill>
              <a:schemeClr val="tx2">
                <a:lumMod val="95000"/>
                <a:lumOff val="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67" b="0" i="0" u="none" strike="noStrike" kern="1200" cap="none" spc="0" normalizeH="0" baseline="0" noProof="0">
                <a:ln>
                  <a:noFill/>
                </a:ln>
                <a:solidFill>
                  <a:prstClr val="black"/>
                </a:solidFill>
                <a:effectLst/>
                <a:uLnTx/>
                <a:uFillTx/>
                <a:latin typeface=".VnTime" pitchFamily="34" charset="0"/>
                <a:ea typeface="+mn-ea"/>
                <a:cs typeface="Arial" charset="0"/>
              </a:endParaRPr>
            </a:p>
          </p:txBody>
        </p:sp>
        <p:sp>
          <p:nvSpPr>
            <p:cNvPr id="15402" name="Rectangle 10">
              <a:extLst>
                <a:ext uri="{FF2B5EF4-FFF2-40B4-BE49-F238E27FC236}">
                  <a16:creationId xmlns:a16="http://schemas.microsoft.com/office/drawing/2014/main" id="{B4C2BD60-B9EB-4956-8732-340794EAEEF0}"/>
                </a:ext>
              </a:extLst>
            </p:cNvPr>
            <p:cNvSpPr>
              <a:spLocks noChangeArrowheads="1"/>
            </p:cNvSpPr>
            <p:nvPr/>
          </p:nvSpPr>
          <p:spPr bwMode="auto">
            <a:xfrm>
              <a:off x="238583" y="-322943"/>
              <a:ext cx="228600" cy="7166429"/>
            </a:xfrm>
            <a:prstGeom prst="rect">
              <a:avLst/>
            </a:prstGeom>
            <a:solidFill>
              <a:srgbClr val="0066FF"/>
            </a:solidFill>
            <a:ln w="9525" algn="ctr">
              <a:solidFill>
                <a:schemeClr val="tx1"/>
              </a:solidFill>
              <a:round/>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46F431B1-B480-4DC3-BC06-CDCD3577A2D1}"/>
                </a:ext>
              </a:extLst>
            </p:cNvPr>
            <p:cNvSpPr/>
            <p:nvPr/>
          </p:nvSpPr>
          <p:spPr bwMode="auto">
            <a:xfrm>
              <a:off x="324555" y="-308313"/>
              <a:ext cx="74794" cy="7166313"/>
            </a:xfrm>
            <a:prstGeom prst="rect">
              <a:avLst/>
            </a:prstGeom>
            <a:solidFill>
              <a:srgbClr val="A3C8FF"/>
            </a:solidFill>
            <a:ln w="9525" cap="flat" cmpd="sng" algn="ctr">
              <a:no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67" b="0" i="0" u="none" strike="noStrike" kern="1200" cap="none" spc="0" normalizeH="0" baseline="0" noProof="0">
                <a:ln>
                  <a:noFill/>
                </a:ln>
                <a:solidFill>
                  <a:prstClr val="black"/>
                </a:solidFill>
                <a:effectLst>
                  <a:glow rad="101600">
                    <a:srgbClr val="4F81BD">
                      <a:satMod val="175000"/>
                      <a:alpha val="40000"/>
                    </a:srgbClr>
                  </a:glow>
                </a:effectLst>
                <a:uLnTx/>
                <a:uFillTx/>
                <a:latin typeface=".VnTime" pitchFamily="34" charset="0"/>
                <a:ea typeface="+mn-ea"/>
                <a:cs typeface="Arial" charset="0"/>
              </a:endParaRPr>
            </a:p>
          </p:txBody>
        </p:sp>
      </p:grpSp>
      <p:sp>
        <p:nvSpPr>
          <p:cNvPr id="3" name="AutoShape 51">
            <a:extLst>
              <a:ext uri="{FF2B5EF4-FFF2-40B4-BE49-F238E27FC236}">
                <a16:creationId xmlns:a16="http://schemas.microsoft.com/office/drawing/2014/main" id="{27370D49-6A91-47DA-93E1-4EAA35720924}"/>
              </a:ext>
            </a:extLst>
          </p:cNvPr>
          <p:cNvSpPr>
            <a:spLocks noChangeArrowheads="1"/>
          </p:cNvSpPr>
          <p:nvPr/>
        </p:nvSpPr>
        <p:spPr bwMode="auto">
          <a:xfrm>
            <a:off x="2618318" y="3567243"/>
            <a:ext cx="7266517" cy="7493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Ngày</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ăn</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ngon</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miệng</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đêm</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nằm</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ngủ</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say</a:t>
            </a:r>
          </a:p>
        </p:txBody>
      </p:sp>
      <p:pic>
        <p:nvPicPr>
          <p:cNvPr id="39" name="Picture 37" descr="Blue_chapterlist">
            <a:extLst>
              <a:ext uri="{FF2B5EF4-FFF2-40B4-BE49-F238E27FC236}">
                <a16:creationId xmlns:a16="http://schemas.microsoft.com/office/drawing/2014/main" id="{B198831B-A9F9-4BDB-88F0-4C4AB9CFCAE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2685" y="2937934"/>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39" descr="Classicmode">
            <a:extLst>
              <a:ext uri="{FF2B5EF4-FFF2-40B4-BE49-F238E27FC236}">
                <a16:creationId xmlns:a16="http://schemas.microsoft.com/office/drawing/2014/main" id="{47B62BFA-F0A1-4C11-B271-56D1A5032B0E}"/>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810685" y="2715684"/>
            <a:ext cx="2000249" cy="802216"/>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3" name="Oval 59">
            <a:hlinkHover r:id="" action="ppaction://noaction" highlightClick="1">
              <a:snd r:embed="rId8" name="cached_combo42.wav"/>
            </a:hlinkHover>
            <a:extLst>
              <a:ext uri="{FF2B5EF4-FFF2-40B4-BE49-F238E27FC236}">
                <a16:creationId xmlns:a16="http://schemas.microsoft.com/office/drawing/2014/main" id="{952F62B4-DD19-418E-A362-82186359EA69}"/>
              </a:ext>
            </a:extLst>
          </p:cNvPr>
          <p:cNvSpPr>
            <a:spLocks noChangeArrowheads="1"/>
          </p:cNvSpPr>
          <p:nvPr/>
        </p:nvSpPr>
        <p:spPr bwMode="auto">
          <a:xfrm>
            <a:off x="912284" y="2789767"/>
            <a:ext cx="1090083" cy="611717"/>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044" name="WordArt 226">
            <a:extLst>
              <a:ext uri="{FF2B5EF4-FFF2-40B4-BE49-F238E27FC236}">
                <a16:creationId xmlns:a16="http://schemas.microsoft.com/office/drawing/2014/main" id="{95411DC9-226B-4CBA-9C51-46DD33C51D82}"/>
              </a:ext>
            </a:extLst>
          </p:cNvPr>
          <p:cNvSpPr>
            <a:spLocks noChangeArrowheads="1" noChangeShapeType="1" noTextEdit="1"/>
          </p:cNvSpPr>
          <p:nvPr/>
        </p:nvSpPr>
        <p:spPr bwMode="auto">
          <a:xfrm>
            <a:off x="1187452" y="2901951"/>
            <a:ext cx="613833" cy="387349"/>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A</a:t>
            </a:r>
          </a:p>
        </p:txBody>
      </p:sp>
      <p:pic>
        <p:nvPicPr>
          <p:cNvPr id="5" name="Picture 37" descr="Blue_chapterlist">
            <a:extLst>
              <a:ext uri="{FF2B5EF4-FFF2-40B4-BE49-F238E27FC236}">
                <a16:creationId xmlns:a16="http://schemas.microsoft.com/office/drawing/2014/main" id="{570406C0-1E65-4949-9957-D88B05649D2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3268" y="3843867"/>
            <a:ext cx="791633" cy="349251"/>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AutoShape 51">
            <a:extLst>
              <a:ext uri="{FF2B5EF4-FFF2-40B4-BE49-F238E27FC236}">
                <a16:creationId xmlns:a16="http://schemas.microsoft.com/office/drawing/2014/main" id="{87C639F0-7736-4093-9C4A-82E6F9FCD704}"/>
              </a:ext>
            </a:extLst>
          </p:cNvPr>
          <p:cNvSpPr>
            <a:spLocks noChangeArrowheads="1"/>
          </p:cNvSpPr>
          <p:nvPr/>
        </p:nvSpPr>
        <p:spPr bwMode="auto">
          <a:xfrm>
            <a:off x="2602277" y="2637024"/>
            <a:ext cx="7266516" cy="7493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Quanh</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đôi</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mắt</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nhiều</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nếp</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nhăn</a:t>
            </a:r>
            <a:endPar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6" name="Picture 39" descr="Classicmode">
            <a:extLst>
              <a:ext uri="{FF2B5EF4-FFF2-40B4-BE49-F238E27FC236}">
                <a16:creationId xmlns:a16="http://schemas.microsoft.com/office/drawing/2014/main" id="{54C5F3D2-C3D1-4C92-8D20-646E26B1B3CC}"/>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821267" y="3621618"/>
            <a:ext cx="2000251" cy="800100"/>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val 59">
            <a:hlinkHover r:id="" action="ppaction://noaction" highlightClick="1">
              <a:snd r:embed="rId8" name="cached_combo42.wav"/>
            </a:hlinkHover>
            <a:extLst>
              <a:ext uri="{FF2B5EF4-FFF2-40B4-BE49-F238E27FC236}">
                <a16:creationId xmlns:a16="http://schemas.microsoft.com/office/drawing/2014/main" id="{B654F85C-A629-406C-954B-E767099F7A2D}"/>
              </a:ext>
            </a:extLst>
          </p:cNvPr>
          <p:cNvSpPr>
            <a:spLocks noChangeArrowheads="1"/>
          </p:cNvSpPr>
          <p:nvPr/>
        </p:nvSpPr>
        <p:spPr bwMode="auto">
          <a:xfrm>
            <a:off x="922867" y="3693585"/>
            <a:ext cx="1090084" cy="613833"/>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8" name="WordArt 226">
            <a:extLst>
              <a:ext uri="{FF2B5EF4-FFF2-40B4-BE49-F238E27FC236}">
                <a16:creationId xmlns:a16="http://schemas.microsoft.com/office/drawing/2014/main" id="{B7FE0E04-7640-49EA-9C8B-59BB183ED560}"/>
              </a:ext>
            </a:extLst>
          </p:cNvPr>
          <p:cNvSpPr>
            <a:spLocks noChangeArrowheads="1" noChangeShapeType="1" noTextEdit="1"/>
          </p:cNvSpPr>
          <p:nvPr/>
        </p:nvSpPr>
        <p:spPr bwMode="auto">
          <a:xfrm>
            <a:off x="1198034" y="3805767"/>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9525">
                  <a:solidFill>
                    <a:srgbClr val="FFFF00"/>
                  </a:solidFill>
                  <a:round/>
                  <a:headEnd/>
                  <a:tailEnd/>
                </a:ln>
                <a:solidFill>
                  <a:srgbClr val="FFFF00"/>
                </a:solidFill>
                <a:effectLst/>
                <a:uLnTx/>
                <a:uFillTx/>
                <a:latin typeface="Arial" pitchFamily="34" charset="0"/>
                <a:ea typeface="+mn-ea"/>
                <a:cs typeface="+mn-cs"/>
              </a:rPr>
              <a:t>B</a:t>
            </a:r>
          </a:p>
        </p:txBody>
      </p:sp>
      <p:sp>
        <p:nvSpPr>
          <p:cNvPr id="9" name="AutoShape 51">
            <a:extLst>
              <a:ext uri="{FF2B5EF4-FFF2-40B4-BE49-F238E27FC236}">
                <a16:creationId xmlns:a16="http://schemas.microsoft.com/office/drawing/2014/main" id="{BD7AB8F5-0E12-46DE-B856-24CFF1092388}"/>
              </a:ext>
            </a:extLst>
          </p:cNvPr>
          <p:cNvSpPr>
            <a:spLocks noChangeArrowheads="1"/>
          </p:cNvSpPr>
          <p:nvPr/>
        </p:nvSpPr>
        <p:spPr bwMode="auto">
          <a:xfrm>
            <a:off x="2721146" y="4565638"/>
            <a:ext cx="7163690" cy="7620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đất</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nước</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ngày</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con …</a:t>
            </a:r>
          </a:p>
        </p:txBody>
      </p:sp>
      <p:pic>
        <p:nvPicPr>
          <p:cNvPr id="11" name="Picture 37" descr="Blue_chapterlist">
            <a:extLst>
              <a:ext uri="{FF2B5EF4-FFF2-40B4-BE49-F238E27FC236}">
                <a16:creationId xmlns:a16="http://schemas.microsoft.com/office/drawing/2014/main" id="{E6AFB58A-0116-474C-A552-60F5D355D804}"/>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8668" y="4809067"/>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39" descr="Classicmode">
            <a:extLst>
              <a:ext uri="{FF2B5EF4-FFF2-40B4-BE49-F238E27FC236}">
                <a16:creationId xmlns:a16="http://schemas.microsoft.com/office/drawing/2014/main" id="{BDB3878A-1BBB-4C7B-B89E-9A134BF5F4BD}"/>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948267" y="4580468"/>
            <a:ext cx="2000251" cy="80221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59">
            <a:hlinkHover r:id="" action="ppaction://noaction" highlightClick="1">
              <a:snd r:embed="rId8" name="cached_combo42.wav"/>
            </a:hlinkHover>
            <a:extLst>
              <a:ext uri="{FF2B5EF4-FFF2-40B4-BE49-F238E27FC236}">
                <a16:creationId xmlns:a16="http://schemas.microsoft.com/office/drawing/2014/main" id="{DF114B17-9DCE-4CE1-A343-EA59B87729E7}"/>
              </a:ext>
            </a:extLst>
          </p:cNvPr>
          <p:cNvSpPr>
            <a:spLocks noChangeArrowheads="1"/>
          </p:cNvSpPr>
          <p:nvPr/>
        </p:nvSpPr>
        <p:spPr bwMode="auto">
          <a:xfrm>
            <a:off x="1151467" y="4732868"/>
            <a:ext cx="1090084" cy="613833"/>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5" name="WordArt 226">
            <a:extLst>
              <a:ext uri="{FF2B5EF4-FFF2-40B4-BE49-F238E27FC236}">
                <a16:creationId xmlns:a16="http://schemas.microsoft.com/office/drawing/2014/main" id="{531A1F37-AAD2-48B0-8138-374A45E5D486}"/>
              </a:ext>
            </a:extLst>
          </p:cNvPr>
          <p:cNvSpPr>
            <a:spLocks noChangeArrowheads="1" noChangeShapeType="1" noTextEdit="1"/>
          </p:cNvSpPr>
          <p:nvPr/>
        </p:nvSpPr>
        <p:spPr bwMode="auto">
          <a:xfrm>
            <a:off x="1354668" y="4809067"/>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c</a:t>
            </a:r>
          </a:p>
        </p:txBody>
      </p:sp>
      <p:sp>
        <p:nvSpPr>
          <p:cNvPr id="15381" name="WordArt 30">
            <a:extLst>
              <a:ext uri="{FF2B5EF4-FFF2-40B4-BE49-F238E27FC236}">
                <a16:creationId xmlns:a16="http://schemas.microsoft.com/office/drawing/2014/main" id="{A4A03CCA-81A3-41D8-8AFB-996B77BFF498}"/>
              </a:ext>
            </a:extLst>
          </p:cNvPr>
          <p:cNvSpPr>
            <a:spLocks noChangeArrowheads="1" noChangeShapeType="1" noTextEdit="1"/>
          </p:cNvSpPr>
          <p:nvPr/>
        </p:nvSpPr>
        <p:spPr bwMode="auto">
          <a:xfrm>
            <a:off x="2810934" y="152399"/>
            <a:ext cx="7965017"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Rung </a:t>
            </a:r>
            <a:r>
              <a:rPr kumimoji="0" lang="en-US" sz="4800" b="0" i="0" u="none" strike="noStrike" kern="10" cap="none" spc="0" normalizeH="0" baseline="0" noProof="0" dirty="0" err="1">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chuông</a:t>
            </a: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 </a:t>
            </a:r>
            <a:r>
              <a:rPr kumimoji="0" lang="en-US" sz="4800" b="0" i="0" u="none" strike="noStrike" kern="10" cap="none" spc="0" normalizeH="0" baseline="0" noProof="0" dirty="0" err="1">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vàng</a:t>
            </a: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 </a:t>
            </a:r>
          </a:p>
        </p:txBody>
      </p:sp>
      <p:pic>
        <p:nvPicPr>
          <p:cNvPr id="15382" name="Picture 32" descr="Bellcoll">
            <a:hlinkClick r:id="" action="ppaction://hlinkshowjump?jump=firstslide"/>
            <a:extLst>
              <a:ext uri="{FF2B5EF4-FFF2-40B4-BE49-F238E27FC236}">
                <a16:creationId xmlns:a16="http://schemas.microsoft.com/office/drawing/2014/main" id="{FEDFC010-4403-4CF2-93B2-C45F8F1773A8}"/>
              </a:ext>
            </a:extLst>
          </p:cNvPr>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69851" y="-228600"/>
            <a:ext cx="2203451"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AutoShape 51">
            <a:extLst>
              <a:ext uri="{FF2B5EF4-FFF2-40B4-BE49-F238E27FC236}">
                <a16:creationId xmlns:a16="http://schemas.microsoft.com/office/drawing/2014/main" id="{F5148CF4-EAAA-471E-895F-E48E24D45466}"/>
              </a:ext>
            </a:extLst>
          </p:cNvPr>
          <p:cNvSpPr>
            <a:spLocks noChangeArrowheads="1"/>
          </p:cNvSpPr>
          <p:nvPr/>
        </p:nvSpPr>
        <p:spPr bwMode="auto">
          <a:xfrm>
            <a:off x="2618318" y="5541433"/>
            <a:ext cx="7217833" cy="7620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Khắp</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đau</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buốt</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nóng</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ran</a:t>
            </a:r>
          </a:p>
        </p:txBody>
      </p:sp>
      <p:pic>
        <p:nvPicPr>
          <p:cNvPr id="33" name="Picture 37" descr="Blue_chapterlist">
            <a:extLst>
              <a:ext uri="{FF2B5EF4-FFF2-40B4-BE49-F238E27FC236}">
                <a16:creationId xmlns:a16="http://schemas.microsoft.com/office/drawing/2014/main" id="{7C354BB6-7BEA-4E10-AD39-B2AA4355950E}"/>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4434" y="5770034"/>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9" descr="Classicmode">
            <a:extLst>
              <a:ext uri="{FF2B5EF4-FFF2-40B4-BE49-F238E27FC236}">
                <a16:creationId xmlns:a16="http://schemas.microsoft.com/office/drawing/2014/main" id="{BC7DB508-2560-4F61-BFDB-8E163E6B38FB}"/>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944033" y="5541434"/>
            <a:ext cx="2000251" cy="80221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Oval 59">
            <a:hlinkHover r:id="" action="ppaction://noaction" highlightClick="1">
              <a:snd r:embed="rId8" name="cached_combo42.wav"/>
            </a:hlinkHover>
            <a:extLst>
              <a:ext uri="{FF2B5EF4-FFF2-40B4-BE49-F238E27FC236}">
                <a16:creationId xmlns:a16="http://schemas.microsoft.com/office/drawing/2014/main" id="{92E2EABC-646B-4D37-BF08-341E93843F90}"/>
              </a:ext>
            </a:extLst>
          </p:cNvPr>
          <p:cNvSpPr>
            <a:spLocks noChangeArrowheads="1"/>
          </p:cNvSpPr>
          <p:nvPr/>
        </p:nvSpPr>
        <p:spPr bwMode="auto">
          <a:xfrm>
            <a:off x="1147234" y="5693834"/>
            <a:ext cx="1090084" cy="611717"/>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36" name="WordArt 226">
            <a:extLst>
              <a:ext uri="{FF2B5EF4-FFF2-40B4-BE49-F238E27FC236}">
                <a16:creationId xmlns:a16="http://schemas.microsoft.com/office/drawing/2014/main" id="{B10DE5F7-256C-49AA-A8BC-FE9D40687D11}"/>
              </a:ext>
            </a:extLst>
          </p:cNvPr>
          <p:cNvSpPr>
            <a:spLocks noChangeArrowheads="1" noChangeShapeType="1" noTextEdit="1"/>
          </p:cNvSpPr>
          <p:nvPr/>
        </p:nvSpPr>
        <p:spPr bwMode="auto">
          <a:xfrm>
            <a:off x="1350434" y="5770034"/>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D</a:t>
            </a:r>
          </a:p>
        </p:txBody>
      </p:sp>
      <p:sp>
        <p:nvSpPr>
          <p:cNvPr id="38" name="WordArt 34">
            <a:extLst>
              <a:ext uri="{FF2B5EF4-FFF2-40B4-BE49-F238E27FC236}">
                <a16:creationId xmlns:a16="http://schemas.microsoft.com/office/drawing/2014/main" id="{F532C137-931F-4C68-82C8-79E32EAFCB7E}"/>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1</a:t>
            </a:r>
          </a:p>
        </p:txBody>
      </p:sp>
      <p:sp>
        <p:nvSpPr>
          <p:cNvPr id="41" name="WordArt 35">
            <a:extLst>
              <a:ext uri="{FF2B5EF4-FFF2-40B4-BE49-F238E27FC236}">
                <a16:creationId xmlns:a16="http://schemas.microsoft.com/office/drawing/2014/main" id="{F3AA95F4-9A31-47C9-A7A0-2A0A5772D416}"/>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2</a:t>
            </a:r>
          </a:p>
        </p:txBody>
      </p:sp>
      <p:sp>
        <p:nvSpPr>
          <p:cNvPr id="42" name="WordArt 36">
            <a:extLst>
              <a:ext uri="{FF2B5EF4-FFF2-40B4-BE49-F238E27FC236}">
                <a16:creationId xmlns:a16="http://schemas.microsoft.com/office/drawing/2014/main" id="{6754311F-1C98-4050-B0EA-21735C0186B3}"/>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3</a:t>
            </a:r>
          </a:p>
        </p:txBody>
      </p:sp>
      <p:sp>
        <p:nvSpPr>
          <p:cNvPr id="43" name="WordArt 37">
            <a:extLst>
              <a:ext uri="{FF2B5EF4-FFF2-40B4-BE49-F238E27FC236}">
                <a16:creationId xmlns:a16="http://schemas.microsoft.com/office/drawing/2014/main" id="{35DCE0A9-6AC4-49C4-9A6D-F38435CE96C2}"/>
              </a:ext>
            </a:extLst>
          </p:cNvPr>
          <p:cNvSpPr>
            <a:spLocks noChangeArrowheads="1" noChangeShapeType="1" noTextEdit="1"/>
          </p:cNvSpPr>
          <p:nvPr/>
        </p:nvSpPr>
        <p:spPr bwMode="auto">
          <a:xfrm>
            <a:off x="104648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4</a:t>
            </a:r>
          </a:p>
        </p:txBody>
      </p:sp>
      <p:sp>
        <p:nvSpPr>
          <p:cNvPr id="44" name="WordArt 38">
            <a:extLst>
              <a:ext uri="{FF2B5EF4-FFF2-40B4-BE49-F238E27FC236}">
                <a16:creationId xmlns:a16="http://schemas.microsoft.com/office/drawing/2014/main" id="{3DCAF2CB-1E9E-4BE4-95BF-A7FD9BEEA432}"/>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5</a:t>
            </a:r>
          </a:p>
        </p:txBody>
      </p:sp>
      <p:sp>
        <p:nvSpPr>
          <p:cNvPr id="45" name="WordArt 39">
            <a:extLst>
              <a:ext uri="{FF2B5EF4-FFF2-40B4-BE49-F238E27FC236}">
                <a16:creationId xmlns:a16="http://schemas.microsoft.com/office/drawing/2014/main" id="{3C5A651A-58A4-4A1D-B01A-5B05D65003CA}"/>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6</a:t>
            </a:r>
          </a:p>
        </p:txBody>
      </p:sp>
      <p:sp>
        <p:nvSpPr>
          <p:cNvPr id="46" name="WordArt 40">
            <a:extLst>
              <a:ext uri="{FF2B5EF4-FFF2-40B4-BE49-F238E27FC236}">
                <a16:creationId xmlns:a16="http://schemas.microsoft.com/office/drawing/2014/main" id="{8B475A57-9679-42F8-83F3-D3728ECA8DD4}"/>
              </a:ext>
            </a:extLst>
          </p:cNvPr>
          <p:cNvSpPr>
            <a:spLocks noChangeArrowheads="1" noChangeShapeType="1" noTextEdit="1"/>
          </p:cNvSpPr>
          <p:nvPr/>
        </p:nvSpPr>
        <p:spPr bwMode="auto">
          <a:xfrm>
            <a:off x="10363200" y="29718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7</a:t>
            </a:r>
          </a:p>
        </p:txBody>
      </p:sp>
      <p:sp>
        <p:nvSpPr>
          <p:cNvPr id="47" name="WordArt 41">
            <a:extLst>
              <a:ext uri="{FF2B5EF4-FFF2-40B4-BE49-F238E27FC236}">
                <a16:creationId xmlns:a16="http://schemas.microsoft.com/office/drawing/2014/main" id="{B43E30D8-A513-44DE-99E3-28ACA6D636B5}"/>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8</a:t>
            </a:r>
          </a:p>
        </p:txBody>
      </p:sp>
      <p:sp>
        <p:nvSpPr>
          <p:cNvPr id="48" name="WordArt 42">
            <a:extLst>
              <a:ext uri="{FF2B5EF4-FFF2-40B4-BE49-F238E27FC236}">
                <a16:creationId xmlns:a16="http://schemas.microsoft.com/office/drawing/2014/main" id="{406D4C22-45A9-4E46-8468-BEA3D9E4D217}"/>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9</a:t>
            </a:r>
          </a:p>
        </p:txBody>
      </p:sp>
      <p:sp>
        <p:nvSpPr>
          <p:cNvPr id="49" name="WordArt 43">
            <a:extLst>
              <a:ext uri="{FF2B5EF4-FFF2-40B4-BE49-F238E27FC236}">
                <a16:creationId xmlns:a16="http://schemas.microsoft.com/office/drawing/2014/main" id="{BEA202D2-A37D-4319-8F33-DA5F9B5D0753}"/>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10</a:t>
            </a:r>
          </a:p>
        </p:txBody>
      </p:sp>
      <p:grpSp>
        <p:nvGrpSpPr>
          <p:cNvPr id="50" name="Group 49">
            <a:extLst>
              <a:ext uri="{FF2B5EF4-FFF2-40B4-BE49-F238E27FC236}">
                <a16:creationId xmlns:a16="http://schemas.microsoft.com/office/drawing/2014/main" id="{9D4158C6-25B8-4BA0-8003-97BE6F05995E}"/>
              </a:ext>
            </a:extLst>
          </p:cNvPr>
          <p:cNvGrpSpPr>
            <a:grpSpLocks/>
          </p:cNvGrpSpPr>
          <p:nvPr/>
        </p:nvGrpSpPr>
        <p:grpSpPr bwMode="auto">
          <a:xfrm>
            <a:off x="9884835" y="4038109"/>
            <a:ext cx="2336800" cy="1178984"/>
            <a:chOff x="4320" y="2928"/>
            <a:chExt cx="1104" cy="1104"/>
          </a:xfrm>
        </p:grpSpPr>
        <p:sp>
          <p:nvSpPr>
            <p:cNvPr id="15399" name="AutoShape 50">
              <a:extLst>
                <a:ext uri="{FF2B5EF4-FFF2-40B4-BE49-F238E27FC236}">
                  <a16:creationId xmlns:a16="http://schemas.microsoft.com/office/drawing/2014/main" id="{FF77D610-3AC8-4FC3-B42B-C5FBD352DEA3}"/>
                </a:ext>
              </a:extLst>
            </p:cNvPr>
            <p:cNvSpPr>
              <a:spLocks noChangeArrowheads="1"/>
            </p:cNvSpPr>
            <p:nvPr/>
          </p:nvSpPr>
          <p:spPr bwMode="auto">
            <a:xfrm>
              <a:off x="4320" y="2928"/>
              <a:ext cx="1104" cy="1104"/>
            </a:xfrm>
            <a:prstGeom prst="star32">
              <a:avLst>
                <a:gd name="adj" fmla="val 37500"/>
              </a:avLst>
            </a:prstGeom>
            <a:gradFill rotWithShape="1">
              <a:gsLst>
                <a:gs pos="0">
                  <a:srgbClr val="EC9EC5"/>
                </a:gs>
                <a:gs pos="100000">
                  <a:srgbClr val="CC0066"/>
                </a:gs>
              </a:gsLst>
              <a:path path="shape">
                <a:fillToRect l="50000" t="50000" r="50000" b="50000"/>
              </a:path>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8000" b="1" i="0" u="none" strike="noStrike" kern="1200" cap="none" spc="0" normalizeH="0" baseline="0" noProof="0">
                <a:ln>
                  <a:noFill/>
                </a:ln>
                <a:solidFill>
                  <a:srgbClr val="FF0066"/>
                </a:solidFill>
                <a:effectLst/>
                <a:uLnTx/>
                <a:uFillTx/>
                <a:latin typeface=".VnHelvetInsH" pitchFamily="34" charset="0"/>
                <a:ea typeface="+mn-ea"/>
                <a:cs typeface="Arial" panose="020B0604020202020204" pitchFamily="34" charset="0"/>
              </a:endParaRPr>
            </a:p>
          </p:txBody>
        </p:sp>
        <p:sp>
          <p:nvSpPr>
            <p:cNvPr id="15400" name="WordArt 51">
              <a:extLst>
                <a:ext uri="{FF2B5EF4-FFF2-40B4-BE49-F238E27FC236}">
                  <a16:creationId xmlns:a16="http://schemas.microsoft.com/office/drawing/2014/main" id="{F2B02C4D-D11E-4666-BFF0-667E227A8891}"/>
                </a:ext>
              </a:extLst>
            </p:cNvPr>
            <p:cNvSpPr>
              <a:spLocks noChangeArrowheads="1" noChangeShapeType="1" noTextEdit="1"/>
            </p:cNvSpPr>
            <p:nvPr/>
          </p:nvSpPr>
          <p:spPr bwMode="auto">
            <a:xfrm>
              <a:off x="4581" y="3142"/>
              <a:ext cx="672" cy="576"/>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err="1">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Hết</a:t>
              </a:r>
              <a:r>
                <a:rPr kumimoji="0" lang="en-US" sz="4800" b="0" i="0" u="none" strike="noStrike" kern="10" cap="none" spc="0" normalizeH="0" baseline="0" noProof="0" dirty="0">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4800" b="0" i="0" u="none" strike="noStrike" kern="10" cap="none" spc="0" normalizeH="0" baseline="0" noProof="0" dirty="0" err="1">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giờ</a:t>
              </a:r>
              <a:endParaRPr kumimoji="0" lang="en-US" sz="4800" b="0" i="0" u="none" strike="noStrike" kern="10" cap="none" spc="0" normalizeH="0" baseline="0" noProof="0" dirty="0">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endParaRPr>
            </a:p>
          </p:txBody>
        </p:sp>
      </p:grpSp>
      <p:sp>
        <p:nvSpPr>
          <p:cNvPr id="51" name="TextBox 50">
            <a:extLst>
              <a:ext uri="{FF2B5EF4-FFF2-40B4-BE49-F238E27FC236}">
                <a16:creationId xmlns:a16="http://schemas.microsoft.com/office/drawing/2014/main" id="{0FE36DB7-B953-4400-BD90-054D9BFEFE1D}"/>
              </a:ext>
            </a:extLst>
          </p:cNvPr>
          <p:cNvSpPr txBox="1"/>
          <p:nvPr/>
        </p:nvSpPr>
        <p:spPr>
          <a:xfrm>
            <a:off x="1890190" y="1119825"/>
            <a:ext cx="9817092" cy="1451359"/>
          </a:xfrm>
          <a:prstGeom prst="rect">
            <a:avLst/>
          </a:prstGeom>
          <a:noFill/>
        </p:spPr>
        <p:txBody>
          <a:bodyPr wrap="square">
            <a:spAutoFit/>
          </a:bodyPr>
          <a:lstStyle/>
          <a:p>
            <a:pPr marL="0" marR="0" lvl="0" indent="0" algn="ctr" defTabSz="914400" rtl="0" eaLnBrk="1" fontAlgn="base" latinLnBrk="0" hangingPunct="1">
              <a:lnSpc>
                <a:spcPct val="115000"/>
              </a:lnSpc>
              <a:spcBef>
                <a:spcPct val="0"/>
              </a:spcBef>
              <a:spcAft>
                <a:spcPct val="0"/>
              </a:spcAft>
              <a:buClrTx/>
              <a:buSzTx/>
              <a:buFontTx/>
              <a:buNone/>
              <a:tabLst/>
              <a:defRPr/>
            </a:pP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Bạn</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nhỏ</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thấy</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mẹ</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là</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người</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có</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ý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nghĩa</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to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lớn</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đối</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với</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mình</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qua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câu</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0" cap="none" spc="0" normalizeH="0" baseline="0" noProof="0" dirty="0" err="1">
                <a:ln>
                  <a:noFill/>
                </a:ln>
                <a:solidFill>
                  <a:srgbClr val="C00000"/>
                </a:solidFill>
                <a:effectLst/>
                <a:uLnTx/>
                <a:uFillTx/>
                <a:latin typeface="Times New Roman" pitchFamily="18" charset="0"/>
                <a:ea typeface="+mn-ea"/>
                <a:cs typeface="Times New Roman" pitchFamily="18" charset="0"/>
              </a:rPr>
              <a:t>thơ</a:t>
            </a:r>
            <a:r>
              <a:rPr kumimoji="0" lang="en-US" sz="4000" b="1" i="0" u="none" strike="noStrike" kern="0" cap="none" spc="0" normalizeH="0" baseline="0" noProof="0" dirty="0">
                <a:ln>
                  <a:noFill/>
                </a:ln>
                <a:solidFill>
                  <a:srgbClr val="C00000"/>
                </a:solidFill>
                <a:effectLst/>
                <a:uLnTx/>
                <a:uFillTx/>
                <a:latin typeface="Times New Roman" pitchFamily="18" charset="0"/>
                <a:ea typeface="+mn-ea"/>
                <a:cs typeface="Times New Roman" pitchFamily="18" charset="0"/>
              </a:rPr>
              <a:t>: </a:t>
            </a:r>
            <a:endPar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2" name="AutoShape 51">
            <a:extLst>
              <a:ext uri="{FF2B5EF4-FFF2-40B4-BE49-F238E27FC236}">
                <a16:creationId xmlns:a16="http://schemas.microsoft.com/office/drawing/2014/main" id="{726B1C0E-7BC6-4D49-BCDA-A55E6AA9BD21}"/>
              </a:ext>
            </a:extLst>
          </p:cNvPr>
          <p:cNvSpPr>
            <a:spLocks noChangeArrowheads="1"/>
          </p:cNvSpPr>
          <p:nvPr/>
        </p:nvSpPr>
        <p:spPr bwMode="auto">
          <a:xfrm>
            <a:off x="2721145" y="4571988"/>
            <a:ext cx="7163689" cy="749300"/>
          </a:xfrm>
          <a:prstGeom prst="roundRect">
            <a:avLst>
              <a:gd name="adj" fmla="val 16667"/>
            </a:avLst>
          </a:prstGeom>
          <a:solidFill>
            <a:srgbClr val="FFFF00"/>
          </a:solidFill>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đất</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nước</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ngày</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con…</a:t>
            </a:r>
          </a:p>
        </p:txBody>
      </p:sp>
    </p:spTree>
    <p:custDataLst>
      <p:tags r:id="rId1"/>
    </p:custDataLst>
    <p:extLst>
      <p:ext uri="{BB962C8B-B14F-4D97-AF65-F5344CB8AC3E}">
        <p14:creationId xmlns:p14="http://schemas.microsoft.com/office/powerpoint/2010/main" val="93372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arn(inVertical)">
                                      <p:cBhvr>
                                        <p:cTn id="7" dur="500"/>
                                        <p:tgtEl>
                                          <p:spTgt spid="51"/>
                                        </p:tgtEl>
                                      </p:cBhvr>
                                    </p:animEffect>
                                  </p:childTnLst>
                                </p:cTn>
                              </p:par>
                              <p:par>
                                <p:cTn id="8" presetID="2" presetClass="entr" presetSubtype="8" fill="hold" nodeType="withEffect">
                                  <p:stCondLst>
                                    <p:cond delay="500"/>
                                  </p:stCondLst>
                                  <p:childTnLst>
                                    <p:set>
                                      <p:cBhvr>
                                        <p:cTn id="9" dur="1" fill="hold">
                                          <p:stCondLst>
                                            <p:cond delay="0"/>
                                          </p:stCondLst>
                                        </p:cTn>
                                        <p:tgtEl>
                                          <p:spTgt spid="37"/>
                                        </p:tgtEl>
                                        <p:attrNameLst>
                                          <p:attrName>style.visibility</p:attrName>
                                        </p:attrNameLst>
                                      </p:cBhvr>
                                      <p:to>
                                        <p:strVal val="visible"/>
                                      </p:to>
                                    </p:set>
                                    <p:anim calcmode="lin" valueType="num">
                                      <p:cBhvr additive="base">
                                        <p:cTn id="10" dur="1000" fill="hold"/>
                                        <p:tgtEl>
                                          <p:spTgt spid="37"/>
                                        </p:tgtEl>
                                        <p:attrNameLst>
                                          <p:attrName>ppt_x</p:attrName>
                                        </p:attrNameLst>
                                      </p:cBhvr>
                                      <p:tavLst>
                                        <p:tav tm="0">
                                          <p:val>
                                            <p:strVal val="0-#ppt_w/2"/>
                                          </p:val>
                                        </p:tav>
                                        <p:tav tm="100000">
                                          <p:val>
                                            <p:strVal val="#ppt_x"/>
                                          </p:val>
                                        </p:tav>
                                      </p:tavLst>
                                    </p:anim>
                                    <p:anim calcmode="lin" valueType="num">
                                      <p:cBhvr additive="base">
                                        <p:cTn id="11" dur="1000" fill="hold"/>
                                        <p:tgtEl>
                                          <p:spTgt spid="3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8"/>
                                            </p:cond>
                                          </p:stCondLst>
                                          <p:endCondLst>
                                            <p:cond evt="onStopAudio" delay="0">
                                              <p:tgtEl>
                                                <p:sldTgt/>
                                              </p:tgtEl>
                                            </p:cond>
                                          </p:endCondLst>
                                        </p:cTn>
                                        <p:tgtEl>
                                          <p:sndTgt r:embed="rId3" name="Jet Fighter 2-DVDH.wav"/>
                                        </p:tgtEl>
                                      </p:cMediaNode>
                                    </p:audio>
                                  </p:sub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dissolve">
                                      <p:cBhvr>
                                        <p:cTn id="16" dur="500"/>
                                        <p:tgtEl>
                                          <p:spTgt spid="49"/>
                                        </p:tgtEl>
                                      </p:cBhvr>
                                    </p:animEffect>
                                  </p:childTnLst>
                                  <p:subTnLst>
                                    <p:audio>
                                      <p:cMediaNode>
                                        <p:cTn display="0" masterRel="sameClick">
                                          <p:stCondLst>
                                            <p:cond evt="begin" delay="0">
                                              <p:tn val="14"/>
                                            </p:cond>
                                          </p:stCondLst>
                                          <p:endCondLst>
                                            <p:cond evt="onStopAudio" delay="0">
                                              <p:tgtEl>
                                                <p:sldTgt/>
                                              </p:tgtEl>
                                            </p:cond>
                                          </p:endCondLst>
                                        </p:cTn>
                                        <p:tgtEl>
                                          <p:sndTgt r:embed="rId4" name="camera.wav"/>
                                        </p:tgtEl>
                                      </p:cMediaNode>
                                    </p:audio>
                                  </p:subTnLst>
                                </p:cTn>
                              </p:par>
                            </p:childTnLst>
                          </p:cTn>
                        </p:par>
                        <p:par>
                          <p:cTn id="17" fill="hold" nodeType="afterGroup">
                            <p:stCondLst>
                              <p:cond delay="500"/>
                            </p:stCondLst>
                            <p:childTnLst>
                              <p:par>
                                <p:cTn id="18" presetID="53" presetClass="exit" presetSubtype="0" fill="hold" nodeType="afterEffect">
                                  <p:stCondLst>
                                    <p:cond delay="0"/>
                                  </p:stCondLst>
                                  <p:childTnLst>
                                    <p:anim calcmode="lin" valueType="num">
                                      <p:cBhvr>
                                        <p:cTn id="19" dur="500"/>
                                        <p:tgtEl>
                                          <p:spTgt spid="49"/>
                                        </p:tgtEl>
                                        <p:attrNameLst>
                                          <p:attrName>ppt_w</p:attrName>
                                        </p:attrNameLst>
                                      </p:cBhvr>
                                      <p:tavLst>
                                        <p:tav tm="0">
                                          <p:val>
                                            <p:strVal val="ppt_w"/>
                                          </p:val>
                                        </p:tav>
                                        <p:tav tm="100000">
                                          <p:val>
                                            <p:fltVal val="0"/>
                                          </p:val>
                                        </p:tav>
                                      </p:tavLst>
                                    </p:anim>
                                    <p:anim calcmode="lin" valueType="num">
                                      <p:cBhvr>
                                        <p:cTn id="20" dur="500"/>
                                        <p:tgtEl>
                                          <p:spTgt spid="49"/>
                                        </p:tgtEl>
                                        <p:attrNameLst>
                                          <p:attrName>ppt_h</p:attrName>
                                        </p:attrNameLst>
                                      </p:cBhvr>
                                      <p:tavLst>
                                        <p:tav tm="0">
                                          <p:val>
                                            <p:strVal val="ppt_h"/>
                                          </p:val>
                                        </p:tav>
                                        <p:tav tm="100000">
                                          <p:val>
                                            <p:fltVal val="0"/>
                                          </p:val>
                                        </p:tav>
                                      </p:tavLst>
                                    </p:anim>
                                    <p:animEffect transition="out" filter="fade">
                                      <p:cBhvr>
                                        <p:cTn id="21" dur="500"/>
                                        <p:tgtEl>
                                          <p:spTgt spid="49"/>
                                        </p:tgtEl>
                                      </p:cBhvr>
                                    </p:animEffect>
                                    <p:set>
                                      <p:cBhvr>
                                        <p:cTn id="22" dur="1" fill="hold">
                                          <p:stCondLst>
                                            <p:cond delay="499"/>
                                          </p:stCondLst>
                                        </p:cTn>
                                        <p:tgtEl>
                                          <p:spTgt spid="49"/>
                                        </p:tgtEl>
                                        <p:attrNameLst>
                                          <p:attrName>style.visibility</p:attrName>
                                        </p:attrNameLst>
                                      </p:cBhvr>
                                      <p:to>
                                        <p:strVal val="hidden"/>
                                      </p:to>
                                    </p:set>
                                  </p:childTnLst>
                                </p:cTn>
                              </p:par>
                            </p:childTnLst>
                          </p:cTn>
                        </p:par>
                        <p:par>
                          <p:cTn id="23" fill="hold" nodeType="afterGroup">
                            <p:stCondLst>
                              <p:cond delay="1000"/>
                            </p:stCondLst>
                            <p:childTnLst>
                              <p:par>
                                <p:cTn id="24" presetID="9" presetClass="entr" presetSubtype="0" fill="hold" nodeType="afterEffect">
                                  <p:stCondLst>
                                    <p:cond delay="0"/>
                                  </p:stCondLst>
                                  <p:childTnLst>
                                    <p:set>
                                      <p:cBhvr>
                                        <p:cTn id="25" dur="1" fill="hold">
                                          <p:stCondLst>
                                            <p:cond delay="0"/>
                                          </p:stCondLst>
                                        </p:cTn>
                                        <p:tgtEl>
                                          <p:spTgt spid="48"/>
                                        </p:tgtEl>
                                        <p:attrNameLst>
                                          <p:attrName>style.visibility</p:attrName>
                                        </p:attrNameLst>
                                      </p:cBhvr>
                                      <p:to>
                                        <p:strVal val="visible"/>
                                      </p:to>
                                    </p:set>
                                    <p:animEffect transition="in" filter="dissolve">
                                      <p:cBhvr>
                                        <p:cTn id="26" dur="500"/>
                                        <p:tgtEl>
                                          <p:spTgt spid="48"/>
                                        </p:tgtEl>
                                      </p:cBhvr>
                                    </p:animEffect>
                                  </p:childTnLst>
                                  <p:subTnLst>
                                    <p:audio>
                                      <p:cMediaNode>
                                        <p:cTn display="0" masterRel="sameClick">
                                          <p:stCondLst>
                                            <p:cond evt="begin" delay="0">
                                              <p:tn val="24"/>
                                            </p:cond>
                                          </p:stCondLst>
                                          <p:endCondLst>
                                            <p:cond evt="onStopAudio" delay="0">
                                              <p:tgtEl>
                                                <p:sldTgt/>
                                              </p:tgtEl>
                                            </p:cond>
                                          </p:endCondLst>
                                        </p:cTn>
                                        <p:tgtEl>
                                          <p:sndTgt r:embed="rId4" name="camera.wav"/>
                                        </p:tgtEl>
                                      </p:cMediaNode>
                                    </p:audio>
                                  </p:subTnLst>
                                </p:cTn>
                              </p:par>
                            </p:childTnLst>
                          </p:cTn>
                        </p:par>
                        <p:par>
                          <p:cTn id="27" fill="hold" nodeType="afterGroup">
                            <p:stCondLst>
                              <p:cond delay="1500"/>
                            </p:stCondLst>
                            <p:childTnLst>
                              <p:par>
                                <p:cTn id="28" presetID="53" presetClass="exit" presetSubtype="0" fill="hold" nodeType="afterEffect">
                                  <p:stCondLst>
                                    <p:cond delay="0"/>
                                  </p:stCondLst>
                                  <p:childTnLst>
                                    <p:anim calcmode="lin" valueType="num">
                                      <p:cBhvr>
                                        <p:cTn id="29" dur="500"/>
                                        <p:tgtEl>
                                          <p:spTgt spid="48"/>
                                        </p:tgtEl>
                                        <p:attrNameLst>
                                          <p:attrName>ppt_w</p:attrName>
                                        </p:attrNameLst>
                                      </p:cBhvr>
                                      <p:tavLst>
                                        <p:tav tm="0">
                                          <p:val>
                                            <p:strVal val="ppt_w"/>
                                          </p:val>
                                        </p:tav>
                                        <p:tav tm="100000">
                                          <p:val>
                                            <p:fltVal val="0"/>
                                          </p:val>
                                        </p:tav>
                                      </p:tavLst>
                                    </p:anim>
                                    <p:anim calcmode="lin" valueType="num">
                                      <p:cBhvr>
                                        <p:cTn id="30" dur="500"/>
                                        <p:tgtEl>
                                          <p:spTgt spid="48"/>
                                        </p:tgtEl>
                                        <p:attrNameLst>
                                          <p:attrName>ppt_h</p:attrName>
                                        </p:attrNameLst>
                                      </p:cBhvr>
                                      <p:tavLst>
                                        <p:tav tm="0">
                                          <p:val>
                                            <p:strVal val="ppt_h"/>
                                          </p:val>
                                        </p:tav>
                                        <p:tav tm="100000">
                                          <p:val>
                                            <p:fltVal val="0"/>
                                          </p:val>
                                        </p:tav>
                                      </p:tavLst>
                                    </p:anim>
                                    <p:animEffect transition="out" filter="fade">
                                      <p:cBhvr>
                                        <p:cTn id="31" dur="500"/>
                                        <p:tgtEl>
                                          <p:spTgt spid="48"/>
                                        </p:tgtEl>
                                      </p:cBhvr>
                                    </p:animEffect>
                                    <p:set>
                                      <p:cBhvr>
                                        <p:cTn id="32" dur="1" fill="hold">
                                          <p:stCondLst>
                                            <p:cond delay="499"/>
                                          </p:stCondLst>
                                        </p:cTn>
                                        <p:tgtEl>
                                          <p:spTgt spid="48"/>
                                        </p:tgtEl>
                                        <p:attrNameLst>
                                          <p:attrName>style.visibility</p:attrName>
                                        </p:attrNameLst>
                                      </p:cBhvr>
                                      <p:to>
                                        <p:strVal val="hidden"/>
                                      </p:to>
                                    </p:set>
                                  </p:childTnLst>
                                </p:cTn>
                              </p:par>
                            </p:childTnLst>
                          </p:cTn>
                        </p:par>
                        <p:par>
                          <p:cTn id="33" fill="hold" nodeType="afterGroup">
                            <p:stCondLst>
                              <p:cond delay="2000"/>
                            </p:stCondLst>
                            <p:childTnLst>
                              <p:par>
                                <p:cTn id="34" presetID="9" presetClass="entr" presetSubtype="0" fill="hold" nodeType="afterEffect">
                                  <p:stCondLst>
                                    <p:cond delay="0"/>
                                  </p:stCondLst>
                                  <p:childTnLst>
                                    <p:set>
                                      <p:cBhvr>
                                        <p:cTn id="35" dur="1" fill="hold">
                                          <p:stCondLst>
                                            <p:cond delay="0"/>
                                          </p:stCondLst>
                                        </p:cTn>
                                        <p:tgtEl>
                                          <p:spTgt spid="47"/>
                                        </p:tgtEl>
                                        <p:attrNameLst>
                                          <p:attrName>style.visibility</p:attrName>
                                        </p:attrNameLst>
                                      </p:cBhvr>
                                      <p:to>
                                        <p:strVal val="visible"/>
                                      </p:to>
                                    </p:set>
                                    <p:animEffect transition="in" filter="dissolve">
                                      <p:cBhvr>
                                        <p:cTn id="36" dur="500"/>
                                        <p:tgtEl>
                                          <p:spTgt spid="47"/>
                                        </p:tgtEl>
                                      </p:cBhvr>
                                    </p:animEffect>
                                  </p:childTnLst>
                                  <p:subTnLst>
                                    <p:audio>
                                      <p:cMediaNode>
                                        <p:cTn display="0" masterRel="sameClick">
                                          <p:stCondLst>
                                            <p:cond evt="begin" delay="0">
                                              <p:tn val="34"/>
                                            </p:cond>
                                          </p:stCondLst>
                                          <p:endCondLst>
                                            <p:cond evt="onStopAudio" delay="0">
                                              <p:tgtEl>
                                                <p:sldTgt/>
                                              </p:tgtEl>
                                            </p:cond>
                                          </p:endCondLst>
                                        </p:cTn>
                                        <p:tgtEl>
                                          <p:sndTgt r:embed="rId4" name="camera.wav"/>
                                        </p:tgtEl>
                                      </p:cMediaNode>
                                    </p:audio>
                                  </p:subTnLst>
                                </p:cTn>
                              </p:par>
                            </p:childTnLst>
                          </p:cTn>
                        </p:par>
                        <p:par>
                          <p:cTn id="37" fill="hold" nodeType="afterGroup">
                            <p:stCondLst>
                              <p:cond delay="2500"/>
                            </p:stCondLst>
                            <p:childTnLst>
                              <p:par>
                                <p:cTn id="38" presetID="53" presetClass="exit" presetSubtype="0" fill="hold" nodeType="afterEffect">
                                  <p:stCondLst>
                                    <p:cond delay="0"/>
                                  </p:stCondLst>
                                  <p:childTnLst>
                                    <p:anim calcmode="lin" valueType="num">
                                      <p:cBhvr>
                                        <p:cTn id="39" dur="500"/>
                                        <p:tgtEl>
                                          <p:spTgt spid="47"/>
                                        </p:tgtEl>
                                        <p:attrNameLst>
                                          <p:attrName>ppt_w</p:attrName>
                                        </p:attrNameLst>
                                      </p:cBhvr>
                                      <p:tavLst>
                                        <p:tav tm="0">
                                          <p:val>
                                            <p:strVal val="ppt_w"/>
                                          </p:val>
                                        </p:tav>
                                        <p:tav tm="100000">
                                          <p:val>
                                            <p:fltVal val="0"/>
                                          </p:val>
                                        </p:tav>
                                      </p:tavLst>
                                    </p:anim>
                                    <p:anim calcmode="lin" valueType="num">
                                      <p:cBhvr>
                                        <p:cTn id="40" dur="500"/>
                                        <p:tgtEl>
                                          <p:spTgt spid="47"/>
                                        </p:tgtEl>
                                        <p:attrNameLst>
                                          <p:attrName>ppt_h</p:attrName>
                                        </p:attrNameLst>
                                      </p:cBhvr>
                                      <p:tavLst>
                                        <p:tav tm="0">
                                          <p:val>
                                            <p:strVal val="ppt_h"/>
                                          </p:val>
                                        </p:tav>
                                        <p:tav tm="100000">
                                          <p:val>
                                            <p:fltVal val="0"/>
                                          </p:val>
                                        </p:tav>
                                      </p:tavLst>
                                    </p:anim>
                                    <p:animEffect transition="out" filter="fade">
                                      <p:cBhvr>
                                        <p:cTn id="41" dur="500"/>
                                        <p:tgtEl>
                                          <p:spTgt spid="47"/>
                                        </p:tgtEl>
                                      </p:cBhvr>
                                    </p:animEffect>
                                    <p:set>
                                      <p:cBhvr>
                                        <p:cTn id="42" dur="1" fill="hold">
                                          <p:stCondLst>
                                            <p:cond delay="499"/>
                                          </p:stCondLst>
                                        </p:cTn>
                                        <p:tgtEl>
                                          <p:spTgt spid="47"/>
                                        </p:tgtEl>
                                        <p:attrNameLst>
                                          <p:attrName>style.visibility</p:attrName>
                                        </p:attrNameLst>
                                      </p:cBhvr>
                                      <p:to>
                                        <p:strVal val="hidden"/>
                                      </p:to>
                                    </p:set>
                                  </p:childTnLst>
                                </p:cTn>
                              </p:par>
                            </p:childTnLst>
                          </p:cTn>
                        </p:par>
                        <p:par>
                          <p:cTn id="43" fill="hold" nodeType="afterGroup">
                            <p:stCondLst>
                              <p:cond delay="3000"/>
                            </p:stCondLst>
                            <p:childTnLst>
                              <p:par>
                                <p:cTn id="44" presetID="9" presetClass="entr" presetSubtype="0" fill="hold" nodeType="after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dissolve">
                                      <p:cBhvr>
                                        <p:cTn id="46" dur="500"/>
                                        <p:tgtEl>
                                          <p:spTgt spid="46"/>
                                        </p:tgtEl>
                                      </p:cBhvr>
                                    </p:animEffect>
                                  </p:childTnLst>
                                  <p:subTnLst>
                                    <p:audio>
                                      <p:cMediaNode>
                                        <p:cTn display="0" masterRel="sameClick">
                                          <p:stCondLst>
                                            <p:cond evt="begin" delay="0">
                                              <p:tn val="44"/>
                                            </p:cond>
                                          </p:stCondLst>
                                          <p:endCondLst>
                                            <p:cond evt="onStopAudio" delay="0">
                                              <p:tgtEl>
                                                <p:sldTgt/>
                                              </p:tgtEl>
                                            </p:cond>
                                          </p:endCondLst>
                                        </p:cTn>
                                        <p:tgtEl>
                                          <p:sndTgt r:embed="rId4" name="camera.wav"/>
                                        </p:tgtEl>
                                      </p:cMediaNode>
                                    </p:audio>
                                  </p:subTnLst>
                                </p:cTn>
                              </p:par>
                            </p:childTnLst>
                          </p:cTn>
                        </p:par>
                        <p:par>
                          <p:cTn id="47" fill="hold" nodeType="afterGroup">
                            <p:stCondLst>
                              <p:cond delay="3500"/>
                            </p:stCondLst>
                            <p:childTnLst>
                              <p:par>
                                <p:cTn id="48" presetID="53" presetClass="exit" presetSubtype="0" fill="hold" nodeType="afterEffect">
                                  <p:stCondLst>
                                    <p:cond delay="0"/>
                                  </p:stCondLst>
                                  <p:childTnLst>
                                    <p:anim calcmode="lin" valueType="num">
                                      <p:cBhvr>
                                        <p:cTn id="49" dur="500"/>
                                        <p:tgtEl>
                                          <p:spTgt spid="46"/>
                                        </p:tgtEl>
                                        <p:attrNameLst>
                                          <p:attrName>ppt_w</p:attrName>
                                        </p:attrNameLst>
                                      </p:cBhvr>
                                      <p:tavLst>
                                        <p:tav tm="0">
                                          <p:val>
                                            <p:strVal val="ppt_w"/>
                                          </p:val>
                                        </p:tav>
                                        <p:tav tm="100000">
                                          <p:val>
                                            <p:fltVal val="0"/>
                                          </p:val>
                                        </p:tav>
                                      </p:tavLst>
                                    </p:anim>
                                    <p:anim calcmode="lin" valueType="num">
                                      <p:cBhvr>
                                        <p:cTn id="50" dur="500"/>
                                        <p:tgtEl>
                                          <p:spTgt spid="46"/>
                                        </p:tgtEl>
                                        <p:attrNameLst>
                                          <p:attrName>ppt_h</p:attrName>
                                        </p:attrNameLst>
                                      </p:cBhvr>
                                      <p:tavLst>
                                        <p:tav tm="0">
                                          <p:val>
                                            <p:strVal val="ppt_h"/>
                                          </p:val>
                                        </p:tav>
                                        <p:tav tm="100000">
                                          <p:val>
                                            <p:fltVal val="0"/>
                                          </p:val>
                                        </p:tav>
                                      </p:tavLst>
                                    </p:anim>
                                    <p:animEffect transition="out" filter="fade">
                                      <p:cBhvr>
                                        <p:cTn id="51" dur="500"/>
                                        <p:tgtEl>
                                          <p:spTgt spid="46"/>
                                        </p:tgtEl>
                                      </p:cBhvr>
                                    </p:animEffect>
                                    <p:set>
                                      <p:cBhvr>
                                        <p:cTn id="52" dur="1" fill="hold">
                                          <p:stCondLst>
                                            <p:cond delay="499"/>
                                          </p:stCondLst>
                                        </p:cTn>
                                        <p:tgtEl>
                                          <p:spTgt spid="46"/>
                                        </p:tgtEl>
                                        <p:attrNameLst>
                                          <p:attrName>style.visibility</p:attrName>
                                        </p:attrNameLst>
                                      </p:cBhvr>
                                      <p:to>
                                        <p:strVal val="hidden"/>
                                      </p:to>
                                    </p:set>
                                  </p:childTnLst>
                                </p:cTn>
                              </p:par>
                            </p:childTnLst>
                          </p:cTn>
                        </p:par>
                        <p:par>
                          <p:cTn id="53" fill="hold" nodeType="afterGroup">
                            <p:stCondLst>
                              <p:cond delay="4000"/>
                            </p:stCondLst>
                            <p:childTnLst>
                              <p:par>
                                <p:cTn id="54" presetID="9" presetClass="entr" presetSubtype="0" fill="hold" nodeType="after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dissolve">
                                      <p:cBhvr>
                                        <p:cTn id="56" dur="500"/>
                                        <p:tgtEl>
                                          <p:spTgt spid="45"/>
                                        </p:tgtEl>
                                      </p:cBhvr>
                                    </p:animEffect>
                                  </p:childTnLst>
                                  <p:subTnLst>
                                    <p:audio>
                                      <p:cMediaNode>
                                        <p:cTn display="0" masterRel="sameClick">
                                          <p:stCondLst>
                                            <p:cond evt="begin" delay="0">
                                              <p:tn val="54"/>
                                            </p:cond>
                                          </p:stCondLst>
                                          <p:endCondLst>
                                            <p:cond evt="onStopAudio" delay="0">
                                              <p:tgtEl>
                                                <p:sldTgt/>
                                              </p:tgtEl>
                                            </p:cond>
                                          </p:endCondLst>
                                        </p:cTn>
                                        <p:tgtEl>
                                          <p:sndTgt r:embed="rId4" name="camera.wav"/>
                                        </p:tgtEl>
                                      </p:cMediaNode>
                                    </p:audio>
                                  </p:subTnLst>
                                </p:cTn>
                              </p:par>
                            </p:childTnLst>
                          </p:cTn>
                        </p:par>
                        <p:par>
                          <p:cTn id="57" fill="hold" nodeType="afterGroup">
                            <p:stCondLst>
                              <p:cond delay="4500"/>
                            </p:stCondLst>
                            <p:childTnLst>
                              <p:par>
                                <p:cTn id="58" presetID="53" presetClass="exit" presetSubtype="0" fill="hold" nodeType="afterEffect">
                                  <p:stCondLst>
                                    <p:cond delay="0"/>
                                  </p:stCondLst>
                                  <p:childTnLst>
                                    <p:anim calcmode="lin" valueType="num">
                                      <p:cBhvr>
                                        <p:cTn id="59" dur="500"/>
                                        <p:tgtEl>
                                          <p:spTgt spid="45"/>
                                        </p:tgtEl>
                                        <p:attrNameLst>
                                          <p:attrName>ppt_w</p:attrName>
                                        </p:attrNameLst>
                                      </p:cBhvr>
                                      <p:tavLst>
                                        <p:tav tm="0">
                                          <p:val>
                                            <p:strVal val="ppt_w"/>
                                          </p:val>
                                        </p:tav>
                                        <p:tav tm="100000">
                                          <p:val>
                                            <p:fltVal val="0"/>
                                          </p:val>
                                        </p:tav>
                                      </p:tavLst>
                                    </p:anim>
                                    <p:anim calcmode="lin" valueType="num">
                                      <p:cBhvr>
                                        <p:cTn id="60" dur="500"/>
                                        <p:tgtEl>
                                          <p:spTgt spid="45"/>
                                        </p:tgtEl>
                                        <p:attrNameLst>
                                          <p:attrName>ppt_h</p:attrName>
                                        </p:attrNameLst>
                                      </p:cBhvr>
                                      <p:tavLst>
                                        <p:tav tm="0">
                                          <p:val>
                                            <p:strVal val="ppt_h"/>
                                          </p:val>
                                        </p:tav>
                                        <p:tav tm="100000">
                                          <p:val>
                                            <p:fltVal val="0"/>
                                          </p:val>
                                        </p:tav>
                                      </p:tavLst>
                                    </p:anim>
                                    <p:animEffect transition="out" filter="fade">
                                      <p:cBhvr>
                                        <p:cTn id="61" dur="500"/>
                                        <p:tgtEl>
                                          <p:spTgt spid="45"/>
                                        </p:tgtEl>
                                      </p:cBhvr>
                                    </p:animEffect>
                                    <p:set>
                                      <p:cBhvr>
                                        <p:cTn id="62" dur="1" fill="hold">
                                          <p:stCondLst>
                                            <p:cond delay="499"/>
                                          </p:stCondLst>
                                        </p:cTn>
                                        <p:tgtEl>
                                          <p:spTgt spid="45"/>
                                        </p:tgtEl>
                                        <p:attrNameLst>
                                          <p:attrName>style.visibility</p:attrName>
                                        </p:attrNameLst>
                                      </p:cBhvr>
                                      <p:to>
                                        <p:strVal val="hidden"/>
                                      </p:to>
                                    </p:set>
                                  </p:childTnLst>
                                </p:cTn>
                              </p:par>
                            </p:childTnLst>
                          </p:cTn>
                        </p:par>
                        <p:par>
                          <p:cTn id="63" fill="hold" nodeType="afterGroup">
                            <p:stCondLst>
                              <p:cond delay="5000"/>
                            </p:stCondLst>
                            <p:childTnLst>
                              <p:par>
                                <p:cTn id="64" presetID="9" presetClass="entr" presetSubtype="0" fill="hold" nodeType="afterEffect">
                                  <p:stCondLst>
                                    <p:cond delay="0"/>
                                  </p:stCondLst>
                                  <p:childTnLst>
                                    <p:set>
                                      <p:cBhvr>
                                        <p:cTn id="65" dur="1" fill="hold">
                                          <p:stCondLst>
                                            <p:cond delay="0"/>
                                          </p:stCondLst>
                                        </p:cTn>
                                        <p:tgtEl>
                                          <p:spTgt spid="44"/>
                                        </p:tgtEl>
                                        <p:attrNameLst>
                                          <p:attrName>style.visibility</p:attrName>
                                        </p:attrNameLst>
                                      </p:cBhvr>
                                      <p:to>
                                        <p:strVal val="visible"/>
                                      </p:to>
                                    </p:set>
                                    <p:animEffect transition="in" filter="dissolve">
                                      <p:cBhvr>
                                        <p:cTn id="66" dur="500"/>
                                        <p:tgtEl>
                                          <p:spTgt spid="44"/>
                                        </p:tgtEl>
                                      </p:cBhvr>
                                    </p:animEffect>
                                  </p:childTnLst>
                                  <p:subTnLst>
                                    <p:audio>
                                      <p:cMediaNode>
                                        <p:cTn display="0" masterRel="sameClick">
                                          <p:stCondLst>
                                            <p:cond evt="begin" delay="0">
                                              <p:tn val="64"/>
                                            </p:cond>
                                          </p:stCondLst>
                                          <p:endCondLst>
                                            <p:cond evt="onStopAudio" delay="0">
                                              <p:tgtEl>
                                                <p:sldTgt/>
                                              </p:tgtEl>
                                            </p:cond>
                                          </p:endCondLst>
                                        </p:cTn>
                                        <p:tgtEl>
                                          <p:sndTgt r:embed="rId4" name="camera.wav"/>
                                        </p:tgtEl>
                                      </p:cMediaNode>
                                    </p:audio>
                                  </p:subTnLst>
                                </p:cTn>
                              </p:par>
                            </p:childTnLst>
                          </p:cTn>
                        </p:par>
                        <p:par>
                          <p:cTn id="67" fill="hold" nodeType="afterGroup">
                            <p:stCondLst>
                              <p:cond delay="5500"/>
                            </p:stCondLst>
                            <p:childTnLst>
                              <p:par>
                                <p:cTn id="68" presetID="53" presetClass="exit" presetSubtype="0" fill="hold" nodeType="afterEffect">
                                  <p:stCondLst>
                                    <p:cond delay="0"/>
                                  </p:stCondLst>
                                  <p:childTnLst>
                                    <p:anim calcmode="lin" valueType="num">
                                      <p:cBhvr>
                                        <p:cTn id="69" dur="500"/>
                                        <p:tgtEl>
                                          <p:spTgt spid="44"/>
                                        </p:tgtEl>
                                        <p:attrNameLst>
                                          <p:attrName>ppt_w</p:attrName>
                                        </p:attrNameLst>
                                      </p:cBhvr>
                                      <p:tavLst>
                                        <p:tav tm="0">
                                          <p:val>
                                            <p:strVal val="ppt_w"/>
                                          </p:val>
                                        </p:tav>
                                        <p:tav tm="100000">
                                          <p:val>
                                            <p:fltVal val="0"/>
                                          </p:val>
                                        </p:tav>
                                      </p:tavLst>
                                    </p:anim>
                                    <p:anim calcmode="lin" valueType="num">
                                      <p:cBhvr>
                                        <p:cTn id="70" dur="500"/>
                                        <p:tgtEl>
                                          <p:spTgt spid="44"/>
                                        </p:tgtEl>
                                        <p:attrNameLst>
                                          <p:attrName>ppt_h</p:attrName>
                                        </p:attrNameLst>
                                      </p:cBhvr>
                                      <p:tavLst>
                                        <p:tav tm="0">
                                          <p:val>
                                            <p:strVal val="ppt_h"/>
                                          </p:val>
                                        </p:tav>
                                        <p:tav tm="100000">
                                          <p:val>
                                            <p:fltVal val="0"/>
                                          </p:val>
                                        </p:tav>
                                      </p:tavLst>
                                    </p:anim>
                                    <p:animEffect transition="out" filter="fade">
                                      <p:cBhvr>
                                        <p:cTn id="71" dur="500"/>
                                        <p:tgtEl>
                                          <p:spTgt spid="44"/>
                                        </p:tgtEl>
                                      </p:cBhvr>
                                    </p:animEffect>
                                    <p:set>
                                      <p:cBhvr>
                                        <p:cTn id="72" dur="1" fill="hold">
                                          <p:stCondLst>
                                            <p:cond delay="499"/>
                                          </p:stCondLst>
                                        </p:cTn>
                                        <p:tgtEl>
                                          <p:spTgt spid="44"/>
                                        </p:tgtEl>
                                        <p:attrNameLst>
                                          <p:attrName>style.visibility</p:attrName>
                                        </p:attrNameLst>
                                      </p:cBhvr>
                                      <p:to>
                                        <p:strVal val="hidden"/>
                                      </p:to>
                                    </p:set>
                                  </p:childTnLst>
                                </p:cTn>
                              </p:par>
                            </p:childTnLst>
                          </p:cTn>
                        </p:par>
                        <p:par>
                          <p:cTn id="73" fill="hold" nodeType="afterGroup">
                            <p:stCondLst>
                              <p:cond delay="6000"/>
                            </p:stCondLst>
                            <p:childTnLst>
                              <p:par>
                                <p:cTn id="74" presetID="9" presetClass="entr" presetSubtype="0" fill="hold" nodeType="after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dissolve">
                                      <p:cBhvr>
                                        <p:cTn id="76" dur="500"/>
                                        <p:tgtEl>
                                          <p:spTgt spid="43"/>
                                        </p:tgtEl>
                                      </p:cBhvr>
                                    </p:animEffect>
                                  </p:childTnLst>
                                  <p:subTnLst>
                                    <p:audio>
                                      <p:cMediaNode>
                                        <p:cTn display="0" masterRel="sameClick">
                                          <p:stCondLst>
                                            <p:cond evt="begin" delay="0">
                                              <p:tn val="74"/>
                                            </p:cond>
                                          </p:stCondLst>
                                          <p:endCondLst>
                                            <p:cond evt="onStopAudio" delay="0">
                                              <p:tgtEl>
                                                <p:sldTgt/>
                                              </p:tgtEl>
                                            </p:cond>
                                          </p:endCondLst>
                                        </p:cTn>
                                        <p:tgtEl>
                                          <p:sndTgt r:embed="rId4" name="camera.wav"/>
                                        </p:tgtEl>
                                      </p:cMediaNode>
                                    </p:audio>
                                  </p:subTnLst>
                                </p:cTn>
                              </p:par>
                            </p:childTnLst>
                          </p:cTn>
                        </p:par>
                        <p:par>
                          <p:cTn id="77" fill="hold" nodeType="afterGroup">
                            <p:stCondLst>
                              <p:cond delay="6500"/>
                            </p:stCondLst>
                            <p:childTnLst>
                              <p:par>
                                <p:cTn id="78" presetID="53" presetClass="exit" presetSubtype="0" fill="hold" nodeType="afterEffect">
                                  <p:stCondLst>
                                    <p:cond delay="0"/>
                                  </p:stCondLst>
                                  <p:childTnLst>
                                    <p:anim calcmode="lin" valueType="num">
                                      <p:cBhvr>
                                        <p:cTn id="79" dur="500"/>
                                        <p:tgtEl>
                                          <p:spTgt spid="43"/>
                                        </p:tgtEl>
                                        <p:attrNameLst>
                                          <p:attrName>ppt_w</p:attrName>
                                        </p:attrNameLst>
                                      </p:cBhvr>
                                      <p:tavLst>
                                        <p:tav tm="0">
                                          <p:val>
                                            <p:strVal val="ppt_w"/>
                                          </p:val>
                                        </p:tav>
                                        <p:tav tm="100000">
                                          <p:val>
                                            <p:fltVal val="0"/>
                                          </p:val>
                                        </p:tav>
                                      </p:tavLst>
                                    </p:anim>
                                    <p:anim calcmode="lin" valueType="num">
                                      <p:cBhvr>
                                        <p:cTn id="80" dur="500"/>
                                        <p:tgtEl>
                                          <p:spTgt spid="43"/>
                                        </p:tgtEl>
                                        <p:attrNameLst>
                                          <p:attrName>ppt_h</p:attrName>
                                        </p:attrNameLst>
                                      </p:cBhvr>
                                      <p:tavLst>
                                        <p:tav tm="0">
                                          <p:val>
                                            <p:strVal val="ppt_h"/>
                                          </p:val>
                                        </p:tav>
                                        <p:tav tm="100000">
                                          <p:val>
                                            <p:fltVal val="0"/>
                                          </p:val>
                                        </p:tav>
                                      </p:tavLst>
                                    </p:anim>
                                    <p:animEffect transition="out" filter="fade">
                                      <p:cBhvr>
                                        <p:cTn id="81" dur="500"/>
                                        <p:tgtEl>
                                          <p:spTgt spid="43"/>
                                        </p:tgtEl>
                                      </p:cBhvr>
                                    </p:animEffect>
                                    <p:set>
                                      <p:cBhvr>
                                        <p:cTn id="82" dur="1" fill="hold">
                                          <p:stCondLst>
                                            <p:cond delay="499"/>
                                          </p:stCondLst>
                                        </p:cTn>
                                        <p:tgtEl>
                                          <p:spTgt spid="43"/>
                                        </p:tgtEl>
                                        <p:attrNameLst>
                                          <p:attrName>style.visibility</p:attrName>
                                        </p:attrNameLst>
                                      </p:cBhvr>
                                      <p:to>
                                        <p:strVal val="hidden"/>
                                      </p:to>
                                    </p:set>
                                  </p:childTnLst>
                                </p:cTn>
                              </p:par>
                            </p:childTnLst>
                          </p:cTn>
                        </p:par>
                        <p:par>
                          <p:cTn id="83" fill="hold" nodeType="afterGroup">
                            <p:stCondLst>
                              <p:cond delay="7000"/>
                            </p:stCondLst>
                            <p:childTnLst>
                              <p:par>
                                <p:cTn id="84" presetID="9" presetClass="entr" presetSubtype="0" fill="hold" nodeType="afterEffect">
                                  <p:stCondLst>
                                    <p:cond delay="0"/>
                                  </p:stCondLst>
                                  <p:childTnLst>
                                    <p:set>
                                      <p:cBhvr>
                                        <p:cTn id="85" dur="1" fill="hold">
                                          <p:stCondLst>
                                            <p:cond delay="0"/>
                                          </p:stCondLst>
                                        </p:cTn>
                                        <p:tgtEl>
                                          <p:spTgt spid="42"/>
                                        </p:tgtEl>
                                        <p:attrNameLst>
                                          <p:attrName>style.visibility</p:attrName>
                                        </p:attrNameLst>
                                      </p:cBhvr>
                                      <p:to>
                                        <p:strVal val="visible"/>
                                      </p:to>
                                    </p:set>
                                    <p:animEffect transition="in" filter="dissolve">
                                      <p:cBhvr>
                                        <p:cTn id="86" dur="500"/>
                                        <p:tgtEl>
                                          <p:spTgt spid="42"/>
                                        </p:tgtEl>
                                      </p:cBhvr>
                                    </p:animEffect>
                                  </p:childTnLst>
                                  <p:subTnLst>
                                    <p:audio>
                                      <p:cMediaNode>
                                        <p:cTn display="0" masterRel="sameClick">
                                          <p:stCondLst>
                                            <p:cond evt="begin" delay="0">
                                              <p:tn val="84"/>
                                            </p:cond>
                                          </p:stCondLst>
                                          <p:endCondLst>
                                            <p:cond evt="onStopAudio" delay="0">
                                              <p:tgtEl>
                                                <p:sldTgt/>
                                              </p:tgtEl>
                                            </p:cond>
                                          </p:endCondLst>
                                        </p:cTn>
                                        <p:tgtEl>
                                          <p:sndTgt r:embed="rId4" name="camera.wav"/>
                                        </p:tgtEl>
                                      </p:cMediaNode>
                                    </p:audio>
                                  </p:subTnLst>
                                </p:cTn>
                              </p:par>
                            </p:childTnLst>
                          </p:cTn>
                        </p:par>
                        <p:par>
                          <p:cTn id="87" fill="hold" nodeType="afterGroup">
                            <p:stCondLst>
                              <p:cond delay="7500"/>
                            </p:stCondLst>
                            <p:childTnLst>
                              <p:par>
                                <p:cTn id="88" presetID="53" presetClass="exit" presetSubtype="0" fill="hold" nodeType="afterEffect">
                                  <p:stCondLst>
                                    <p:cond delay="0"/>
                                  </p:stCondLst>
                                  <p:childTnLst>
                                    <p:anim calcmode="lin" valueType="num">
                                      <p:cBhvr>
                                        <p:cTn id="89" dur="500"/>
                                        <p:tgtEl>
                                          <p:spTgt spid="42"/>
                                        </p:tgtEl>
                                        <p:attrNameLst>
                                          <p:attrName>ppt_w</p:attrName>
                                        </p:attrNameLst>
                                      </p:cBhvr>
                                      <p:tavLst>
                                        <p:tav tm="0">
                                          <p:val>
                                            <p:strVal val="ppt_w"/>
                                          </p:val>
                                        </p:tav>
                                        <p:tav tm="100000">
                                          <p:val>
                                            <p:fltVal val="0"/>
                                          </p:val>
                                        </p:tav>
                                      </p:tavLst>
                                    </p:anim>
                                    <p:anim calcmode="lin" valueType="num">
                                      <p:cBhvr>
                                        <p:cTn id="90" dur="500"/>
                                        <p:tgtEl>
                                          <p:spTgt spid="42"/>
                                        </p:tgtEl>
                                        <p:attrNameLst>
                                          <p:attrName>ppt_h</p:attrName>
                                        </p:attrNameLst>
                                      </p:cBhvr>
                                      <p:tavLst>
                                        <p:tav tm="0">
                                          <p:val>
                                            <p:strVal val="ppt_h"/>
                                          </p:val>
                                        </p:tav>
                                        <p:tav tm="100000">
                                          <p:val>
                                            <p:fltVal val="0"/>
                                          </p:val>
                                        </p:tav>
                                      </p:tavLst>
                                    </p:anim>
                                    <p:animEffect transition="out" filter="fade">
                                      <p:cBhvr>
                                        <p:cTn id="91" dur="500"/>
                                        <p:tgtEl>
                                          <p:spTgt spid="42"/>
                                        </p:tgtEl>
                                      </p:cBhvr>
                                    </p:animEffect>
                                    <p:set>
                                      <p:cBhvr>
                                        <p:cTn id="92" dur="1" fill="hold">
                                          <p:stCondLst>
                                            <p:cond delay="499"/>
                                          </p:stCondLst>
                                        </p:cTn>
                                        <p:tgtEl>
                                          <p:spTgt spid="42"/>
                                        </p:tgtEl>
                                        <p:attrNameLst>
                                          <p:attrName>style.visibility</p:attrName>
                                        </p:attrNameLst>
                                      </p:cBhvr>
                                      <p:to>
                                        <p:strVal val="hidden"/>
                                      </p:to>
                                    </p:set>
                                  </p:childTnLst>
                                </p:cTn>
                              </p:par>
                            </p:childTnLst>
                          </p:cTn>
                        </p:par>
                        <p:par>
                          <p:cTn id="93" fill="hold" nodeType="afterGroup">
                            <p:stCondLst>
                              <p:cond delay="8000"/>
                            </p:stCondLst>
                            <p:childTnLst>
                              <p:par>
                                <p:cTn id="94" presetID="9" presetClass="entr" presetSubtype="0" fill="hold" nodeType="afterEffect">
                                  <p:stCondLst>
                                    <p:cond delay="0"/>
                                  </p:stCondLst>
                                  <p:childTnLst>
                                    <p:set>
                                      <p:cBhvr>
                                        <p:cTn id="95" dur="1" fill="hold">
                                          <p:stCondLst>
                                            <p:cond delay="0"/>
                                          </p:stCondLst>
                                        </p:cTn>
                                        <p:tgtEl>
                                          <p:spTgt spid="41"/>
                                        </p:tgtEl>
                                        <p:attrNameLst>
                                          <p:attrName>style.visibility</p:attrName>
                                        </p:attrNameLst>
                                      </p:cBhvr>
                                      <p:to>
                                        <p:strVal val="visible"/>
                                      </p:to>
                                    </p:set>
                                    <p:animEffect transition="in" filter="dissolve">
                                      <p:cBhvr>
                                        <p:cTn id="96" dur="500"/>
                                        <p:tgtEl>
                                          <p:spTgt spid="41"/>
                                        </p:tgtEl>
                                      </p:cBhvr>
                                    </p:animEffect>
                                  </p:childTnLst>
                                  <p:subTnLst>
                                    <p:audio>
                                      <p:cMediaNode>
                                        <p:cTn display="0" masterRel="sameClick">
                                          <p:stCondLst>
                                            <p:cond evt="begin" delay="0">
                                              <p:tn val="94"/>
                                            </p:cond>
                                          </p:stCondLst>
                                          <p:endCondLst>
                                            <p:cond evt="onStopAudio" delay="0">
                                              <p:tgtEl>
                                                <p:sldTgt/>
                                              </p:tgtEl>
                                            </p:cond>
                                          </p:endCondLst>
                                        </p:cTn>
                                        <p:tgtEl>
                                          <p:sndTgt r:embed="rId4" name="camera.wav"/>
                                        </p:tgtEl>
                                      </p:cMediaNode>
                                    </p:audio>
                                  </p:subTnLst>
                                </p:cTn>
                              </p:par>
                            </p:childTnLst>
                          </p:cTn>
                        </p:par>
                        <p:par>
                          <p:cTn id="97" fill="hold" nodeType="afterGroup">
                            <p:stCondLst>
                              <p:cond delay="8500"/>
                            </p:stCondLst>
                            <p:childTnLst>
                              <p:par>
                                <p:cTn id="98" presetID="53" presetClass="exit" presetSubtype="0" fill="hold" nodeType="afterEffect">
                                  <p:stCondLst>
                                    <p:cond delay="0"/>
                                  </p:stCondLst>
                                  <p:childTnLst>
                                    <p:anim calcmode="lin" valueType="num">
                                      <p:cBhvr>
                                        <p:cTn id="99" dur="500"/>
                                        <p:tgtEl>
                                          <p:spTgt spid="41"/>
                                        </p:tgtEl>
                                        <p:attrNameLst>
                                          <p:attrName>ppt_w</p:attrName>
                                        </p:attrNameLst>
                                      </p:cBhvr>
                                      <p:tavLst>
                                        <p:tav tm="0">
                                          <p:val>
                                            <p:strVal val="ppt_w"/>
                                          </p:val>
                                        </p:tav>
                                        <p:tav tm="100000">
                                          <p:val>
                                            <p:fltVal val="0"/>
                                          </p:val>
                                        </p:tav>
                                      </p:tavLst>
                                    </p:anim>
                                    <p:anim calcmode="lin" valueType="num">
                                      <p:cBhvr>
                                        <p:cTn id="100" dur="500"/>
                                        <p:tgtEl>
                                          <p:spTgt spid="41"/>
                                        </p:tgtEl>
                                        <p:attrNameLst>
                                          <p:attrName>ppt_h</p:attrName>
                                        </p:attrNameLst>
                                      </p:cBhvr>
                                      <p:tavLst>
                                        <p:tav tm="0">
                                          <p:val>
                                            <p:strVal val="ppt_h"/>
                                          </p:val>
                                        </p:tav>
                                        <p:tav tm="100000">
                                          <p:val>
                                            <p:fltVal val="0"/>
                                          </p:val>
                                        </p:tav>
                                      </p:tavLst>
                                    </p:anim>
                                    <p:animEffect transition="out" filter="fade">
                                      <p:cBhvr>
                                        <p:cTn id="101" dur="500"/>
                                        <p:tgtEl>
                                          <p:spTgt spid="41"/>
                                        </p:tgtEl>
                                      </p:cBhvr>
                                    </p:animEffect>
                                    <p:set>
                                      <p:cBhvr>
                                        <p:cTn id="102" dur="1" fill="hold">
                                          <p:stCondLst>
                                            <p:cond delay="499"/>
                                          </p:stCondLst>
                                        </p:cTn>
                                        <p:tgtEl>
                                          <p:spTgt spid="41"/>
                                        </p:tgtEl>
                                        <p:attrNameLst>
                                          <p:attrName>style.visibility</p:attrName>
                                        </p:attrNameLst>
                                      </p:cBhvr>
                                      <p:to>
                                        <p:strVal val="hidden"/>
                                      </p:to>
                                    </p:set>
                                  </p:childTnLst>
                                </p:cTn>
                              </p:par>
                            </p:childTnLst>
                          </p:cTn>
                        </p:par>
                        <p:par>
                          <p:cTn id="103" fill="hold" nodeType="afterGroup">
                            <p:stCondLst>
                              <p:cond delay="9000"/>
                            </p:stCondLst>
                            <p:childTnLst>
                              <p:par>
                                <p:cTn id="104" presetID="9" presetClass="entr" presetSubtype="0" fill="hold" nodeType="afterEffect">
                                  <p:stCondLst>
                                    <p:cond delay="0"/>
                                  </p:stCondLst>
                                  <p:childTnLst>
                                    <p:set>
                                      <p:cBhvr>
                                        <p:cTn id="105" dur="1" fill="hold">
                                          <p:stCondLst>
                                            <p:cond delay="0"/>
                                          </p:stCondLst>
                                        </p:cTn>
                                        <p:tgtEl>
                                          <p:spTgt spid="38"/>
                                        </p:tgtEl>
                                        <p:attrNameLst>
                                          <p:attrName>style.visibility</p:attrName>
                                        </p:attrNameLst>
                                      </p:cBhvr>
                                      <p:to>
                                        <p:strVal val="visible"/>
                                      </p:to>
                                    </p:set>
                                    <p:animEffect transition="in" filter="dissolve">
                                      <p:cBhvr>
                                        <p:cTn id="106" dur="500"/>
                                        <p:tgtEl>
                                          <p:spTgt spid="38"/>
                                        </p:tgtEl>
                                      </p:cBhvr>
                                    </p:animEffect>
                                  </p:childTnLst>
                                  <p:subTnLst>
                                    <p:audio>
                                      <p:cMediaNode>
                                        <p:cTn display="0" masterRel="sameClick">
                                          <p:stCondLst>
                                            <p:cond evt="begin" delay="0">
                                              <p:tn val="104"/>
                                            </p:cond>
                                          </p:stCondLst>
                                          <p:endCondLst>
                                            <p:cond evt="onStopAudio" delay="0">
                                              <p:tgtEl>
                                                <p:sldTgt/>
                                              </p:tgtEl>
                                            </p:cond>
                                          </p:endCondLst>
                                        </p:cTn>
                                        <p:tgtEl>
                                          <p:sndTgt r:embed="rId4" name="camera.wav"/>
                                        </p:tgtEl>
                                      </p:cMediaNode>
                                    </p:audio>
                                  </p:subTnLst>
                                </p:cTn>
                              </p:par>
                            </p:childTnLst>
                          </p:cTn>
                        </p:par>
                        <p:par>
                          <p:cTn id="107" fill="hold" nodeType="afterGroup">
                            <p:stCondLst>
                              <p:cond delay="9500"/>
                            </p:stCondLst>
                            <p:childTnLst>
                              <p:par>
                                <p:cTn id="108" presetID="53" presetClass="exit" presetSubtype="0" fill="hold" nodeType="afterEffect">
                                  <p:stCondLst>
                                    <p:cond delay="0"/>
                                  </p:stCondLst>
                                  <p:childTnLst>
                                    <p:anim calcmode="lin" valueType="num">
                                      <p:cBhvr>
                                        <p:cTn id="109" dur="500"/>
                                        <p:tgtEl>
                                          <p:spTgt spid="38"/>
                                        </p:tgtEl>
                                        <p:attrNameLst>
                                          <p:attrName>ppt_w</p:attrName>
                                        </p:attrNameLst>
                                      </p:cBhvr>
                                      <p:tavLst>
                                        <p:tav tm="0">
                                          <p:val>
                                            <p:strVal val="ppt_w"/>
                                          </p:val>
                                        </p:tav>
                                        <p:tav tm="100000">
                                          <p:val>
                                            <p:fltVal val="0"/>
                                          </p:val>
                                        </p:tav>
                                      </p:tavLst>
                                    </p:anim>
                                    <p:anim calcmode="lin" valueType="num">
                                      <p:cBhvr>
                                        <p:cTn id="110" dur="500"/>
                                        <p:tgtEl>
                                          <p:spTgt spid="38"/>
                                        </p:tgtEl>
                                        <p:attrNameLst>
                                          <p:attrName>ppt_h</p:attrName>
                                        </p:attrNameLst>
                                      </p:cBhvr>
                                      <p:tavLst>
                                        <p:tav tm="0">
                                          <p:val>
                                            <p:strVal val="ppt_h"/>
                                          </p:val>
                                        </p:tav>
                                        <p:tav tm="100000">
                                          <p:val>
                                            <p:fltVal val="0"/>
                                          </p:val>
                                        </p:tav>
                                      </p:tavLst>
                                    </p:anim>
                                    <p:animEffect transition="out" filter="fade">
                                      <p:cBhvr>
                                        <p:cTn id="111" dur="500"/>
                                        <p:tgtEl>
                                          <p:spTgt spid="38"/>
                                        </p:tgtEl>
                                      </p:cBhvr>
                                    </p:animEffect>
                                    <p:set>
                                      <p:cBhvr>
                                        <p:cTn id="112" dur="1" fill="hold">
                                          <p:stCondLst>
                                            <p:cond delay="499"/>
                                          </p:stCondLst>
                                        </p:cTn>
                                        <p:tgtEl>
                                          <p:spTgt spid="38"/>
                                        </p:tgtEl>
                                        <p:attrNameLst>
                                          <p:attrName>style.visibility</p:attrName>
                                        </p:attrNameLst>
                                      </p:cBhvr>
                                      <p:to>
                                        <p:strVal val="hidden"/>
                                      </p:to>
                                    </p:set>
                                  </p:childTnLst>
                                </p:cTn>
                              </p:par>
                              <p:par>
                                <p:cTn id="113" presetID="53" presetClass="entr" presetSubtype="0" fill="hold" nodeType="withEffect">
                                  <p:stCondLst>
                                    <p:cond delay="0"/>
                                  </p:stCondLst>
                                  <p:childTnLst>
                                    <p:set>
                                      <p:cBhvr>
                                        <p:cTn id="114" dur="1" fill="hold">
                                          <p:stCondLst>
                                            <p:cond delay="0"/>
                                          </p:stCondLst>
                                        </p:cTn>
                                        <p:tgtEl>
                                          <p:spTgt spid="50"/>
                                        </p:tgtEl>
                                        <p:attrNameLst>
                                          <p:attrName>style.visibility</p:attrName>
                                        </p:attrNameLst>
                                      </p:cBhvr>
                                      <p:to>
                                        <p:strVal val="visible"/>
                                      </p:to>
                                    </p:set>
                                    <p:anim calcmode="lin" valueType="num">
                                      <p:cBhvr>
                                        <p:cTn id="115" dur="500" fill="hold"/>
                                        <p:tgtEl>
                                          <p:spTgt spid="50"/>
                                        </p:tgtEl>
                                        <p:attrNameLst>
                                          <p:attrName>ppt_w</p:attrName>
                                        </p:attrNameLst>
                                      </p:cBhvr>
                                      <p:tavLst>
                                        <p:tav tm="0">
                                          <p:val>
                                            <p:fltVal val="0"/>
                                          </p:val>
                                        </p:tav>
                                        <p:tav tm="100000">
                                          <p:val>
                                            <p:strVal val="#ppt_w"/>
                                          </p:val>
                                        </p:tav>
                                      </p:tavLst>
                                    </p:anim>
                                    <p:anim calcmode="lin" valueType="num">
                                      <p:cBhvr>
                                        <p:cTn id="116" dur="500" fill="hold"/>
                                        <p:tgtEl>
                                          <p:spTgt spid="50"/>
                                        </p:tgtEl>
                                        <p:attrNameLst>
                                          <p:attrName>ppt_h</p:attrName>
                                        </p:attrNameLst>
                                      </p:cBhvr>
                                      <p:tavLst>
                                        <p:tav tm="0">
                                          <p:val>
                                            <p:fltVal val="0"/>
                                          </p:val>
                                        </p:tav>
                                        <p:tav tm="100000">
                                          <p:val>
                                            <p:strVal val="#ppt_h"/>
                                          </p:val>
                                        </p:tav>
                                      </p:tavLst>
                                    </p:anim>
                                    <p:animEffect transition="in" filter="fade">
                                      <p:cBhvr>
                                        <p:cTn id="117" dur="500"/>
                                        <p:tgtEl>
                                          <p:spTgt spid="50"/>
                                        </p:tgtEl>
                                      </p:cBhvr>
                                    </p:animEffect>
                                  </p:childTnLst>
                                  <p:subTnLst>
                                    <p:audio>
                                      <p:cMediaNode>
                                        <p:cTn display="0" masterRel="sameClick">
                                          <p:stCondLst>
                                            <p:cond evt="begin" delay="0">
                                              <p:tn val="113"/>
                                            </p:cond>
                                          </p:stCondLst>
                                          <p:endCondLst>
                                            <p:cond evt="onStopAudio" delay="0">
                                              <p:tgtEl>
                                                <p:sldTgt/>
                                              </p:tgtEl>
                                            </p:cond>
                                          </p:endCondLst>
                                        </p:cTn>
                                        <p:tgtEl>
                                          <p:sndTgt r:embed="rId5" name="chimes.wav"/>
                                        </p:tgtEl>
                                      </p:cMediaNode>
                                    </p:audio>
                                  </p:subTnLst>
                                </p:cTn>
                              </p:par>
                            </p:childTnLst>
                          </p:cTn>
                        </p:par>
                      </p:childTnLst>
                    </p:cTn>
                  </p:par>
                  <p:par>
                    <p:cTn id="118" fill="hold" nodeType="clickPar">
                      <p:stCondLst>
                        <p:cond delay="indefinite"/>
                      </p:stCondLst>
                      <p:childTnLst>
                        <p:par>
                          <p:cTn id="119" fill="hold" nodeType="withGroup">
                            <p:stCondLst>
                              <p:cond delay="0"/>
                            </p:stCondLst>
                            <p:childTnLst>
                              <p:par>
                                <p:cTn id="120" presetID="2" presetClass="exit" presetSubtype="2" fill="hold" nodeType="clickEffect">
                                  <p:stCondLst>
                                    <p:cond delay="0"/>
                                  </p:stCondLst>
                                  <p:childTnLst>
                                    <p:anim calcmode="lin" valueType="num">
                                      <p:cBhvr additive="base">
                                        <p:cTn id="121" dur="500"/>
                                        <p:tgtEl>
                                          <p:spTgt spid="50"/>
                                        </p:tgtEl>
                                        <p:attrNameLst>
                                          <p:attrName>ppt_x</p:attrName>
                                        </p:attrNameLst>
                                      </p:cBhvr>
                                      <p:tavLst>
                                        <p:tav tm="0">
                                          <p:val>
                                            <p:strVal val="ppt_x"/>
                                          </p:val>
                                        </p:tav>
                                        <p:tav tm="100000">
                                          <p:val>
                                            <p:strVal val="1+ppt_w/2"/>
                                          </p:val>
                                        </p:tav>
                                      </p:tavLst>
                                    </p:anim>
                                    <p:anim calcmode="lin" valueType="num">
                                      <p:cBhvr additive="base">
                                        <p:cTn id="122" dur="500"/>
                                        <p:tgtEl>
                                          <p:spTgt spid="50"/>
                                        </p:tgtEl>
                                        <p:attrNameLst>
                                          <p:attrName>ppt_y</p:attrName>
                                        </p:attrNameLst>
                                      </p:cBhvr>
                                      <p:tavLst>
                                        <p:tav tm="0">
                                          <p:val>
                                            <p:strVal val="ppt_y"/>
                                          </p:val>
                                        </p:tav>
                                        <p:tav tm="100000">
                                          <p:val>
                                            <p:strVal val="ppt_y"/>
                                          </p:val>
                                        </p:tav>
                                      </p:tavLst>
                                    </p:anim>
                                    <p:set>
                                      <p:cBhvr>
                                        <p:cTn id="123" dur="1" fill="hold">
                                          <p:stCondLst>
                                            <p:cond delay="499"/>
                                          </p:stCondLst>
                                        </p:cTn>
                                        <p:tgtEl>
                                          <p:spTgt spid="50"/>
                                        </p:tgtEl>
                                        <p:attrNameLst>
                                          <p:attrName>style.visibility</p:attrName>
                                        </p:attrNameLst>
                                      </p:cBhvr>
                                      <p:to>
                                        <p:strVal val="hidden"/>
                                      </p:to>
                                    </p:set>
                                  </p:childTnLst>
                                </p:cTn>
                              </p:par>
                            </p:childTnLst>
                          </p:cTn>
                        </p:par>
                      </p:childTnLst>
                    </p:cTn>
                  </p:par>
                  <p:par>
                    <p:cTn id="124" fill="hold">
                      <p:stCondLst>
                        <p:cond delay="indefinite"/>
                      </p:stCondLst>
                      <p:childTnLst>
                        <p:par>
                          <p:cTn id="125" fill="hold">
                            <p:stCondLst>
                              <p:cond delay="0"/>
                            </p:stCondLst>
                            <p:childTnLst>
                              <p:par>
                                <p:cTn id="126" presetID="16" presetClass="entr" presetSubtype="21" fill="hold" grpId="0" nodeType="clickEffect">
                                  <p:stCondLst>
                                    <p:cond delay="0"/>
                                  </p:stCondLst>
                                  <p:childTnLst>
                                    <p:set>
                                      <p:cBhvr>
                                        <p:cTn id="127" dur="1" fill="hold">
                                          <p:stCondLst>
                                            <p:cond delay="0"/>
                                          </p:stCondLst>
                                        </p:cTn>
                                        <p:tgtEl>
                                          <p:spTgt spid="52"/>
                                        </p:tgtEl>
                                        <p:attrNameLst>
                                          <p:attrName>style.visibility</p:attrName>
                                        </p:attrNameLst>
                                      </p:cBhvr>
                                      <p:to>
                                        <p:strVal val="visible"/>
                                      </p:to>
                                    </p:set>
                                    <p:animEffect transition="in" filter="barn(inVertical)">
                                      <p:cBhvr>
                                        <p:cTn id="128"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AutoShape 51">
            <a:extLst>
              <a:ext uri="{FF2B5EF4-FFF2-40B4-BE49-F238E27FC236}">
                <a16:creationId xmlns:a16="http://schemas.microsoft.com/office/drawing/2014/main" id="{C1598D3D-DFAE-46F4-BE0A-E481779FE572}"/>
              </a:ext>
            </a:extLst>
          </p:cNvPr>
          <p:cNvSpPr>
            <a:spLocks noChangeArrowheads="1"/>
          </p:cNvSpPr>
          <p:nvPr/>
        </p:nvSpPr>
        <p:spPr bwMode="auto">
          <a:xfrm>
            <a:off x="1849966" y="697427"/>
            <a:ext cx="10037233" cy="1801285"/>
          </a:xfrm>
          <a:prstGeom prst="roundRect">
            <a:avLst>
              <a:gd name="adj" fmla="val 16667"/>
            </a:avLst>
          </a:prstGeom>
          <a:ln>
            <a:headEnd/>
            <a:tailEnd/>
          </a:ln>
        </p:spPr>
        <p:style>
          <a:lnRef idx="2">
            <a:schemeClr val="accent1"/>
          </a:lnRef>
          <a:fillRef idx="1">
            <a:schemeClr val="lt1"/>
          </a:fillRef>
          <a:effectRef idx="0">
            <a:schemeClr val="accent1"/>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733"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5363" name="Group 51">
            <a:extLst>
              <a:ext uri="{FF2B5EF4-FFF2-40B4-BE49-F238E27FC236}">
                <a16:creationId xmlns:a16="http://schemas.microsoft.com/office/drawing/2014/main" id="{FE85C083-34C6-4526-B6E3-4301E8C340DD}"/>
              </a:ext>
            </a:extLst>
          </p:cNvPr>
          <p:cNvGrpSpPr>
            <a:grpSpLocks/>
          </p:cNvGrpSpPr>
          <p:nvPr/>
        </p:nvGrpSpPr>
        <p:grpSpPr bwMode="auto">
          <a:xfrm>
            <a:off x="304801" y="304800"/>
            <a:ext cx="469900" cy="6233584"/>
            <a:chOff x="202295" y="-322943"/>
            <a:chExt cx="319314" cy="7180943"/>
          </a:xfrm>
        </p:grpSpPr>
        <p:sp>
          <p:nvSpPr>
            <p:cNvPr id="10" name="Rectangle 9">
              <a:extLst>
                <a:ext uri="{FF2B5EF4-FFF2-40B4-BE49-F238E27FC236}">
                  <a16:creationId xmlns:a16="http://schemas.microsoft.com/office/drawing/2014/main" id="{D4F0E6D9-DD64-4BDC-86EE-F9A58753D9E6}"/>
                </a:ext>
              </a:extLst>
            </p:cNvPr>
            <p:cNvSpPr/>
            <p:nvPr/>
          </p:nvSpPr>
          <p:spPr bwMode="auto">
            <a:xfrm>
              <a:off x="202295" y="-322943"/>
              <a:ext cx="319314" cy="7166313"/>
            </a:xfrm>
            <a:prstGeom prst="rect">
              <a:avLst/>
            </a:prstGeom>
            <a:solidFill>
              <a:schemeClr val="tx2">
                <a:lumMod val="95000"/>
                <a:lumOff val="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67" b="0" i="0" u="none" strike="noStrike" kern="1200" cap="none" spc="0" normalizeH="0" baseline="0" noProof="0">
                <a:ln>
                  <a:noFill/>
                </a:ln>
                <a:solidFill>
                  <a:prstClr val="black"/>
                </a:solidFill>
                <a:effectLst/>
                <a:uLnTx/>
                <a:uFillTx/>
                <a:latin typeface=".VnTime" pitchFamily="34" charset="0"/>
                <a:ea typeface="+mn-ea"/>
                <a:cs typeface="Arial" charset="0"/>
              </a:endParaRPr>
            </a:p>
          </p:txBody>
        </p:sp>
        <p:sp>
          <p:nvSpPr>
            <p:cNvPr id="15402" name="Rectangle 10">
              <a:extLst>
                <a:ext uri="{FF2B5EF4-FFF2-40B4-BE49-F238E27FC236}">
                  <a16:creationId xmlns:a16="http://schemas.microsoft.com/office/drawing/2014/main" id="{B4C2BD60-B9EB-4956-8732-340794EAEEF0}"/>
                </a:ext>
              </a:extLst>
            </p:cNvPr>
            <p:cNvSpPr>
              <a:spLocks noChangeArrowheads="1"/>
            </p:cNvSpPr>
            <p:nvPr/>
          </p:nvSpPr>
          <p:spPr bwMode="auto">
            <a:xfrm>
              <a:off x="238583" y="-322943"/>
              <a:ext cx="228600" cy="7166429"/>
            </a:xfrm>
            <a:prstGeom prst="rect">
              <a:avLst/>
            </a:prstGeom>
            <a:solidFill>
              <a:srgbClr val="0066FF"/>
            </a:solidFill>
            <a:ln w="9525" algn="ctr">
              <a:solidFill>
                <a:schemeClr val="tx1"/>
              </a:solidFill>
              <a:round/>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46F431B1-B480-4DC3-BC06-CDCD3577A2D1}"/>
                </a:ext>
              </a:extLst>
            </p:cNvPr>
            <p:cNvSpPr/>
            <p:nvPr/>
          </p:nvSpPr>
          <p:spPr bwMode="auto">
            <a:xfrm>
              <a:off x="324555" y="-308313"/>
              <a:ext cx="74794" cy="7166313"/>
            </a:xfrm>
            <a:prstGeom prst="rect">
              <a:avLst/>
            </a:prstGeom>
            <a:solidFill>
              <a:srgbClr val="A3C8FF"/>
            </a:solidFill>
            <a:ln w="9525" cap="flat" cmpd="sng" algn="ctr">
              <a:no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67" b="0" i="0" u="none" strike="noStrike" kern="1200" cap="none" spc="0" normalizeH="0" baseline="0" noProof="0">
                <a:ln>
                  <a:noFill/>
                </a:ln>
                <a:solidFill>
                  <a:prstClr val="black"/>
                </a:solidFill>
                <a:effectLst>
                  <a:glow rad="101600">
                    <a:srgbClr val="4F81BD">
                      <a:satMod val="175000"/>
                      <a:alpha val="40000"/>
                    </a:srgbClr>
                  </a:glow>
                </a:effectLst>
                <a:uLnTx/>
                <a:uFillTx/>
                <a:latin typeface=".VnTime" pitchFamily="34" charset="0"/>
                <a:ea typeface="+mn-ea"/>
                <a:cs typeface="Arial" charset="0"/>
              </a:endParaRPr>
            </a:p>
          </p:txBody>
        </p:sp>
      </p:grpSp>
      <p:sp>
        <p:nvSpPr>
          <p:cNvPr id="3" name="AutoShape 51">
            <a:extLst>
              <a:ext uri="{FF2B5EF4-FFF2-40B4-BE49-F238E27FC236}">
                <a16:creationId xmlns:a16="http://schemas.microsoft.com/office/drawing/2014/main" id="{27370D49-6A91-47DA-93E1-4EAA35720924}"/>
              </a:ext>
            </a:extLst>
          </p:cNvPr>
          <p:cNvSpPr>
            <a:spLocks noChangeArrowheads="1"/>
          </p:cNvSpPr>
          <p:nvPr/>
        </p:nvSpPr>
        <p:spPr bwMode="auto">
          <a:xfrm>
            <a:off x="2632467" y="3608704"/>
            <a:ext cx="8395700" cy="7493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Mẹ</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đang</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bận</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làm</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việc</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không</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thể</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chơi</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với</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bạn</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endPar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9" name="Picture 37" descr="Blue_chapterlist">
            <a:extLst>
              <a:ext uri="{FF2B5EF4-FFF2-40B4-BE49-F238E27FC236}">
                <a16:creationId xmlns:a16="http://schemas.microsoft.com/office/drawing/2014/main" id="{B198831B-A9F9-4BDB-88F0-4C4AB9CFCAE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2685" y="2937934"/>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39" descr="Classicmode">
            <a:extLst>
              <a:ext uri="{FF2B5EF4-FFF2-40B4-BE49-F238E27FC236}">
                <a16:creationId xmlns:a16="http://schemas.microsoft.com/office/drawing/2014/main" id="{47B62BFA-F0A1-4C11-B271-56D1A5032B0E}"/>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810685" y="2715684"/>
            <a:ext cx="2000249" cy="802216"/>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3" name="Oval 59">
            <a:hlinkHover r:id="" action="ppaction://noaction" highlightClick="1">
              <a:snd r:embed="rId8" name="cached_combo42.wav"/>
            </a:hlinkHover>
            <a:extLst>
              <a:ext uri="{FF2B5EF4-FFF2-40B4-BE49-F238E27FC236}">
                <a16:creationId xmlns:a16="http://schemas.microsoft.com/office/drawing/2014/main" id="{952F62B4-DD19-418E-A362-82186359EA69}"/>
              </a:ext>
            </a:extLst>
          </p:cNvPr>
          <p:cNvSpPr>
            <a:spLocks noChangeArrowheads="1"/>
          </p:cNvSpPr>
          <p:nvPr/>
        </p:nvSpPr>
        <p:spPr bwMode="auto">
          <a:xfrm>
            <a:off x="912284" y="2789767"/>
            <a:ext cx="1090083" cy="611717"/>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044" name="WordArt 226">
            <a:extLst>
              <a:ext uri="{FF2B5EF4-FFF2-40B4-BE49-F238E27FC236}">
                <a16:creationId xmlns:a16="http://schemas.microsoft.com/office/drawing/2014/main" id="{95411DC9-226B-4CBA-9C51-46DD33C51D82}"/>
              </a:ext>
            </a:extLst>
          </p:cNvPr>
          <p:cNvSpPr>
            <a:spLocks noChangeArrowheads="1" noChangeShapeType="1" noTextEdit="1"/>
          </p:cNvSpPr>
          <p:nvPr/>
        </p:nvSpPr>
        <p:spPr bwMode="auto">
          <a:xfrm>
            <a:off x="1187452" y="2901951"/>
            <a:ext cx="613833" cy="387349"/>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A</a:t>
            </a:r>
          </a:p>
        </p:txBody>
      </p:sp>
      <p:pic>
        <p:nvPicPr>
          <p:cNvPr id="5" name="Picture 37" descr="Blue_chapterlist">
            <a:extLst>
              <a:ext uri="{FF2B5EF4-FFF2-40B4-BE49-F238E27FC236}">
                <a16:creationId xmlns:a16="http://schemas.microsoft.com/office/drawing/2014/main" id="{570406C0-1E65-4949-9957-D88B05649D2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3268" y="3843867"/>
            <a:ext cx="791633" cy="349251"/>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AutoShape 51">
            <a:extLst>
              <a:ext uri="{FF2B5EF4-FFF2-40B4-BE49-F238E27FC236}">
                <a16:creationId xmlns:a16="http://schemas.microsoft.com/office/drawing/2014/main" id="{87C639F0-7736-4093-9C4A-82E6F9FCD704}"/>
              </a:ext>
            </a:extLst>
          </p:cNvPr>
          <p:cNvSpPr>
            <a:spLocks noChangeArrowheads="1"/>
          </p:cNvSpPr>
          <p:nvPr/>
        </p:nvSpPr>
        <p:spPr bwMode="auto">
          <a:xfrm>
            <a:off x="2602277" y="2637024"/>
            <a:ext cx="7266516" cy="7493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M</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ẹ không thích vui chơi.</a:t>
            </a:r>
            <a:endPar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6" name="Picture 39" descr="Classicmode">
            <a:extLst>
              <a:ext uri="{FF2B5EF4-FFF2-40B4-BE49-F238E27FC236}">
                <a16:creationId xmlns:a16="http://schemas.microsoft.com/office/drawing/2014/main" id="{54C5F3D2-C3D1-4C92-8D20-646E26B1B3CC}"/>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821267" y="3621618"/>
            <a:ext cx="2000251" cy="800100"/>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val 59">
            <a:hlinkHover r:id="" action="ppaction://noaction" highlightClick="1">
              <a:snd r:embed="rId8" name="cached_combo42.wav"/>
            </a:hlinkHover>
            <a:extLst>
              <a:ext uri="{FF2B5EF4-FFF2-40B4-BE49-F238E27FC236}">
                <a16:creationId xmlns:a16="http://schemas.microsoft.com/office/drawing/2014/main" id="{B654F85C-A629-406C-954B-E767099F7A2D}"/>
              </a:ext>
            </a:extLst>
          </p:cNvPr>
          <p:cNvSpPr>
            <a:spLocks noChangeArrowheads="1"/>
          </p:cNvSpPr>
          <p:nvPr/>
        </p:nvSpPr>
        <p:spPr bwMode="auto">
          <a:xfrm>
            <a:off x="922867" y="3693585"/>
            <a:ext cx="1090084" cy="613833"/>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8" name="WordArt 226">
            <a:extLst>
              <a:ext uri="{FF2B5EF4-FFF2-40B4-BE49-F238E27FC236}">
                <a16:creationId xmlns:a16="http://schemas.microsoft.com/office/drawing/2014/main" id="{B7FE0E04-7640-49EA-9C8B-59BB183ED560}"/>
              </a:ext>
            </a:extLst>
          </p:cNvPr>
          <p:cNvSpPr>
            <a:spLocks noChangeArrowheads="1" noChangeShapeType="1" noTextEdit="1"/>
          </p:cNvSpPr>
          <p:nvPr/>
        </p:nvSpPr>
        <p:spPr bwMode="auto">
          <a:xfrm>
            <a:off x="1198034" y="3805767"/>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9525">
                  <a:solidFill>
                    <a:srgbClr val="FFFF00"/>
                  </a:solidFill>
                  <a:round/>
                  <a:headEnd/>
                  <a:tailEnd/>
                </a:ln>
                <a:solidFill>
                  <a:srgbClr val="FFFF00"/>
                </a:solidFill>
                <a:effectLst/>
                <a:uLnTx/>
                <a:uFillTx/>
                <a:latin typeface="Arial" pitchFamily="34" charset="0"/>
                <a:ea typeface="+mn-ea"/>
                <a:cs typeface="+mn-cs"/>
              </a:rPr>
              <a:t>B</a:t>
            </a:r>
          </a:p>
        </p:txBody>
      </p:sp>
      <p:sp>
        <p:nvSpPr>
          <p:cNvPr id="9" name="AutoShape 51">
            <a:extLst>
              <a:ext uri="{FF2B5EF4-FFF2-40B4-BE49-F238E27FC236}">
                <a16:creationId xmlns:a16="http://schemas.microsoft.com/office/drawing/2014/main" id="{BD7AB8F5-0E12-46DE-B856-24CFF1092388}"/>
              </a:ext>
            </a:extLst>
          </p:cNvPr>
          <p:cNvSpPr>
            <a:spLocks noChangeArrowheads="1"/>
          </p:cNvSpPr>
          <p:nvPr/>
        </p:nvSpPr>
        <p:spPr bwMode="auto">
          <a:xfrm>
            <a:off x="2721145" y="4565638"/>
            <a:ext cx="8395699" cy="7620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vi-VN"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Mẹ bị ốm, không thể tươi cười, làm việc được</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a:t>
            </a:r>
            <a:endPar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11" name="Picture 37" descr="Blue_chapterlist">
            <a:extLst>
              <a:ext uri="{FF2B5EF4-FFF2-40B4-BE49-F238E27FC236}">
                <a16:creationId xmlns:a16="http://schemas.microsoft.com/office/drawing/2014/main" id="{E6AFB58A-0116-474C-A552-60F5D355D804}"/>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8668" y="4809067"/>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39" descr="Classicmode">
            <a:extLst>
              <a:ext uri="{FF2B5EF4-FFF2-40B4-BE49-F238E27FC236}">
                <a16:creationId xmlns:a16="http://schemas.microsoft.com/office/drawing/2014/main" id="{BDB3878A-1BBB-4C7B-B89E-9A134BF5F4BD}"/>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948267" y="4580468"/>
            <a:ext cx="2000251" cy="80221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59">
            <a:hlinkHover r:id="" action="ppaction://noaction" highlightClick="1">
              <a:snd r:embed="rId8" name="cached_combo42.wav"/>
            </a:hlinkHover>
            <a:extLst>
              <a:ext uri="{FF2B5EF4-FFF2-40B4-BE49-F238E27FC236}">
                <a16:creationId xmlns:a16="http://schemas.microsoft.com/office/drawing/2014/main" id="{DF114B17-9DCE-4CE1-A343-EA59B87729E7}"/>
              </a:ext>
            </a:extLst>
          </p:cNvPr>
          <p:cNvSpPr>
            <a:spLocks noChangeArrowheads="1"/>
          </p:cNvSpPr>
          <p:nvPr/>
        </p:nvSpPr>
        <p:spPr bwMode="auto">
          <a:xfrm>
            <a:off x="1151467" y="4732868"/>
            <a:ext cx="1090084" cy="613833"/>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5" name="WordArt 226">
            <a:extLst>
              <a:ext uri="{FF2B5EF4-FFF2-40B4-BE49-F238E27FC236}">
                <a16:creationId xmlns:a16="http://schemas.microsoft.com/office/drawing/2014/main" id="{531A1F37-AAD2-48B0-8138-374A45E5D486}"/>
              </a:ext>
            </a:extLst>
          </p:cNvPr>
          <p:cNvSpPr>
            <a:spLocks noChangeArrowheads="1" noChangeShapeType="1" noTextEdit="1"/>
          </p:cNvSpPr>
          <p:nvPr/>
        </p:nvSpPr>
        <p:spPr bwMode="auto">
          <a:xfrm>
            <a:off x="1354668" y="4809067"/>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c</a:t>
            </a:r>
          </a:p>
        </p:txBody>
      </p:sp>
      <p:sp>
        <p:nvSpPr>
          <p:cNvPr id="15381" name="WordArt 30">
            <a:extLst>
              <a:ext uri="{FF2B5EF4-FFF2-40B4-BE49-F238E27FC236}">
                <a16:creationId xmlns:a16="http://schemas.microsoft.com/office/drawing/2014/main" id="{A4A03CCA-81A3-41D8-8AFB-996B77BFF498}"/>
              </a:ext>
            </a:extLst>
          </p:cNvPr>
          <p:cNvSpPr>
            <a:spLocks noChangeArrowheads="1" noChangeShapeType="1" noTextEdit="1"/>
          </p:cNvSpPr>
          <p:nvPr/>
        </p:nvSpPr>
        <p:spPr bwMode="auto">
          <a:xfrm>
            <a:off x="2810935" y="152399"/>
            <a:ext cx="7653866" cy="40216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Rung </a:t>
            </a:r>
            <a:r>
              <a:rPr kumimoji="0" lang="en-US" sz="4800" b="0" i="0" u="none" strike="noStrike" kern="10" cap="none" spc="0" normalizeH="0" baseline="0" noProof="0" dirty="0" err="1">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chuông</a:t>
            </a: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 </a:t>
            </a:r>
            <a:r>
              <a:rPr kumimoji="0" lang="en-US" sz="4800" b="0" i="0" u="none" strike="noStrike" kern="10" cap="none" spc="0" normalizeH="0" baseline="0" noProof="0" dirty="0" err="1">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vàng</a:t>
            </a: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 </a:t>
            </a:r>
          </a:p>
        </p:txBody>
      </p:sp>
      <p:pic>
        <p:nvPicPr>
          <p:cNvPr id="15382" name="Picture 32" descr="Bellcoll">
            <a:hlinkClick r:id="" action="ppaction://hlinkshowjump?jump=firstslide"/>
            <a:extLst>
              <a:ext uri="{FF2B5EF4-FFF2-40B4-BE49-F238E27FC236}">
                <a16:creationId xmlns:a16="http://schemas.microsoft.com/office/drawing/2014/main" id="{FEDFC010-4403-4CF2-93B2-C45F8F1773A8}"/>
              </a:ext>
            </a:extLst>
          </p:cNvPr>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69851" y="-228600"/>
            <a:ext cx="2203451"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AutoShape 51">
            <a:extLst>
              <a:ext uri="{FF2B5EF4-FFF2-40B4-BE49-F238E27FC236}">
                <a16:creationId xmlns:a16="http://schemas.microsoft.com/office/drawing/2014/main" id="{F5148CF4-EAAA-471E-895F-E48E24D45466}"/>
              </a:ext>
            </a:extLst>
          </p:cNvPr>
          <p:cNvSpPr>
            <a:spLocks noChangeArrowheads="1"/>
          </p:cNvSpPr>
          <p:nvPr/>
        </p:nvSpPr>
        <p:spPr bwMode="auto">
          <a:xfrm>
            <a:off x="2618318" y="5541433"/>
            <a:ext cx="7217833" cy="7620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khỏe</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mạnh</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vui</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cười</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bình</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thường</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pic>
        <p:nvPicPr>
          <p:cNvPr id="33" name="Picture 37" descr="Blue_chapterlist">
            <a:extLst>
              <a:ext uri="{FF2B5EF4-FFF2-40B4-BE49-F238E27FC236}">
                <a16:creationId xmlns:a16="http://schemas.microsoft.com/office/drawing/2014/main" id="{7C354BB6-7BEA-4E10-AD39-B2AA4355950E}"/>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4434" y="5770034"/>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9" descr="Classicmode">
            <a:extLst>
              <a:ext uri="{FF2B5EF4-FFF2-40B4-BE49-F238E27FC236}">
                <a16:creationId xmlns:a16="http://schemas.microsoft.com/office/drawing/2014/main" id="{BC7DB508-2560-4F61-BFDB-8E163E6B38FB}"/>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944033" y="5541434"/>
            <a:ext cx="2000251" cy="80221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Oval 59">
            <a:hlinkHover r:id="" action="ppaction://noaction" highlightClick="1">
              <a:snd r:embed="rId8" name="cached_combo42.wav"/>
            </a:hlinkHover>
            <a:extLst>
              <a:ext uri="{FF2B5EF4-FFF2-40B4-BE49-F238E27FC236}">
                <a16:creationId xmlns:a16="http://schemas.microsoft.com/office/drawing/2014/main" id="{92E2EABC-646B-4D37-BF08-341E93843F90}"/>
              </a:ext>
            </a:extLst>
          </p:cNvPr>
          <p:cNvSpPr>
            <a:spLocks noChangeArrowheads="1"/>
          </p:cNvSpPr>
          <p:nvPr/>
        </p:nvSpPr>
        <p:spPr bwMode="auto">
          <a:xfrm>
            <a:off x="1147234" y="5693834"/>
            <a:ext cx="1090084" cy="611717"/>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36" name="WordArt 226">
            <a:extLst>
              <a:ext uri="{FF2B5EF4-FFF2-40B4-BE49-F238E27FC236}">
                <a16:creationId xmlns:a16="http://schemas.microsoft.com/office/drawing/2014/main" id="{B10DE5F7-256C-49AA-A8BC-FE9D40687D11}"/>
              </a:ext>
            </a:extLst>
          </p:cNvPr>
          <p:cNvSpPr>
            <a:spLocks noChangeArrowheads="1" noChangeShapeType="1" noTextEdit="1"/>
          </p:cNvSpPr>
          <p:nvPr/>
        </p:nvSpPr>
        <p:spPr bwMode="auto">
          <a:xfrm>
            <a:off x="1350434" y="5770034"/>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D</a:t>
            </a:r>
          </a:p>
        </p:txBody>
      </p:sp>
      <p:sp>
        <p:nvSpPr>
          <p:cNvPr id="38" name="WordArt 34">
            <a:extLst>
              <a:ext uri="{FF2B5EF4-FFF2-40B4-BE49-F238E27FC236}">
                <a16:creationId xmlns:a16="http://schemas.microsoft.com/office/drawing/2014/main" id="{F532C137-931F-4C68-82C8-79E32EAFCB7E}"/>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1</a:t>
            </a:r>
          </a:p>
        </p:txBody>
      </p:sp>
      <p:sp>
        <p:nvSpPr>
          <p:cNvPr id="41" name="WordArt 35">
            <a:extLst>
              <a:ext uri="{FF2B5EF4-FFF2-40B4-BE49-F238E27FC236}">
                <a16:creationId xmlns:a16="http://schemas.microsoft.com/office/drawing/2014/main" id="{F3AA95F4-9A31-47C9-A7A0-2A0A5772D416}"/>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2</a:t>
            </a:r>
          </a:p>
        </p:txBody>
      </p:sp>
      <p:sp>
        <p:nvSpPr>
          <p:cNvPr id="42" name="WordArt 36">
            <a:extLst>
              <a:ext uri="{FF2B5EF4-FFF2-40B4-BE49-F238E27FC236}">
                <a16:creationId xmlns:a16="http://schemas.microsoft.com/office/drawing/2014/main" id="{6754311F-1C98-4050-B0EA-21735C0186B3}"/>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3</a:t>
            </a:r>
          </a:p>
        </p:txBody>
      </p:sp>
      <p:sp>
        <p:nvSpPr>
          <p:cNvPr id="43" name="WordArt 37">
            <a:extLst>
              <a:ext uri="{FF2B5EF4-FFF2-40B4-BE49-F238E27FC236}">
                <a16:creationId xmlns:a16="http://schemas.microsoft.com/office/drawing/2014/main" id="{35DCE0A9-6AC4-49C4-9A6D-F38435CE96C2}"/>
              </a:ext>
            </a:extLst>
          </p:cNvPr>
          <p:cNvSpPr>
            <a:spLocks noChangeArrowheads="1" noChangeShapeType="1" noTextEdit="1"/>
          </p:cNvSpPr>
          <p:nvPr/>
        </p:nvSpPr>
        <p:spPr bwMode="auto">
          <a:xfrm>
            <a:off x="104648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4</a:t>
            </a:r>
          </a:p>
        </p:txBody>
      </p:sp>
      <p:sp>
        <p:nvSpPr>
          <p:cNvPr id="44" name="WordArt 38">
            <a:extLst>
              <a:ext uri="{FF2B5EF4-FFF2-40B4-BE49-F238E27FC236}">
                <a16:creationId xmlns:a16="http://schemas.microsoft.com/office/drawing/2014/main" id="{3DCAF2CB-1E9E-4BE4-95BF-A7FD9BEEA432}"/>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5</a:t>
            </a:r>
          </a:p>
        </p:txBody>
      </p:sp>
      <p:sp>
        <p:nvSpPr>
          <p:cNvPr id="45" name="WordArt 39">
            <a:extLst>
              <a:ext uri="{FF2B5EF4-FFF2-40B4-BE49-F238E27FC236}">
                <a16:creationId xmlns:a16="http://schemas.microsoft.com/office/drawing/2014/main" id="{3C5A651A-58A4-4A1D-B01A-5B05D65003CA}"/>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6</a:t>
            </a:r>
          </a:p>
        </p:txBody>
      </p:sp>
      <p:sp>
        <p:nvSpPr>
          <p:cNvPr id="46" name="WordArt 40">
            <a:extLst>
              <a:ext uri="{FF2B5EF4-FFF2-40B4-BE49-F238E27FC236}">
                <a16:creationId xmlns:a16="http://schemas.microsoft.com/office/drawing/2014/main" id="{8B475A57-9679-42F8-83F3-D3728ECA8DD4}"/>
              </a:ext>
            </a:extLst>
          </p:cNvPr>
          <p:cNvSpPr>
            <a:spLocks noChangeArrowheads="1" noChangeShapeType="1" noTextEdit="1"/>
          </p:cNvSpPr>
          <p:nvPr/>
        </p:nvSpPr>
        <p:spPr bwMode="auto">
          <a:xfrm>
            <a:off x="10363200" y="29718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7</a:t>
            </a:r>
          </a:p>
        </p:txBody>
      </p:sp>
      <p:sp>
        <p:nvSpPr>
          <p:cNvPr id="47" name="WordArt 41">
            <a:extLst>
              <a:ext uri="{FF2B5EF4-FFF2-40B4-BE49-F238E27FC236}">
                <a16:creationId xmlns:a16="http://schemas.microsoft.com/office/drawing/2014/main" id="{B43E30D8-A513-44DE-99E3-28ACA6D636B5}"/>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8</a:t>
            </a:r>
          </a:p>
        </p:txBody>
      </p:sp>
      <p:sp>
        <p:nvSpPr>
          <p:cNvPr id="48" name="WordArt 42">
            <a:extLst>
              <a:ext uri="{FF2B5EF4-FFF2-40B4-BE49-F238E27FC236}">
                <a16:creationId xmlns:a16="http://schemas.microsoft.com/office/drawing/2014/main" id="{406D4C22-45A9-4E46-8468-BEA3D9E4D217}"/>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9</a:t>
            </a:r>
          </a:p>
        </p:txBody>
      </p:sp>
      <p:sp>
        <p:nvSpPr>
          <p:cNvPr id="49" name="WordArt 43">
            <a:extLst>
              <a:ext uri="{FF2B5EF4-FFF2-40B4-BE49-F238E27FC236}">
                <a16:creationId xmlns:a16="http://schemas.microsoft.com/office/drawing/2014/main" id="{BEA202D2-A37D-4319-8F33-DA5F9B5D0753}"/>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10</a:t>
            </a:r>
          </a:p>
        </p:txBody>
      </p:sp>
      <p:grpSp>
        <p:nvGrpSpPr>
          <p:cNvPr id="50" name="Group 49">
            <a:extLst>
              <a:ext uri="{FF2B5EF4-FFF2-40B4-BE49-F238E27FC236}">
                <a16:creationId xmlns:a16="http://schemas.microsoft.com/office/drawing/2014/main" id="{9D4158C6-25B8-4BA0-8003-97BE6F05995E}"/>
              </a:ext>
            </a:extLst>
          </p:cNvPr>
          <p:cNvGrpSpPr>
            <a:grpSpLocks/>
          </p:cNvGrpSpPr>
          <p:nvPr/>
        </p:nvGrpSpPr>
        <p:grpSpPr bwMode="auto">
          <a:xfrm>
            <a:off x="9887841" y="5398477"/>
            <a:ext cx="2336800" cy="1178984"/>
            <a:chOff x="4320" y="2928"/>
            <a:chExt cx="1104" cy="1104"/>
          </a:xfrm>
        </p:grpSpPr>
        <p:sp>
          <p:nvSpPr>
            <p:cNvPr id="15399" name="AutoShape 50">
              <a:extLst>
                <a:ext uri="{FF2B5EF4-FFF2-40B4-BE49-F238E27FC236}">
                  <a16:creationId xmlns:a16="http://schemas.microsoft.com/office/drawing/2014/main" id="{FF77D610-3AC8-4FC3-B42B-C5FBD352DEA3}"/>
                </a:ext>
              </a:extLst>
            </p:cNvPr>
            <p:cNvSpPr>
              <a:spLocks noChangeArrowheads="1"/>
            </p:cNvSpPr>
            <p:nvPr/>
          </p:nvSpPr>
          <p:spPr bwMode="auto">
            <a:xfrm>
              <a:off x="4320" y="2928"/>
              <a:ext cx="1104" cy="1104"/>
            </a:xfrm>
            <a:prstGeom prst="star32">
              <a:avLst>
                <a:gd name="adj" fmla="val 37500"/>
              </a:avLst>
            </a:prstGeom>
            <a:gradFill rotWithShape="1">
              <a:gsLst>
                <a:gs pos="0">
                  <a:srgbClr val="EC9EC5"/>
                </a:gs>
                <a:gs pos="100000">
                  <a:srgbClr val="CC0066"/>
                </a:gs>
              </a:gsLst>
              <a:path path="shape">
                <a:fillToRect l="50000" t="50000" r="50000" b="50000"/>
              </a:path>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8000" b="1" i="0" u="none" strike="noStrike" kern="1200" cap="none" spc="0" normalizeH="0" baseline="0" noProof="0">
                <a:ln>
                  <a:noFill/>
                </a:ln>
                <a:solidFill>
                  <a:srgbClr val="FF0066"/>
                </a:solidFill>
                <a:effectLst/>
                <a:uLnTx/>
                <a:uFillTx/>
                <a:latin typeface=".VnHelvetInsH" pitchFamily="34" charset="0"/>
                <a:ea typeface="+mn-ea"/>
                <a:cs typeface="Arial" panose="020B0604020202020204" pitchFamily="34" charset="0"/>
              </a:endParaRPr>
            </a:p>
          </p:txBody>
        </p:sp>
        <p:sp>
          <p:nvSpPr>
            <p:cNvPr id="15400" name="WordArt 51">
              <a:extLst>
                <a:ext uri="{FF2B5EF4-FFF2-40B4-BE49-F238E27FC236}">
                  <a16:creationId xmlns:a16="http://schemas.microsoft.com/office/drawing/2014/main" id="{F2B02C4D-D11E-4666-BFF0-667E227A8891}"/>
                </a:ext>
              </a:extLst>
            </p:cNvPr>
            <p:cNvSpPr>
              <a:spLocks noChangeArrowheads="1" noChangeShapeType="1" noTextEdit="1"/>
            </p:cNvSpPr>
            <p:nvPr/>
          </p:nvSpPr>
          <p:spPr bwMode="auto">
            <a:xfrm>
              <a:off x="4581" y="3142"/>
              <a:ext cx="672" cy="576"/>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err="1">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Hết</a:t>
              </a:r>
              <a:r>
                <a:rPr kumimoji="0" lang="en-US" sz="4800" b="0" i="0" u="none" strike="noStrike" kern="10" cap="none" spc="0" normalizeH="0" baseline="0" noProof="0" dirty="0">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4800" b="0" i="0" u="none" strike="noStrike" kern="10" cap="none" spc="0" normalizeH="0" baseline="0" noProof="0" dirty="0" err="1">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giờ</a:t>
              </a:r>
              <a:endParaRPr kumimoji="0" lang="en-US" sz="4800" b="0" i="0" u="none" strike="noStrike" kern="10" cap="none" spc="0" normalizeH="0" baseline="0" noProof="0" dirty="0">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endParaRPr>
            </a:p>
          </p:txBody>
        </p:sp>
      </p:grpSp>
      <p:sp>
        <p:nvSpPr>
          <p:cNvPr id="51" name="TextBox 50">
            <a:extLst>
              <a:ext uri="{FF2B5EF4-FFF2-40B4-BE49-F238E27FC236}">
                <a16:creationId xmlns:a16="http://schemas.microsoft.com/office/drawing/2014/main" id="{0FE36DB7-B953-4400-BD90-054D9BFEFE1D}"/>
              </a:ext>
            </a:extLst>
          </p:cNvPr>
          <p:cNvSpPr txBox="1"/>
          <p:nvPr/>
        </p:nvSpPr>
        <p:spPr>
          <a:xfrm>
            <a:off x="2101854" y="781443"/>
            <a:ext cx="9817092" cy="156966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a:t>
            </a:r>
            <a:r>
              <a:rPr kumimoji="0" lang="vi-VN" sz="32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âu thơ sau muốn nói điều gì?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vi-VN" sz="32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r>
              <a:rPr kumimoji="0" lang="vi-VN" sz="3200" b="1" i="1"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Mọi hôm mẹ thích vui chơi</a:t>
            </a:r>
            <a:endParaRPr kumimoji="0" lang="vi-VN" sz="32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vi-VN" sz="3200" b="1" i="1"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Hôm nay mẹ chẳng nói cười được đâu.</a:t>
            </a:r>
            <a:r>
              <a:rPr kumimoji="0" lang="vi-VN" sz="32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p>
        </p:txBody>
      </p:sp>
      <p:sp>
        <p:nvSpPr>
          <p:cNvPr id="52" name="AutoShape 51">
            <a:extLst>
              <a:ext uri="{FF2B5EF4-FFF2-40B4-BE49-F238E27FC236}">
                <a16:creationId xmlns:a16="http://schemas.microsoft.com/office/drawing/2014/main" id="{726B1C0E-7BC6-4D49-BCDA-A55E6AA9BD21}"/>
              </a:ext>
            </a:extLst>
          </p:cNvPr>
          <p:cNvSpPr>
            <a:spLocks noChangeArrowheads="1"/>
          </p:cNvSpPr>
          <p:nvPr/>
        </p:nvSpPr>
        <p:spPr bwMode="auto">
          <a:xfrm>
            <a:off x="2717134" y="4577253"/>
            <a:ext cx="8395699" cy="749300"/>
          </a:xfrm>
          <a:prstGeom prst="roundRect">
            <a:avLst>
              <a:gd name="adj" fmla="val 16667"/>
            </a:avLst>
          </a:prstGeom>
          <a:solidFill>
            <a:srgbClr val="FFFF00"/>
          </a:solidFill>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vi-VN"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Mẹ bị ốm, không thể tươi cười, làm việc được</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a:t>
            </a:r>
            <a:endPar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custDataLst>
      <p:tags r:id="rId1"/>
    </p:custDataLst>
    <p:extLst>
      <p:ext uri="{BB962C8B-B14F-4D97-AF65-F5344CB8AC3E}">
        <p14:creationId xmlns:p14="http://schemas.microsoft.com/office/powerpoint/2010/main" val="31611243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50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1000" fill="hold"/>
                                        <p:tgtEl>
                                          <p:spTgt spid="37"/>
                                        </p:tgtEl>
                                        <p:attrNameLst>
                                          <p:attrName>ppt_x</p:attrName>
                                        </p:attrNameLst>
                                      </p:cBhvr>
                                      <p:tavLst>
                                        <p:tav tm="0">
                                          <p:val>
                                            <p:strVal val="0-#ppt_w/2"/>
                                          </p:val>
                                        </p:tav>
                                        <p:tav tm="100000">
                                          <p:val>
                                            <p:strVal val="#ppt_x"/>
                                          </p:val>
                                        </p:tav>
                                      </p:tavLst>
                                    </p:anim>
                                    <p:anim calcmode="lin" valueType="num">
                                      <p:cBhvr additive="base">
                                        <p:cTn id="8" dur="1000" fill="hold"/>
                                        <p:tgtEl>
                                          <p:spTgt spid="3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Jet Fighter 2-DVDH.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nodeType="click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dissolve">
                                      <p:cBhvr>
                                        <p:cTn id="13" dur="500"/>
                                        <p:tgtEl>
                                          <p:spTgt spid="49"/>
                                        </p:tgtEl>
                                      </p:cBhvr>
                                    </p:animEffect>
                                  </p:childTnLst>
                                  <p:subTnLst>
                                    <p:audio>
                                      <p:cMediaNode>
                                        <p:cTn display="0" masterRel="sameClick">
                                          <p:stCondLst>
                                            <p:cond evt="begin" delay="0">
                                              <p:tn val="11"/>
                                            </p:cond>
                                          </p:stCondLst>
                                          <p:endCondLst>
                                            <p:cond evt="onStopAudio" delay="0">
                                              <p:tgtEl>
                                                <p:sldTgt/>
                                              </p:tgtEl>
                                            </p:cond>
                                          </p:endCondLst>
                                        </p:cTn>
                                        <p:tgtEl>
                                          <p:sndTgt r:embed="rId4" name="camera.wav"/>
                                        </p:tgtEl>
                                      </p:cMediaNode>
                                    </p:audio>
                                  </p:subTnLst>
                                </p:cTn>
                              </p:par>
                            </p:childTnLst>
                          </p:cTn>
                        </p:par>
                        <p:par>
                          <p:cTn id="14" fill="hold" nodeType="afterGroup">
                            <p:stCondLst>
                              <p:cond delay="500"/>
                            </p:stCondLst>
                            <p:childTnLst>
                              <p:par>
                                <p:cTn id="15" presetID="53" presetClass="exit" presetSubtype="0" fill="hold" nodeType="afterEffect">
                                  <p:stCondLst>
                                    <p:cond delay="0"/>
                                  </p:stCondLst>
                                  <p:childTnLst>
                                    <p:anim calcmode="lin" valueType="num">
                                      <p:cBhvr>
                                        <p:cTn id="16" dur="500"/>
                                        <p:tgtEl>
                                          <p:spTgt spid="49"/>
                                        </p:tgtEl>
                                        <p:attrNameLst>
                                          <p:attrName>ppt_w</p:attrName>
                                        </p:attrNameLst>
                                      </p:cBhvr>
                                      <p:tavLst>
                                        <p:tav tm="0">
                                          <p:val>
                                            <p:strVal val="ppt_w"/>
                                          </p:val>
                                        </p:tav>
                                        <p:tav tm="100000">
                                          <p:val>
                                            <p:fltVal val="0"/>
                                          </p:val>
                                        </p:tav>
                                      </p:tavLst>
                                    </p:anim>
                                    <p:anim calcmode="lin" valueType="num">
                                      <p:cBhvr>
                                        <p:cTn id="17" dur="500"/>
                                        <p:tgtEl>
                                          <p:spTgt spid="49"/>
                                        </p:tgtEl>
                                        <p:attrNameLst>
                                          <p:attrName>ppt_h</p:attrName>
                                        </p:attrNameLst>
                                      </p:cBhvr>
                                      <p:tavLst>
                                        <p:tav tm="0">
                                          <p:val>
                                            <p:strVal val="ppt_h"/>
                                          </p:val>
                                        </p:tav>
                                        <p:tav tm="100000">
                                          <p:val>
                                            <p:fltVal val="0"/>
                                          </p:val>
                                        </p:tav>
                                      </p:tavLst>
                                    </p:anim>
                                    <p:animEffect transition="out" filter="fade">
                                      <p:cBhvr>
                                        <p:cTn id="18" dur="500"/>
                                        <p:tgtEl>
                                          <p:spTgt spid="49"/>
                                        </p:tgtEl>
                                      </p:cBhvr>
                                    </p:animEffect>
                                    <p:set>
                                      <p:cBhvr>
                                        <p:cTn id="19" dur="1" fill="hold">
                                          <p:stCondLst>
                                            <p:cond delay="499"/>
                                          </p:stCondLst>
                                        </p:cTn>
                                        <p:tgtEl>
                                          <p:spTgt spid="49"/>
                                        </p:tgtEl>
                                        <p:attrNameLst>
                                          <p:attrName>style.visibility</p:attrName>
                                        </p:attrNameLst>
                                      </p:cBhvr>
                                      <p:to>
                                        <p:strVal val="hidden"/>
                                      </p:to>
                                    </p:set>
                                  </p:childTnLst>
                                </p:cTn>
                              </p:par>
                            </p:childTnLst>
                          </p:cTn>
                        </p:par>
                        <p:par>
                          <p:cTn id="20" fill="hold" nodeType="afterGroup">
                            <p:stCondLst>
                              <p:cond delay="1000"/>
                            </p:stCondLst>
                            <p:childTnLst>
                              <p:par>
                                <p:cTn id="21" presetID="9" presetClass="entr" presetSubtype="0" fill="hold" nodeType="after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subTnLst>
                                    <p:audio>
                                      <p:cMediaNode>
                                        <p:cTn display="0" masterRel="sameClick">
                                          <p:stCondLst>
                                            <p:cond evt="begin" delay="0">
                                              <p:tn val="21"/>
                                            </p:cond>
                                          </p:stCondLst>
                                          <p:endCondLst>
                                            <p:cond evt="onStopAudio" delay="0">
                                              <p:tgtEl>
                                                <p:sldTgt/>
                                              </p:tgtEl>
                                            </p:cond>
                                          </p:endCondLst>
                                        </p:cTn>
                                        <p:tgtEl>
                                          <p:sndTgt r:embed="rId4" name="camera.wav"/>
                                        </p:tgtEl>
                                      </p:cMediaNode>
                                    </p:audio>
                                  </p:subTnLst>
                                </p:cTn>
                              </p:par>
                            </p:childTnLst>
                          </p:cTn>
                        </p:par>
                        <p:par>
                          <p:cTn id="24" fill="hold" nodeType="afterGroup">
                            <p:stCondLst>
                              <p:cond delay="1500"/>
                            </p:stCondLst>
                            <p:childTnLst>
                              <p:par>
                                <p:cTn id="25" presetID="53" presetClass="exit" presetSubtype="0" fill="hold" nodeType="afterEffect">
                                  <p:stCondLst>
                                    <p:cond delay="0"/>
                                  </p:stCondLst>
                                  <p:childTnLst>
                                    <p:anim calcmode="lin" valueType="num">
                                      <p:cBhvr>
                                        <p:cTn id="26" dur="500"/>
                                        <p:tgtEl>
                                          <p:spTgt spid="48"/>
                                        </p:tgtEl>
                                        <p:attrNameLst>
                                          <p:attrName>ppt_w</p:attrName>
                                        </p:attrNameLst>
                                      </p:cBhvr>
                                      <p:tavLst>
                                        <p:tav tm="0">
                                          <p:val>
                                            <p:strVal val="ppt_w"/>
                                          </p:val>
                                        </p:tav>
                                        <p:tav tm="100000">
                                          <p:val>
                                            <p:fltVal val="0"/>
                                          </p:val>
                                        </p:tav>
                                      </p:tavLst>
                                    </p:anim>
                                    <p:anim calcmode="lin" valueType="num">
                                      <p:cBhvr>
                                        <p:cTn id="27" dur="500"/>
                                        <p:tgtEl>
                                          <p:spTgt spid="48"/>
                                        </p:tgtEl>
                                        <p:attrNameLst>
                                          <p:attrName>ppt_h</p:attrName>
                                        </p:attrNameLst>
                                      </p:cBhvr>
                                      <p:tavLst>
                                        <p:tav tm="0">
                                          <p:val>
                                            <p:strVal val="ppt_h"/>
                                          </p:val>
                                        </p:tav>
                                        <p:tav tm="100000">
                                          <p:val>
                                            <p:fltVal val="0"/>
                                          </p:val>
                                        </p:tav>
                                      </p:tavLst>
                                    </p:anim>
                                    <p:animEffect transition="out" filter="fade">
                                      <p:cBhvr>
                                        <p:cTn id="28" dur="500"/>
                                        <p:tgtEl>
                                          <p:spTgt spid="48"/>
                                        </p:tgtEl>
                                      </p:cBhvr>
                                    </p:animEffect>
                                    <p:set>
                                      <p:cBhvr>
                                        <p:cTn id="29" dur="1" fill="hold">
                                          <p:stCondLst>
                                            <p:cond delay="499"/>
                                          </p:stCondLst>
                                        </p:cTn>
                                        <p:tgtEl>
                                          <p:spTgt spid="48"/>
                                        </p:tgtEl>
                                        <p:attrNameLst>
                                          <p:attrName>style.visibility</p:attrName>
                                        </p:attrNameLst>
                                      </p:cBhvr>
                                      <p:to>
                                        <p:strVal val="hidden"/>
                                      </p:to>
                                    </p:set>
                                  </p:childTnLst>
                                </p:cTn>
                              </p:par>
                            </p:childTnLst>
                          </p:cTn>
                        </p:par>
                        <p:par>
                          <p:cTn id="30" fill="hold" nodeType="afterGroup">
                            <p:stCondLst>
                              <p:cond delay="2000"/>
                            </p:stCondLst>
                            <p:childTnLst>
                              <p:par>
                                <p:cTn id="31" presetID="9" presetClass="entr" presetSubtype="0" fill="hold" nodeType="afterEffect">
                                  <p:stCondLst>
                                    <p:cond delay="0"/>
                                  </p:stCondLst>
                                  <p:childTnLst>
                                    <p:set>
                                      <p:cBhvr>
                                        <p:cTn id="32" dur="1" fill="hold">
                                          <p:stCondLst>
                                            <p:cond delay="0"/>
                                          </p:stCondLst>
                                        </p:cTn>
                                        <p:tgtEl>
                                          <p:spTgt spid="47"/>
                                        </p:tgtEl>
                                        <p:attrNameLst>
                                          <p:attrName>style.visibility</p:attrName>
                                        </p:attrNameLst>
                                      </p:cBhvr>
                                      <p:to>
                                        <p:strVal val="visible"/>
                                      </p:to>
                                    </p:set>
                                    <p:animEffect transition="in" filter="dissolve">
                                      <p:cBhvr>
                                        <p:cTn id="33" dur="500"/>
                                        <p:tgtEl>
                                          <p:spTgt spid="47"/>
                                        </p:tgtEl>
                                      </p:cBhvr>
                                    </p:animEffect>
                                  </p:childTnLst>
                                  <p:subTnLst>
                                    <p:audio>
                                      <p:cMediaNode>
                                        <p:cTn display="0" masterRel="sameClick">
                                          <p:stCondLst>
                                            <p:cond evt="begin" delay="0">
                                              <p:tn val="31"/>
                                            </p:cond>
                                          </p:stCondLst>
                                          <p:endCondLst>
                                            <p:cond evt="onStopAudio" delay="0">
                                              <p:tgtEl>
                                                <p:sldTgt/>
                                              </p:tgtEl>
                                            </p:cond>
                                          </p:endCondLst>
                                        </p:cTn>
                                        <p:tgtEl>
                                          <p:sndTgt r:embed="rId4" name="camera.wav"/>
                                        </p:tgtEl>
                                      </p:cMediaNode>
                                    </p:audio>
                                  </p:subTnLst>
                                </p:cTn>
                              </p:par>
                            </p:childTnLst>
                          </p:cTn>
                        </p:par>
                        <p:par>
                          <p:cTn id="34" fill="hold" nodeType="afterGroup">
                            <p:stCondLst>
                              <p:cond delay="2500"/>
                            </p:stCondLst>
                            <p:childTnLst>
                              <p:par>
                                <p:cTn id="35" presetID="53" presetClass="exit" presetSubtype="0" fill="hold" nodeType="afterEffect">
                                  <p:stCondLst>
                                    <p:cond delay="0"/>
                                  </p:stCondLst>
                                  <p:childTnLst>
                                    <p:anim calcmode="lin" valueType="num">
                                      <p:cBhvr>
                                        <p:cTn id="36" dur="500"/>
                                        <p:tgtEl>
                                          <p:spTgt spid="47"/>
                                        </p:tgtEl>
                                        <p:attrNameLst>
                                          <p:attrName>ppt_w</p:attrName>
                                        </p:attrNameLst>
                                      </p:cBhvr>
                                      <p:tavLst>
                                        <p:tav tm="0">
                                          <p:val>
                                            <p:strVal val="ppt_w"/>
                                          </p:val>
                                        </p:tav>
                                        <p:tav tm="100000">
                                          <p:val>
                                            <p:fltVal val="0"/>
                                          </p:val>
                                        </p:tav>
                                      </p:tavLst>
                                    </p:anim>
                                    <p:anim calcmode="lin" valueType="num">
                                      <p:cBhvr>
                                        <p:cTn id="37" dur="500"/>
                                        <p:tgtEl>
                                          <p:spTgt spid="47"/>
                                        </p:tgtEl>
                                        <p:attrNameLst>
                                          <p:attrName>ppt_h</p:attrName>
                                        </p:attrNameLst>
                                      </p:cBhvr>
                                      <p:tavLst>
                                        <p:tav tm="0">
                                          <p:val>
                                            <p:strVal val="ppt_h"/>
                                          </p:val>
                                        </p:tav>
                                        <p:tav tm="100000">
                                          <p:val>
                                            <p:fltVal val="0"/>
                                          </p:val>
                                        </p:tav>
                                      </p:tavLst>
                                    </p:anim>
                                    <p:animEffect transition="out" filter="fade">
                                      <p:cBhvr>
                                        <p:cTn id="38" dur="500"/>
                                        <p:tgtEl>
                                          <p:spTgt spid="47"/>
                                        </p:tgtEl>
                                      </p:cBhvr>
                                    </p:animEffect>
                                    <p:set>
                                      <p:cBhvr>
                                        <p:cTn id="39" dur="1" fill="hold">
                                          <p:stCondLst>
                                            <p:cond delay="499"/>
                                          </p:stCondLst>
                                        </p:cTn>
                                        <p:tgtEl>
                                          <p:spTgt spid="47"/>
                                        </p:tgtEl>
                                        <p:attrNameLst>
                                          <p:attrName>style.visibility</p:attrName>
                                        </p:attrNameLst>
                                      </p:cBhvr>
                                      <p:to>
                                        <p:strVal val="hidden"/>
                                      </p:to>
                                    </p:set>
                                  </p:childTnLst>
                                </p:cTn>
                              </p:par>
                            </p:childTnLst>
                          </p:cTn>
                        </p:par>
                        <p:par>
                          <p:cTn id="40" fill="hold" nodeType="afterGroup">
                            <p:stCondLst>
                              <p:cond delay="3000"/>
                            </p:stCondLst>
                            <p:childTnLst>
                              <p:par>
                                <p:cTn id="41" presetID="9" presetClass="entr" presetSubtype="0" fill="hold"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dissolve">
                                      <p:cBhvr>
                                        <p:cTn id="43" dur="500"/>
                                        <p:tgtEl>
                                          <p:spTgt spid="46"/>
                                        </p:tgtEl>
                                      </p:cBhvr>
                                    </p:animEffect>
                                  </p:childTnLst>
                                  <p:subTnLst>
                                    <p:audio>
                                      <p:cMediaNode>
                                        <p:cTn display="0" masterRel="sameClick">
                                          <p:stCondLst>
                                            <p:cond evt="begin" delay="0">
                                              <p:tn val="41"/>
                                            </p:cond>
                                          </p:stCondLst>
                                          <p:endCondLst>
                                            <p:cond evt="onStopAudio" delay="0">
                                              <p:tgtEl>
                                                <p:sldTgt/>
                                              </p:tgtEl>
                                            </p:cond>
                                          </p:endCondLst>
                                        </p:cTn>
                                        <p:tgtEl>
                                          <p:sndTgt r:embed="rId4" name="camera.wav"/>
                                        </p:tgtEl>
                                      </p:cMediaNode>
                                    </p:audio>
                                  </p:subTnLst>
                                </p:cTn>
                              </p:par>
                            </p:childTnLst>
                          </p:cTn>
                        </p:par>
                        <p:par>
                          <p:cTn id="44" fill="hold" nodeType="afterGroup">
                            <p:stCondLst>
                              <p:cond delay="3500"/>
                            </p:stCondLst>
                            <p:childTnLst>
                              <p:par>
                                <p:cTn id="45" presetID="53" presetClass="exit" presetSubtype="0" fill="hold" nodeType="afterEffect">
                                  <p:stCondLst>
                                    <p:cond delay="0"/>
                                  </p:stCondLst>
                                  <p:childTnLst>
                                    <p:anim calcmode="lin" valueType="num">
                                      <p:cBhvr>
                                        <p:cTn id="46" dur="500"/>
                                        <p:tgtEl>
                                          <p:spTgt spid="46"/>
                                        </p:tgtEl>
                                        <p:attrNameLst>
                                          <p:attrName>ppt_w</p:attrName>
                                        </p:attrNameLst>
                                      </p:cBhvr>
                                      <p:tavLst>
                                        <p:tav tm="0">
                                          <p:val>
                                            <p:strVal val="ppt_w"/>
                                          </p:val>
                                        </p:tav>
                                        <p:tav tm="100000">
                                          <p:val>
                                            <p:fltVal val="0"/>
                                          </p:val>
                                        </p:tav>
                                      </p:tavLst>
                                    </p:anim>
                                    <p:anim calcmode="lin" valueType="num">
                                      <p:cBhvr>
                                        <p:cTn id="47" dur="500"/>
                                        <p:tgtEl>
                                          <p:spTgt spid="46"/>
                                        </p:tgtEl>
                                        <p:attrNameLst>
                                          <p:attrName>ppt_h</p:attrName>
                                        </p:attrNameLst>
                                      </p:cBhvr>
                                      <p:tavLst>
                                        <p:tav tm="0">
                                          <p:val>
                                            <p:strVal val="ppt_h"/>
                                          </p:val>
                                        </p:tav>
                                        <p:tav tm="100000">
                                          <p:val>
                                            <p:fltVal val="0"/>
                                          </p:val>
                                        </p:tav>
                                      </p:tavLst>
                                    </p:anim>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childTnLst>
                          </p:cTn>
                        </p:par>
                        <p:par>
                          <p:cTn id="50" fill="hold" nodeType="afterGroup">
                            <p:stCondLst>
                              <p:cond delay="4000"/>
                            </p:stCondLst>
                            <p:childTnLst>
                              <p:par>
                                <p:cTn id="51" presetID="9" presetClass="entr" presetSubtype="0" fill="hold"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dissolve">
                                      <p:cBhvr>
                                        <p:cTn id="53" dur="500"/>
                                        <p:tgtEl>
                                          <p:spTgt spid="45"/>
                                        </p:tgtEl>
                                      </p:cBhvr>
                                    </p:animEffect>
                                  </p:childTnLst>
                                  <p:subTnLst>
                                    <p:audio>
                                      <p:cMediaNode>
                                        <p:cTn display="0" masterRel="sameClick">
                                          <p:stCondLst>
                                            <p:cond evt="begin" delay="0">
                                              <p:tn val="51"/>
                                            </p:cond>
                                          </p:stCondLst>
                                          <p:endCondLst>
                                            <p:cond evt="onStopAudio" delay="0">
                                              <p:tgtEl>
                                                <p:sldTgt/>
                                              </p:tgtEl>
                                            </p:cond>
                                          </p:endCondLst>
                                        </p:cTn>
                                        <p:tgtEl>
                                          <p:sndTgt r:embed="rId4" name="camera.wav"/>
                                        </p:tgtEl>
                                      </p:cMediaNode>
                                    </p:audio>
                                  </p:subTnLst>
                                </p:cTn>
                              </p:par>
                            </p:childTnLst>
                          </p:cTn>
                        </p:par>
                        <p:par>
                          <p:cTn id="54" fill="hold" nodeType="afterGroup">
                            <p:stCondLst>
                              <p:cond delay="4500"/>
                            </p:stCondLst>
                            <p:childTnLst>
                              <p:par>
                                <p:cTn id="55" presetID="53" presetClass="exit" presetSubtype="0" fill="hold" nodeType="afterEffect">
                                  <p:stCondLst>
                                    <p:cond delay="0"/>
                                  </p:stCondLst>
                                  <p:childTnLst>
                                    <p:anim calcmode="lin" valueType="num">
                                      <p:cBhvr>
                                        <p:cTn id="56" dur="500"/>
                                        <p:tgtEl>
                                          <p:spTgt spid="45"/>
                                        </p:tgtEl>
                                        <p:attrNameLst>
                                          <p:attrName>ppt_w</p:attrName>
                                        </p:attrNameLst>
                                      </p:cBhvr>
                                      <p:tavLst>
                                        <p:tav tm="0">
                                          <p:val>
                                            <p:strVal val="ppt_w"/>
                                          </p:val>
                                        </p:tav>
                                        <p:tav tm="100000">
                                          <p:val>
                                            <p:fltVal val="0"/>
                                          </p:val>
                                        </p:tav>
                                      </p:tavLst>
                                    </p:anim>
                                    <p:anim calcmode="lin" valueType="num">
                                      <p:cBhvr>
                                        <p:cTn id="57" dur="500"/>
                                        <p:tgtEl>
                                          <p:spTgt spid="45"/>
                                        </p:tgtEl>
                                        <p:attrNameLst>
                                          <p:attrName>ppt_h</p:attrName>
                                        </p:attrNameLst>
                                      </p:cBhvr>
                                      <p:tavLst>
                                        <p:tav tm="0">
                                          <p:val>
                                            <p:strVal val="ppt_h"/>
                                          </p:val>
                                        </p:tav>
                                        <p:tav tm="100000">
                                          <p:val>
                                            <p:fltVal val="0"/>
                                          </p:val>
                                        </p:tav>
                                      </p:tavLst>
                                    </p:anim>
                                    <p:animEffect transition="out" filter="fade">
                                      <p:cBhvr>
                                        <p:cTn id="58" dur="500"/>
                                        <p:tgtEl>
                                          <p:spTgt spid="45"/>
                                        </p:tgtEl>
                                      </p:cBhvr>
                                    </p:animEffect>
                                    <p:set>
                                      <p:cBhvr>
                                        <p:cTn id="59" dur="1" fill="hold">
                                          <p:stCondLst>
                                            <p:cond delay="499"/>
                                          </p:stCondLst>
                                        </p:cTn>
                                        <p:tgtEl>
                                          <p:spTgt spid="45"/>
                                        </p:tgtEl>
                                        <p:attrNameLst>
                                          <p:attrName>style.visibility</p:attrName>
                                        </p:attrNameLst>
                                      </p:cBhvr>
                                      <p:to>
                                        <p:strVal val="hidden"/>
                                      </p:to>
                                    </p:set>
                                  </p:childTnLst>
                                </p:cTn>
                              </p:par>
                            </p:childTnLst>
                          </p:cTn>
                        </p:par>
                        <p:par>
                          <p:cTn id="60" fill="hold" nodeType="afterGroup">
                            <p:stCondLst>
                              <p:cond delay="5000"/>
                            </p:stCondLst>
                            <p:childTnLst>
                              <p:par>
                                <p:cTn id="61" presetID="9" presetClass="entr" presetSubtype="0" fill="hold" nodeType="afterEffect">
                                  <p:stCondLst>
                                    <p:cond delay="0"/>
                                  </p:stCondLst>
                                  <p:childTnLst>
                                    <p:set>
                                      <p:cBhvr>
                                        <p:cTn id="62" dur="1" fill="hold">
                                          <p:stCondLst>
                                            <p:cond delay="0"/>
                                          </p:stCondLst>
                                        </p:cTn>
                                        <p:tgtEl>
                                          <p:spTgt spid="44"/>
                                        </p:tgtEl>
                                        <p:attrNameLst>
                                          <p:attrName>style.visibility</p:attrName>
                                        </p:attrNameLst>
                                      </p:cBhvr>
                                      <p:to>
                                        <p:strVal val="visible"/>
                                      </p:to>
                                    </p:set>
                                    <p:animEffect transition="in" filter="dissolve">
                                      <p:cBhvr>
                                        <p:cTn id="63" dur="500"/>
                                        <p:tgtEl>
                                          <p:spTgt spid="44"/>
                                        </p:tgtEl>
                                      </p:cBhvr>
                                    </p:animEffect>
                                  </p:childTnLst>
                                  <p:subTnLst>
                                    <p:audio>
                                      <p:cMediaNode>
                                        <p:cTn display="0" masterRel="sameClick">
                                          <p:stCondLst>
                                            <p:cond evt="begin" delay="0">
                                              <p:tn val="61"/>
                                            </p:cond>
                                          </p:stCondLst>
                                          <p:endCondLst>
                                            <p:cond evt="onStopAudio" delay="0">
                                              <p:tgtEl>
                                                <p:sldTgt/>
                                              </p:tgtEl>
                                            </p:cond>
                                          </p:endCondLst>
                                        </p:cTn>
                                        <p:tgtEl>
                                          <p:sndTgt r:embed="rId4" name="camera.wav"/>
                                        </p:tgtEl>
                                      </p:cMediaNode>
                                    </p:audio>
                                  </p:subTnLst>
                                </p:cTn>
                              </p:par>
                            </p:childTnLst>
                          </p:cTn>
                        </p:par>
                        <p:par>
                          <p:cTn id="64" fill="hold" nodeType="afterGroup">
                            <p:stCondLst>
                              <p:cond delay="5500"/>
                            </p:stCondLst>
                            <p:childTnLst>
                              <p:par>
                                <p:cTn id="65" presetID="53" presetClass="exit" presetSubtype="0" fill="hold" nodeType="afterEffect">
                                  <p:stCondLst>
                                    <p:cond delay="0"/>
                                  </p:stCondLst>
                                  <p:childTnLst>
                                    <p:anim calcmode="lin" valueType="num">
                                      <p:cBhvr>
                                        <p:cTn id="66" dur="500"/>
                                        <p:tgtEl>
                                          <p:spTgt spid="44"/>
                                        </p:tgtEl>
                                        <p:attrNameLst>
                                          <p:attrName>ppt_w</p:attrName>
                                        </p:attrNameLst>
                                      </p:cBhvr>
                                      <p:tavLst>
                                        <p:tav tm="0">
                                          <p:val>
                                            <p:strVal val="ppt_w"/>
                                          </p:val>
                                        </p:tav>
                                        <p:tav tm="100000">
                                          <p:val>
                                            <p:fltVal val="0"/>
                                          </p:val>
                                        </p:tav>
                                      </p:tavLst>
                                    </p:anim>
                                    <p:anim calcmode="lin" valueType="num">
                                      <p:cBhvr>
                                        <p:cTn id="67" dur="500"/>
                                        <p:tgtEl>
                                          <p:spTgt spid="44"/>
                                        </p:tgtEl>
                                        <p:attrNameLst>
                                          <p:attrName>ppt_h</p:attrName>
                                        </p:attrNameLst>
                                      </p:cBhvr>
                                      <p:tavLst>
                                        <p:tav tm="0">
                                          <p:val>
                                            <p:strVal val="ppt_h"/>
                                          </p:val>
                                        </p:tav>
                                        <p:tav tm="100000">
                                          <p:val>
                                            <p:fltVal val="0"/>
                                          </p:val>
                                        </p:tav>
                                      </p:tavLst>
                                    </p:anim>
                                    <p:animEffect transition="out" filter="fade">
                                      <p:cBhvr>
                                        <p:cTn id="68" dur="500"/>
                                        <p:tgtEl>
                                          <p:spTgt spid="44"/>
                                        </p:tgtEl>
                                      </p:cBhvr>
                                    </p:animEffect>
                                    <p:set>
                                      <p:cBhvr>
                                        <p:cTn id="69" dur="1" fill="hold">
                                          <p:stCondLst>
                                            <p:cond delay="499"/>
                                          </p:stCondLst>
                                        </p:cTn>
                                        <p:tgtEl>
                                          <p:spTgt spid="44"/>
                                        </p:tgtEl>
                                        <p:attrNameLst>
                                          <p:attrName>style.visibility</p:attrName>
                                        </p:attrNameLst>
                                      </p:cBhvr>
                                      <p:to>
                                        <p:strVal val="hidden"/>
                                      </p:to>
                                    </p:set>
                                  </p:childTnLst>
                                </p:cTn>
                              </p:par>
                            </p:childTnLst>
                          </p:cTn>
                        </p:par>
                        <p:par>
                          <p:cTn id="70" fill="hold" nodeType="afterGroup">
                            <p:stCondLst>
                              <p:cond delay="6000"/>
                            </p:stCondLst>
                            <p:childTnLst>
                              <p:par>
                                <p:cTn id="71" presetID="9" presetClass="entr" presetSubtype="0" fill="hold" nodeType="afterEffect">
                                  <p:stCondLst>
                                    <p:cond delay="0"/>
                                  </p:stCondLst>
                                  <p:childTnLst>
                                    <p:set>
                                      <p:cBhvr>
                                        <p:cTn id="72" dur="1" fill="hold">
                                          <p:stCondLst>
                                            <p:cond delay="0"/>
                                          </p:stCondLst>
                                        </p:cTn>
                                        <p:tgtEl>
                                          <p:spTgt spid="43"/>
                                        </p:tgtEl>
                                        <p:attrNameLst>
                                          <p:attrName>style.visibility</p:attrName>
                                        </p:attrNameLst>
                                      </p:cBhvr>
                                      <p:to>
                                        <p:strVal val="visible"/>
                                      </p:to>
                                    </p:set>
                                    <p:animEffect transition="in" filter="dissolve">
                                      <p:cBhvr>
                                        <p:cTn id="73" dur="500"/>
                                        <p:tgtEl>
                                          <p:spTgt spid="43"/>
                                        </p:tgtEl>
                                      </p:cBhvr>
                                    </p:animEffect>
                                  </p:childTnLst>
                                  <p:subTnLst>
                                    <p:audio>
                                      <p:cMediaNode>
                                        <p:cTn display="0" masterRel="sameClick">
                                          <p:stCondLst>
                                            <p:cond evt="begin" delay="0">
                                              <p:tn val="71"/>
                                            </p:cond>
                                          </p:stCondLst>
                                          <p:endCondLst>
                                            <p:cond evt="onStopAudio" delay="0">
                                              <p:tgtEl>
                                                <p:sldTgt/>
                                              </p:tgtEl>
                                            </p:cond>
                                          </p:endCondLst>
                                        </p:cTn>
                                        <p:tgtEl>
                                          <p:sndTgt r:embed="rId4" name="camera.wav"/>
                                        </p:tgtEl>
                                      </p:cMediaNode>
                                    </p:audio>
                                  </p:subTnLst>
                                </p:cTn>
                              </p:par>
                            </p:childTnLst>
                          </p:cTn>
                        </p:par>
                        <p:par>
                          <p:cTn id="74" fill="hold" nodeType="afterGroup">
                            <p:stCondLst>
                              <p:cond delay="6500"/>
                            </p:stCondLst>
                            <p:childTnLst>
                              <p:par>
                                <p:cTn id="75" presetID="53" presetClass="exit" presetSubtype="0" fill="hold" nodeType="afterEffect">
                                  <p:stCondLst>
                                    <p:cond delay="0"/>
                                  </p:stCondLst>
                                  <p:childTnLst>
                                    <p:anim calcmode="lin" valueType="num">
                                      <p:cBhvr>
                                        <p:cTn id="76" dur="500"/>
                                        <p:tgtEl>
                                          <p:spTgt spid="43"/>
                                        </p:tgtEl>
                                        <p:attrNameLst>
                                          <p:attrName>ppt_w</p:attrName>
                                        </p:attrNameLst>
                                      </p:cBhvr>
                                      <p:tavLst>
                                        <p:tav tm="0">
                                          <p:val>
                                            <p:strVal val="ppt_w"/>
                                          </p:val>
                                        </p:tav>
                                        <p:tav tm="100000">
                                          <p:val>
                                            <p:fltVal val="0"/>
                                          </p:val>
                                        </p:tav>
                                      </p:tavLst>
                                    </p:anim>
                                    <p:anim calcmode="lin" valueType="num">
                                      <p:cBhvr>
                                        <p:cTn id="77" dur="500"/>
                                        <p:tgtEl>
                                          <p:spTgt spid="43"/>
                                        </p:tgtEl>
                                        <p:attrNameLst>
                                          <p:attrName>ppt_h</p:attrName>
                                        </p:attrNameLst>
                                      </p:cBhvr>
                                      <p:tavLst>
                                        <p:tav tm="0">
                                          <p:val>
                                            <p:strVal val="ppt_h"/>
                                          </p:val>
                                        </p:tav>
                                        <p:tav tm="100000">
                                          <p:val>
                                            <p:fltVal val="0"/>
                                          </p:val>
                                        </p:tav>
                                      </p:tavLst>
                                    </p:anim>
                                    <p:animEffect transition="out" filter="fade">
                                      <p:cBhvr>
                                        <p:cTn id="78" dur="500"/>
                                        <p:tgtEl>
                                          <p:spTgt spid="43"/>
                                        </p:tgtEl>
                                      </p:cBhvr>
                                    </p:animEffect>
                                    <p:set>
                                      <p:cBhvr>
                                        <p:cTn id="79" dur="1" fill="hold">
                                          <p:stCondLst>
                                            <p:cond delay="499"/>
                                          </p:stCondLst>
                                        </p:cTn>
                                        <p:tgtEl>
                                          <p:spTgt spid="43"/>
                                        </p:tgtEl>
                                        <p:attrNameLst>
                                          <p:attrName>style.visibility</p:attrName>
                                        </p:attrNameLst>
                                      </p:cBhvr>
                                      <p:to>
                                        <p:strVal val="hidden"/>
                                      </p:to>
                                    </p:set>
                                  </p:childTnLst>
                                </p:cTn>
                              </p:par>
                            </p:childTnLst>
                          </p:cTn>
                        </p:par>
                        <p:par>
                          <p:cTn id="80" fill="hold" nodeType="afterGroup">
                            <p:stCondLst>
                              <p:cond delay="7000"/>
                            </p:stCondLst>
                            <p:childTnLst>
                              <p:par>
                                <p:cTn id="81" presetID="9" presetClass="entr" presetSubtype="0" fill="hold" nodeType="afterEffect">
                                  <p:stCondLst>
                                    <p:cond delay="0"/>
                                  </p:stCondLst>
                                  <p:childTnLst>
                                    <p:set>
                                      <p:cBhvr>
                                        <p:cTn id="82" dur="1" fill="hold">
                                          <p:stCondLst>
                                            <p:cond delay="0"/>
                                          </p:stCondLst>
                                        </p:cTn>
                                        <p:tgtEl>
                                          <p:spTgt spid="42"/>
                                        </p:tgtEl>
                                        <p:attrNameLst>
                                          <p:attrName>style.visibility</p:attrName>
                                        </p:attrNameLst>
                                      </p:cBhvr>
                                      <p:to>
                                        <p:strVal val="visible"/>
                                      </p:to>
                                    </p:set>
                                    <p:animEffect transition="in" filter="dissolve">
                                      <p:cBhvr>
                                        <p:cTn id="83" dur="500"/>
                                        <p:tgtEl>
                                          <p:spTgt spid="42"/>
                                        </p:tgtEl>
                                      </p:cBhvr>
                                    </p:animEffect>
                                  </p:childTnLst>
                                  <p:subTnLst>
                                    <p:audio>
                                      <p:cMediaNode>
                                        <p:cTn display="0" masterRel="sameClick">
                                          <p:stCondLst>
                                            <p:cond evt="begin" delay="0">
                                              <p:tn val="81"/>
                                            </p:cond>
                                          </p:stCondLst>
                                          <p:endCondLst>
                                            <p:cond evt="onStopAudio" delay="0">
                                              <p:tgtEl>
                                                <p:sldTgt/>
                                              </p:tgtEl>
                                            </p:cond>
                                          </p:endCondLst>
                                        </p:cTn>
                                        <p:tgtEl>
                                          <p:sndTgt r:embed="rId4" name="camera.wav"/>
                                        </p:tgtEl>
                                      </p:cMediaNode>
                                    </p:audio>
                                  </p:subTnLst>
                                </p:cTn>
                              </p:par>
                            </p:childTnLst>
                          </p:cTn>
                        </p:par>
                        <p:par>
                          <p:cTn id="84" fill="hold" nodeType="afterGroup">
                            <p:stCondLst>
                              <p:cond delay="7500"/>
                            </p:stCondLst>
                            <p:childTnLst>
                              <p:par>
                                <p:cTn id="85" presetID="53" presetClass="exit" presetSubtype="0" fill="hold" nodeType="afterEffect">
                                  <p:stCondLst>
                                    <p:cond delay="0"/>
                                  </p:stCondLst>
                                  <p:childTnLst>
                                    <p:anim calcmode="lin" valueType="num">
                                      <p:cBhvr>
                                        <p:cTn id="86" dur="500"/>
                                        <p:tgtEl>
                                          <p:spTgt spid="42"/>
                                        </p:tgtEl>
                                        <p:attrNameLst>
                                          <p:attrName>ppt_w</p:attrName>
                                        </p:attrNameLst>
                                      </p:cBhvr>
                                      <p:tavLst>
                                        <p:tav tm="0">
                                          <p:val>
                                            <p:strVal val="ppt_w"/>
                                          </p:val>
                                        </p:tav>
                                        <p:tav tm="100000">
                                          <p:val>
                                            <p:fltVal val="0"/>
                                          </p:val>
                                        </p:tav>
                                      </p:tavLst>
                                    </p:anim>
                                    <p:anim calcmode="lin" valueType="num">
                                      <p:cBhvr>
                                        <p:cTn id="87" dur="500"/>
                                        <p:tgtEl>
                                          <p:spTgt spid="42"/>
                                        </p:tgtEl>
                                        <p:attrNameLst>
                                          <p:attrName>ppt_h</p:attrName>
                                        </p:attrNameLst>
                                      </p:cBhvr>
                                      <p:tavLst>
                                        <p:tav tm="0">
                                          <p:val>
                                            <p:strVal val="ppt_h"/>
                                          </p:val>
                                        </p:tav>
                                        <p:tav tm="100000">
                                          <p:val>
                                            <p:fltVal val="0"/>
                                          </p:val>
                                        </p:tav>
                                      </p:tavLst>
                                    </p:anim>
                                    <p:animEffect transition="out" filter="fade">
                                      <p:cBhvr>
                                        <p:cTn id="88" dur="500"/>
                                        <p:tgtEl>
                                          <p:spTgt spid="42"/>
                                        </p:tgtEl>
                                      </p:cBhvr>
                                    </p:animEffect>
                                    <p:set>
                                      <p:cBhvr>
                                        <p:cTn id="89" dur="1" fill="hold">
                                          <p:stCondLst>
                                            <p:cond delay="499"/>
                                          </p:stCondLst>
                                        </p:cTn>
                                        <p:tgtEl>
                                          <p:spTgt spid="42"/>
                                        </p:tgtEl>
                                        <p:attrNameLst>
                                          <p:attrName>style.visibility</p:attrName>
                                        </p:attrNameLst>
                                      </p:cBhvr>
                                      <p:to>
                                        <p:strVal val="hidden"/>
                                      </p:to>
                                    </p:set>
                                  </p:childTnLst>
                                </p:cTn>
                              </p:par>
                            </p:childTnLst>
                          </p:cTn>
                        </p:par>
                        <p:par>
                          <p:cTn id="90" fill="hold" nodeType="afterGroup">
                            <p:stCondLst>
                              <p:cond delay="8000"/>
                            </p:stCondLst>
                            <p:childTnLst>
                              <p:par>
                                <p:cTn id="91" presetID="9" presetClass="entr" presetSubtype="0" fill="hold" nodeType="afterEffect">
                                  <p:stCondLst>
                                    <p:cond delay="0"/>
                                  </p:stCondLst>
                                  <p:childTnLst>
                                    <p:set>
                                      <p:cBhvr>
                                        <p:cTn id="92" dur="1" fill="hold">
                                          <p:stCondLst>
                                            <p:cond delay="0"/>
                                          </p:stCondLst>
                                        </p:cTn>
                                        <p:tgtEl>
                                          <p:spTgt spid="41"/>
                                        </p:tgtEl>
                                        <p:attrNameLst>
                                          <p:attrName>style.visibility</p:attrName>
                                        </p:attrNameLst>
                                      </p:cBhvr>
                                      <p:to>
                                        <p:strVal val="visible"/>
                                      </p:to>
                                    </p:set>
                                    <p:animEffect transition="in" filter="dissolve">
                                      <p:cBhvr>
                                        <p:cTn id="93" dur="500"/>
                                        <p:tgtEl>
                                          <p:spTgt spid="41"/>
                                        </p:tgtEl>
                                      </p:cBhvr>
                                    </p:animEffect>
                                  </p:childTnLst>
                                  <p:subTnLst>
                                    <p:audio>
                                      <p:cMediaNode>
                                        <p:cTn display="0" masterRel="sameClick">
                                          <p:stCondLst>
                                            <p:cond evt="begin" delay="0">
                                              <p:tn val="91"/>
                                            </p:cond>
                                          </p:stCondLst>
                                          <p:endCondLst>
                                            <p:cond evt="onStopAudio" delay="0">
                                              <p:tgtEl>
                                                <p:sldTgt/>
                                              </p:tgtEl>
                                            </p:cond>
                                          </p:endCondLst>
                                        </p:cTn>
                                        <p:tgtEl>
                                          <p:sndTgt r:embed="rId4" name="camera.wav"/>
                                        </p:tgtEl>
                                      </p:cMediaNode>
                                    </p:audio>
                                  </p:subTnLst>
                                </p:cTn>
                              </p:par>
                            </p:childTnLst>
                          </p:cTn>
                        </p:par>
                        <p:par>
                          <p:cTn id="94" fill="hold" nodeType="afterGroup">
                            <p:stCondLst>
                              <p:cond delay="8500"/>
                            </p:stCondLst>
                            <p:childTnLst>
                              <p:par>
                                <p:cTn id="95" presetID="53" presetClass="exit" presetSubtype="0" fill="hold" nodeType="afterEffect">
                                  <p:stCondLst>
                                    <p:cond delay="0"/>
                                  </p:stCondLst>
                                  <p:childTnLst>
                                    <p:anim calcmode="lin" valueType="num">
                                      <p:cBhvr>
                                        <p:cTn id="96" dur="500"/>
                                        <p:tgtEl>
                                          <p:spTgt spid="41"/>
                                        </p:tgtEl>
                                        <p:attrNameLst>
                                          <p:attrName>ppt_w</p:attrName>
                                        </p:attrNameLst>
                                      </p:cBhvr>
                                      <p:tavLst>
                                        <p:tav tm="0">
                                          <p:val>
                                            <p:strVal val="ppt_w"/>
                                          </p:val>
                                        </p:tav>
                                        <p:tav tm="100000">
                                          <p:val>
                                            <p:fltVal val="0"/>
                                          </p:val>
                                        </p:tav>
                                      </p:tavLst>
                                    </p:anim>
                                    <p:anim calcmode="lin" valueType="num">
                                      <p:cBhvr>
                                        <p:cTn id="97" dur="500"/>
                                        <p:tgtEl>
                                          <p:spTgt spid="41"/>
                                        </p:tgtEl>
                                        <p:attrNameLst>
                                          <p:attrName>ppt_h</p:attrName>
                                        </p:attrNameLst>
                                      </p:cBhvr>
                                      <p:tavLst>
                                        <p:tav tm="0">
                                          <p:val>
                                            <p:strVal val="ppt_h"/>
                                          </p:val>
                                        </p:tav>
                                        <p:tav tm="100000">
                                          <p:val>
                                            <p:fltVal val="0"/>
                                          </p:val>
                                        </p:tav>
                                      </p:tavLst>
                                    </p:anim>
                                    <p:animEffect transition="out" filter="fade">
                                      <p:cBhvr>
                                        <p:cTn id="98" dur="500"/>
                                        <p:tgtEl>
                                          <p:spTgt spid="41"/>
                                        </p:tgtEl>
                                      </p:cBhvr>
                                    </p:animEffect>
                                    <p:set>
                                      <p:cBhvr>
                                        <p:cTn id="99" dur="1" fill="hold">
                                          <p:stCondLst>
                                            <p:cond delay="499"/>
                                          </p:stCondLst>
                                        </p:cTn>
                                        <p:tgtEl>
                                          <p:spTgt spid="41"/>
                                        </p:tgtEl>
                                        <p:attrNameLst>
                                          <p:attrName>style.visibility</p:attrName>
                                        </p:attrNameLst>
                                      </p:cBhvr>
                                      <p:to>
                                        <p:strVal val="hidden"/>
                                      </p:to>
                                    </p:set>
                                  </p:childTnLst>
                                </p:cTn>
                              </p:par>
                            </p:childTnLst>
                          </p:cTn>
                        </p:par>
                        <p:par>
                          <p:cTn id="100" fill="hold" nodeType="afterGroup">
                            <p:stCondLst>
                              <p:cond delay="9000"/>
                            </p:stCondLst>
                            <p:childTnLst>
                              <p:par>
                                <p:cTn id="101" presetID="9" presetClass="entr" presetSubtype="0" fill="hold" nodeType="afterEffect">
                                  <p:stCondLst>
                                    <p:cond delay="0"/>
                                  </p:stCondLst>
                                  <p:childTnLst>
                                    <p:set>
                                      <p:cBhvr>
                                        <p:cTn id="102" dur="1" fill="hold">
                                          <p:stCondLst>
                                            <p:cond delay="0"/>
                                          </p:stCondLst>
                                        </p:cTn>
                                        <p:tgtEl>
                                          <p:spTgt spid="38"/>
                                        </p:tgtEl>
                                        <p:attrNameLst>
                                          <p:attrName>style.visibility</p:attrName>
                                        </p:attrNameLst>
                                      </p:cBhvr>
                                      <p:to>
                                        <p:strVal val="visible"/>
                                      </p:to>
                                    </p:set>
                                    <p:animEffect transition="in" filter="dissolve">
                                      <p:cBhvr>
                                        <p:cTn id="103" dur="500"/>
                                        <p:tgtEl>
                                          <p:spTgt spid="38"/>
                                        </p:tgtEl>
                                      </p:cBhvr>
                                    </p:animEffect>
                                  </p:childTnLst>
                                  <p:subTnLst>
                                    <p:audio>
                                      <p:cMediaNode>
                                        <p:cTn display="0" masterRel="sameClick">
                                          <p:stCondLst>
                                            <p:cond evt="begin" delay="0">
                                              <p:tn val="101"/>
                                            </p:cond>
                                          </p:stCondLst>
                                          <p:endCondLst>
                                            <p:cond evt="onStopAudio" delay="0">
                                              <p:tgtEl>
                                                <p:sldTgt/>
                                              </p:tgtEl>
                                            </p:cond>
                                          </p:endCondLst>
                                        </p:cTn>
                                        <p:tgtEl>
                                          <p:sndTgt r:embed="rId4" name="camera.wav"/>
                                        </p:tgtEl>
                                      </p:cMediaNode>
                                    </p:audio>
                                  </p:subTnLst>
                                </p:cTn>
                              </p:par>
                            </p:childTnLst>
                          </p:cTn>
                        </p:par>
                        <p:par>
                          <p:cTn id="104" fill="hold" nodeType="afterGroup">
                            <p:stCondLst>
                              <p:cond delay="9500"/>
                            </p:stCondLst>
                            <p:childTnLst>
                              <p:par>
                                <p:cTn id="105" presetID="53" presetClass="exit" presetSubtype="0" fill="hold" nodeType="afterEffect">
                                  <p:stCondLst>
                                    <p:cond delay="0"/>
                                  </p:stCondLst>
                                  <p:childTnLst>
                                    <p:anim calcmode="lin" valueType="num">
                                      <p:cBhvr>
                                        <p:cTn id="106" dur="500"/>
                                        <p:tgtEl>
                                          <p:spTgt spid="38"/>
                                        </p:tgtEl>
                                        <p:attrNameLst>
                                          <p:attrName>ppt_w</p:attrName>
                                        </p:attrNameLst>
                                      </p:cBhvr>
                                      <p:tavLst>
                                        <p:tav tm="0">
                                          <p:val>
                                            <p:strVal val="ppt_w"/>
                                          </p:val>
                                        </p:tav>
                                        <p:tav tm="100000">
                                          <p:val>
                                            <p:fltVal val="0"/>
                                          </p:val>
                                        </p:tav>
                                      </p:tavLst>
                                    </p:anim>
                                    <p:anim calcmode="lin" valueType="num">
                                      <p:cBhvr>
                                        <p:cTn id="107" dur="500"/>
                                        <p:tgtEl>
                                          <p:spTgt spid="38"/>
                                        </p:tgtEl>
                                        <p:attrNameLst>
                                          <p:attrName>ppt_h</p:attrName>
                                        </p:attrNameLst>
                                      </p:cBhvr>
                                      <p:tavLst>
                                        <p:tav tm="0">
                                          <p:val>
                                            <p:strVal val="ppt_h"/>
                                          </p:val>
                                        </p:tav>
                                        <p:tav tm="100000">
                                          <p:val>
                                            <p:fltVal val="0"/>
                                          </p:val>
                                        </p:tav>
                                      </p:tavLst>
                                    </p:anim>
                                    <p:animEffect transition="out" filter="fade">
                                      <p:cBhvr>
                                        <p:cTn id="108" dur="500"/>
                                        <p:tgtEl>
                                          <p:spTgt spid="38"/>
                                        </p:tgtEl>
                                      </p:cBhvr>
                                    </p:animEffect>
                                    <p:set>
                                      <p:cBhvr>
                                        <p:cTn id="109" dur="1" fill="hold">
                                          <p:stCondLst>
                                            <p:cond delay="499"/>
                                          </p:stCondLst>
                                        </p:cTn>
                                        <p:tgtEl>
                                          <p:spTgt spid="38"/>
                                        </p:tgtEl>
                                        <p:attrNameLst>
                                          <p:attrName>style.visibility</p:attrName>
                                        </p:attrNameLst>
                                      </p:cBhvr>
                                      <p:to>
                                        <p:strVal val="hidden"/>
                                      </p:to>
                                    </p:set>
                                  </p:childTnLst>
                                </p:cTn>
                              </p:par>
                              <p:par>
                                <p:cTn id="110" presetID="53" presetClass="entr" presetSubtype="0" fill="hold" nodeType="withEffect">
                                  <p:stCondLst>
                                    <p:cond delay="0"/>
                                  </p:stCondLst>
                                  <p:childTnLst>
                                    <p:set>
                                      <p:cBhvr>
                                        <p:cTn id="111" dur="1" fill="hold">
                                          <p:stCondLst>
                                            <p:cond delay="0"/>
                                          </p:stCondLst>
                                        </p:cTn>
                                        <p:tgtEl>
                                          <p:spTgt spid="50"/>
                                        </p:tgtEl>
                                        <p:attrNameLst>
                                          <p:attrName>style.visibility</p:attrName>
                                        </p:attrNameLst>
                                      </p:cBhvr>
                                      <p:to>
                                        <p:strVal val="visible"/>
                                      </p:to>
                                    </p:set>
                                    <p:anim calcmode="lin" valueType="num">
                                      <p:cBhvr>
                                        <p:cTn id="112" dur="500" fill="hold"/>
                                        <p:tgtEl>
                                          <p:spTgt spid="50"/>
                                        </p:tgtEl>
                                        <p:attrNameLst>
                                          <p:attrName>ppt_w</p:attrName>
                                        </p:attrNameLst>
                                      </p:cBhvr>
                                      <p:tavLst>
                                        <p:tav tm="0">
                                          <p:val>
                                            <p:fltVal val="0"/>
                                          </p:val>
                                        </p:tav>
                                        <p:tav tm="100000">
                                          <p:val>
                                            <p:strVal val="#ppt_w"/>
                                          </p:val>
                                        </p:tav>
                                      </p:tavLst>
                                    </p:anim>
                                    <p:anim calcmode="lin" valueType="num">
                                      <p:cBhvr>
                                        <p:cTn id="113" dur="500" fill="hold"/>
                                        <p:tgtEl>
                                          <p:spTgt spid="50"/>
                                        </p:tgtEl>
                                        <p:attrNameLst>
                                          <p:attrName>ppt_h</p:attrName>
                                        </p:attrNameLst>
                                      </p:cBhvr>
                                      <p:tavLst>
                                        <p:tav tm="0">
                                          <p:val>
                                            <p:fltVal val="0"/>
                                          </p:val>
                                        </p:tav>
                                        <p:tav tm="100000">
                                          <p:val>
                                            <p:strVal val="#ppt_h"/>
                                          </p:val>
                                        </p:tav>
                                      </p:tavLst>
                                    </p:anim>
                                    <p:animEffect transition="in" filter="fade">
                                      <p:cBhvr>
                                        <p:cTn id="114" dur="500"/>
                                        <p:tgtEl>
                                          <p:spTgt spid="50"/>
                                        </p:tgtEl>
                                      </p:cBhvr>
                                    </p:animEffect>
                                  </p:childTnLst>
                                  <p:subTnLst>
                                    <p:audio>
                                      <p:cMediaNode>
                                        <p:cTn display="0" masterRel="sameClick">
                                          <p:stCondLst>
                                            <p:cond evt="begin" delay="0">
                                              <p:tn val="110"/>
                                            </p:cond>
                                          </p:stCondLst>
                                          <p:endCondLst>
                                            <p:cond evt="onStopAudio" delay="0">
                                              <p:tgtEl>
                                                <p:sldTgt/>
                                              </p:tgtEl>
                                            </p:cond>
                                          </p:endCondLst>
                                        </p:cTn>
                                        <p:tgtEl>
                                          <p:sndTgt r:embed="rId5" name="chimes.wav"/>
                                        </p:tgtEl>
                                      </p:cMediaNode>
                                    </p:audio>
                                  </p:subTnLst>
                                </p:cTn>
                              </p:par>
                            </p:childTnLst>
                          </p:cTn>
                        </p:par>
                      </p:childTnLst>
                    </p:cTn>
                  </p:par>
                  <p:par>
                    <p:cTn id="115" fill="hold" nodeType="clickPar">
                      <p:stCondLst>
                        <p:cond delay="indefinite"/>
                      </p:stCondLst>
                      <p:childTnLst>
                        <p:par>
                          <p:cTn id="116" fill="hold" nodeType="withGroup">
                            <p:stCondLst>
                              <p:cond delay="0"/>
                            </p:stCondLst>
                            <p:childTnLst>
                              <p:par>
                                <p:cTn id="117" presetID="2" presetClass="exit" presetSubtype="2" fill="hold" nodeType="clickEffect">
                                  <p:stCondLst>
                                    <p:cond delay="0"/>
                                  </p:stCondLst>
                                  <p:childTnLst>
                                    <p:anim calcmode="lin" valueType="num">
                                      <p:cBhvr additive="base">
                                        <p:cTn id="118" dur="500"/>
                                        <p:tgtEl>
                                          <p:spTgt spid="50"/>
                                        </p:tgtEl>
                                        <p:attrNameLst>
                                          <p:attrName>ppt_x</p:attrName>
                                        </p:attrNameLst>
                                      </p:cBhvr>
                                      <p:tavLst>
                                        <p:tav tm="0">
                                          <p:val>
                                            <p:strVal val="ppt_x"/>
                                          </p:val>
                                        </p:tav>
                                        <p:tav tm="100000">
                                          <p:val>
                                            <p:strVal val="1+ppt_w/2"/>
                                          </p:val>
                                        </p:tav>
                                      </p:tavLst>
                                    </p:anim>
                                    <p:anim calcmode="lin" valueType="num">
                                      <p:cBhvr additive="base">
                                        <p:cTn id="119" dur="500"/>
                                        <p:tgtEl>
                                          <p:spTgt spid="50"/>
                                        </p:tgtEl>
                                        <p:attrNameLst>
                                          <p:attrName>ppt_y</p:attrName>
                                        </p:attrNameLst>
                                      </p:cBhvr>
                                      <p:tavLst>
                                        <p:tav tm="0">
                                          <p:val>
                                            <p:strVal val="ppt_y"/>
                                          </p:val>
                                        </p:tav>
                                        <p:tav tm="100000">
                                          <p:val>
                                            <p:strVal val="ppt_y"/>
                                          </p:val>
                                        </p:tav>
                                      </p:tavLst>
                                    </p:anim>
                                    <p:set>
                                      <p:cBhvr>
                                        <p:cTn id="120" dur="1" fill="hold">
                                          <p:stCondLst>
                                            <p:cond delay="499"/>
                                          </p:stCondLst>
                                        </p:cTn>
                                        <p:tgtEl>
                                          <p:spTgt spid="50"/>
                                        </p:tgtEl>
                                        <p:attrNameLst>
                                          <p:attrName>style.visibility</p:attrName>
                                        </p:attrNameLst>
                                      </p:cBhvr>
                                      <p:to>
                                        <p:strVal val="hidden"/>
                                      </p:to>
                                    </p:set>
                                  </p:childTnLst>
                                </p:cTn>
                              </p:par>
                            </p:childTnLst>
                          </p:cTn>
                        </p:par>
                      </p:childTnLst>
                    </p:cTn>
                  </p:par>
                  <p:par>
                    <p:cTn id="121" fill="hold">
                      <p:stCondLst>
                        <p:cond delay="indefinite"/>
                      </p:stCondLst>
                      <p:childTnLst>
                        <p:par>
                          <p:cTn id="122" fill="hold">
                            <p:stCondLst>
                              <p:cond delay="0"/>
                            </p:stCondLst>
                            <p:childTnLst>
                              <p:par>
                                <p:cTn id="123" presetID="16" presetClass="entr" presetSubtype="21" fill="hold" grpId="0" nodeType="clickEffect">
                                  <p:stCondLst>
                                    <p:cond delay="0"/>
                                  </p:stCondLst>
                                  <p:childTnLst>
                                    <p:set>
                                      <p:cBhvr>
                                        <p:cTn id="124" dur="1" fill="hold">
                                          <p:stCondLst>
                                            <p:cond delay="0"/>
                                          </p:stCondLst>
                                        </p:cTn>
                                        <p:tgtEl>
                                          <p:spTgt spid="52"/>
                                        </p:tgtEl>
                                        <p:attrNameLst>
                                          <p:attrName>style.visibility</p:attrName>
                                        </p:attrNameLst>
                                      </p:cBhvr>
                                      <p:to>
                                        <p:strVal val="visible"/>
                                      </p:to>
                                    </p:set>
                                    <p:animEffect transition="in" filter="barn(inVertical)">
                                      <p:cBhvr>
                                        <p:cTn id="12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AutoShape 51">
            <a:extLst>
              <a:ext uri="{FF2B5EF4-FFF2-40B4-BE49-F238E27FC236}">
                <a16:creationId xmlns:a16="http://schemas.microsoft.com/office/drawing/2014/main" id="{C1598D3D-DFAE-46F4-BE0A-E481779FE572}"/>
              </a:ext>
            </a:extLst>
          </p:cNvPr>
          <p:cNvSpPr>
            <a:spLocks noChangeArrowheads="1"/>
          </p:cNvSpPr>
          <p:nvPr/>
        </p:nvSpPr>
        <p:spPr bwMode="auto">
          <a:xfrm>
            <a:off x="2235200" y="1143000"/>
            <a:ext cx="9391650" cy="1371600"/>
          </a:xfrm>
          <a:prstGeom prst="roundRect">
            <a:avLst>
              <a:gd name="adj" fmla="val 16667"/>
            </a:avLst>
          </a:prstGeom>
          <a:ln>
            <a:headEnd/>
            <a:tailEnd/>
          </a:ln>
        </p:spPr>
        <p:style>
          <a:lnRef idx="2">
            <a:schemeClr val="accent1"/>
          </a:lnRef>
          <a:fillRef idx="1">
            <a:schemeClr val="lt1"/>
          </a:fillRef>
          <a:effectRef idx="0">
            <a:schemeClr val="accent1"/>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733"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5363" name="Group 51">
            <a:extLst>
              <a:ext uri="{FF2B5EF4-FFF2-40B4-BE49-F238E27FC236}">
                <a16:creationId xmlns:a16="http://schemas.microsoft.com/office/drawing/2014/main" id="{FE85C083-34C6-4526-B6E3-4301E8C340DD}"/>
              </a:ext>
            </a:extLst>
          </p:cNvPr>
          <p:cNvGrpSpPr>
            <a:grpSpLocks/>
          </p:cNvGrpSpPr>
          <p:nvPr/>
        </p:nvGrpSpPr>
        <p:grpSpPr bwMode="auto">
          <a:xfrm>
            <a:off x="304801" y="304800"/>
            <a:ext cx="469900" cy="6233584"/>
            <a:chOff x="202295" y="-322943"/>
            <a:chExt cx="319314" cy="7180943"/>
          </a:xfrm>
        </p:grpSpPr>
        <p:sp>
          <p:nvSpPr>
            <p:cNvPr id="10" name="Rectangle 9">
              <a:extLst>
                <a:ext uri="{FF2B5EF4-FFF2-40B4-BE49-F238E27FC236}">
                  <a16:creationId xmlns:a16="http://schemas.microsoft.com/office/drawing/2014/main" id="{D4F0E6D9-DD64-4BDC-86EE-F9A58753D9E6}"/>
                </a:ext>
              </a:extLst>
            </p:cNvPr>
            <p:cNvSpPr/>
            <p:nvPr/>
          </p:nvSpPr>
          <p:spPr bwMode="auto">
            <a:xfrm>
              <a:off x="202295" y="-322943"/>
              <a:ext cx="319314" cy="7166313"/>
            </a:xfrm>
            <a:prstGeom prst="rect">
              <a:avLst/>
            </a:prstGeom>
            <a:solidFill>
              <a:schemeClr val="tx2">
                <a:lumMod val="95000"/>
                <a:lumOff val="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67" b="0" i="0" u="none" strike="noStrike" kern="1200" cap="none" spc="0" normalizeH="0" baseline="0" noProof="0">
                <a:ln>
                  <a:noFill/>
                </a:ln>
                <a:solidFill>
                  <a:prstClr val="black"/>
                </a:solidFill>
                <a:effectLst/>
                <a:uLnTx/>
                <a:uFillTx/>
                <a:latin typeface=".VnTime" pitchFamily="34" charset="0"/>
                <a:ea typeface="+mn-ea"/>
                <a:cs typeface="Arial" charset="0"/>
              </a:endParaRPr>
            </a:p>
          </p:txBody>
        </p:sp>
        <p:sp>
          <p:nvSpPr>
            <p:cNvPr id="15402" name="Rectangle 10">
              <a:extLst>
                <a:ext uri="{FF2B5EF4-FFF2-40B4-BE49-F238E27FC236}">
                  <a16:creationId xmlns:a16="http://schemas.microsoft.com/office/drawing/2014/main" id="{B4C2BD60-B9EB-4956-8732-340794EAEEF0}"/>
                </a:ext>
              </a:extLst>
            </p:cNvPr>
            <p:cNvSpPr>
              <a:spLocks noChangeArrowheads="1"/>
            </p:cNvSpPr>
            <p:nvPr/>
          </p:nvSpPr>
          <p:spPr bwMode="auto">
            <a:xfrm>
              <a:off x="238583" y="-322943"/>
              <a:ext cx="228600" cy="7166429"/>
            </a:xfrm>
            <a:prstGeom prst="rect">
              <a:avLst/>
            </a:prstGeom>
            <a:solidFill>
              <a:srgbClr val="0066FF"/>
            </a:solidFill>
            <a:ln w="9525" algn="ctr">
              <a:solidFill>
                <a:schemeClr val="tx1"/>
              </a:solidFill>
              <a:round/>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46F431B1-B480-4DC3-BC06-CDCD3577A2D1}"/>
                </a:ext>
              </a:extLst>
            </p:cNvPr>
            <p:cNvSpPr/>
            <p:nvPr/>
          </p:nvSpPr>
          <p:spPr bwMode="auto">
            <a:xfrm>
              <a:off x="324555" y="-308313"/>
              <a:ext cx="74794" cy="7166313"/>
            </a:xfrm>
            <a:prstGeom prst="rect">
              <a:avLst/>
            </a:prstGeom>
            <a:solidFill>
              <a:srgbClr val="A3C8FF"/>
            </a:solidFill>
            <a:ln w="9525" cap="flat" cmpd="sng" algn="ctr">
              <a:no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67" b="0" i="0" u="none" strike="noStrike" kern="1200" cap="none" spc="0" normalizeH="0" baseline="0" noProof="0">
                <a:ln>
                  <a:noFill/>
                </a:ln>
                <a:solidFill>
                  <a:prstClr val="black"/>
                </a:solidFill>
                <a:effectLst>
                  <a:glow rad="101600">
                    <a:srgbClr val="4F81BD">
                      <a:satMod val="175000"/>
                      <a:alpha val="40000"/>
                    </a:srgbClr>
                  </a:glow>
                </a:effectLst>
                <a:uLnTx/>
                <a:uFillTx/>
                <a:latin typeface=".VnTime" pitchFamily="34" charset="0"/>
                <a:ea typeface="+mn-ea"/>
                <a:cs typeface="Arial" charset="0"/>
              </a:endParaRPr>
            </a:p>
          </p:txBody>
        </p:sp>
      </p:grpSp>
      <p:sp>
        <p:nvSpPr>
          <p:cNvPr id="3" name="AutoShape 51">
            <a:extLst>
              <a:ext uri="{FF2B5EF4-FFF2-40B4-BE49-F238E27FC236}">
                <a16:creationId xmlns:a16="http://schemas.microsoft.com/office/drawing/2014/main" id="{27370D49-6A91-47DA-93E1-4EAA35720924}"/>
              </a:ext>
            </a:extLst>
          </p:cNvPr>
          <p:cNvSpPr>
            <a:spLocks noChangeArrowheads="1"/>
          </p:cNvSpPr>
          <p:nvPr/>
        </p:nvSpPr>
        <p:spPr bwMode="auto">
          <a:xfrm>
            <a:off x="2618318" y="3567243"/>
            <a:ext cx="7266517" cy="7493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Quan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tâm</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chăm</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sóc</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endPar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9" name="Picture 37" descr="Blue_chapterlist">
            <a:extLst>
              <a:ext uri="{FF2B5EF4-FFF2-40B4-BE49-F238E27FC236}">
                <a16:creationId xmlns:a16="http://schemas.microsoft.com/office/drawing/2014/main" id="{B198831B-A9F9-4BDB-88F0-4C4AB9CFCAE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2685" y="2937934"/>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39" descr="Classicmode">
            <a:extLst>
              <a:ext uri="{FF2B5EF4-FFF2-40B4-BE49-F238E27FC236}">
                <a16:creationId xmlns:a16="http://schemas.microsoft.com/office/drawing/2014/main" id="{47B62BFA-F0A1-4C11-B271-56D1A5032B0E}"/>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810685" y="2715684"/>
            <a:ext cx="2000249" cy="802216"/>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3" name="Oval 59">
            <a:hlinkHover r:id="" action="ppaction://noaction" highlightClick="1">
              <a:snd r:embed="rId8" name="cached_combo42.wav"/>
            </a:hlinkHover>
            <a:extLst>
              <a:ext uri="{FF2B5EF4-FFF2-40B4-BE49-F238E27FC236}">
                <a16:creationId xmlns:a16="http://schemas.microsoft.com/office/drawing/2014/main" id="{952F62B4-DD19-418E-A362-82186359EA69}"/>
              </a:ext>
            </a:extLst>
          </p:cNvPr>
          <p:cNvSpPr>
            <a:spLocks noChangeArrowheads="1"/>
          </p:cNvSpPr>
          <p:nvPr/>
        </p:nvSpPr>
        <p:spPr bwMode="auto">
          <a:xfrm>
            <a:off x="912284" y="2789767"/>
            <a:ext cx="1090083" cy="611717"/>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044" name="WordArt 226">
            <a:extLst>
              <a:ext uri="{FF2B5EF4-FFF2-40B4-BE49-F238E27FC236}">
                <a16:creationId xmlns:a16="http://schemas.microsoft.com/office/drawing/2014/main" id="{95411DC9-226B-4CBA-9C51-46DD33C51D82}"/>
              </a:ext>
            </a:extLst>
          </p:cNvPr>
          <p:cNvSpPr>
            <a:spLocks noChangeArrowheads="1" noChangeShapeType="1" noTextEdit="1"/>
          </p:cNvSpPr>
          <p:nvPr/>
        </p:nvSpPr>
        <p:spPr bwMode="auto">
          <a:xfrm>
            <a:off x="1187452" y="2901951"/>
            <a:ext cx="613833" cy="387349"/>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A</a:t>
            </a:r>
          </a:p>
        </p:txBody>
      </p:sp>
      <p:pic>
        <p:nvPicPr>
          <p:cNvPr id="5" name="Picture 37" descr="Blue_chapterlist">
            <a:extLst>
              <a:ext uri="{FF2B5EF4-FFF2-40B4-BE49-F238E27FC236}">
                <a16:creationId xmlns:a16="http://schemas.microsoft.com/office/drawing/2014/main" id="{570406C0-1E65-4949-9957-D88B05649D2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3268" y="3843867"/>
            <a:ext cx="791633" cy="349251"/>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AutoShape 51">
            <a:extLst>
              <a:ext uri="{FF2B5EF4-FFF2-40B4-BE49-F238E27FC236}">
                <a16:creationId xmlns:a16="http://schemas.microsoft.com/office/drawing/2014/main" id="{87C639F0-7736-4093-9C4A-82E6F9FCD704}"/>
              </a:ext>
            </a:extLst>
          </p:cNvPr>
          <p:cNvSpPr>
            <a:spLocks noChangeArrowheads="1"/>
          </p:cNvSpPr>
          <p:nvPr/>
        </p:nvSpPr>
        <p:spPr bwMode="auto">
          <a:xfrm>
            <a:off x="2602277" y="2637024"/>
            <a:ext cx="7266516" cy="7493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Chơi</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game  </a:t>
            </a:r>
          </a:p>
        </p:txBody>
      </p:sp>
      <p:pic>
        <p:nvPicPr>
          <p:cNvPr id="6" name="Picture 39" descr="Classicmode">
            <a:extLst>
              <a:ext uri="{FF2B5EF4-FFF2-40B4-BE49-F238E27FC236}">
                <a16:creationId xmlns:a16="http://schemas.microsoft.com/office/drawing/2014/main" id="{54C5F3D2-C3D1-4C92-8D20-646E26B1B3CC}"/>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821267" y="3621618"/>
            <a:ext cx="2000251" cy="800100"/>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val 59">
            <a:hlinkHover r:id="" action="ppaction://noaction" highlightClick="1">
              <a:snd r:embed="rId8" name="cached_combo42.wav"/>
            </a:hlinkHover>
            <a:extLst>
              <a:ext uri="{FF2B5EF4-FFF2-40B4-BE49-F238E27FC236}">
                <a16:creationId xmlns:a16="http://schemas.microsoft.com/office/drawing/2014/main" id="{B654F85C-A629-406C-954B-E767099F7A2D}"/>
              </a:ext>
            </a:extLst>
          </p:cNvPr>
          <p:cNvSpPr>
            <a:spLocks noChangeArrowheads="1"/>
          </p:cNvSpPr>
          <p:nvPr/>
        </p:nvSpPr>
        <p:spPr bwMode="auto">
          <a:xfrm>
            <a:off x="922867" y="3693585"/>
            <a:ext cx="1090084" cy="613833"/>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8" name="WordArt 226">
            <a:extLst>
              <a:ext uri="{FF2B5EF4-FFF2-40B4-BE49-F238E27FC236}">
                <a16:creationId xmlns:a16="http://schemas.microsoft.com/office/drawing/2014/main" id="{B7FE0E04-7640-49EA-9C8B-59BB183ED560}"/>
              </a:ext>
            </a:extLst>
          </p:cNvPr>
          <p:cNvSpPr>
            <a:spLocks noChangeArrowheads="1" noChangeShapeType="1" noTextEdit="1"/>
          </p:cNvSpPr>
          <p:nvPr/>
        </p:nvSpPr>
        <p:spPr bwMode="auto">
          <a:xfrm>
            <a:off x="1198034" y="3805767"/>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9525">
                  <a:solidFill>
                    <a:srgbClr val="FFFF00"/>
                  </a:solidFill>
                  <a:round/>
                  <a:headEnd/>
                  <a:tailEnd/>
                </a:ln>
                <a:solidFill>
                  <a:srgbClr val="FFFF00"/>
                </a:solidFill>
                <a:effectLst/>
                <a:uLnTx/>
                <a:uFillTx/>
                <a:latin typeface="Arial" pitchFamily="34" charset="0"/>
                <a:ea typeface="+mn-ea"/>
                <a:cs typeface="+mn-cs"/>
              </a:rPr>
              <a:t>B</a:t>
            </a:r>
          </a:p>
        </p:txBody>
      </p:sp>
      <p:sp>
        <p:nvSpPr>
          <p:cNvPr id="9" name="AutoShape 51">
            <a:extLst>
              <a:ext uri="{FF2B5EF4-FFF2-40B4-BE49-F238E27FC236}">
                <a16:creationId xmlns:a16="http://schemas.microsoft.com/office/drawing/2014/main" id="{BD7AB8F5-0E12-46DE-B856-24CFF1092388}"/>
              </a:ext>
            </a:extLst>
          </p:cNvPr>
          <p:cNvSpPr>
            <a:spLocks noChangeArrowheads="1"/>
          </p:cNvSpPr>
          <p:nvPr/>
        </p:nvSpPr>
        <p:spPr bwMode="auto">
          <a:xfrm>
            <a:off x="2622552" y="4580467"/>
            <a:ext cx="7217833" cy="7620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đọc</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sách</a:t>
            </a:r>
            <a:endPar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11" name="Picture 37" descr="Blue_chapterlist">
            <a:extLst>
              <a:ext uri="{FF2B5EF4-FFF2-40B4-BE49-F238E27FC236}">
                <a16:creationId xmlns:a16="http://schemas.microsoft.com/office/drawing/2014/main" id="{E6AFB58A-0116-474C-A552-60F5D355D804}"/>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8668" y="4809067"/>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39" descr="Classicmode">
            <a:extLst>
              <a:ext uri="{FF2B5EF4-FFF2-40B4-BE49-F238E27FC236}">
                <a16:creationId xmlns:a16="http://schemas.microsoft.com/office/drawing/2014/main" id="{BDB3878A-1BBB-4C7B-B89E-9A134BF5F4BD}"/>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948267" y="4580468"/>
            <a:ext cx="2000251" cy="80221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59">
            <a:hlinkHover r:id="" action="ppaction://noaction" highlightClick="1">
              <a:snd r:embed="rId8" name="cached_combo42.wav"/>
            </a:hlinkHover>
            <a:extLst>
              <a:ext uri="{FF2B5EF4-FFF2-40B4-BE49-F238E27FC236}">
                <a16:creationId xmlns:a16="http://schemas.microsoft.com/office/drawing/2014/main" id="{DF114B17-9DCE-4CE1-A343-EA59B87729E7}"/>
              </a:ext>
            </a:extLst>
          </p:cNvPr>
          <p:cNvSpPr>
            <a:spLocks noChangeArrowheads="1"/>
          </p:cNvSpPr>
          <p:nvPr/>
        </p:nvSpPr>
        <p:spPr bwMode="auto">
          <a:xfrm>
            <a:off x="1151467" y="4732868"/>
            <a:ext cx="1090084" cy="613833"/>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5" name="WordArt 226">
            <a:extLst>
              <a:ext uri="{FF2B5EF4-FFF2-40B4-BE49-F238E27FC236}">
                <a16:creationId xmlns:a16="http://schemas.microsoft.com/office/drawing/2014/main" id="{531A1F37-AAD2-48B0-8138-374A45E5D486}"/>
              </a:ext>
            </a:extLst>
          </p:cNvPr>
          <p:cNvSpPr>
            <a:spLocks noChangeArrowheads="1" noChangeShapeType="1" noTextEdit="1"/>
          </p:cNvSpPr>
          <p:nvPr/>
        </p:nvSpPr>
        <p:spPr bwMode="auto">
          <a:xfrm>
            <a:off x="1354668" y="4809067"/>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c</a:t>
            </a:r>
          </a:p>
        </p:txBody>
      </p:sp>
      <p:sp>
        <p:nvSpPr>
          <p:cNvPr id="15381" name="WordArt 30">
            <a:extLst>
              <a:ext uri="{FF2B5EF4-FFF2-40B4-BE49-F238E27FC236}">
                <a16:creationId xmlns:a16="http://schemas.microsoft.com/office/drawing/2014/main" id="{A4A03CCA-81A3-41D8-8AFB-996B77BFF498}"/>
              </a:ext>
            </a:extLst>
          </p:cNvPr>
          <p:cNvSpPr>
            <a:spLocks noChangeArrowheads="1" noChangeShapeType="1" noTextEdit="1"/>
          </p:cNvSpPr>
          <p:nvPr/>
        </p:nvSpPr>
        <p:spPr bwMode="auto">
          <a:xfrm>
            <a:off x="2810934" y="152399"/>
            <a:ext cx="7965017"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Rung </a:t>
            </a:r>
            <a:r>
              <a:rPr kumimoji="0" lang="en-US" sz="4800" b="0" i="0" u="none" strike="noStrike" kern="10" cap="none" spc="0" normalizeH="0" baseline="0" noProof="0" dirty="0" err="1">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chuông</a:t>
            </a: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 </a:t>
            </a:r>
            <a:r>
              <a:rPr kumimoji="0" lang="en-US" sz="4800" b="0" i="0" u="none" strike="noStrike" kern="10" cap="none" spc="0" normalizeH="0" baseline="0" noProof="0" dirty="0" err="1">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vàng</a:t>
            </a: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 </a:t>
            </a:r>
          </a:p>
        </p:txBody>
      </p:sp>
      <p:pic>
        <p:nvPicPr>
          <p:cNvPr id="15382" name="Picture 32" descr="Bellcoll">
            <a:hlinkClick r:id="" action="ppaction://hlinkshowjump?jump=firstslide"/>
            <a:extLst>
              <a:ext uri="{FF2B5EF4-FFF2-40B4-BE49-F238E27FC236}">
                <a16:creationId xmlns:a16="http://schemas.microsoft.com/office/drawing/2014/main" id="{FEDFC010-4403-4CF2-93B2-C45F8F1773A8}"/>
              </a:ext>
            </a:extLst>
          </p:cNvPr>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69851" y="-228600"/>
            <a:ext cx="2203451"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AutoShape 51">
            <a:extLst>
              <a:ext uri="{FF2B5EF4-FFF2-40B4-BE49-F238E27FC236}">
                <a16:creationId xmlns:a16="http://schemas.microsoft.com/office/drawing/2014/main" id="{F5148CF4-EAAA-471E-895F-E48E24D45466}"/>
              </a:ext>
            </a:extLst>
          </p:cNvPr>
          <p:cNvSpPr>
            <a:spLocks noChangeArrowheads="1"/>
          </p:cNvSpPr>
          <p:nvPr/>
        </p:nvSpPr>
        <p:spPr bwMode="auto">
          <a:xfrm>
            <a:off x="2618318" y="5541433"/>
            <a:ext cx="7217833" cy="7620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Qua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nhà</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chơi</a:t>
            </a:r>
            <a:endPar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3" name="Picture 37" descr="Blue_chapterlist">
            <a:extLst>
              <a:ext uri="{FF2B5EF4-FFF2-40B4-BE49-F238E27FC236}">
                <a16:creationId xmlns:a16="http://schemas.microsoft.com/office/drawing/2014/main" id="{7C354BB6-7BEA-4E10-AD39-B2AA4355950E}"/>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4434" y="5770034"/>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9" descr="Classicmode">
            <a:extLst>
              <a:ext uri="{FF2B5EF4-FFF2-40B4-BE49-F238E27FC236}">
                <a16:creationId xmlns:a16="http://schemas.microsoft.com/office/drawing/2014/main" id="{BC7DB508-2560-4F61-BFDB-8E163E6B38FB}"/>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944033" y="5541434"/>
            <a:ext cx="2000251" cy="80221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Oval 59">
            <a:hlinkHover r:id="" action="ppaction://noaction" highlightClick="1">
              <a:snd r:embed="rId8" name="cached_combo42.wav"/>
            </a:hlinkHover>
            <a:extLst>
              <a:ext uri="{FF2B5EF4-FFF2-40B4-BE49-F238E27FC236}">
                <a16:creationId xmlns:a16="http://schemas.microsoft.com/office/drawing/2014/main" id="{92E2EABC-646B-4D37-BF08-341E93843F90}"/>
              </a:ext>
            </a:extLst>
          </p:cNvPr>
          <p:cNvSpPr>
            <a:spLocks noChangeArrowheads="1"/>
          </p:cNvSpPr>
          <p:nvPr/>
        </p:nvSpPr>
        <p:spPr bwMode="auto">
          <a:xfrm>
            <a:off x="1147234" y="5693834"/>
            <a:ext cx="1090084" cy="611717"/>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36" name="WordArt 226">
            <a:extLst>
              <a:ext uri="{FF2B5EF4-FFF2-40B4-BE49-F238E27FC236}">
                <a16:creationId xmlns:a16="http://schemas.microsoft.com/office/drawing/2014/main" id="{B10DE5F7-256C-49AA-A8BC-FE9D40687D11}"/>
              </a:ext>
            </a:extLst>
          </p:cNvPr>
          <p:cNvSpPr>
            <a:spLocks noChangeArrowheads="1" noChangeShapeType="1" noTextEdit="1"/>
          </p:cNvSpPr>
          <p:nvPr/>
        </p:nvSpPr>
        <p:spPr bwMode="auto">
          <a:xfrm>
            <a:off x="1350434" y="5770034"/>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D</a:t>
            </a:r>
          </a:p>
        </p:txBody>
      </p:sp>
      <p:sp>
        <p:nvSpPr>
          <p:cNvPr id="38" name="WordArt 34">
            <a:extLst>
              <a:ext uri="{FF2B5EF4-FFF2-40B4-BE49-F238E27FC236}">
                <a16:creationId xmlns:a16="http://schemas.microsoft.com/office/drawing/2014/main" id="{F532C137-931F-4C68-82C8-79E32EAFCB7E}"/>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1</a:t>
            </a:r>
          </a:p>
        </p:txBody>
      </p:sp>
      <p:sp>
        <p:nvSpPr>
          <p:cNvPr id="41" name="WordArt 35">
            <a:extLst>
              <a:ext uri="{FF2B5EF4-FFF2-40B4-BE49-F238E27FC236}">
                <a16:creationId xmlns:a16="http://schemas.microsoft.com/office/drawing/2014/main" id="{F3AA95F4-9A31-47C9-A7A0-2A0A5772D416}"/>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2</a:t>
            </a:r>
          </a:p>
        </p:txBody>
      </p:sp>
      <p:sp>
        <p:nvSpPr>
          <p:cNvPr id="42" name="WordArt 36">
            <a:extLst>
              <a:ext uri="{FF2B5EF4-FFF2-40B4-BE49-F238E27FC236}">
                <a16:creationId xmlns:a16="http://schemas.microsoft.com/office/drawing/2014/main" id="{6754311F-1C98-4050-B0EA-21735C0186B3}"/>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3</a:t>
            </a:r>
          </a:p>
        </p:txBody>
      </p:sp>
      <p:sp>
        <p:nvSpPr>
          <p:cNvPr id="43" name="WordArt 37">
            <a:extLst>
              <a:ext uri="{FF2B5EF4-FFF2-40B4-BE49-F238E27FC236}">
                <a16:creationId xmlns:a16="http://schemas.microsoft.com/office/drawing/2014/main" id="{35DCE0A9-6AC4-49C4-9A6D-F38435CE96C2}"/>
              </a:ext>
            </a:extLst>
          </p:cNvPr>
          <p:cNvSpPr>
            <a:spLocks noChangeArrowheads="1" noChangeShapeType="1" noTextEdit="1"/>
          </p:cNvSpPr>
          <p:nvPr/>
        </p:nvSpPr>
        <p:spPr bwMode="auto">
          <a:xfrm>
            <a:off x="104648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4</a:t>
            </a:r>
          </a:p>
        </p:txBody>
      </p:sp>
      <p:sp>
        <p:nvSpPr>
          <p:cNvPr id="44" name="WordArt 38">
            <a:extLst>
              <a:ext uri="{FF2B5EF4-FFF2-40B4-BE49-F238E27FC236}">
                <a16:creationId xmlns:a16="http://schemas.microsoft.com/office/drawing/2014/main" id="{3DCAF2CB-1E9E-4BE4-95BF-A7FD9BEEA432}"/>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5</a:t>
            </a:r>
          </a:p>
        </p:txBody>
      </p:sp>
      <p:sp>
        <p:nvSpPr>
          <p:cNvPr id="45" name="WordArt 39">
            <a:extLst>
              <a:ext uri="{FF2B5EF4-FFF2-40B4-BE49-F238E27FC236}">
                <a16:creationId xmlns:a16="http://schemas.microsoft.com/office/drawing/2014/main" id="{3C5A651A-58A4-4A1D-B01A-5B05D65003CA}"/>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6</a:t>
            </a:r>
          </a:p>
        </p:txBody>
      </p:sp>
      <p:sp>
        <p:nvSpPr>
          <p:cNvPr id="46" name="WordArt 40">
            <a:extLst>
              <a:ext uri="{FF2B5EF4-FFF2-40B4-BE49-F238E27FC236}">
                <a16:creationId xmlns:a16="http://schemas.microsoft.com/office/drawing/2014/main" id="{8B475A57-9679-42F8-83F3-D3728ECA8DD4}"/>
              </a:ext>
            </a:extLst>
          </p:cNvPr>
          <p:cNvSpPr>
            <a:spLocks noChangeArrowheads="1" noChangeShapeType="1" noTextEdit="1"/>
          </p:cNvSpPr>
          <p:nvPr/>
        </p:nvSpPr>
        <p:spPr bwMode="auto">
          <a:xfrm>
            <a:off x="10363200" y="29718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7</a:t>
            </a:r>
          </a:p>
        </p:txBody>
      </p:sp>
      <p:sp>
        <p:nvSpPr>
          <p:cNvPr id="47" name="WordArt 41">
            <a:extLst>
              <a:ext uri="{FF2B5EF4-FFF2-40B4-BE49-F238E27FC236}">
                <a16:creationId xmlns:a16="http://schemas.microsoft.com/office/drawing/2014/main" id="{B43E30D8-A513-44DE-99E3-28ACA6D636B5}"/>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8</a:t>
            </a:r>
          </a:p>
        </p:txBody>
      </p:sp>
      <p:sp>
        <p:nvSpPr>
          <p:cNvPr id="48" name="WordArt 42">
            <a:extLst>
              <a:ext uri="{FF2B5EF4-FFF2-40B4-BE49-F238E27FC236}">
                <a16:creationId xmlns:a16="http://schemas.microsoft.com/office/drawing/2014/main" id="{406D4C22-45A9-4E46-8468-BEA3D9E4D217}"/>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9</a:t>
            </a:r>
          </a:p>
        </p:txBody>
      </p:sp>
      <p:sp>
        <p:nvSpPr>
          <p:cNvPr id="49" name="WordArt 43">
            <a:extLst>
              <a:ext uri="{FF2B5EF4-FFF2-40B4-BE49-F238E27FC236}">
                <a16:creationId xmlns:a16="http://schemas.microsoft.com/office/drawing/2014/main" id="{BEA202D2-A37D-4319-8F33-DA5F9B5D0753}"/>
              </a:ext>
            </a:extLst>
          </p:cNvPr>
          <p:cNvSpPr>
            <a:spLocks noChangeArrowheads="1" noChangeShapeType="1" noTextEdit="1"/>
          </p:cNvSpPr>
          <p:nvPr/>
        </p:nvSpPr>
        <p:spPr bwMode="auto">
          <a:xfrm>
            <a:off x="10363200" y="28956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10</a:t>
            </a:r>
          </a:p>
        </p:txBody>
      </p:sp>
      <p:grpSp>
        <p:nvGrpSpPr>
          <p:cNvPr id="50" name="Group 49">
            <a:extLst>
              <a:ext uri="{FF2B5EF4-FFF2-40B4-BE49-F238E27FC236}">
                <a16:creationId xmlns:a16="http://schemas.microsoft.com/office/drawing/2014/main" id="{9D4158C6-25B8-4BA0-8003-97BE6F05995E}"/>
              </a:ext>
            </a:extLst>
          </p:cNvPr>
          <p:cNvGrpSpPr>
            <a:grpSpLocks/>
          </p:cNvGrpSpPr>
          <p:nvPr/>
        </p:nvGrpSpPr>
        <p:grpSpPr bwMode="auto">
          <a:xfrm>
            <a:off x="9652000" y="4343400"/>
            <a:ext cx="2336800" cy="1178984"/>
            <a:chOff x="4320" y="2928"/>
            <a:chExt cx="1104" cy="1104"/>
          </a:xfrm>
        </p:grpSpPr>
        <p:sp>
          <p:nvSpPr>
            <p:cNvPr id="15399" name="AutoShape 50">
              <a:extLst>
                <a:ext uri="{FF2B5EF4-FFF2-40B4-BE49-F238E27FC236}">
                  <a16:creationId xmlns:a16="http://schemas.microsoft.com/office/drawing/2014/main" id="{FF77D610-3AC8-4FC3-B42B-C5FBD352DEA3}"/>
                </a:ext>
              </a:extLst>
            </p:cNvPr>
            <p:cNvSpPr>
              <a:spLocks noChangeArrowheads="1"/>
            </p:cNvSpPr>
            <p:nvPr/>
          </p:nvSpPr>
          <p:spPr bwMode="auto">
            <a:xfrm>
              <a:off x="4320" y="2928"/>
              <a:ext cx="1104" cy="1104"/>
            </a:xfrm>
            <a:prstGeom prst="star32">
              <a:avLst>
                <a:gd name="adj" fmla="val 37500"/>
              </a:avLst>
            </a:prstGeom>
            <a:gradFill rotWithShape="1">
              <a:gsLst>
                <a:gs pos="0">
                  <a:srgbClr val="EC9EC5"/>
                </a:gs>
                <a:gs pos="100000">
                  <a:srgbClr val="CC0066"/>
                </a:gs>
              </a:gsLst>
              <a:path path="shape">
                <a:fillToRect l="50000" t="50000" r="50000" b="50000"/>
              </a:path>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8000" b="1" i="0" u="none" strike="noStrike" kern="1200" cap="none" spc="0" normalizeH="0" baseline="0" noProof="0">
                <a:ln>
                  <a:noFill/>
                </a:ln>
                <a:solidFill>
                  <a:srgbClr val="FF0066"/>
                </a:solidFill>
                <a:effectLst/>
                <a:uLnTx/>
                <a:uFillTx/>
                <a:latin typeface=".VnHelvetInsH" pitchFamily="34" charset="0"/>
                <a:ea typeface="+mn-ea"/>
                <a:cs typeface="Arial" panose="020B0604020202020204" pitchFamily="34" charset="0"/>
              </a:endParaRPr>
            </a:p>
          </p:txBody>
        </p:sp>
        <p:sp>
          <p:nvSpPr>
            <p:cNvPr id="15400" name="WordArt 51">
              <a:extLst>
                <a:ext uri="{FF2B5EF4-FFF2-40B4-BE49-F238E27FC236}">
                  <a16:creationId xmlns:a16="http://schemas.microsoft.com/office/drawing/2014/main" id="{F2B02C4D-D11E-4666-BFF0-667E227A8891}"/>
                </a:ext>
              </a:extLst>
            </p:cNvPr>
            <p:cNvSpPr>
              <a:spLocks noChangeArrowheads="1" noChangeShapeType="1" noTextEdit="1"/>
            </p:cNvSpPr>
            <p:nvPr/>
          </p:nvSpPr>
          <p:spPr bwMode="auto">
            <a:xfrm>
              <a:off x="4581" y="3142"/>
              <a:ext cx="672" cy="576"/>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err="1">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Hết</a:t>
              </a:r>
              <a:r>
                <a:rPr kumimoji="0" lang="en-US" sz="4800" b="0" i="0" u="none" strike="noStrike" kern="10" cap="none" spc="0" normalizeH="0" baseline="0" noProof="0" dirty="0">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4800" b="0" i="0" u="none" strike="noStrike" kern="10" cap="none" spc="0" normalizeH="0" baseline="0" noProof="0" dirty="0" err="1">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giờ</a:t>
              </a:r>
              <a:endParaRPr kumimoji="0" lang="en-US" sz="4800" b="0" i="0" u="none" strike="noStrike" kern="10" cap="none" spc="0" normalizeH="0" baseline="0" noProof="0" dirty="0">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endParaRPr>
            </a:p>
          </p:txBody>
        </p:sp>
      </p:grpSp>
      <p:sp>
        <p:nvSpPr>
          <p:cNvPr id="51" name="TextBox 50">
            <a:extLst>
              <a:ext uri="{FF2B5EF4-FFF2-40B4-BE49-F238E27FC236}">
                <a16:creationId xmlns:a16="http://schemas.microsoft.com/office/drawing/2014/main" id="{0FE36DB7-B953-4400-BD90-054D9BFEFE1D}"/>
              </a:ext>
            </a:extLst>
          </p:cNvPr>
          <p:cNvSpPr txBox="1"/>
          <p:nvPr/>
        </p:nvSpPr>
        <p:spPr>
          <a:xfrm>
            <a:off x="2195022" y="1331314"/>
            <a:ext cx="9716240" cy="743473"/>
          </a:xfrm>
          <a:prstGeom prst="rect">
            <a:avLst/>
          </a:prstGeom>
          <a:noFill/>
        </p:spPr>
        <p:txBody>
          <a:bodyPr wrap="square">
            <a:spAutoFit/>
          </a:bodyPr>
          <a:lstStyle/>
          <a:p>
            <a:pPr marL="0" marR="0" lvl="0" indent="0" algn="ctr" defTabSz="914400" rtl="0" eaLnBrk="1" fontAlgn="base" latinLnBrk="0" hangingPunct="1">
              <a:lnSpc>
                <a:spcPct val="115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Khi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mẹ</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bị</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ốm</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chúng</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ta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nên</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làm</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gì</a:t>
            </a:r>
            <a:r>
              <a:rPr kumimoji="0" lang="en-US" altLang="en-US" sz="4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p>
        </p:txBody>
      </p:sp>
      <p:sp>
        <p:nvSpPr>
          <p:cNvPr id="52" name="AutoShape 51">
            <a:extLst>
              <a:ext uri="{FF2B5EF4-FFF2-40B4-BE49-F238E27FC236}">
                <a16:creationId xmlns:a16="http://schemas.microsoft.com/office/drawing/2014/main" id="{726B1C0E-7BC6-4D49-BCDA-A55E6AA9BD21}"/>
              </a:ext>
            </a:extLst>
          </p:cNvPr>
          <p:cNvSpPr>
            <a:spLocks noChangeArrowheads="1"/>
          </p:cNvSpPr>
          <p:nvPr/>
        </p:nvSpPr>
        <p:spPr bwMode="auto">
          <a:xfrm>
            <a:off x="2629013" y="3552880"/>
            <a:ext cx="7266517" cy="749300"/>
          </a:xfrm>
          <a:prstGeom prst="roundRect">
            <a:avLst>
              <a:gd name="adj" fmla="val 16667"/>
            </a:avLst>
          </a:prstGeom>
          <a:solidFill>
            <a:srgbClr val="FFFF00"/>
          </a:solidFill>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Quan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tâm</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chăm</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sóc</a:t>
            </a:r>
            <a:r>
              <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40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endParaRPr kumimoji="0" lang="en-US"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custDataLst>
      <p:tags r:id="rId1"/>
    </p:custDataLst>
    <p:extLst>
      <p:ext uri="{BB962C8B-B14F-4D97-AF65-F5344CB8AC3E}">
        <p14:creationId xmlns:p14="http://schemas.microsoft.com/office/powerpoint/2010/main" val="27470435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50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1000" fill="hold"/>
                                        <p:tgtEl>
                                          <p:spTgt spid="37"/>
                                        </p:tgtEl>
                                        <p:attrNameLst>
                                          <p:attrName>ppt_x</p:attrName>
                                        </p:attrNameLst>
                                      </p:cBhvr>
                                      <p:tavLst>
                                        <p:tav tm="0">
                                          <p:val>
                                            <p:strVal val="0-#ppt_w/2"/>
                                          </p:val>
                                        </p:tav>
                                        <p:tav tm="100000">
                                          <p:val>
                                            <p:strVal val="#ppt_x"/>
                                          </p:val>
                                        </p:tav>
                                      </p:tavLst>
                                    </p:anim>
                                    <p:anim calcmode="lin" valueType="num">
                                      <p:cBhvr additive="base">
                                        <p:cTn id="8" dur="1000" fill="hold"/>
                                        <p:tgtEl>
                                          <p:spTgt spid="3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Jet Fighter 2-DVDH.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nodeType="click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dissolve">
                                      <p:cBhvr>
                                        <p:cTn id="13" dur="500"/>
                                        <p:tgtEl>
                                          <p:spTgt spid="49"/>
                                        </p:tgtEl>
                                      </p:cBhvr>
                                    </p:animEffect>
                                  </p:childTnLst>
                                  <p:subTnLst>
                                    <p:audio>
                                      <p:cMediaNode>
                                        <p:cTn display="0" masterRel="sameClick">
                                          <p:stCondLst>
                                            <p:cond evt="begin" delay="0">
                                              <p:tn val="11"/>
                                            </p:cond>
                                          </p:stCondLst>
                                          <p:endCondLst>
                                            <p:cond evt="onStopAudio" delay="0">
                                              <p:tgtEl>
                                                <p:sldTgt/>
                                              </p:tgtEl>
                                            </p:cond>
                                          </p:endCondLst>
                                        </p:cTn>
                                        <p:tgtEl>
                                          <p:sndTgt r:embed="rId4" name="camera.wav"/>
                                        </p:tgtEl>
                                      </p:cMediaNode>
                                    </p:audio>
                                  </p:subTnLst>
                                </p:cTn>
                              </p:par>
                            </p:childTnLst>
                          </p:cTn>
                        </p:par>
                        <p:par>
                          <p:cTn id="14" fill="hold" nodeType="afterGroup">
                            <p:stCondLst>
                              <p:cond delay="500"/>
                            </p:stCondLst>
                            <p:childTnLst>
                              <p:par>
                                <p:cTn id="15" presetID="53" presetClass="exit" presetSubtype="0" fill="hold" nodeType="afterEffect">
                                  <p:stCondLst>
                                    <p:cond delay="0"/>
                                  </p:stCondLst>
                                  <p:childTnLst>
                                    <p:anim calcmode="lin" valueType="num">
                                      <p:cBhvr>
                                        <p:cTn id="16" dur="500"/>
                                        <p:tgtEl>
                                          <p:spTgt spid="49"/>
                                        </p:tgtEl>
                                        <p:attrNameLst>
                                          <p:attrName>ppt_w</p:attrName>
                                        </p:attrNameLst>
                                      </p:cBhvr>
                                      <p:tavLst>
                                        <p:tav tm="0">
                                          <p:val>
                                            <p:strVal val="ppt_w"/>
                                          </p:val>
                                        </p:tav>
                                        <p:tav tm="100000">
                                          <p:val>
                                            <p:fltVal val="0"/>
                                          </p:val>
                                        </p:tav>
                                      </p:tavLst>
                                    </p:anim>
                                    <p:anim calcmode="lin" valueType="num">
                                      <p:cBhvr>
                                        <p:cTn id="17" dur="500"/>
                                        <p:tgtEl>
                                          <p:spTgt spid="49"/>
                                        </p:tgtEl>
                                        <p:attrNameLst>
                                          <p:attrName>ppt_h</p:attrName>
                                        </p:attrNameLst>
                                      </p:cBhvr>
                                      <p:tavLst>
                                        <p:tav tm="0">
                                          <p:val>
                                            <p:strVal val="ppt_h"/>
                                          </p:val>
                                        </p:tav>
                                        <p:tav tm="100000">
                                          <p:val>
                                            <p:fltVal val="0"/>
                                          </p:val>
                                        </p:tav>
                                      </p:tavLst>
                                    </p:anim>
                                    <p:animEffect transition="out" filter="fade">
                                      <p:cBhvr>
                                        <p:cTn id="18" dur="500"/>
                                        <p:tgtEl>
                                          <p:spTgt spid="49"/>
                                        </p:tgtEl>
                                      </p:cBhvr>
                                    </p:animEffect>
                                    <p:set>
                                      <p:cBhvr>
                                        <p:cTn id="19" dur="1" fill="hold">
                                          <p:stCondLst>
                                            <p:cond delay="499"/>
                                          </p:stCondLst>
                                        </p:cTn>
                                        <p:tgtEl>
                                          <p:spTgt spid="49"/>
                                        </p:tgtEl>
                                        <p:attrNameLst>
                                          <p:attrName>style.visibility</p:attrName>
                                        </p:attrNameLst>
                                      </p:cBhvr>
                                      <p:to>
                                        <p:strVal val="hidden"/>
                                      </p:to>
                                    </p:set>
                                  </p:childTnLst>
                                </p:cTn>
                              </p:par>
                            </p:childTnLst>
                          </p:cTn>
                        </p:par>
                        <p:par>
                          <p:cTn id="20" fill="hold" nodeType="afterGroup">
                            <p:stCondLst>
                              <p:cond delay="1000"/>
                            </p:stCondLst>
                            <p:childTnLst>
                              <p:par>
                                <p:cTn id="21" presetID="9" presetClass="entr" presetSubtype="0" fill="hold" nodeType="after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subTnLst>
                                    <p:audio>
                                      <p:cMediaNode>
                                        <p:cTn display="0" masterRel="sameClick">
                                          <p:stCondLst>
                                            <p:cond evt="begin" delay="0">
                                              <p:tn val="21"/>
                                            </p:cond>
                                          </p:stCondLst>
                                          <p:endCondLst>
                                            <p:cond evt="onStopAudio" delay="0">
                                              <p:tgtEl>
                                                <p:sldTgt/>
                                              </p:tgtEl>
                                            </p:cond>
                                          </p:endCondLst>
                                        </p:cTn>
                                        <p:tgtEl>
                                          <p:sndTgt r:embed="rId4" name="camera.wav"/>
                                        </p:tgtEl>
                                      </p:cMediaNode>
                                    </p:audio>
                                  </p:subTnLst>
                                </p:cTn>
                              </p:par>
                            </p:childTnLst>
                          </p:cTn>
                        </p:par>
                        <p:par>
                          <p:cTn id="24" fill="hold" nodeType="afterGroup">
                            <p:stCondLst>
                              <p:cond delay="1500"/>
                            </p:stCondLst>
                            <p:childTnLst>
                              <p:par>
                                <p:cTn id="25" presetID="53" presetClass="exit" presetSubtype="0" fill="hold" nodeType="afterEffect">
                                  <p:stCondLst>
                                    <p:cond delay="0"/>
                                  </p:stCondLst>
                                  <p:childTnLst>
                                    <p:anim calcmode="lin" valueType="num">
                                      <p:cBhvr>
                                        <p:cTn id="26" dur="500"/>
                                        <p:tgtEl>
                                          <p:spTgt spid="48"/>
                                        </p:tgtEl>
                                        <p:attrNameLst>
                                          <p:attrName>ppt_w</p:attrName>
                                        </p:attrNameLst>
                                      </p:cBhvr>
                                      <p:tavLst>
                                        <p:tav tm="0">
                                          <p:val>
                                            <p:strVal val="ppt_w"/>
                                          </p:val>
                                        </p:tav>
                                        <p:tav tm="100000">
                                          <p:val>
                                            <p:fltVal val="0"/>
                                          </p:val>
                                        </p:tav>
                                      </p:tavLst>
                                    </p:anim>
                                    <p:anim calcmode="lin" valueType="num">
                                      <p:cBhvr>
                                        <p:cTn id="27" dur="500"/>
                                        <p:tgtEl>
                                          <p:spTgt spid="48"/>
                                        </p:tgtEl>
                                        <p:attrNameLst>
                                          <p:attrName>ppt_h</p:attrName>
                                        </p:attrNameLst>
                                      </p:cBhvr>
                                      <p:tavLst>
                                        <p:tav tm="0">
                                          <p:val>
                                            <p:strVal val="ppt_h"/>
                                          </p:val>
                                        </p:tav>
                                        <p:tav tm="100000">
                                          <p:val>
                                            <p:fltVal val="0"/>
                                          </p:val>
                                        </p:tav>
                                      </p:tavLst>
                                    </p:anim>
                                    <p:animEffect transition="out" filter="fade">
                                      <p:cBhvr>
                                        <p:cTn id="28" dur="500"/>
                                        <p:tgtEl>
                                          <p:spTgt spid="48"/>
                                        </p:tgtEl>
                                      </p:cBhvr>
                                    </p:animEffect>
                                    <p:set>
                                      <p:cBhvr>
                                        <p:cTn id="29" dur="1" fill="hold">
                                          <p:stCondLst>
                                            <p:cond delay="499"/>
                                          </p:stCondLst>
                                        </p:cTn>
                                        <p:tgtEl>
                                          <p:spTgt spid="48"/>
                                        </p:tgtEl>
                                        <p:attrNameLst>
                                          <p:attrName>style.visibility</p:attrName>
                                        </p:attrNameLst>
                                      </p:cBhvr>
                                      <p:to>
                                        <p:strVal val="hidden"/>
                                      </p:to>
                                    </p:set>
                                  </p:childTnLst>
                                </p:cTn>
                              </p:par>
                            </p:childTnLst>
                          </p:cTn>
                        </p:par>
                        <p:par>
                          <p:cTn id="30" fill="hold" nodeType="afterGroup">
                            <p:stCondLst>
                              <p:cond delay="2000"/>
                            </p:stCondLst>
                            <p:childTnLst>
                              <p:par>
                                <p:cTn id="31" presetID="9" presetClass="entr" presetSubtype="0" fill="hold" nodeType="afterEffect">
                                  <p:stCondLst>
                                    <p:cond delay="0"/>
                                  </p:stCondLst>
                                  <p:childTnLst>
                                    <p:set>
                                      <p:cBhvr>
                                        <p:cTn id="32" dur="1" fill="hold">
                                          <p:stCondLst>
                                            <p:cond delay="0"/>
                                          </p:stCondLst>
                                        </p:cTn>
                                        <p:tgtEl>
                                          <p:spTgt spid="47"/>
                                        </p:tgtEl>
                                        <p:attrNameLst>
                                          <p:attrName>style.visibility</p:attrName>
                                        </p:attrNameLst>
                                      </p:cBhvr>
                                      <p:to>
                                        <p:strVal val="visible"/>
                                      </p:to>
                                    </p:set>
                                    <p:animEffect transition="in" filter="dissolve">
                                      <p:cBhvr>
                                        <p:cTn id="33" dur="500"/>
                                        <p:tgtEl>
                                          <p:spTgt spid="47"/>
                                        </p:tgtEl>
                                      </p:cBhvr>
                                    </p:animEffect>
                                  </p:childTnLst>
                                  <p:subTnLst>
                                    <p:audio>
                                      <p:cMediaNode>
                                        <p:cTn display="0" masterRel="sameClick">
                                          <p:stCondLst>
                                            <p:cond evt="begin" delay="0">
                                              <p:tn val="31"/>
                                            </p:cond>
                                          </p:stCondLst>
                                          <p:endCondLst>
                                            <p:cond evt="onStopAudio" delay="0">
                                              <p:tgtEl>
                                                <p:sldTgt/>
                                              </p:tgtEl>
                                            </p:cond>
                                          </p:endCondLst>
                                        </p:cTn>
                                        <p:tgtEl>
                                          <p:sndTgt r:embed="rId4" name="camera.wav"/>
                                        </p:tgtEl>
                                      </p:cMediaNode>
                                    </p:audio>
                                  </p:subTnLst>
                                </p:cTn>
                              </p:par>
                            </p:childTnLst>
                          </p:cTn>
                        </p:par>
                        <p:par>
                          <p:cTn id="34" fill="hold" nodeType="afterGroup">
                            <p:stCondLst>
                              <p:cond delay="2500"/>
                            </p:stCondLst>
                            <p:childTnLst>
                              <p:par>
                                <p:cTn id="35" presetID="53" presetClass="exit" presetSubtype="0" fill="hold" nodeType="afterEffect">
                                  <p:stCondLst>
                                    <p:cond delay="0"/>
                                  </p:stCondLst>
                                  <p:childTnLst>
                                    <p:anim calcmode="lin" valueType="num">
                                      <p:cBhvr>
                                        <p:cTn id="36" dur="500"/>
                                        <p:tgtEl>
                                          <p:spTgt spid="47"/>
                                        </p:tgtEl>
                                        <p:attrNameLst>
                                          <p:attrName>ppt_w</p:attrName>
                                        </p:attrNameLst>
                                      </p:cBhvr>
                                      <p:tavLst>
                                        <p:tav tm="0">
                                          <p:val>
                                            <p:strVal val="ppt_w"/>
                                          </p:val>
                                        </p:tav>
                                        <p:tav tm="100000">
                                          <p:val>
                                            <p:fltVal val="0"/>
                                          </p:val>
                                        </p:tav>
                                      </p:tavLst>
                                    </p:anim>
                                    <p:anim calcmode="lin" valueType="num">
                                      <p:cBhvr>
                                        <p:cTn id="37" dur="500"/>
                                        <p:tgtEl>
                                          <p:spTgt spid="47"/>
                                        </p:tgtEl>
                                        <p:attrNameLst>
                                          <p:attrName>ppt_h</p:attrName>
                                        </p:attrNameLst>
                                      </p:cBhvr>
                                      <p:tavLst>
                                        <p:tav tm="0">
                                          <p:val>
                                            <p:strVal val="ppt_h"/>
                                          </p:val>
                                        </p:tav>
                                        <p:tav tm="100000">
                                          <p:val>
                                            <p:fltVal val="0"/>
                                          </p:val>
                                        </p:tav>
                                      </p:tavLst>
                                    </p:anim>
                                    <p:animEffect transition="out" filter="fade">
                                      <p:cBhvr>
                                        <p:cTn id="38" dur="500"/>
                                        <p:tgtEl>
                                          <p:spTgt spid="47"/>
                                        </p:tgtEl>
                                      </p:cBhvr>
                                    </p:animEffect>
                                    <p:set>
                                      <p:cBhvr>
                                        <p:cTn id="39" dur="1" fill="hold">
                                          <p:stCondLst>
                                            <p:cond delay="499"/>
                                          </p:stCondLst>
                                        </p:cTn>
                                        <p:tgtEl>
                                          <p:spTgt spid="47"/>
                                        </p:tgtEl>
                                        <p:attrNameLst>
                                          <p:attrName>style.visibility</p:attrName>
                                        </p:attrNameLst>
                                      </p:cBhvr>
                                      <p:to>
                                        <p:strVal val="hidden"/>
                                      </p:to>
                                    </p:set>
                                  </p:childTnLst>
                                </p:cTn>
                              </p:par>
                            </p:childTnLst>
                          </p:cTn>
                        </p:par>
                        <p:par>
                          <p:cTn id="40" fill="hold" nodeType="afterGroup">
                            <p:stCondLst>
                              <p:cond delay="3000"/>
                            </p:stCondLst>
                            <p:childTnLst>
                              <p:par>
                                <p:cTn id="41" presetID="9" presetClass="entr" presetSubtype="0" fill="hold"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dissolve">
                                      <p:cBhvr>
                                        <p:cTn id="43" dur="500"/>
                                        <p:tgtEl>
                                          <p:spTgt spid="46"/>
                                        </p:tgtEl>
                                      </p:cBhvr>
                                    </p:animEffect>
                                  </p:childTnLst>
                                  <p:subTnLst>
                                    <p:audio>
                                      <p:cMediaNode>
                                        <p:cTn display="0" masterRel="sameClick">
                                          <p:stCondLst>
                                            <p:cond evt="begin" delay="0">
                                              <p:tn val="41"/>
                                            </p:cond>
                                          </p:stCondLst>
                                          <p:endCondLst>
                                            <p:cond evt="onStopAudio" delay="0">
                                              <p:tgtEl>
                                                <p:sldTgt/>
                                              </p:tgtEl>
                                            </p:cond>
                                          </p:endCondLst>
                                        </p:cTn>
                                        <p:tgtEl>
                                          <p:sndTgt r:embed="rId4" name="camera.wav"/>
                                        </p:tgtEl>
                                      </p:cMediaNode>
                                    </p:audio>
                                  </p:subTnLst>
                                </p:cTn>
                              </p:par>
                            </p:childTnLst>
                          </p:cTn>
                        </p:par>
                        <p:par>
                          <p:cTn id="44" fill="hold" nodeType="afterGroup">
                            <p:stCondLst>
                              <p:cond delay="3500"/>
                            </p:stCondLst>
                            <p:childTnLst>
                              <p:par>
                                <p:cTn id="45" presetID="53" presetClass="exit" presetSubtype="0" fill="hold" nodeType="afterEffect">
                                  <p:stCondLst>
                                    <p:cond delay="0"/>
                                  </p:stCondLst>
                                  <p:childTnLst>
                                    <p:anim calcmode="lin" valueType="num">
                                      <p:cBhvr>
                                        <p:cTn id="46" dur="500"/>
                                        <p:tgtEl>
                                          <p:spTgt spid="46"/>
                                        </p:tgtEl>
                                        <p:attrNameLst>
                                          <p:attrName>ppt_w</p:attrName>
                                        </p:attrNameLst>
                                      </p:cBhvr>
                                      <p:tavLst>
                                        <p:tav tm="0">
                                          <p:val>
                                            <p:strVal val="ppt_w"/>
                                          </p:val>
                                        </p:tav>
                                        <p:tav tm="100000">
                                          <p:val>
                                            <p:fltVal val="0"/>
                                          </p:val>
                                        </p:tav>
                                      </p:tavLst>
                                    </p:anim>
                                    <p:anim calcmode="lin" valueType="num">
                                      <p:cBhvr>
                                        <p:cTn id="47" dur="500"/>
                                        <p:tgtEl>
                                          <p:spTgt spid="46"/>
                                        </p:tgtEl>
                                        <p:attrNameLst>
                                          <p:attrName>ppt_h</p:attrName>
                                        </p:attrNameLst>
                                      </p:cBhvr>
                                      <p:tavLst>
                                        <p:tav tm="0">
                                          <p:val>
                                            <p:strVal val="ppt_h"/>
                                          </p:val>
                                        </p:tav>
                                        <p:tav tm="100000">
                                          <p:val>
                                            <p:fltVal val="0"/>
                                          </p:val>
                                        </p:tav>
                                      </p:tavLst>
                                    </p:anim>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childTnLst>
                          </p:cTn>
                        </p:par>
                        <p:par>
                          <p:cTn id="50" fill="hold" nodeType="afterGroup">
                            <p:stCondLst>
                              <p:cond delay="4000"/>
                            </p:stCondLst>
                            <p:childTnLst>
                              <p:par>
                                <p:cTn id="51" presetID="9" presetClass="entr" presetSubtype="0" fill="hold"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dissolve">
                                      <p:cBhvr>
                                        <p:cTn id="53" dur="500"/>
                                        <p:tgtEl>
                                          <p:spTgt spid="45"/>
                                        </p:tgtEl>
                                      </p:cBhvr>
                                    </p:animEffect>
                                  </p:childTnLst>
                                  <p:subTnLst>
                                    <p:audio>
                                      <p:cMediaNode>
                                        <p:cTn display="0" masterRel="sameClick">
                                          <p:stCondLst>
                                            <p:cond evt="begin" delay="0">
                                              <p:tn val="51"/>
                                            </p:cond>
                                          </p:stCondLst>
                                          <p:endCondLst>
                                            <p:cond evt="onStopAudio" delay="0">
                                              <p:tgtEl>
                                                <p:sldTgt/>
                                              </p:tgtEl>
                                            </p:cond>
                                          </p:endCondLst>
                                        </p:cTn>
                                        <p:tgtEl>
                                          <p:sndTgt r:embed="rId4" name="camera.wav"/>
                                        </p:tgtEl>
                                      </p:cMediaNode>
                                    </p:audio>
                                  </p:subTnLst>
                                </p:cTn>
                              </p:par>
                            </p:childTnLst>
                          </p:cTn>
                        </p:par>
                        <p:par>
                          <p:cTn id="54" fill="hold" nodeType="afterGroup">
                            <p:stCondLst>
                              <p:cond delay="4500"/>
                            </p:stCondLst>
                            <p:childTnLst>
                              <p:par>
                                <p:cTn id="55" presetID="53" presetClass="exit" presetSubtype="0" fill="hold" nodeType="afterEffect">
                                  <p:stCondLst>
                                    <p:cond delay="0"/>
                                  </p:stCondLst>
                                  <p:childTnLst>
                                    <p:anim calcmode="lin" valueType="num">
                                      <p:cBhvr>
                                        <p:cTn id="56" dur="500"/>
                                        <p:tgtEl>
                                          <p:spTgt spid="45"/>
                                        </p:tgtEl>
                                        <p:attrNameLst>
                                          <p:attrName>ppt_w</p:attrName>
                                        </p:attrNameLst>
                                      </p:cBhvr>
                                      <p:tavLst>
                                        <p:tav tm="0">
                                          <p:val>
                                            <p:strVal val="ppt_w"/>
                                          </p:val>
                                        </p:tav>
                                        <p:tav tm="100000">
                                          <p:val>
                                            <p:fltVal val="0"/>
                                          </p:val>
                                        </p:tav>
                                      </p:tavLst>
                                    </p:anim>
                                    <p:anim calcmode="lin" valueType="num">
                                      <p:cBhvr>
                                        <p:cTn id="57" dur="500"/>
                                        <p:tgtEl>
                                          <p:spTgt spid="45"/>
                                        </p:tgtEl>
                                        <p:attrNameLst>
                                          <p:attrName>ppt_h</p:attrName>
                                        </p:attrNameLst>
                                      </p:cBhvr>
                                      <p:tavLst>
                                        <p:tav tm="0">
                                          <p:val>
                                            <p:strVal val="ppt_h"/>
                                          </p:val>
                                        </p:tav>
                                        <p:tav tm="100000">
                                          <p:val>
                                            <p:fltVal val="0"/>
                                          </p:val>
                                        </p:tav>
                                      </p:tavLst>
                                    </p:anim>
                                    <p:animEffect transition="out" filter="fade">
                                      <p:cBhvr>
                                        <p:cTn id="58" dur="500"/>
                                        <p:tgtEl>
                                          <p:spTgt spid="45"/>
                                        </p:tgtEl>
                                      </p:cBhvr>
                                    </p:animEffect>
                                    <p:set>
                                      <p:cBhvr>
                                        <p:cTn id="59" dur="1" fill="hold">
                                          <p:stCondLst>
                                            <p:cond delay="499"/>
                                          </p:stCondLst>
                                        </p:cTn>
                                        <p:tgtEl>
                                          <p:spTgt spid="45"/>
                                        </p:tgtEl>
                                        <p:attrNameLst>
                                          <p:attrName>style.visibility</p:attrName>
                                        </p:attrNameLst>
                                      </p:cBhvr>
                                      <p:to>
                                        <p:strVal val="hidden"/>
                                      </p:to>
                                    </p:set>
                                  </p:childTnLst>
                                </p:cTn>
                              </p:par>
                            </p:childTnLst>
                          </p:cTn>
                        </p:par>
                        <p:par>
                          <p:cTn id="60" fill="hold" nodeType="afterGroup">
                            <p:stCondLst>
                              <p:cond delay="5000"/>
                            </p:stCondLst>
                            <p:childTnLst>
                              <p:par>
                                <p:cTn id="61" presetID="9" presetClass="entr" presetSubtype="0" fill="hold" nodeType="afterEffect">
                                  <p:stCondLst>
                                    <p:cond delay="0"/>
                                  </p:stCondLst>
                                  <p:childTnLst>
                                    <p:set>
                                      <p:cBhvr>
                                        <p:cTn id="62" dur="1" fill="hold">
                                          <p:stCondLst>
                                            <p:cond delay="0"/>
                                          </p:stCondLst>
                                        </p:cTn>
                                        <p:tgtEl>
                                          <p:spTgt spid="44"/>
                                        </p:tgtEl>
                                        <p:attrNameLst>
                                          <p:attrName>style.visibility</p:attrName>
                                        </p:attrNameLst>
                                      </p:cBhvr>
                                      <p:to>
                                        <p:strVal val="visible"/>
                                      </p:to>
                                    </p:set>
                                    <p:animEffect transition="in" filter="dissolve">
                                      <p:cBhvr>
                                        <p:cTn id="63" dur="500"/>
                                        <p:tgtEl>
                                          <p:spTgt spid="44"/>
                                        </p:tgtEl>
                                      </p:cBhvr>
                                    </p:animEffect>
                                  </p:childTnLst>
                                  <p:subTnLst>
                                    <p:audio>
                                      <p:cMediaNode>
                                        <p:cTn display="0" masterRel="sameClick">
                                          <p:stCondLst>
                                            <p:cond evt="begin" delay="0">
                                              <p:tn val="61"/>
                                            </p:cond>
                                          </p:stCondLst>
                                          <p:endCondLst>
                                            <p:cond evt="onStopAudio" delay="0">
                                              <p:tgtEl>
                                                <p:sldTgt/>
                                              </p:tgtEl>
                                            </p:cond>
                                          </p:endCondLst>
                                        </p:cTn>
                                        <p:tgtEl>
                                          <p:sndTgt r:embed="rId4" name="camera.wav"/>
                                        </p:tgtEl>
                                      </p:cMediaNode>
                                    </p:audio>
                                  </p:subTnLst>
                                </p:cTn>
                              </p:par>
                            </p:childTnLst>
                          </p:cTn>
                        </p:par>
                        <p:par>
                          <p:cTn id="64" fill="hold" nodeType="afterGroup">
                            <p:stCondLst>
                              <p:cond delay="5500"/>
                            </p:stCondLst>
                            <p:childTnLst>
                              <p:par>
                                <p:cTn id="65" presetID="53" presetClass="exit" presetSubtype="0" fill="hold" nodeType="afterEffect">
                                  <p:stCondLst>
                                    <p:cond delay="0"/>
                                  </p:stCondLst>
                                  <p:childTnLst>
                                    <p:anim calcmode="lin" valueType="num">
                                      <p:cBhvr>
                                        <p:cTn id="66" dur="500"/>
                                        <p:tgtEl>
                                          <p:spTgt spid="44"/>
                                        </p:tgtEl>
                                        <p:attrNameLst>
                                          <p:attrName>ppt_w</p:attrName>
                                        </p:attrNameLst>
                                      </p:cBhvr>
                                      <p:tavLst>
                                        <p:tav tm="0">
                                          <p:val>
                                            <p:strVal val="ppt_w"/>
                                          </p:val>
                                        </p:tav>
                                        <p:tav tm="100000">
                                          <p:val>
                                            <p:fltVal val="0"/>
                                          </p:val>
                                        </p:tav>
                                      </p:tavLst>
                                    </p:anim>
                                    <p:anim calcmode="lin" valueType="num">
                                      <p:cBhvr>
                                        <p:cTn id="67" dur="500"/>
                                        <p:tgtEl>
                                          <p:spTgt spid="44"/>
                                        </p:tgtEl>
                                        <p:attrNameLst>
                                          <p:attrName>ppt_h</p:attrName>
                                        </p:attrNameLst>
                                      </p:cBhvr>
                                      <p:tavLst>
                                        <p:tav tm="0">
                                          <p:val>
                                            <p:strVal val="ppt_h"/>
                                          </p:val>
                                        </p:tav>
                                        <p:tav tm="100000">
                                          <p:val>
                                            <p:fltVal val="0"/>
                                          </p:val>
                                        </p:tav>
                                      </p:tavLst>
                                    </p:anim>
                                    <p:animEffect transition="out" filter="fade">
                                      <p:cBhvr>
                                        <p:cTn id="68" dur="500"/>
                                        <p:tgtEl>
                                          <p:spTgt spid="44"/>
                                        </p:tgtEl>
                                      </p:cBhvr>
                                    </p:animEffect>
                                    <p:set>
                                      <p:cBhvr>
                                        <p:cTn id="69" dur="1" fill="hold">
                                          <p:stCondLst>
                                            <p:cond delay="499"/>
                                          </p:stCondLst>
                                        </p:cTn>
                                        <p:tgtEl>
                                          <p:spTgt spid="44"/>
                                        </p:tgtEl>
                                        <p:attrNameLst>
                                          <p:attrName>style.visibility</p:attrName>
                                        </p:attrNameLst>
                                      </p:cBhvr>
                                      <p:to>
                                        <p:strVal val="hidden"/>
                                      </p:to>
                                    </p:set>
                                  </p:childTnLst>
                                </p:cTn>
                              </p:par>
                            </p:childTnLst>
                          </p:cTn>
                        </p:par>
                        <p:par>
                          <p:cTn id="70" fill="hold" nodeType="afterGroup">
                            <p:stCondLst>
                              <p:cond delay="6000"/>
                            </p:stCondLst>
                            <p:childTnLst>
                              <p:par>
                                <p:cTn id="71" presetID="9" presetClass="entr" presetSubtype="0" fill="hold" nodeType="afterEffect">
                                  <p:stCondLst>
                                    <p:cond delay="0"/>
                                  </p:stCondLst>
                                  <p:childTnLst>
                                    <p:set>
                                      <p:cBhvr>
                                        <p:cTn id="72" dur="1" fill="hold">
                                          <p:stCondLst>
                                            <p:cond delay="0"/>
                                          </p:stCondLst>
                                        </p:cTn>
                                        <p:tgtEl>
                                          <p:spTgt spid="43"/>
                                        </p:tgtEl>
                                        <p:attrNameLst>
                                          <p:attrName>style.visibility</p:attrName>
                                        </p:attrNameLst>
                                      </p:cBhvr>
                                      <p:to>
                                        <p:strVal val="visible"/>
                                      </p:to>
                                    </p:set>
                                    <p:animEffect transition="in" filter="dissolve">
                                      <p:cBhvr>
                                        <p:cTn id="73" dur="500"/>
                                        <p:tgtEl>
                                          <p:spTgt spid="43"/>
                                        </p:tgtEl>
                                      </p:cBhvr>
                                    </p:animEffect>
                                  </p:childTnLst>
                                  <p:subTnLst>
                                    <p:audio>
                                      <p:cMediaNode>
                                        <p:cTn display="0" masterRel="sameClick">
                                          <p:stCondLst>
                                            <p:cond evt="begin" delay="0">
                                              <p:tn val="71"/>
                                            </p:cond>
                                          </p:stCondLst>
                                          <p:endCondLst>
                                            <p:cond evt="onStopAudio" delay="0">
                                              <p:tgtEl>
                                                <p:sldTgt/>
                                              </p:tgtEl>
                                            </p:cond>
                                          </p:endCondLst>
                                        </p:cTn>
                                        <p:tgtEl>
                                          <p:sndTgt r:embed="rId4" name="camera.wav"/>
                                        </p:tgtEl>
                                      </p:cMediaNode>
                                    </p:audio>
                                  </p:subTnLst>
                                </p:cTn>
                              </p:par>
                            </p:childTnLst>
                          </p:cTn>
                        </p:par>
                        <p:par>
                          <p:cTn id="74" fill="hold" nodeType="afterGroup">
                            <p:stCondLst>
                              <p:cond delay="6500"/>
                            </p:stCondLst>
                            <p:childTnLst>
                              <p:par>
                                <p:cTn id="75" presetID="53" presetClass="exit" presetSubtype="0" fill="hold" nodeType="afterEffect">
                                  <p:stCondLst>
                                    <p:cond delay="0"/>
                                  </p:stCondLst>
                                  <p:childTnLst>
                                    <p:anim calcmode="lin" valueType="num">
                                      <p:cBhvr>
                                        <p:cTn id="76" dur="500"/>
                                        <p:tgtEl>
                                          <p:spTgt spid="43"/>
                                        </p:tgtEl>
                                        <p:attrNameLst>
                                          <p:attrName>ppt_w</p:attrName>
                                        </p:attrNameLst>
                                      </p:cBhvr>
                                      <p:tavLst>
                                        <p:tav tm="0">
                                          <p:val>
                                            <p:strVal val="ppt_w"/>
                                          </p:val>
                                        </p:tav>
                                        <p:tav tm="100000">
                                          <p:val>
                                            <p:fltVal val="0"/>
                                          </p:val>
                                        </p:tav>
                                      </p:tavLst>
                                    </p:anim>
                                    <p:anim calcmode="lin" valueType="num">
                                      <p:cBhvr>
                                        <p:cTn id="77" dur="500"/>
                                        <p:tgtEl>
                                          <p:spTgt spid="43"/>
                                        </p:tgtEl>
                                        <p:attrNameLst>
                                          <p:attrName>ppt_h</p:attrName>
                                        </p:attrNameLst>
                                      </p:cBhvr>
                                      <p:tavLst>
                                        <p:tav tm="0">
                                          <p:val>
                                            <p:strVal val="ppt_h"/>
                                          </p:val>
                                        </p:tav>
                                        <p:tav tm="100000">
                                          <p:val>
                                            <p:fltVal val="0"/>
                                          </p:val>
                                        </p:tav>
                                      </p:tavLst>
                                    </p:anim>
                                    <p:animEffect transition="out" filter="fade">
                                      <p:cBhvr>
                                        <p:cTn id="78" dur="500"/>
                                        <p:tgtEl>
                                          <p:spTgt spid="43"/>
                                        </p:tgtEl>
                                      </p:cBhvr>
                                    </p:animEffect>
                                    <p:set>
                                      <p:cBhvr>
                                        <p:cTn id="79" dur="1" fill="hold">
                                          <p:stCondLst>
                                            <p:cond delay="499"/>
                                          </p:stCondLst>
                                        </p:cTn>
                                        <p:tgtEl>
                                          <p:spTgt spid="43"/>
                                        </p:tgtEl>
                                        <p:attrNameLst>
                                          <p:attrName>style.visibility</p:attrName>
                                        </p:attrNameLst>
                                      </p:cBhvr>
                                      <p:to>
                                        <p:strVal val="hidden"/>
                                      </p:to>
                                    </p:set>
                                  </p:childTnLst>
                                </p:cTn>
                              </p:par>
                            </p:childTnLst>
                          </p:cTn>
                        </p:par>
                        <p:par>
                          <p:cTn id="80" fill="hold" nodeType="afterGroup">
                            <p:stCondLst>
                              <p:cond delay="7000"/>
                            </p:stCondLst>
                            <p:childTnLst>
                              <p:par>
                                <p:cTn id="81" presetID="9" presetClass="entr" presetSubtype="0" fill="hold" nodeType="afterEffect">
                                  <p:stCondLst>
                                    <p:cond delay="0"/>
                                  </p:stCondLst>
                                  <p:childTnLst>
                                    <p:set>
                                      <p:cBhvr>
                                        <p:cTn id="82" dur="1" fill="hold">
                                          <p:stCondLst>
                                            <p:cond delay="0"/>
                                          </p:stCondLst>
                                        </p:cTn>
                                        <p:tgtEl>
                                          <p:spTgt spid="42"/>
                                        </p:tgtEl>
                                        <p:attrNameLst>
                                          <p:attrName>style.visibility</p:attrName>
                                        </p:attrNameLst>
                                      </p:cBhvr>
                                      <p:to>
                                        <p:strVal val="visible"/>
                                      </p:to>
                                    </p:set>
                                    <p:animEffect transition="in" filter="dissolve">
                                      <p:cBhvr>
                                        <p:cTn id="83" dur="500"/>
                                        <p:tgtEl>
                                          <p:spTgt spid="42"/>
                                        </p:tgtEl>
                                      </p:cBhvr>
                                    </p:animEffect>
                                  </p:childTnLst>
                                  <p:subTnLst>
                                    <p:audio>
                                      <p:cMediaNode>
                                        <p:cTn display="0" masterRel="sameClick">
                                          <p:stCondLst>
                                            <p:cond evt="begin" delay="0">
                                              <p:tn val="81"/>
                                            </p:cond>
                                          </p:stCondLst>
                                          <p:endCondLst>
                                            <p:cond evt="onStopAudio" delay="0">
                                              <p:tgtEl>
                                                <p:sldTgt/>
                                              </p:tgtEl>
                                            </p:cond>
                                          </p:endCondLst>
                                        </p:cTn>
                                        <p:tgtEl>
                                          <p:sndTgt r:embed="rId4" name="camera.wav"/>
                                        </p:tgtEl>
                                      </p:cMediaNode>
                                    </p:audio>
                                  </p:subTnLst>
                                </p:cTn>
                              </p:par>
                            </p:childTnLst>
                          </p:cTn>
                        </p:par>
                        <p:par>
                          <p:cTn id="84" fill="hold" nodeType="afterGroup">
                            <p:stCondLst>
                              <p:cond delay="7500"/>
                            </p:stCondLst>
                            <p:childTnLst>
                              <p:par>
                                <p:cTn id="85" presetID="53" presetClass="exit" presetSubtype="0" fill="hold" nodeType="afterEffect">
                                  <p:stCondLst>
                                    <p:cond delay="0"/>
                                  </p:stCondLst>
                                  <p:childTnLst>
                                    <p:anim calcmode="lin" valueType="num">
                                      <p:cBhvr>
                                        <p:cTn id="86" dur="500"/>
                                        <p:tgtEl>
                                          <p:spTgt spid="42"/>
                                        </p:tgtEl>
                                        <p:attrNameLst>
                                          <p:attrName>ppt_w</p:attrName>
                                        </p:attrNameLst>
                                      </p:cBhvr>
                                      <p:tavLst>
                                        <p:tav tm="0">
                                          <p:val>
                                            <p:strVal val="ppt_w"/>
                                          </p:val>
                                        </p:tav>
                                        <p:tav tm="100000">
                                          <p:val>
                                            <p:fltVal val="0"/>
                                          </p:val>
                                        </p:tav>
                                      </p:tavLst>
                                    </p:anim>
                                    <p:anim calcmode="lin" valueType="num">
                                      <p:cBhvr>
                                        <p:cTn id="87" dur="500"/>
                                        <p:tgtEl>
                                          <p:spTgt spid="42"/>
                                        </p:tgtEl>
                                        <p:attrNameLst>
                                          <p:attrName>ppt_h</p:attrName>
                                        </p:attrNameLst>
                                      </p:cBhvr>
                                      <p:tavLst>
                                        <p:tav tm="0">
                                          <p:val>
                                            <p:strVal val="ppt_h"/>
                                          </p:val>
                                        </p:tav>
                                        <p:tav tm="100000">
                                          <p:val>
                                            <p:fltVal val="0"/>
                                          </p:val>
                                        </p:tav>
                                      </p:tavLst>
                                    </p:anim>
                                    <p:animEffect transition="out" filter="fade">
                                      <p:cBhvr>
                                        <p:cTn id="88" dur="500"/>
                                        <p:tgtEl>
                                          <p:spTgt spid="42"/>
                                        </p:tgtEl>
                                      </p:cBhvr>
                                    </p:animEffect>
                                    <p:set>
                                      <p:cBhvr>
                                        <p:cTn id="89" dur="1" fill="hold">
                                          <p:stCondLst>
                                            <p:cond delay="499"/>
                                          </p:stCondLst>
                                        </p:cTn>
                                        <p:tgtEl>
                                          <p:spTgt spid="42"/>
                                        </p:tgtEl>
                                        <p:attrNameLst>
                                          <p:attrName>style.visibility</p:attrName>
                                        </p:attrNameLst>
                                      </p:cBhvr>
                                      <p:to>
                                        <p:strVal val="hidden"/>
                                      </p:to>
                                    </p:set>
                                  </p:childTnLst>
                                </p:cTn>
                              </p:par>
                            </p:childTnLst>
                          </p:cTn>
                        </p:par>
                        <p:par>
                          <p:cTn id="90" fill="hold" nodeType="afterGroup">
                            <p:stCondLst>
                              <p:cond delay="8000"/>
                            </p:stCondLst>
                            <p:childTnLst>
                              <p:par>
                                <p:cTn id="91" presetID="9" presetClass="entr" presetSubtype="0" fill="hold" nodeType="afterEffect">
                                  <p:stCondLst>
                                    <p:cond delay="0"/>
                                  </p:stCondLst>
                                  <p:childTnLst>
                                    <p:set>
                                      <p:cBhvr>
                                        <p:cTn id="92" dur="1" fill="hold">
                                          <p:stCondLst>
                                            <p:cond delay="0"/>
                                          </p:stCondLst>
                                        </p:cTn>
                                        <p:tgtEl>
                                          <p:spTgt spid="41"/>
                                        </p:tgtEl>
                                        <p:attrNameLst>
                                          <p:attrName>style.visibility</p:attrName>
                                        </p:attrNameLst>
                                      </p:cBhvr>
                                      <p:to>
                                        <p:strVal val="visible"/>
                                      </p:to>
                                    </p:set>
                                    <p:animEffect transition="in" filter="dissolve">
                                      <p:cBhvr>
                                        <p:cTn id="93" dur="500"/>
                                        <p:tgtEl>
                                          <p:spTgt spid="41"/>
                                        </p:tgtEl>
                                      </p:cBhvr>
                                    </p:animEffect>
                                  </p:childTnLst>
                                  <p:subTnLst>
                                    <p:audio>
                                      <p:cMediaNode>
                                        <p:cTn display="0" masterRel="sameClick">
                                          <p:stCondLst>
                                            <p:cond evt="begin" delay="0">
                                              <p:tn val="91"/>
                                            </p:cond>
                                          </p:stCondLst>
                                          <p:endCondLst>
                                            <p:cond evt="onStopAudio" delay="0">
                                              <p:tgtEl>
                                                <p:sldTgt/>
                                              </p:tgtEl>
                                            </p:cond>
                                          </p:endCondLst>
                                        </p:cTn>
                                        <p:tgtEl>
                                          <p:sndTgt r:embed="rId4" name="camera.wav"/>
                                        </p:tgtEl>
                                      </p:cMediaNode>
                                    </p:audio>
                                  </p:subTnLst>
                                </p:cTn>
                              </p:par>
                            </p:childTnLst>
                          </p:cTn>
                        </p:par>
                        <p:par>
                          <p:cTn id="94" fill="hold" nodeType="afterGroup">
                            <p:stCondLst>
                              <p:cond delay="8500"/>
                            </p:stCondLst>
                            <p:childTnLst>
                              <p:par>
                                <p:cTn id="95" presetID="53" presetClass="exit" presetSubtype="0" fill="hold" nodeType="afterEffect">
                                  <p:stCondLst>
                                    <p:cond delay="0"/>
                                  </p:stCondLst>
                                  <p:childTnLst>
                                    <p:anim calcmode="lin" valueType="num">
                                      <p:cBhvr>
                                        <p:cTn id="96" dur="500"/>
                                        <p:tgtEl>
                                          <p:spTgt spid="41"/>
                                        </p:tgtEl>
                                        <p:attrNameLst>
                                          <p:attrName>ppt_w</p:attrName>
                                        </p:attrNameLst>
                                      </p:cBhvr>
                                      <p:tavLst>
                                        <p:tav tm="0">
                                          <p:val>
                                            <p:strVal val="ppt_w"/>
                                          </p:val>
                                        </p:tav>
                                        <p:tav tm="100000">
                                          <p:val>
                                            <p:fltVal val="0"/>
                                          </p:val>
                                        </p:tav>
                                      </p:tavLst>
                                    </p:anim>
                                    <p:anim calcmode="lin" valueType="num">
                                      <p:cBhvr>
                                        <p:cTn id="97" dur="500"/>
                                        <p:tgtEl>
                                          <p:spTgt spid="41"/>
                                        </p:tgtEl>
                                        <p:attrNameLst>
                                          <p:attrName>ppt_h</p:attrName>
                                        </p:attrNameLst>
                                      </p:cBhvr>
                                      <p:tavLst>
                                        <p:tav tm="0">
                                          <p:val>
                                            <p:strVal val="ppt_h"/>
                                          </p:val>
                                        </p:tav>
                                        <p:tav tm="100000">
                                          <p:val>
                                            <p:fltVal val="0"/>
                                          </p:val>
                                        </p:tav>
                                      </p:tavLst>
                                    </p:anim>
                                    <p:animEffect transition="out" filter="fade">
                                      <p:cBhvr>
                                        <p:cTn id="98" dur="500"/>
                                        <p:tgtEl>
                                          <p:spTgt spid="41"/>
                                        </p:tgtEl>
                                      </p:cBhvr>
                                    </p:animEffect>
                                    <p:set>
                                      <p:cBhvr>
                                        <p:cTn id="99" dur="1" fill="hold">
                                          <p:stCondLst>
                                            <p:cond delay="499"/>
                                          </p:stCondLst>
                                        </p:cTn>
                                        <p:tgtEl>
                                          <p:spTgt spid="41"/>
                                        </p:tgtEl>
                                        <p:attrNameLst>
                                          <p:attrName>style.visibility</p:attrName>
                                        </p:attrNameLst>
                                      </p:cBhvr>
                                      <p:to>
                                        <p:strVal val="hidden"/>
                                      </p:to>
                                    </p:set>
                                  </p:childTnLst>
                                </p:cTn>
                              </p:par>
                            </p:childTnLst>
                          </p:cTn>
                        </p:par>
                        <p:par>
                          <p:cTn id="100" fill="hold" nodeType="afterGroup">
                            <p:stCondLst>
                              <p:cond delay="9000"/>
                            </p:stCondLst>
                            <p:childTnLst>
                              <p:par>
                                <p:cTn id="101" presetID="9" presetClass="entr" presetSubtype="0" fill="hold" nodeType="afterEffect">
                                  <p:stCondLst>
                                    <p:cond delay="0"/>
                                  </p:stCondLst>
                                  <p:childTnLst>
                                    <p:set>
                                      <p:cBhvr>
                                        <p:cTn id="102" dur="1" fill="hold">
                                          <p:stCondLst>
                                            <p:cond delay="0"/>
                                          </p:stCondLst>
                                        </p:cTn>
                                        <p:tgtEl>
                                          <p:spTgt spid="38"/>
                                        </p:tgtEl>
                                        <p:attrNameLst>
                                          <p:attrName>style.visibility</p:attrName>
                                        </p:attrNameLst>
                                      </p:cBhvr>
                                      <p:to>
                                        <p:strVal val="visible"/>
                                      </p:to>
                                    </p:set>
                                    <p:animEffect transition="in" filter="dissolve">
                                      <p:cBhvr>
                                        <p:cTn id="103" dur="500"/>
                                        <p:tgtEl>
                                          <p:spTgt spid="38"/>
                                        </p:tgtEl>
                                      </p:cBhvr>
                                    </p:animEffect>
                                  </p:childTnLst>
                                  <p:subTnLst>
                                    <p:audio>
                                      <p:cMediaNode>
                                        <p:cTn display="0" masterRel="sameClick">
                                          <p:stCondLst>
                                            <p:cond evt="begin" delay="0">
                                              <p:tn val="101"/>
                                            </p:cond>
                                          </p:stCondLst>
                                          <p:endCondLst>
                                            <p:cond evt="onStopAudio" delay="0">
                                              <p:tgtEl>
                                                <p:sldTgt/>
                                              </p:tgtEl>
                                            </p:cond>
                                          </p:endCondLst>
                                        </p:cTn>
                                        <p:tgtEl>
                                          <p:sndTgt r:embed="rId4" name="camera.wav"/>
                                        </p:tgtEl>
                                      </p:cMediaNode>
                                    </p:audio>
                                  </p:subTnLst>
                                </p:cTn>
                              </p:par>
                            </p:childTnLst>
                          </p:cTn>
                        </p:par>
                        <p:par>
                          <p:cTn id="104" fill="hold" nodeType="afterGroup">
                            <p:stCondLst>
                              <p:cond delay="9500"/>
                            </p:stCondLst>
                            <p:childTnLst>
                              <p:par>
                                <p:cTn id="105" presetID="53" presetClass="exit" presetSubtype="0" fill="hold" nodeType="afterEffect">
                                  <p:stCondLst>
                                    <p:cond delay="0"/>
                                  </p:stCondLst>
                                  <p:childTnLst>
                                    <p:anim calcmode="lin" valueType="num">
                                      <p:cBhvr>
                                        <p:cTn id="106" dur="500"/>
                                        <p:tgtEl>
                                          <p:spTgt spid="38"/>
                                        </p:tgtEl>
                                        <p:attrNameLst>
                                          <p:attrName>ppt_w</p:attrName>
                                        </p:attrNameLst>
                                      </p:cBhvr>
                                      <p:tavLst>
                                        <p:tav tm="0">
                                          <p:val>
                                            <p:strVal val="ppt_w"/>
                                          </p:val>
                                        </p:tav>
                                        <p:tav tm="100000">
                                          <p:val>
                                            <p:fltVal val="0"/>
                                          </p:val>
                                        </p:tav>
                                      </p:tavLst>
                                    </p:anim>
                                    <p:anim calcmode="lin" valueType="num">
                                      <p:cBhvr>
                                        <p:cTn id="107" dur="500"/>
                                        <p:tgtEl>
                                          <p:spTgt spid="38"/>
                                        </p:tgtEl>
                                        <p:attrNameLst>
                                          <p:attrName>ppt_h</p:attrName>
                                        </p:attrNameLst>
                                      </p:cBhvr>
                                      <p:tavLst>
                                        <p:tav tm="0">
                                          <p:val>
                                            <p:strVal val="ppt_h"/>
                                          </p:val>
                                        </p:tav>
                                        <p:tav tm="100000">
                                          <p:val>
                                            <p:fltVal val="0"/>
                                          </p:val>
                                        </p:tav>
                                      </p:tavLst>
                                    </p:anim>
                                    <p:animEffect transition="out" filter="fade">
                                      <p:cBhvr>
                                        <p:cTn id="108" dur="500"/>
                                        <p:tgtEl>
                                          <p:spTgt spid="38"/>
                                        </p:tgtEl>
                                      </p:cBhvr>
                                    </p:animEffect>
                                    <p:set>
                                      <p:cBhvr>
                                        <p:cTn id="109" dur="1" fill="hold">
                                          <p:stCondLst>
                                            <p:cond delay="499"/>
                                          </p:stCondLst>
                                        </p:cTn>
                                        <p:tgtEl>
                                          <p:spTgt spid="38"/>
                                        </p:tgtEl>
                                        <p:attrNameLst>
                                          <p:attrName>style.visibility</p:attrName>
                                        </p:attrNameLst>
                                      </p:cBhvr>
                                      <p:to>
                                        <p:strVal val="hidden"/>
                                      </p:to>
                                    </p:set>
                                  </p:childTnLst>
                                </p:cTn>
                              </p:par>
                              <p:par>
                                <p:cTn id="110" presetID="53" presetClass="entr" presetSubtype="0" fill="hold" nodeType="withEffect">
                                  <p:stCondLst>
                                    <p:cond delay="0"/>
                                  </p:stCondLst>
                                  <p:childTnLst>
                                    <p:set>
                                      <p:cBhvr>
                                        <p:cTn id="111" dur="1" fill="hold">
                                          <p:stCondLst>
                                            <p:cond delay="0"/>
                                          </p:stCondLst>
                                        </p:cTn>
                                        <p:tgtEl>
                                          <p:spTgt spid="50"/>
                                        </p:tgtEl>
                                        <p:attrNameLst>
                                          <p:attrName>style.visibility</p:attrName>
                                        </p:attrNameLst>
                                      </p:cBhvr>
                                      <p:to>
                                        <p:strVal val="visible"/>
                                      </p:to>
                                    </p:set>
                                    <p:anim calcmode="lin" valueType="num">
                                      <p:cBhvr>
                                        <p:cTn id="112" dur="500" fill="hold"/>
                                        <p:tgtEl>
                                          <p:spTgt spid="50"/>
                                        </p:tgtEl>
                                        <p:attrNameLst>
                                          <p:attrName>ppt_w</p:attrName>
                                        </p:attrNameLst>
                                      </p:cBhvr>
                                      <p:tavLst>
                                        <p:tav tm="0">
                                          <p:val>
                                            <p:fltVal val="0"/>
                                          </p:val>
                                        </p:tav>
                                        <p:tav tm="100000">
                                          <p:val>
                                            <p:strVal val="#ppt_w"/>
                                          </p:val>
                                        </p:tav>
                                      </p:tavLst>
                                    </p:anim>
                                    <p:anim calcmode="lin" valueType="num">
                                      <p:cBhvr>
                                        <p:cTn id="113" dur="500" fill="hold"/>
                                        <p:tgtEl>
                                          <p:spTgt spid="50"/>
                                        </p:tgtEl>
                                        <p:attrNameLst>
                                          <p:attrName>ppt_h</p:attrName>
                                        </p:attrNameLst>
                                      </p:cBhvr>
                                      <p:tavLst>
                                        <p:tav tm="0">
                                          <p:val>
                                            <p:fltVal val="0"/>
                                          </p:val>
                                        </p:tav>
                                        <p:tav tm="100000">
                                          <p:val>
                                            <p:strVal val="#ppt_h"/>
                                          </p:val>
                                        </p:tav>
                                      </p:tavLst>
                                    </p:anim>
                                    <p:animEffect transition="in" filter="fade">
                                      <p:cBhvr>
                                        <p:cTn id="114" dur="500"/>
                                        <p:tgtEl>
                                          <p:spTgt spid="50"/>
                                        </p:tgtEl>
                                      </p:cBhvr>
                                    </p:animEffect>
                                  </p:childTnLst>
                                  <p:subTnLst>
                                    <p:audio>
                                      <p:cMediaNode>
                                        <p:cTn display="0" masterRel="sameClick">
                                          <p:stCondLst>
                                            <p:cond evt="begin" delay="0">
                                              <p:tn val="110"/>
                                            </p:cond>
                                          </p:stCondLst>
                                          <p:endCondLst>
                                            <p:cond evt="onStopAudio" delay="0">
                                              <p:tgtEl>
                                                <p:sldTgt/>
                                              </p:tgtEl>
                                            </p:cond>
                                          </p:endCondLst>
                                        </p:cTn>
                                        <p:tgtEl>
                                          <p:sndTgt r:embed="rId5" name="chimes.wav"/>
                                        </p:tgtEl>
                                      </p:cMediaNode>
                                    </p:audio>
                                  </p:subTnLst>
                                </p:cTn>
                              </p:par>
                            </p:childTnLst>
                          </p:cTn>
                        </p:par>
                      </p:childTnLst>
                    </p:cTn>
                  </p:par>
                  <p:par>
                    <p:cTn id="115" fill="hold" nodeType="clickPar">
                      <p:stCondLst>
                        <p:cond delay="indefinite"/>
                      </p:stCondLst>
                      <p:childTnLst>
                        <p:par>
                          <p:cTn id="116" fill="hold" nodeType="withGroup">
                            <p:stCondLst>
                              <p:cond delay="0"/>
                            </p:stCondLst>
                            <p:childTnLst>
                              <p:par>
                                <p:cTn id="117" presetID="2" presetClass="exit" presetSubtype="2" fill="hold" nodeType="clickEffect">
                                  <p:stCondLst>
                                    <p:cond delay="0"/>
                                  </p:stCondLst>
                                  <p:childTnLst>
                                    <p:anim calcmode="lin" valueType="num">
                                      <p:cBhvr additive="base">
                                        <p:cTn id="118" dur="500"/>
                                        <p:tgtEl>
                                          <p:spTgt spid="50"/>
                                        </p:tgtEl>
                                        <p:attrNameLst>
                                          <p:attrName>ppt_x</p:attrName>
                                        </p:attrNameLst>
                                      </p:cBhvr>
                                      <p:tavLst>
                                        <p:tav tm="0">
                                          <p:val>
                                            <p:strVal val="ppt_x"/>
                                          </p:val>
                                        </p:tav>
                                        <p:tav tm="100000">
                                          <p:val>
                                            <p:strVal val="1+ppt_w/2"/>
                                          </p:val>
                                        </p:tav>
                                      </p:tavLst>
                                    </p:anim>
                                    <p:anim calcmode="lin" valueType="num">
                                      <p:cBhvr additive="base">
                                        <p:cTn id="119" dur="500"/>
                                        <p:tgtEl>
                                          <p:spTgt spid="50"/>
                                        </p:tgtEl>
                                        <p:attrNameLst>
                                          <p:attrName>ppt_y</p:attrName>
                                        </p:attrNameLst>
                                      </p:cBhvr>
                                      <p:tavLst>
                                        <p:tav tm="0">
                                          <p:val>
                                            <p:strVal val="ppt_y"/>
                                          </p:val>
                                        </p:tav>
                                        <p:tav tm="100000">
                                          <p:val>
                                            <p:strVal val="ppt_y"/>
                                          </p:val>
                                        </p:tav>
                                      </p:tavLst>
                                    </p:anim>
                                    <p:set>
                                      <p:cBhvr>
                                        <p:cTn id="120" dur="1" fill="hold">
                                          <p:stCondLst>
                                            <p:cond delay="499"/>
                                          </p:stCondLst>
                                        </p:cTn>
                                        <p:tgtEl>
                                          <p:spTgt spid="50"/>
                                        </p:tgtEl>
                                        <p:attrNameLst>
                                          <p:attrName>style.visibility</p:attrName>
                                        </p:attrNameLst>
                                      </p:cBhvr>
                                      <p:to>
                                        <p:strVal val="hidden"/>
                                      </p:to>
                                    </p:set>
                                  </p:childTnLst>
                                </p:cTn>
                              </p:par>
                            </p:childTnLst>
                          </p:cTn>
                        </p:par>
                      </p:childTnLst>
                    </p:cTn>
                  </p:par>
                  <p:par>
                    <p:cTn id="121" fill="hold">
                      <p:stCondLst>
                        <p:cond delay="indefinite"/>
                      </p:stCondLst>
                      <p:childTnLst>
                        <p:par>
                          <p:cTn id="122" fill="hold">
                            <p:stCondLst>
                              <p:cond delay="0"/>
                            </p:stCondLst>
                            <p:childTnLst>
                              <p:par>
                                <p:cTn id="123" presetID="16" presetClass="entr" presetSubtype="21" fill="hold" grpId="0" nodeType="clickEffect">
                                  <p:stCondLst>
                                    <p:cond delay="0"/>
                                  </p:stCondLst>
                                  <p:childTnLst>
                                    <p:set>
                                      <p:cBhvr>
                                        <p:cTn id="124" dur="1" fill="hold">
                                          <p:stCondLst>
                                            <p:cond delay="0"/>
                                          </p:stCondLst>
                                        </p:cTn>
                                        <p:tgtEl>
                                          <p:spTgt spid="52"/>
                                        </p:tgtEl>
                                        <p:attrNameLst>
                                          <p:attrName>style.visibility</p:attrName>
                                        </p:attrNameLst>
                                      </p:cBhvr>
                                      <p:to>
                                        <p:strVal val="visible"/>
                                      </p:to>
                                    </p:set>
                                    <p:animEffect transition="in" filter="barn(inVertical)">
                                      <p:cBhvr>
                                        <p:cTn id="12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AutoShape 51">
            <a:extLst>
              <a:ext uri="{FF2B5EF4-FFF2-40B4-BE49-F238E27FC236}">
                <a16:creationId xmlns:a16="http://schemas.microsoft.com/office/drawing/2014/main" id="{C1598D3D-DFAE-46F4-BE0A-E481779FE572}"/>
              </a:ext>
            </a:extLst>
          </p:cNvPr>
          <p:cNvSpPr>
            <a:spLocks noChangeArrowheads="1"/>
          </p:cNvSpPr>
          <p:nvPr/>
        </p:nvSpPr>
        <p:spPr bwMode="auto">
          <a:xfrm>
            <a:off x="1893745" y="1322998"/>
            <a:ext cx="10037233" cy="892856"/>
          </a:xfrm>
          <a:prstGeom prst="roundRect">
            <a:avLst>
              <a:gd name="adj" fmla="val 16667"/>
            </a:avLst>
          </a:prstGeom>
          <a:ln>
            <a:headEnd/>
            <a:tailEnd/>
          </a:ln>
        </p:spPr>
        <p:style>
          <a:lnRef idx="2">
            <a:schemeClr val="accent1"/>
          </a:lnRef>
          <a:fillRef idx="1">
            <a:schemeClr val="lt1"/>
          </a:fillRef>
          <a:effectRef idx="0">
            <a:schemeClr val="accent1"/>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733"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5363" name="Group 51">
            <a:extLst>
              <a:ext uri="{FF2B5EF4-FFF2-40B4-BE49-F238E27FC236}">
                <a16:creationId xmlns:a16="http://schemas.microsoft.com/office/drawing/2014/main" id="{FE85C083-34C6-4526-B6E3-4301E8C340DD}"/>
              </a:ext>
            </a:extLst>
          </p:cNvPr>
          <p:cNvGrpSpPr>
            <a:grpSpLocks/>
          </p:cNvGrpSpPr>
          <p:nvPr/>
        </p:nvGrpSpPr>
        <p:grpSpPr bwMode="auto">
          <a:xfrm>
            <a:off x="304801" y="304800"/>
            <a:ext cx="469900" cy="6233584"/>
            <a:chOff x="202295" y="-322943"/>
            <a:chExt cx="319314" cy="7180943"/>
          </a:xfrm>
        </p:grpSpPr>
        <p:sp>
          <p:nvSpPr>
            <p:cNvPr id="10" name="Rectangle 9">
              <a:extLst>
                <a:ext uri="{FF2B5EF4-FFF2-40B4-BE49-F238E27FC236}">
                  <a16:creationId xmlns:a16="http://schemas.microsoft.com/office/drawing/2014/main" id="{D4F0E6D9-DD64-4BDC-86EE-F9A58753D9E6}"/>
                </a:ext>
              </a:extLst>
            </p:cNvPr>
            <p:cNvSpPr/>
            <p:nvPr/>
          </p:nvSpPr>
          <p:spPr bwMode="auto">
            <a:xfrm>
              <a:off x="202295" y="-322943"/>
              <a:ext cx="319314" cy="7166313"/>
            </a:xfrm>
            <a:prstGeom prst="rect">
              <a:avLst/>
            </a:prstGeom>
            <a:solidFill>
              <a:schemeClr val="tx2">
                <a:lumMod val="95000"/>
                <a:lumOff val="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67" b="0" i="0" u="none" strike="noStrike" kern="1200" cap="none" spc="0" normalizeH="0" baseline="0" noProof="0">
                <a:ln>
                  <a:noFill/>
                </a:ln>
                <a:solidFill>
                  <a:prstClr val="black"/>
                </a:solidFill>
                <a:effectLst/>
                <a:uLnTx/>
                <a:uFillTx/>
                <a:latin typeface=".VnTime" pitchFamily="34" charset="0"/>
                <a:ea typeface="+mn-ea"/>
                <a:cs typeface="Arial" charset="0"/>
              </a:endParaRPr>
            </a:p>
          </p:txBody>
        </p:sp>
        <p:sp>
          <p:nvSpPr>
            <p:cNvPr id="15402" name="Rectangle 10">
              <a:extLst>
                <a:ext uri="{FF2B5EF4-FFF2-40B4-BE49-F238E27FC236}">
                  <a16:creationId xmlns:a16="http://schemas.microsoft.com/office/drawing/2014/main" id="{B4C2BD60-B9EB-4956-8732-340794EAEEF0}"/>
                </a:ext>
              </a:extLst>
            </p:cNvPr>
            <p:cNvSpPr>
              <a:spLocks noChangeArrowheads="1"/>
            </p:cNvSpPr>
            <p:nvPr/>
          </p:nvSpPr>
          <p:spPr bwMode="auto">
            <a:xfrm>
              <a:off x="238583" y="-322943"/>
              <a:ext cx="228600" cy="7166429"/>
            </a:xfrm>
            <a:prstGeom prst="rect">
              <a:avLst/>
            </a:prstGeom>
            <a:solidFill>
              <a:srgbClr val="0066FF"/>
            </a:solidFill>
            <a:ln w="9525" algn="ctr">
              <a:solidFill>
                <a:schemeClr val="tx1"/>
              </a:solidFill>
              <a:round/>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46F431B1-B480-4DC3-BC06-CDCD3577A2D1}"/>
                </a:ext>
              </a:extLst>
            </p:cNvPr>
            <p:cNvSpPr/>
            <p:nvPr/>
          </p:nvSpPr>
          <p:spPr bwMode="auto">
            <a:xfrm>
              <a:off x="324555" y="-308313"/>
              <a:ext cx="74794" cy="7166313"/>
            </a:xfrm>
            <a:prstGeom prst="rect">
              <a:avLst/>
            </a:prstGeom>
            <a:solidFill>
              <a:srgbClr val="A3C8FF"/>
            </a:solidFill>
            <a:ln w="9525" cap="flat" cmpd="sng" algn="ctr">
              <a:no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67" b="0" i="0" u="none" strike="noStrike" kern="1200" cap="none" spc="0" normalizeH="0" baseline="0" noProof="0">
                <a:ln>
                  <a:noFill/>
                </a:ln>
                <a:solidFill>
                  <a:prstClr val="black"/>
                </a:solidFill>
                <a:effectLst>
                  <a:glow rad="101600">
                    <a:srgbClr val="4F81BD">
                      <a:satMod val="175000"/>
                      <a:alpha val="40000"/>
                    </a:srgbClr>
                  </a:glow>
                </a:effectLst>
                <a:uLnTx/>
                <a:uFillTx/>
                <a:latin typeface=".VnTime" pitchFamily="34" charset="0"/>
                <a:ea typeface="+mn-ea"/>
                <a:cs typeface="Arial" charset="0"/>
              </a:endParaRPr>
            </a:p>
          </p:txBody>
        </p:sp>
      </p:grpSp>
      <p:sp>
        <p:nvSpPr>
          <p:cNvPr id="3" name="AutoShape 51">
            <a:extLst>
              <a:ext uri="{FF2B5EF4-FFF2-40B4-BE49-F238E27FC236}">
                <a16:creationId xmlns:a16="http://schemas.microsoft.com/office/drawing/2014/main" id="{27370D49-6A91-47DA-93E1-4EAA35720924}"/>
              </a:ext>
            </a:extLst>
          </p:cNvPr>
          <p:cNvSpPr>
            <a:spLocks noChangeArrowheads="1"/>
          </p:cNvSpPr>
          <p:nvPr/>
        </p:nvSpPr>
        <p:spPr bwMode="auto">
          <a:xfrm>
            <a:off x="2632466" y="3608704"/>
            <a:ext cx="9298511" cy="7493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Sự</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hiếu</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thảo</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lòng</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biết</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ơn</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tình</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cảm</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bạn</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nhỏ</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với</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mẹ</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a:t>
            </a:r>
            <a:endPar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9" name="Picture 37" descr="Blue_chapterlist">
            <a:extLst>
              <a:ext uri="{FF2B5EF4-FFF2-40B4-BE49-F238E27FC236}">
                <a16:creationId xmlns:a16="http://schemas.microsoft.com/office/drawing/2014/main" id="{B198831B-A9F9-4BDB-88F0-4C4AB9CFCAE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2685" y="2937934"/>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39" descr="Classicmode">
            <a:extLst>
              <a:ext uri="{FF2B5EF4-FFF2-40B4-BE49-F238E27FC236}">
                <a16:creationId xmlns:a16="http://schemas.microsoft.com/office/drawing/2014/main" id="{47B62BFA-F0A1-4C11-B271-56D1A5032B0E}"/>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781440" y="2715585"/>
            <a:ext cx="2000249" cy="802216"/>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3" name="Oval 59">
            <a:hlinkHover r:id="" action="ppaction://noaction" highlightClick="1">
              <a:snd r:embed="rId8" name="cached_combo42.wav"/>
            </a:hlinkHover>
            <a:extLst>
              <a:ext uri="{FF2B5EF4-FFF2-40B4-BE49-F238E27FC236}">
                <a16:creationId xmlns:a16="http://schemas.microsoft.com/office/drawing/2014/main" id="{952F62B4-DD19-418E-A362-82186359EA69}"/>
              </a:ext>
            </a:extLst>
          </p:cNvPr>
          <p:cNvSpPr>
            <a:spLocks noChangeArrowheads="1"/>
          </p:cNvSpPr>
          <p:nvPr/>
        </p:nvSpPr>
        <p:spPr bwMode="auto">
          <a:xfrm>
            <a:off x="912284" y="2789767"/>
            <a:ext cx="1090083" cy="611717"/>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044" name="WordArt 226">
            <a:extLst>
              <a:ext uri="{FF2B5EF4-FFF2-40B4-BE49-F238E27FC236}">
                <a16:creationId xmlns:a16="http://schemas.microsoft.com/office/drawing/2014/main" id="{95411DC9-226B-4CBA-9C51-46DD33C51D82}"/>
              </a:ext>
            </a:extLst>
          </p:cNvPr>
          <p:cNvSpPr>
            <a:spLocks noChangeArrowheads="1" noChangeShapeType="1" noTextEdit="1"/>
          </p:cNvSpPr>
          <p:nvPr/>
        </p:nvSpPr>
        <p:spPr bwMode="auto">
          <a:xfrm>
            <a:off x="1187452" y="2901951"/>
            <a:ext cx="613833" cy="387349"/>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A</a:t>
            </a:r>
          </a:p>
        </p:txBody>
      </p:sp>
      <p:pic>
        <p:nvPicPr>
          <p:cNvPr id="5" name="Picture 37" descr="Blue_chapterlist">
            <a:extLst>
              <a:ext uri="{FF2B5EF4-FFF2-40B4-BE49-F238E27FC236}">
                <a16:creationId xmlns:a16="http://schemas.microsoft.com/office/drawing/2014/main" id="{570406C0-1E65-4949-9957-D88B05649D2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3268" y="3843867"/>
            <a:ext cx="791633" cy="349251"/>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AutoShape 51">
            <a:extLst>
              <a:ext uri="{FF2B5EF4-FFF2-40B4-BE49-F238E27FC236}">
                <a16:creationId xmlns:a16="http://schemas.microsoft.com/office/drawing/2014/main" id="{87C639F0-7736-4093-9C4A-82E6F9FCD704}"/>
              </a:ext>
            </a:extLst>
          </p:cNvPr>
          <p:cNvSpPr>
            <a:spLocks noChangeArrowheads="1"/>
          </p:cNvSpPr>
          <p:nvPr/>
        </p:nvSpPr>
        <p:spPr bwMode="auto">
          <a:xfrm>
            <a:off x="2640488" y="2713568"/>
            <a:ext cx="7266516" cy="7493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con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thấy</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lỗi</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endPar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6" name="Picture 39" descr="Classicmode">
            <a:extLst>
              <a:ext uri="{FF2B5EF4-FFF2-40B4-BE49-F238E27FC236}">
                <a16:creationId xmlns:a16="http://schemas.microsoft.com/office/drawing/2014/main" id="{54C5F3D2-C3D1-4C92-8D20-646E26B1B3CC}"/>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821267" y="3621618"/>
            <a:ext cx="2000251" cy="800100"/>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val 59">
            <a:hlinkHover r:id="" action="ppaction://noaction" highlightClick="1">
              <a:snd r:embed="rId8" name="cached_combo42.wav"/>
            </a:hlinkHover>
            <a:extLst>
              <a:ext uri="{FF2B5EF4-FFF2-40B4-BE49-F238E27FC236}">
                <a16:creationId xmlns:a16="http://schemas.microsoft.com/office/drawing/2014/main" id="{B654F85C-A629-406C-954B-E767099F7A2D}"/>
              </a:ext>
            </a:extLst>
          </p:cNvPr>
          <p:cNvSpPr>
            <a:spLocks noChangeArrowheads="1"/>
          </p:cNvSpPr>
          <p:nvPr/>
        </p:nvSpPr>
        <p:spPr bwMode="auto">
          <a:xfrm>
            <a:off x="922867" y="3693585"/>
            <a:ext cx="1090084" cy="613833"/>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8" name="WordArt 226">
            <a:extLst>
              <a:ext uri="{FF2B5EF4-FFF2-40B4-BE49-F238E27FC236}">
                <a16:creationId xmlns:a16="http://schemas.microsoft.com/office/drawing/2014/main" id="{B7FE0E04-7640-49EA-9C8B-59BB183ED560}"/>
              </a:ext>
            </a:extLst>
          </p:cNvPr>
          <p:cNvSpPr>
            <a:spLocks noChangeArrowheads="1" noChangeShapeType="1" noTextEdit="1"/>
          </p:cNvSpPr>
          <p:nvPr/>
        </p:nvSpPr>
        <p:spPr bwMode="auto">
          <a:xfrm>
            <a:off x="1198034" y="3805767"/>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9525">
                  <a:solidFill>
                    <a:srgbClr val="FFFF00"/>
                  </a:solidFill>
                  <a:round/>
                  <a:headEnd/>
                  <a:tailEnd/>
                </a:ln>
                <a:solidFill>
                  <a:srgbClr val="FFFF00"/>
                </a:solidFill>
                <a:effectLst/>
                <a:uLnTx/>
                <a:uFillTx/>
                <a:latin typeface="Arial" pitchFamily="34" charset="0"/>
                <a:ea typeface="+mn-ea"/>
                <a:cs typeface="+mn-cs"/>
              </a:rPr>
              <a:t>B</a:t>
            </a:r>
          </a:p>
        </p:txBody>
      </p:sp>
      <p:sp>
        <p:nvSpPr>
          <p:cNvPr id="9" name="AutoShape 51">
            <a:extLst>
              <a:ext uri="{FF2B5EF4-FFF2-40B4-BE49-F238E27FC236}">
                <a16:creationId xmlns:a16="http://schemas.microsoft.com/office/drawing/2014/main" id="{BD7AB8F5-0E12-46DE-B856-24CFF1092388}"/>
              </a:ext>
            </a:extLst>
          </p:cNvPr>
          <p:cNvSpPr>
            <a:spLocks noChangeArrowheads="1"/>
          </p:cNvSpPr>
          <p:nvPr/>
        </p:nvSpPr>
        <p:spPr bwMode="auto">
          <a:xfrm>
            <a:off x="2683047" y="4580466"/>
            <a:ext cx="8395699" cy="7620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Nhắc</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nhở</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mọi</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người</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hãy</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hiếu</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thảo</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với</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mẹ</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endPar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11" name="Picture 37" descr="Blue_chapterlist">
            <a:extLst>
              <a:ext uri="{FF2B5EF4-FFF2-40B4-BE49-F238E27FC236}">
                <a16:creationId xmlns:a16="http://schemas.microsoft.com/office/drawing/2014/main" id="{E6AFB58A-0116-474C-A552-60F5D355D804}"/>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8668" y="4809067"/>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39" descr="Classicmode">
            <a:extLst>
              <a:ext uri="{FF2B5EF4-FFF2-40B4-BE49-F238E27FC236}">
                <a16:creationId xmlns:a16="http://schemas.microsoft.com/office/drawing/2014/main" id="{BDB3878A-1BBB-4C7B-B89E-9A134BF5F4BD}"/>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948267" y="4580468"/>
            <a:ext cx="2000251" cy="80221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59">
            <a:hlinkHover r:id="" action="ppaction://noaction" highlightClick="1">
              <a:snd r:embed="rId8" name="cached_combo42.wav"/>
            </a:hlinkHover>
            <a:extLst>
              <a:ext uri="{FF2B5EF4-FFF2-40B4-BE49-F238E27FC236}">
                <a16:creationId xmlns:a16="http://schemas.microsoft.com/office/drawing/2014/main" id="{DF114B17-9DCE-4CE1-A343-EA59B87729E7}"/>
              </a:ext>
            </a:extLst>
          </p:cNvPr>
          <p:cNvSpPr>
            <a:spLocks noChangeArrowheads="1"/>
          </p:cNvSpPr>
          <p:nvPr/>
        </p:nvSpPr>
        <p:spPr bwMode="auto">
          <a:xfrm>
            <a:off x="1151467" y="4732868"/>
            <a:ext cx="1090084" cy="613833"/>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15" name="WordArt 226">
            <a:extLst>
              <a:ext uri="{FF2B5EF4-FFF2-40B4-BE49-F238E27FC236}">
                <a16:creationId xmlns:a16="http://schemas.microsoft.com/office/drawing/2014/main" id="{531A1F37-AAD2-48B0-8138-374A45E5D486}"/>
              </a:ext>
            </a:extLst>
          </p:cNvPr>
          <p:cNvSpPr>
            <a:spLocks noChangeArrowheads="1" noChangeShapeType="1" noTextEdit="1"/>
          </p:cNvSpPr>
          <p:nvPr/>
        </p:nvSpPr>
        <p:spPr bwMode="auto">
          <a:xfrm>
            <a:off x="1354668" y="4809067"/>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c</a:t>
            </a:r>
          </a:p>
        </p:txBody>
      </p:sp>
      <p:sp>
        <p:nvSpPr>
          <p:cNvPr id="15381" name="WordArt 30">
            <a:extLst>
              <a:ext uri="{FF2B5EF4-FFF2-40B4-BE49-F238E27FC236}">
                <a16:creationId xmlns:a16="http://schemas.microsoft.com/office/drawing/2014/main" id="{A4A03CCA-81A3-41D8-8AFB-996B77BFF498}"/>
              </a:ext>
            </a:extLst>
          </p:cNvPr>
          <p:cNvSpPr>
            <a:spLocks noChangeArrowheads="1" noChangeShapeType="1" noTextEdit="1"/>
          </p:cNvSpPr>
          <p:nvPr/>
        </p:nvSpPr>
        <p:spPr bwMode="auto">
          <a:xfrm>
            <a:off x="2810934" y="152399"/>
            <a:ext cx="7780865" cy="627734"/>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Rung </a:t>
            </a:r>
            <a:r>
              <a:rPr kumimoji="0" lang="en-US" sz="4800" b="0" i="0" u="none" strike="noStrike" kern="10" cap="none" spc="0" normalizeH="0" baseline="0" noProof="0" dirty="0" err="1">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chuông</a:t>
            </a: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 </a:t>
            </a:r>
            <a:r>
              <a:rPr kumimoji="0" lang="en-US" sz="4800" b="0" i="0" u="none" strike="noStrike" kern="10" cap="none" spc="0" normalizeH="0" baseline="0" noProof="0" dirty="0" err="1">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vàng</a:t>
            </a:r>
            <a:r>
              <a:rPr kumimoji="0" lang="en-US" sz="4800" b="0"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pitchFamily="34" charset="0"/>
                <a:ea typeface="+mn-ea"/>
                <a:cs typeface="+mn-cs"/>
              </a:rPr>
              <a:t> </a:t>
            </a:r>
          </a:p>
        </p:txBody>
      </p:sp>
      <p:pic>
        <p:nvPicPr>
          <p:cNvPr id="15382" name="Picture 32" descr="Bellcoll">
            <a:hlinkClick r:id="" action="ppaction://hlinkshowjump?jump=firstslide"/>
            <a:extLst>
              <a:ext uri="{FF2B5EF4-FFF2-40B4-BE49-F238E27FC236}">
                <a16:creationId xmlns:a16="http://schemas.microsoft.com/office/drawing/2014/main" id="{FEDFC010-4403-4CF2-93B2-C45F8F1773A8}"/>
              </a:ext>
            </a:extLst>
          </p:cNvPr>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69851" y="-228600"/>
            <a:ext cx="2203451"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AutoShape 51">
            <a:extLst>
              <a:ext uri="{FF2B5EF4-FFF2-40B4-BE49-F238E27FC236}">
                <a16:creationId xmlns:a16="http://schemas.microsoft.com/office/drawing/2014/main" id="{F5148CF4-EAAA-471E-895F-E48E24D45466}"/>
              </a:ext>
            </a:extLst>
          </p:cNvPr>
          <p:cNvSpPr>
            <a:spLocks noChangeArrowheads="1"/>
          </p:cNvSpPr>
          <p:nvPr/>
        </p:nvSpPr>
        <p:spPr bwMode="auto">
          <a:xfrm>
            <a:off x="2618318" y="5541433"/>
            <a:ext cx="7217833" cy="762000"/>
          </a:xfrm>
          <a:prstGeom prst="roundRect">
            <a:avLst>
              <a:gd name="adj" fmla="val 16667"/>
            </a:avLst>
          </a:prstGeom>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yêu</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vô</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bờ</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bến</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con. </a:t>
            </a:r>
          </a:p>
        </p:txBody>
      </p:sp>
      <p:pic>
        <p:nvPicPr>
          <p:cNvPr id="33" name="Picture 37" descr="Blue_chapterlist">
            <a:extLst>
              <a:ext uri="{FF2B5EF4-FFF2-40B4-BE49-F238E27FC236}">
                <a16:creationId xmlns:a16="http://schemas.microsoft.com/office/drawing/2014/main" id="{7C354BB6-7BEA-4E10-AD39-B2AA4355950E}"/>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4434" y="5770034"/>
            <a:ext cx="791633" cy="35136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9" descr="Classicmode">
            <a:extLst>
              <a:ext uri="{FF2B5EF4-FFF2-40B4-BE49-F238E27FC236}">
                <a16:creationId xmlns:a16="http://schemas.microsoft.com/office/drawing/2014/main" id="{BC7DB508-2560-4F61-BFDB-8E163E6B38FB}"/>
              </a:ext>
            </a:extLst>
          </p:cNvPr>
          <p:cNvPicPr>
            <a:picLocks noChangeAspect="1" noChangeArrowheads="1"/>
          </p:cNvPicPr>
          <p:nvPr/>
        </p:nvPicPr>
        <p:blipFill>
          <a:blip r:embed="rId7">
            <a:clrChange>
              <a:clrFrom>
                <a:srgbClr val="2C2761"/>
              </a:clrFrom>
              <a:clrTo>
                <a:srgbClr val="2C2761">
                  <a:alpha val="0"/>
                </a:srgbClr>
              </a:clrTo>
            </a:clrChange>
            <a:extLst>
              <a:ext uri="{28A0092B-C50C-407E-A947-70E740481C1C}">
                <a14:useLocalDpi xmlns:a14="http://schemas.microsoft.com/office/drawing/2010/main" val="0"/>
              </a:ext>
            </a:extLst>
          </a:blip>
          <a:srcRect/>
          <a:stretch>
            <a:fillRect/>
          </a:stretch>
        </p:blipFill>
        <p:spPr bwMode="auto">
          <a:xfrm>
            <a:off x="944033" y="5541434"/>
            <a:ext cx="2000251" cy="802217"/>
          </a:xfrm>
          <a:prstGeom prst="rect">
            <a:avLst/>
          </a:prstGeom>
          <a:noFill/>
          <a:ln>
            <a:noFill/>
          </a:ln>
          <a:effectLst>
            <a:outerShdw dist="107763" dir="189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Oval 59">
            <a:hlinkHover r:id="" action="ppaction://noaction" highlightClick="1">
              <a:snd r:embed="rId8" name="cached_combo42.wav"/>
            </a:hlinkHover>
            <a:extLst>
              <a:ext uri="{FF2B5EF4-FFF2-40B4-BE49-F238E27FC236}">
                <a16:creationId xmlns:a16="http://schemas.microsoft.com/office/drawing/2014/main" id="{92E2EABC-646B-4D37-BF08-341E93843F90}"/>
              </a:ext>
            </a:extLst>
          </p:cNvPr>
          <p:cNvSpPr>
            <a:spLocks noChangeArrowheads="1"/>
          </p:cNvSpPr>
          <p:nvPr/>
        </p:nvSpPr>
        <p:spPr bwMode="auto">
          <a:xfrm>
            <a:off x="1147234" y="5693834"/>
            <a:ext cx="1090084" cy="611717"/>
          </a:xfrm>
          <a:prstGeom prst="ellipse">
            <a:avLst/>
          </a:prstGeom>
          <a:gradFill rotWithShape="1">
            <a:gsLst>
              <a:gs pos="0">
                <a:srgbClr val="FF00FF">
                  <a:alpha val="53998"/>
                </a:srgbClr>
              </a:gs>
              <a:gs pos="100000">
                <a:srgbClr val="760076">
                  <a:alpha val="59000"/>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667" b="0" i="0" u="none" strike="noStrike" kern="1200" cap="none" spc="0" normalizeH="0" baseline="0" noProof="0">
              <a:ln>
                <a:noFill/>
              </a:ln>
              <a:solidFill>
                <a:prstClr val="black"/>
              </a:solidFill>
              <a:effectLst/>
              <a:uLnTx/>
              <a:uFillTx/>
              <a:latin typeface=".VnTime" panose="020B7200000000000000" pitchFamily="34" charset="0"/>
              <a:ea typeface="+mn-ea"/>
              <a:cs typeface="Arial" panose="020B0604020202020204" pitchFamily="34" charset="0"/>
            </a:endParaRPr>
          </a:p>
        </p:txBody>
      </p:sp>
      <p:sp>
        <p:nvSpPr>
          <p:cNvPr id="36" name="WordArt 226">
            <a:extLst>
              <a:ext uri="{FF2B5EF4-FFF2-40B4-BE49-F238E27FC236}">
                <a16:creationId xmlns:a16="http://schemas.microsoft.com/office/drawing/2014/main" id="{B10DE5F7-256C-49AA-A8BC-FE9D40687D11}"/>
              </a:ext>
            </a:extLst>
          </p:cNvPr>
          <p:cNvSpPr>
            <a:spLocks noChangeArrowheads="1" noChangeShapeType="1" noTextEdit="1"/>
          </p:cNvSpPr>
          <p:nvPr/>
        </p:nvSpPr>
        <p:spPr bwMode="auto">
          <a:xfrm>
            <a:off x="1350434" y="5770034"/>
            <a:ext cx="613833" cy="387351"/>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9525">
                  <a:solidFill>
                    <a:srgbClr val="FFFF00"/>
                  </a:solidFill>
                  <a:round/>
                  <a:headEnd/>
                  <a:tailEnd/>
                </a:ln>
                <a:solidFill>
                  <a:srgbClr val="FFFF00"/>
                </a:solidFill>
                <a:effectLst/>
                <a:uLnTx/>
                <a:uFillTx/>
                <a:latin typeface="Arial" pitchFamily="34" charset="0"/>
                <a:ea typeface="+mn-ea"/>
                <a:cs typeface="+mn-cs"/>
              </a:rPr>
              <a:t>D</a:t>
            </a:r>
          </a:p>
        </p:txBody>
      </p:sp>
      <p:sp>
        <p:nvSpPr>
          <p:cNvPr id="38" name="WordArt 34">
            <a:extLst>
              <a:ext uri="{FF2B5EF4-FFF2-40B4-BE49-F238E27FC236}">
                <a16:creationId xmlns:a16="http://schemas.microsoft.com/office/drawing/2014/main" id="{F532C137-931F-4C68-82C8-79E32EAFCB7E}"/>
              </a:ext>
            </a:extLst>
          </p:cNvPr>
          <p:cNvSpPr>
            <a:spLocks noChangeArrowheads="1" noChangeShapeType="1" noTextEdit="1"/>
          </p:cNvSpPr>
          <p:nvPr/>
        </p:nvSpPr>
        <p:spPr bwMode="auto">
          <a:xfrm>
            <a:off x="10395164" y="2350301"/>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1</a:t>
            </a:r>
          </a:p>
        </p:txBody>
      </p:sp>
      <p:sp>
        <p:nvSpPr>
          <p:cNvPr id="41" name="WordArt 35">
            <a:extLst>
              <a:ext uri="{FF2B5EF4-FFF2-40B4-BE49-F238E27FC236}">
                <a16:creationId xmlns:a16="http://schemas.microsoft.com/office/drawing/2014/main" id="{F3AA95F4-9A31-47C9-A7A0-2A0A5772D416}"/>
              </a:ext>
            </a:extLst>
          </p:cNvPr>
          <p:cNvSpPr>
            <a:spLocks noChangeArrowheads="1" noChangeShapeType="1" noTextEdit="1"/>
          </p:cNvSpPr>
          <p:nvPr/>
        </p:nvSpPr>
        <p:spPr bwMode="auto">
          <a:xfrm>
            <a:off x="10491306" y="2350302"/>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2</a:t>
            </a:r>
          </a:p>
        </p:txBody>
      </p:sp>
      <p:sp>
        <p:nvSpPr>
          <p:cNvPr id="42" name="WordArt 36">
            <a:extLst>
              <a:ext uri="{FF2B5EF4-FFF2-40B4-BE49-F238E27FC236}">
                <a16:creationId xmlns:a16="http://schemas.microsoft.com/office/drawing/2014/main" id="{6754311F-1C98-4050-B0EA-21735C0186B3}"/>
              </a:ext>
            </a:extLst>
          </p:cNvPr>
          <p:cNvSpPr>
            <a:spLocks noChangeArrowheads="1" noChangeShapeType="1" noTextEdit="1"/>
          </p:cNvSpPr>
          <p:nvPr/>
        </p:nvSpPr>
        <p:spPr bwMode="auto">
          <a:xfrm>
            <a:off x="10395164" y="2286693"/>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3</a:t>
            </a:r>
          </a:p>
        </p:txBody>
      </p:sp>
      <p:sp>
        <p:nvSpPr>
          <p:cNvPr id="43" name="WordArt 37">
            <a:extLst>
              <a:ext uri="{FF2B5EF4-FFF2-40B4-BE49-F238E27FC236}">
                <a16:creationId xmlns:a16="http://schemas.microsoft.com/office/drawing/2014/main" id="{35DCE0A9-6AC4-49C4-9A6D-F38435CE96C2}"/>
              </a:ext>
            </a:extLst>
          </p:cNvPr>
          <p:cNvSpPr>
            <a:spLocks noChangeArrowheads="1" noChangeShapeType="1" noTextEdit="1"/>
          </p:cNvSpPr>
          <p:nvPr/>
        </p:nvSpPr>
        <p:spPr bwMode="auto">
          <a:xfrm>
            <a:off x="10500784" y="2462104"/>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4</a:t>
            </a:r>
          </a:p>
        </p:txBody>
      </p:sp>
      <p:sp>
        <p:nvSpPr>
          <p:cNvPr id="44" name="WordArt 38">
            <a:extLst>
              <a:ext uri="{FF2B5EF4-FFF2-40B4-BE49-F238E27FC236}">
                <a16:creationId xmlns:a16="http://schemas.microsoft.com/office/drawing/2014/main" id="{3DCAF2CB-1E9E-4BE4-95BF-A7FD9BEEA432}"/>
              </a:ext>
            </a:extLst>
          </p:cNvPr>
          <p:cNvSpPr>
            <a:spLocks noChangeArrowheads="1" noChangeShapeType="1" noTextEdit="1"/>
          </p:cNvSpPr>
          <p:nvPr/>
        </p:nvSpPr>
        <p:spPr bwMode="auto">
          <a:xfrm>
            <a:off x="10443591" y="2302803"/>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5</a:t>
            </a:r>
          </a:p>
        </p:txBody>
      </p:sp>
      <p:sp>
        <p:nvSpPr>
          <p:cNvPr id="45" name="WordArt 39">
            <a:extLst>
              <a:ext uri="{FF2B5EF4-FFF2-40B4-BE49-F238E27FC236}">
                <a16:creationId xmlns:a16="http://schemas.microsoft.com/office/drawing/2014/main" id="{3C5A651A-58A4-4A1D-B01A-5B05D65003CA}"/>
              </a:ext>
            </a:extLst>
          </p:cNvPr>
          <p:cNvSpPr>
            <a:spLocks noChangeArrowheads="1" noChangeShapeType="1" noTextEdit="1"/>
          </p:cNvSpPr>
          <p:nvPr/>
        </p:nvSpPr>
        <p:spPr bwMode="auto">
          <a:xfrm>
            <a:off x="10475555" y="2381390"/>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6</a:t>
            </a:r>
          </a:p>
        </p:txBody>
      </p:sp>
      <p:sp>
        <p:nvSpPr>
          <p:cNvPr id="46" name="WordArt 40">
            <a:extLst>
              <a:ext uri="{FF2B5EF4-FFF2-40B4-BE49-F238E27FC236}">
                <a16:creationId xmlns:a16="http://schemas.microsoft.com/office/drawing/2014/main" id="{8B475A57-9679-42F8-83F3-D3728ECA8DD4}"/>
              </a:ext>
            </a:extLst>
          </p:cNvPr>
          <p:cNvSpPr>
            <a:spLocks noChangeArrowheads="1" noChangeShapeType="1" noTextEdit="1"/>
          </p:cNvSpPr>
          <p:nvPr/>
        </p:nvSpPr>
        <p:spPr bwMode="auto">
          <a:xfrm flipV="1">
            <a:off x="10363200" y="2880811"/>
            <a:ext cx="889000" cy="9164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7</a:t>
            </a:r>
          </a:p>
        </p:txBody>
      </p:sp>
      <p:sp>
        <p:nvSpPr>
          <p:cNvPr id="47" name="WordArt 41">
            <a:extLst>
              <a:ext uri="{FF2B5EF4-FFF2-40B4-BE49-F238E27FC236}">
                <a16:creationId xmlns:a16="http://schemas.microsoft.com/office/drawing/2014/main" id="{B43E30D8-A513-44DE-99E3-28ACA6D636B5}"/>
              </a:ext>
            </a:extLst>
          </p:cNvPr>
          <p:cNvSpPr>
            <a:spLocks noChangeArrowheads="1" noChangeShapeType="1" noTextEdit="1"/>
          </p:cNvSpPr>
          <p:nvPr/>
        </p:nvSpPr>
        <p:spPr bwMode="auto">
          <a:xfrm>
            <a:off x="10491306" y="2336213"/>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8</a:t>
            </a:r>
          </a:p>
        </p:txBody>
      </p:sp>
      <p:sp>
        <p:nvSpPr>
          <p:cNvPr id="48" name="WordArt 42">
            <a:extLst>
              <a:ext uri="{FF2B5EF4-FFF2-40B4-BE49-F238E27FC236}">
                <a16:creationId xmlns:a16="http://schemas.microsoft.com/office/drawing/2014/main" id="{406D4C22-45A9-4E46-8468-BEA3D9E4D217}"/>
              </a:ext>
            </a:extLst>
          </p:cNvPr>
          <p:cNvSpPr>
            <a:spLocks noChangeArrowheads="1" noChangeShapeType="1" noTextEdit="1"/>
          </p:cNvSpPr>
          <p:nvPr/>
        </p:nvSpPr>
        <p:spPr bwMode="auto">
          <a:xfrm>
            <a:off x="10475555" y="2336214"/>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9</a:t>
            </a:r>
          </a:p>
        </p:txBody>
      </p:sp>
      <p:sp>
        <p:nvSpPr>
          <p:cNvPr id="49" name="WordArt 43">
            <a:extLst>
              <a:ext uri="{FF2B5EF4-FFF2-40B4-BE49-F238E27FC236}">
                <a16:creationId xmlns:a16="http://schemas.microsoft.com/office/drawing/2014/main" id="{BEA202D2-A37D-4319-8F33-DA5F9B5D0753}"/>
              </a:ext>
            </a:extLst>
          </p:cNvPr>
          <p:cNvSpPr>
            <a:spLocks noChangeArrowheads="1" noChangeShapeType="1" noTextEdit="1"/>
          </p:cNvSpPr>
          <p:nvPr/>
        </p:nvSpPr>
        <p:spPr bwMode="auto">
          <a:xfrm>
            <a:off x="10496045" y="2351004"/>
            <a:ext cx="889000" cy="742951"/>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a:ln w="19050">
                  <a:solidFill>
                    <a:srgbClr val="99CCFF"/>
                  </a:solidFill>
                  <a:round/>
                  <a:headEnd/>
                  <a:tailEnd/>
                </a:ln>
                <a:solidFill>
                  <a:srgbClr val="0066CC"/>
                </a:solidFill>
                <a:effectLst>
                  <a:outerShdw dist="35921" dir="2700000" algn="ctr" rotWithShape="0">
                    <a:srgbClr val="990000"/>
                  </a:outerShdw>
                </a:effectLst>
                <a:uLnTx/>
                <a:uFillTx/>
                <a:latin typeface="Arial" pitchFamily="34" charset="0"/>
                <a:ea typeface="+mn-ea"/>
                <a:cs typeface="+mn-cs"/>
              </a:rPr>
              <a:t>10</a:t>
            </a:r>
          </a:p>
        </p:txBody>
      </p:sp>
      <p:grpSp>
        <p:nvGrpSpPr>
          <p:cNvPr id="50" name="Group 49">
            <a:extLst>
              <a:ext uri="{FF2B5EF4-FFF2-40B4-BE49-F238E27FC236}">
                <a16:creationId xmlns:a16="http://schemas.microsoft.com/office/drawing/2014/main" id="{9D4158C6-25B8-4BA0-8003-97BE6F05995E}"/>
              </a:ext>
            </a:extLst>
          </p:cNvPr>
          <p:cNvGrpSpPr>
            <a:grpSpLocks/>
          </p:cNvGrpSpPr>
          <p:nvPr/>
        </p:nvGrpSpPr>
        <p:grpSpPr bwMode="auto">
          <a:xfrm>
            <a:off x="9887841" y="5398477"/>
            <a:ext cx="2336800" cy="1178984"/>
            <a:chOff x="4320" y="2928"/>
            <a:chExt cx="1104" cy="1104"/>
          </a:xfrm>
        </p:grpSpPr>
        <p:sp>
          <p:nvSpPr>
            <p:cNvPr id="15399" name="AutoShape 50">
              <a:extLst>
                <a:ext uri="{FF2B5EF4-FFF2-40B4-BE49-F238E27FC236}">
                  <a16:creationId xmlns:a16="http://schemas.microsoft.com/office/drawing/2014/main" id="{FF77D610-3AC8-4FC3-B42B-C5FBD352DEA3}"/>
                </a:ext>
              </a:extLst>
            </p:cNvPr>
            <p:cNvSpPr>
              <a:spLocks noChangeArrowheads="1"/>
            </p:cNvSpPr>
            <p:nvPr/>
          </p:nvSpPr>
          <p:spPr bwMode="auto">
            <a:xfrm>
              <a:off x="4320" y="2928"/>
              <a:ext cx="1104" cy="1104"/>
            </a:xfrm>
            <a:prstGeom prst="star32">
              <a:avLst>
                <a:gd name="adj" fmla="val 37500"/>
              </a:avLst>
            </a:prstGeom>
            <a:gradFill rotWithShape="1">
              <a:gsLst>
                <a:gs pos="0">
                  <a:srgbClr val="EC9EC5"/>
                </a:gs>
                <a:gs pos="100000">
                  <a:srgbClr val="CC0066"/>
                </a:gs>
              </a:gsLst>
              <a:path path="shape">
                <a:fillToRect l="50000" t="50000" r="50000" b="50000"/>
              </a:path>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8000" b="1" i="0" u="none" strike="noStrike" kern="1200" cap="none" spc="0" normalizeH="0" baseline="0" noProof="0">
                <a:ln>
                  <a:noFill/>
                </a:ln>
                <a:solidFill>
                  <a:srgbClr val="FF0066"/>
                </a:solidFill>
                <a:effectLst/>
                <a:uLnTx/>
                <a:uFillTx/>
                <a:latin typeface=".VnHelvetInsH" pitchFamily="34" charset="0"/>
                <a:ea typeface="+mn-ea"/>
                <a:cs typeface="Arial" panose="020B0604020202020204" pitchFamily="34" charset="0"/>
              </a:endParaRPr>
            </a:p>
          </p:txBody>
        </p:sp>
        <p:sp>
          <p:nvSpPr>
            <p:cNvPr id="15400" name="WordArt 51">
              <a:extLst>
                <a:ext uri="{FF2B5EF4-FFF2-40B4-BE49-F238E27FC236}">
                  <a16:creationId xmlns:a16="http://schemas.microsoft.com/office/drawing/2014/main" id="{F2B02C4D-D11E-4666-BFF0-667E227A8891}"/>
                </a:ext>
              </a:extLst>
            </p:cNvPr>
            <p:cNvSpPr>
              <a:spLocks noChangeArrowheads="1" noChangeShapeType="1" noTextEdit="1"/>
            </p:cNvSpPr>
            <p:nvPr/>
          </p:nvSpPr>
          <p:spPr bwMode="auto">
            <a:xfrm>
              <a:off x="4581" y="3142"/>
              <a:ext cx="672" cy="576"/>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0" normalizeH="0" baseline="0" noProof="0" dirty="0" err="1">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Hết</a:t>
              </a:r>
              <a:r>
                <a:rPr kumimoji="0" lang="en-US" sz="4800" b="0" i="0" u="none" strike="noStrike" kern="10" cap="none" spc="0" normalizeH="0" baseline="0" noProof="0" dirty="0">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4800" b="0" i="0" u="none" strike="noStrike" kern="10" cap="none" spc="0" normalizeH="0" baseline="0" noProof="0" dirty="0" err="1">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rPr>
                <a:t>giờ</a:t>
              </a:r>
              <a:endParaRPr kumimoji="0" lang="en-US" sz="4800" b="0" i="0" u="none" strike="noStrike" kern="10" cap="none" spc="0" normalizeH="0" baseline="0" noProof="0" dirty="0">
                <a:ln w="9525">
                  <a:solidFill>
                    <a:srgbClr val="000000"/>
                  </a:solidFill>
                  <a:round/>
                  <a:headEnd/>
                  <a:tailEnd/>
                </a:ln>
                <a:solidFill>
                  <a:srgbClr val="000000"/>
                </a:solidFill>
                <a:effectLst/>
                <a:uLnTx/>
                <a:uFillTx/>
                <a:latin typeface="Times New Roman" panose="02020603050405020304" pitchFamily="18" charset="0"/>
                <a:ea typeface="+mn-ea"/>
                <a:cs typeface="Times New Roman" panose="02020603050405020304" pitchFamily="18" charset="0"/>
              </a:endParaRPr>
            </a:p>
          </p:txBody>
        </p:sp>
      </p:grpSp>
      <p:sp>
        <p:nvSpPr>
          <p:cNvPr id="51" name="TextBox 50">
            <a:extLst>
              <a:ext uri="{FF2B5EF4-FFF2-40B4-BE49-F238E27FC236}">
                <a16:creationId xmlns:a16="http://schemas.microsoft.com/office/drawing/2014/main" id="{0FE36DB7-B953-4400-BD90-054D9BFEFE1D}"/>
              </a:ext>
            </a:extLst>
          </p:cNvPr>
          <p:cNvSpPr txBox="1"/>
          <p:nvPr/>
        </p:nvSpPr>
        <p:spPr>
          <a:xfrm>
            <a:off x="1916084" y="1424456"/>
            <a:ext cx="9817092" cy="646331"/>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Nội</a:t>
            </a:r>
            <a:r>
              <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dung </a:t>
            </a:r>
            <a:r>
              <a:rPr kumimoji="0" lang="en-US" sz="36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của</a:t>
            </a:r>
            <a:r>
              <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bài</a:t>
            </a:r>
            <a:r>
              <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thơ</a:t>
            </a:r>
            <a:r>
              <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Mẹ</a:t>
            </a:r>
            <a:r>
              <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ốm</a:t>
            </a:r>
            <a:r>
              <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là</a:t>
            </a:r>
            <a:r>
              <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gì</a:t>
            </a:r>
            <a:r>
              <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endParaRPr kumimoji="0" lang="vi-VN"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52" name="AutoShape 51">
            <a:extLst>
              <a:ext uri="{FF2B5EF4-FFF2-40B4-BE49-F238E27FC236}">
                <a16:creationId xmlns:a16="http://schemas.microsoft.com/office/drawing/2014/main" id="{726B1C0E-7BC6-4D49-BCDA-A55E6AA9BD21}"/>
              </a:ext>
            </a:extLst>
          </p:cNvPr>
          <p:cNvSpPr>
            <a:spLocks noChangeArrowheads="1"/>
          </p:cNvSpPr>
          <p:nvPr/>
        </p:nvSpPr>
        <p:spPr bwMode="auto">
          <a:xfrm>
            <a:off x="2606509" y="3602967"/>
            <a:ext cx="9298510" cy="749300"/>
          </a:xfrm>
          <a:prstGeom prst="roundRect">
            <a:avLst>
              <a:gd name="adj" fmla="val 16667"/>
            </a:avLst>
          </a:prstGeom>
          <a:solidFill>
            <a:srgbClr val="FFFF00"/>
          </a:solidFill>
          <a:ln/>
        </p:spPr>
        <p:style>
          <a:lnRef idx="1">
            <a:schemeClr val="accent4"/>
          </a:lnRef>
          <a:fillRef idx="2">
            <a:schemeClr val="accent4"/>
          </a:fillRef>
          <a:effectRef idx="1">
            <a:schemeClr val="accent4"/>
          </a:effectRef>
          <a:fontRef idx="minor">
            <a:schemeClr val="dk1"/>
          </a:fontRef>
        </p:style>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Sự</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hiếu</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thảo</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lòng</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biết</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ơn</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tình</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cảm</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bạn</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nhỏ</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với</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333333"/>
                </a:solidFill>
                <a:effectLst/>
                <a:uLnTx/>
                <a:uFillTx/>
                <a:latin typeface="Times New Roman" panose="02020603050405020304" pitchFamily="18" charset="0"/>
                <a:ea typeface="+mn-ea"/>
                <a:cs typeface="Times New Roman" panose="02020603050405020304" pitchFamily="18" charset="0"/>
              </a:rPr>
              <a:t>mẹ</a:t>
            </a:r>
            <a:r>
              <a:rPr kumimoji="0" lang="en-US" sz="3200" b="1" i="0" u="none" strike="noStrike" kern="1200" cap="none" spc="0" normalizeH="0" baseline="0" noProof="0" dirty="0">
                <a:ln>
                  <a:noFill/>
                </a:ln>
                <a:solidFill>
                  <a:srgbClr val="333333"/>
                </a:solidFill>
                <a:effectLst/>
                <a:uLnTx/>
                <a:uFillTx/>
                <a:latin typeface="Times New Roman" panose="02020603050405020304" pitchFamily="18" charset="0"/>
                <a:ea typeface="+mn-ea"/>
                <a:cs typeface="Times New Roman" panose="02020603050405020304" pitchFamily="18" charset="0"/>
              </a:rPr>
              <a:t>.</a:t>
            </a:r>
            <a:endParaRPr kumimoji="0" lang="en-US" alt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custDataLst>
      <p:tags r:id="rId1"/>
    </p:custDataLst>
    <p:extLst>
      <p:ext uri="{BB962C8B-B14F-4D97-AF65-F5344CB8AC3E}">
        <p14:creationId xmlns:p14="http://schemas.microsoft.com/office/powerpoint/2010/main" val="1818322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50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1000" fill="hold"/>
                                        <p:tgtEl>
                                          <p:spTgt spid="37"/>
                                        </p:tgtEl>
                                        <p:attrNameLst>
                                          <p:attrName>ppt_x</p:attrName>
                                        </p:attrNameLst>
                                      </p:cBhvr>
                                      <p:tavLst>
                                        <p:tav tm="0">
                                          <p:val>
                                            <p:strVal val="0-#ppt_w/2"/>
                                          </p:val>
                                        </p:tav>
                                        <p:tav tm="100000">
                                          <p:val>
                                            <p:strVal val="#ppt_x"/>
                                          </p:val>
                                        </p:tav>
                                      </p:tavLst>
                                    </p:anim>
                                    <p:anim calcmode="lin" valueType="num">
                                      <p:cBhvr additive="base">
                                        <p:cTn id="8" dur="1000" fill="hold"/>
                                        <p:tgtEl>
                                          <p:spTgt spid="3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Jet Fighter 2-DVDH.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nodeType="click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dissolve">
                                      <p:cBhvr>
                                        <p:cTn id="13" dur="500"/>
                                        <p:tgtEl>
                                          <p:spTgt spid="49"/>
                                        </p:tgtEl>
                                      </p:cBhvr>
                                    </p:animEffect>
                                  </p:childTnLst>
                                  <p:subTnLst>
                                    <p:audio>
                                      <p:cMediaNode>
                                        <p:cTn display="0" masterRel="sameClick">
                                          <p:stCondLst>
                                            <p:cond evt="begin" delay="0">
                                              <p:tn val="11"/>
                                            </p:cond>
                                          </p:stCondLst>
                                          <p:endCondLst>
                                            <p:cond evt="onStopAudio" delay="0">
                                              <p:tgtEl>
                                                <p:sldTgt/>
                                              </p:tgtEl>
                                            </p:cond>
                                          </p:endCondLst>
                                        </p:cTn>
                                        <p:tgtEl>
                                          <p:sndTgt r:embed="rId4" name="camera.wav"/>
                                        </p:tgtEl>
                                      </p:cMediaNode>
                                    </p:audio>
                                  </p:subTnLst>
                                </p:cTn>
                              </p:par>
                            </p:childTnLst>
                          </p:cTn>
                        </p:par>
                        <p:par>
                          <p:cTn id="14" fill="hold" nodeType="afterGroup">
                            <p:stCondLst>
                              <p:cond delay="500"/>
                            </p:stCondLst>
                            <p:childTnLst>
                              <p:par>
                                <p:cTn id="15" presetID="53" presetClass="exit" presetSubtype="0" fill="hold" nodeType="afterEffect">
                                  <p:stCondLst>
                                    <p:cond delay="0"/>
                                  </p:stCondLst>
                                  <p:childTnLst>
                                    <p:anim calcmode="lin" valueType="num">
                                      <p:cBhvr>
                                        <p:cTn id="16" dur="500"/>
                                        <p:tgtEl>
                                          <p:spTgt spid="49"/>
                                        </p:tgtEl>
                                        <p:attrNameLst>
                                          <p:attrName>ppt_w</p:attrName>
                                        </p:attrNameLst>
                                      </p:cBhvr>
                                      <p:tavLst>
                                        <p:tav tm="0">
                                          <p:val>
                                            <p:strVal val="ppt_w"/>
                                          </p:val>
                                        </p:tav>
                                        <p:tav tm="100000">
                                          <p:val>
                                            <p:fltVal val="0"/>
                                          </p:val>
                                        </p:tav>
                                      </p:tavLst>
                                    </p:anim>
                                    <p:anim calcmode="lin" valueType="num">
                                      <p:cBhvr>
                                        <p:cTn id="17" dur="500"/>
                                        <p:tgtEl>
                                          <p:spTgt spid="49"/>
                                        </p:tgtEl>
                                        <p:attrNameLst>
                                          <p:attrName>ppt_h</p:attrName>
                                        </p:attrNameLst>
                                      </p:cBhvr>
                                      <p:tavLst>
                                        <p:tav tm="0">
                                          <p:val>
                                            <p:strVal val="ppt_h"/>
                                          </p:val>
                                        </p:tav>
                                        <p:tav tm="100000">
                                          <p:val>
                                            <p:fltVal val="0"/>
                                          </p:val>
                                        </p:tav>
                                      </p:tavLst>
                                    </p:anim>
                                    <p:animEffect transition="out" filter="fade">
                                      <p:cBhvr>
                                        <p:cTn id="18" dur="500"/>
                                        <p:tgtEl>
                                          <p:spTgt spid="49"/>
                                        </p:tgtEl>
                                      </p:cBhvr>
                                    </p:animEffect>
                                    <p:set>
                                      <p:cBhvr>
                                        <p:cTn id="19" dur="1" fill="hold">
                                          <p:stCondLst>
                                            <p:cond delay="499"/>
                                          </p:stCondLst>
                                        </p:cTn>
                                        <p:tgtEl>
                                          <p:spTgt spid="49"/>
                                        </p:tgtEl>
                                        <p:attrNameLst>
                                          <p:attrName>style.visibility</p:attrName>
                                        </p:attrNameLst>
                                      </p:cBhvr>
                                      <p:to>
                                        <p:strVal val="hidden"/>
                                      </p:to>
                                    </p:set>
                                  </p:childTnLst>
                                </p:cTn>
                              </p:par>
                            </p:childTnLst>
                          </p:cTn>
                        </p:par>
                        <p:par>
                          <p:cTn id="20" fill="hold" nodeType="afterGroup">
                            <p:stCondLst>
                              <p:cond delay="1000"/>
                            </p:stCondLst>
                            <p:childTnLst>
                              <p:par>
                                <p:cTn id="21" presetID="9" presetClass="entr" presetSubtype="0" fill="hold" nodeType="after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subTnLst>
                                    <p:audio>
                                      <p:cMediaNode>
                                        <p:cTn display="0" masterRel="sameClick">
                                          <p:stCondLst>
                                            <p:cond evt="begin" delay="0">
                                              <p:tn val="21"/>
                                            </p:cond>
                                          </p:stCondLst>
                                          <p:endCondLst>
                                            <p:cond evt="onStopAudio" delay="0">
                                              <p:tgtEl>
                                                <p:sldTgt/>
                                              </p:tgtEl>
                                            </p:cond>
                                          </p:endCondLst>
                                        </p:cTn>
                                        <p:tgtEl>
                                          <p:sndTgt r:embed="rId4" name="camera.wav"/>
                                        </p:tgtEl>
                                      </p:cMediaNode>
                                    </p:audio>
                                  </p:subTnLst>
                                </p:cTn>
                              </p:par>
                            </p:childTnLst>
                          </p:cTn>
                        </p:par>
                        <p:par>
                          <p:cTn id="24" fill="hold" nodeType="afterGroup">
                            <p:stCondLst>
                              <p:cond delay="1500"/>
                            </p:stCondLst>
                            <p:childTnLst>
                              <p:par>
                                <p:cTn id="25" presetID="53" presetClass="exit" presetSubtype="0" fill="hold" nodeType="afterEffect">
                                  <p:stCondLst>
                                    <p:cond delay="0"/>
                                  </p:stCondLst>
                                  <p:childTnLst>
                                    <p:anim calcmode="lin" valueType="num">
                                      <p:cBhvr>
                                        <p:cTn id="26" dur="500"/>
                                        <p:tgtEl>
                                          <p:spTgt spid="48"/>
                                        </p:tgtEl>
                                        <p:attrNameLst>
                                          <p:attrName>ppt_w</p:attrName>
                                        </p:attrNameLst>
                                      </p:cBhvr>
                                      <p:tavLst>
                                        <p:tav tm="0">
                                          <p:val>
                                            <p:strVal val="ppt_w"/>
                                          </p:val>
                                        </p:tav>
                                        <p:tav tm="100000">
                                          <p:val>
                                            <p:fltVal val="0"/>
                                          </p:val>
                                        </p:tav>
                                      </p:tavLst>
                                    </p:anim>
                                    <p:anim calcmode="lin" valueType="num">
                                      <p:cBhvr>
                                        <p:cTn id="27" dur="500"/>
                                        <p:tgtEl>
                                          <p:spTgt spid="48"/>
                                        </p:tgtEl>
                                        <p:attrNameLst>
                                          <p:attrName>ppt_h</p:attrName>
                                        </p:attrNameLst>
                                      </p:cBhvr>
                                      <p:tavLst>
                                        <p:tav tm="0">
                                          <p:val>
                                            <p:strVal val="ppt_h"/>
                                          </p:val>
                                        </p:tav>
                                        <p:tav tm="100000">
                                          <p:val>
                                            <p:fltVal val="0"/>
                                          </p:val>
                                        </p:tav>
                                      </p:tavLst>
                                    </p:anim>
                                    <p:animEffect transition="out" filter="fade">
                                      <p:cBhvr>
                                        <p:cTn id="28" dur="500"/>
                                        <p:tgtEl>
                                          <p:spTgt spid="48"/>
                                        </p:tgtEl>
                                      </p:cBhvr>
                                    </p:animEffect>
                                    <p:set>
                                      <p:cBhvr>
                                        <p:cTn id="29" dur="1" fill="hold">
                                          <p:stCondLst>
                                            <p:cond delay="499"/>
                                          </p:stCondLst>
                                        </p:cTn>
                                        <p:tgtEl>
                                          <p:spTgt spid="48"/>
                                        </p:tgtEl>
                                        <p:attrNameLst>
                                          <p:attrName>style.visibility</p:attrName>
                                        </p:attrNameLst>
                                      </p:cBhvr>
                                      <p:to>
                                        <p:strVal val="hidden"/>
                                      </p:to>
                                    </p:set>
                                  </p:childTnLst>
                                </p:cTn>
                              </p:par>
                            </p:childTnLst>
                          </p:cTn>
                        </p:par>
                        <p:par>
                          <p:cTn id="30" fill="hold" nodeType="afterGroup">
                            <p:stCondLst>
                              <p:cond delay="2000"/>
                            </p:stCondLst>
                            <p:childTnLst>
                              <p:par>
                                <p:cTn id="31" presetID="9" presetClass="entr" presetSubtype="0" fill="hold" nodeType="afterEffect">
                                  <p:stCondLst>
                                    <p:cond delay="0"/>
                                  </p:stCondLst>
                                  <p:childTnLst>
                                    <p:set>
                                      <p:cBhvr>
                                        <p:cTn id="32" dur="1" fill="hold">
                                          <p:stCondLst>
                                            <p:cond delay="0"/>
                                          </p:stCondLst>
                                        </p:cTn>
                                        <p:tgtEl>
                                          <p:spTgt spid="47"/>
                                        </p:tgtEl>
                                        <p:attrNameLst>
                                          <p:attrName>style.visibility</p:attrName>
                                        </p:attrNameLst>
                                      </p:cBhvr>
                                      <p:to>
                                        <p:strVal val="visible"/>
                                      </p:to>
                                    </p:set>
                                    <p:animEffect transition="in" filter="dissolve">
                                      <p:cBhvr>
                                        <p:cTn id="33" dur="500"/>
                                        <p:tgtEl>
                                          <p:spTgt spid="47"/>
                                        </p:tgtEl>
                                      </p:cBhvr>
                                    </p:animEffect>
                                  </p:childTnLst>
                                  <p:subTnLst>
                                    <p:audio>
                                      <p:cMediaNode>
                                        <p:cTn display="0" masterRel="sameClick">
                                          <p:stCondLst>
                                            <p:cond evt="begin" delay="0">
                                              <p:tn val="31"/>
                                            </p:cond>
                                          </p:stCondLst>
                                          <p:endCondLst>
                                            <p:cond evt="onStopAudio" delay="0">
                                              <p:tgtEl>
                                                <p:sldTgt/>
                                              </p:tgtEl>
                                            </p:cond>
                                          </p:endCondLst>
                                        </p:cTn>
                                        <p:tgtEl>
                                          <p:sndTgt r:embed="rId4" name="camera.wav"/>
                                        </p:tgtEl>
                                      </p:cMediaNode>
                                    </p:audio>
                                  </p:subTnLst>
                                </p:cTn>
                              </p:par>
                            </p:childTnLst>
                          </p:cTn>
                        </p:par>
                        <p:par>
                          <p:cTn id="34" fill="hold" nodeType="afterGroup">
                            <p:stCondLst>
                              <p:cond delay="2500"/>
                            </p:stCondLst>
                            <p:childTnLst>
                              <p:par>
                                <p:cTn id="35" presetID="53" presetClass="exit" presetSubtype="0" fill="hold" nodeType="afterEffect">
                                  <p:stCondLst>
                                    <p:cond delay="0"/>
                                  </p:stCondLst>
                                  <p:childTnLst>
                                    <p:anim calcmode="lin" valueType="num">
                                      <p:cBhvr>
                                        <p:cTn id="36" dur="500"/>
                                        <p:tgtEl>
                                          <p:spTgt spid="47"/>
                                        </p:tgtEl>
                                        <p:attrNameLst>
                                          <p:attrName>ppt_w</p:attrName>
                                        </p:attrNameLst>
                                      </p:cBhvr>
                                      <p:tavLst>
                                        <p:tav tm="0">
                                          <p:val>
                                            <p:strVal val="ppt_w"/>
                                          </p:val>
                                        </p:tav>
                                        <p:tav tm="100000">
                                          <p:val>
                                            <p:fltVal val="0"/>
                                          </p:val>
                                        </p:tav>
                                      </p:tavLst>
                                    </p:anim>
                                    <p:anim calcmode="lin" valueType="num">
                                      <p:cBhvr>
                                        <p:cTn id="37" dur="500"/>
                                        <p:tgtEl>
                                          <p:spTgt spid="47"/>
                                        </p:tgtEl>
                                        <p:attrNameLst>
                                          <p:attrName>ppt_h</p:attrName>
                                        </p:attrNameLst>
                                      </p:cBhvr>
                                      <p:tavLst>
                                        <p:tav tm="0">
                                          <p:val>
                                            <p:strVal val="ppt_h"/>
                                          </p:val>
                                        </p:tav>
                                        <p:tav tm="100000">
                                          <p:val>
                                            <p:fltVal val="0"/>
                                          </p:val>
                                        </p:tav>
                                      </p:tavLst>
                                    </p:anim>
                                    <p:animEffect transition="out" filter="fade">
                                      <p:cBhvr>
                                        <p:cTn id="38" dur="500"/>
                                        <p:tgtEl>
                                          <p:spTgt spid="47"/>
                                        </p:tgtEl>
                                      </p:cBhvr>
                                    </p:animEffect>
                                    <p:set>
                                      <p:cBhvr>
                                        <p:cTn id="39" dur="1" fill="hold">
                                          <p:stCondLst>
                                            <p:cond delay="499"/>
                                          </p:stCondLst>
                                        </p:cTn>
                                        <p:tgtEl>
                                          <p:spTgt spid="47"/>
                                        </p:tgtEl>
                                        <p:attrNameLst>
                                          <p:attrName>style.visibility</p:attrName>
                                        </p:attrNameLst>
                                      </p:cBhvr>
                                      <p:to>
                                        <p:strVal val="hidden"/>
                                      </p:to>
                                    </p:set>
                                  </p:childTnLst>
                                </p:cTn>
                              </p:par>
                            </p:childTnLst>
                          </p:cTn>
                        </p:par>
                        <p:par>
                          <p:cTn id="40" fill="hold" nodeType="afterGroup">
                            <p:stCondLst>
                              <p:cond delay="3000"/>
                            </p:stCondLst>
                            <p:childTnLst>
                              <p:par>
                                <p:cTn id="41" presetID="9" presetClass="entr" presetSubtype="0" fill="hold"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dissolve">
                                      <p:cBhvr>
                                        <p:cTn id="43" dur="500"/>
                                        <p:tgtEl>
                                          <p:spTgt spid="46"/>
                                        </p:tgtEl>
                                      </p:cBhvr>
                                    </p:animEffect>
                                  </p:childTnLst>
                                  <p:subTnLst>
                                    <p:audio>
                                      <p:cMediaNode>
                                        <p:cTn display="0" masterRel="sameClick">
                                          <p:stCondLst>
                                            <p:cond evt="begin" delay="0">
                                              <p:tn val="41"/>
                                            </p:cond>
                                          </p:stCondLst>
                                          <p:endCondLst>
                                            <p:cond evt="onStopAudio" delay="0">
                                              <p:tgtEl>
                                                <p:sldTgt/>
                                              </p:tgtEl>
                                            </p:cond>
                                          </p:endCondLst>
                                        </p:cTn>
                                        <p:tgtEl>
                                          <p:sndTgt r:embed="rId4" name="camera.wav"/>
                                        </p:tgtEl>
                                      </p:cMediaNode>
                                    </p:audio>
                                  </p:subTnLst>
                                </p:cTn>
                              </p:par>
                            </p:childTnLst>
                          </p:cTn>
                        </p:par>
                        <p:par>
                          <p:cTn id="44" fill="hold" nodeType="afterGroup">
                            <p:stCondLst>
                              <p:cond delay="3500"/>
                            </p:stCondLst>
                            <p:childTnLst>
                              <p:par>
                                <p:cTn id="45" presetID="53" presetClass="exit" presetSubtype="0" fill="hold" nodeType="afterEffect">
                                  <p:stCondLst>
                                    <p:cond delay="0"/>
                                  </p:stCondLst>
                                  <p:childTnLst>
                                    <p:anim calcmode="lin" valueType="num">
                                      <p:cBhvr>
                                        <p:cTn id="46" dur="500"/>
                                        <p:tgtEl>
                                          <p:spTgt spid="46"/>
                                        </p:tgtEl>
                                        <p:attrNameLst>
                                          <p:attrName>ppt_w</p:attrName>
                                        </p:attrNameLst>
                                      </p:cBhvr>
                                      <p:tavLst>
                                        <p:tav tm="0">
                                          <p:val>
                                            <p:strVal val="ppt_w"/>
                                          </p:val>
                                        </p:tav>
                                        <p:tav tm="100000">
                                          <p:val>
                                            <p:fltVal val="0"/>
                                          </p:val>
                                        </p:tav>
                                      </p:tavLst>
                                    </p:anim>
                                    <p:anim calcmode="lin" valueType="num">
                                      <p:cBhvr>
                                        <p:cTn id="47" dur="500"/>
                                        <p:tgtEl>
                                          <p:spTgt spid="46"/>
                                        </p:tgtEl>
                                        <p:attrNameLst>
                                          <p:attrName>ppt_h</p:attrName>
                                        </p:attrNameLst>
                                      </p:cBhvr>
                                      <p:tavLst>
                                        <p:tav tm="0">
                                          <p:val>
                                            <p:strVal val="ppt_h"/>
                                          </p:val>
                                        </p:tav>
                                        <p:tav tm="100000">
                                          <p:val>
                                            <p:fltVal val="0"/>
                                          </p:val>
                                        </p:tav>
                                      </p:tavLst>
                                    </p:anim>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childTnLst>
                          </p:cTn>
                        </p:par>
                        <p:par>
                          <p:cTn id="50" fill="hold" nodeType="afterGroup">
                            <p:stCondLst>
                              <p:cond delay="4000"/>
                            </p:stCondLst>
                            <p:childTnLst>
                              <p:par>
                                <p:cTn id="51" presetID="9" presetClass="entr" presetSubtype="0" fill="hold"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dissolve">
                                      <p:cBhvr>
                                        <p:cTn id="53" dur="500"/>
                                        <p:tgtEl>
                                          <p:spTgt spid="45"/>
                                        </p:tgtEl>
                                      </p:cBhvr>
                                    </p:animEffect>
                                  </p:childTnLst>
                                  <p:subTnLst>
                                    <p:audio>
                                      <p:cMediaNode>
                                        <p:cTn display="0" masterRel="sameClick">
                                          <p:stCondLst>
                                            <p:cond evt="begin" delay="0">
                                              <p:tn val="51"/>
                                            </p:cond>
                                          </p:stCondLst>
                                          <p:endCondLst>
                                            <p:cond evt="onStopAudio" delay="0">
                                              <p:tgtEl>
                                                <p:sldTgt/>
                                              </p:tgtEl>
                                            </p:cond>
                                          </p:endCondLst>
                                        </p:cTn>
                                        <p:tgtEl>
                                          <p:sndTgt r:embed="rId4" name="camera.wav"/>
                                        </p:tgtEl>
                                      </p:cMediaNode>
                                    </p:audio>
                                  </p:subTnLst>
                                </p:cTn>
                              </p:par>
                            </p:childTnLst>
                          </p:cTn>
                        </p:par>
                        <p:par>
                          <p:cTn id="54" fill="hold" nodeType="afterGroup">
                            <p:stCondLst>
                              <p:cond delay="4500"/>
                            </p:stCondLst>
                            <p:childTnLst>
                              <p:par>
                                <p:cTn id="55" presetID="53" presetClass="exit" presetSubtype="0" fill="hold" nodeType="afterEffect">
                                  <p:stCondLst>
                                    <p:cond delay="0"/>
                                  </p:stCondLst>
                                  <p:childTnLst>
                                    <p:anim calcmode="lin" valueType="num">
                                      <p:cBhvr>
                                        <p:cTn id="56" dur="500"/>
                                        <p:tgtEl>
                                          <p:spTgt spid="45"/>
                                        </p:tgtEl>
                                        <p:attrNameLst>
                                          <p:attrName>ppt_w</p:attrName>
                                        </p:attrNameLst>
                                      </p:cBhvr>
                                      <p:tavLst>
                                        <p:tav tm="0">
                                          <p:val>
                                            <p:strVal val="ppt_w"/>
                                          </p:val>
                                        </p:tav>
                                        <p:tav tm="100000">
                                          <p:val>
                                            <p:fltVal val="0"/>
                                          </p:val>
                                        </p:tav>
                                      </p:tavLst>
                                    </p:anim>
                                    <p:anim calcmode="lin" valueType="num">
                                      <p:cBhvr>
                                        <p:cTn id="57" dur="500"/>
                                        <p:tgtEl>
                                          <p:spTgt spid="45"/>
                                        </p:tgtEl>
                                        <p:attrNameLst>
                                          <p:attrName>ppt_h</p:attrName>
                                        </p:attrNameLst>
                                      </p:cBhvr>
                                      <p:tavLst>
                                        <p:tav tm="0">
                                          <p:val>
                                            <p:strVal val="ppt_h"/>
                                          </p:val>
                                        </p:tav>
                                        <p:tav tm="100000">
                                          <p:val>
                                            <p:fltVal val="0"/>
                                          </p:val>
                                        </p:tav>
                                      </p:tavLst>
                                    </p:anim>
                                    <p:animEffect transition="out" filter="fade">
                                      <p:cBhvr>
                                        <p:cTn id="58" dur="500"/>
                                        <p:tgtEl>
                                          <p:spTgt spid="45"/>
                                        </p:tgtEl>
                                      </p:cBhvr>
                                    </p:animEffect>
                                    <p:set>
                                      <p:cBhvr>
                                        <p:cTn id="59" dur="1" fill="hold">
                                          <p:stCondLst>
                                            <p:cond delay="499"/>
                                          </p:stCondLst>
                                        </p:cTn>
                                        <p:tgtEl>
                                          <p:spTgt spid="45"/>
                                        </p:tgtEl>
                                        <p:attrNameLst>
                                          <p:attrName>style.visibility</p:attrName>
                                        </p:attrNameLst>
                                      </p:cBhvr>
                                      <p:to>
                                        <p:strVal val="hidden"/>
                                      </p:to>
                                    </p:set>
                                  </p:childTnLst>
                                </p:cTn>
                              </p:par>
                            </p:childTnLst>
                          </p:cTn>
                        </p:par>
                        <p:par>
                          <p:cTn id="60" fill="hold" nodeType="afterGroup">
                            <p:stCondLst>
                              <p:cond delay="5000"/>
                            </p:stCondLst>
                            <p:childTnLst>
                              <p:par>
                                <p:cTn id="61" presetID="9" presetClass="entr" presetSubtype="0" fill="hold" nodeType="afterEffect">
                                  <p:stCondLst>
                                    <p:cond delay="0"/>
                                  </p:stCondLst>
                                  <p:childTnLst>
                                    <p:set>
                                      <p:cBhvr>
                                        <p:cTn id="62" dur="1" fill="hold">
                                          <p:stCondLst>
                                            <p:cond delay="0"/>
                                          </p:stCondLst>
                                        </p:cTn>
                                        <p:tgtEl>
                                          <p:spTgt spid="44"/>
                                        </p:tgtEl>
                                        <p:attrNameLst>
                                          <p:attrName>style.visibility</p:attrName>
                                        </p:attrNameLst>
                                      </p:cBhvr>
                                      <p:to>
                                        <p:strVal val="visible"/>
                                      </p:to>
                                    </p:set>
                                    <p:animEffect transition="in" filter="dissolve">
                                      <p:cBhvr>
                                        <p:cTn id="63" dur="500"/>
                                        <p:tgtEl>
                                          <p:spTgt spid="44"/>
                                        </p:tgtEl>
                                      </p:cBhvr>
                                    </p:animEffect>
                                  </p:childTnLst>
                                  <p:subTnLst>
                                    <p:audio>
                                      <p:cMediaNode>
                                        <p:cTn display="0" masterRel="sameClick">
                                          <p:stCondLst>
                                            <p:cond evt="begin" delay="0">
                                              <p:tn val="61"/>
                                            </p:cond>
                                          </p:stCondLst>
                                          <p:endCondLst>
                                            <p:cond evt="onStopAudio" delay="0">
                                              <p:tgtEl>
                                                <p:sldTgt/>
                                              </p:tgtEl>
                                            </p:cond>
                                          </p:endCondLst>
                                        </p:cTn>
                                        <p:tgtEl>
                                          <p:sndTgt r:embed="rId4" name="camera.wav"/>
                                        </p:tgtEl>
                                      </p:cMediaNode>
                                    </p:audio>
                                  </p:subTnLst>
                                </p:cTn>
                              </p:par>
                            </p:childTnLst>
                          </p:cTn>
                        </p:par>
                        <p:par>
                          <p:cTn id="64" fill="hold" nodeType="afterGroup">
                            <p:stCondLst>
                              <p:cond delay="5500"/>
                            </p:stCondLst>
                            <p:childTnLst>
                              <p:par>
                                <p:cTn id="65" presetID="53" presetClass="exit" presetSubtype="0" fill="hold" nodeType="afterEffect">
                                  <p:stCondLst>
                                    <p:cond delay="0"/>
                                  </p:stCondLst>
                                  <p:childTnLst>
                                    <p:anim calcmode="lin" valueType="num">
                                      <p:cBhvr>
                                        <p:cTn id="66" dur="500"/>
                                        <p:tgtEl>
                                          <p:spTgt spid="44"/>
                                        </p:tgtEl>
                                        <p:attrNameLst>
                                          <p:attrName>ppt_w</p:attrName>
                                        </p:attrNameLst>
                                      </p:cBhvr>
                                      <p:tavLst>
                                        <p:tav tm="0">
                                          <p:val>
                                            <p:strVal val="ppt_w"/>
                                          </p:val>
                                        </p:tav>
                                        <p:tav tm="100000">
                                          <p:val>
                                            <p:fltVal val="0"/>
                                          </p:val>
                                        </p:tav>
                                      </p:tavLst>
                                    </p:anim>
                                    <p:anim calcmode="lin" valueType="num">
                                      <p:cBhvr>
                                        <p:cTn id="67" dur="500"/>
                                        <p:tgtEl>
                                          <p:spTgt spid="44"/>
                                        </p:tgtEl>
                                        <p:attrNameLst>
                                          <p:attrName>ppt_h</p:attrName>
                                        </p:attrNameLst>
                                      </p:cBhvr>
                                      <p:tavLst>
                                        <p:tav tm="0">
                                          <p:val>
                                            <p:strVal val="ppt_h"/>
                                          </p:val>
                                        </p:tav>
                                        <p:tav tm="100000">
                                          <p:val>
                                            <p:fltVal val="0"/>
                                          </p:val>
                                        </p:tav>
                                      </p:tavLst>
                                    </p:anim>
                                    <p:animEffect transition="out" filter="fade">
                                      <p:cBhvr>
                                        <p:cTn id="68" dur="500"/>
                                        <p:tgtEl>
                                          <p:spTgt spid="44"/>
                                        </p:tgtEl>
                                      </p:cBhvr>
                                    </p:animEffect>
                                    <p:set>
                                      <p:cBhvr>
                                        <p:cTn id="69" dur="1" fill="hold">
                                          <p:stCondLst>
                                            <p:cond delay="499"/>
                                          </p:stCondLst>
                                        </p:cTn>
                                        <p:tgtEl>
                                          <p:spTgt spid="44"/>
                                        </p:tgtEl>
                                        <p:attrNameLst>
                                          <p:attrName>style.visibility</p:attrName>
                                        </p:attrNameLst>
                                      </p:cBhvr>
                                      <p:to>
                                        <p:strVal val="hidden"/>
                                      </p:to>
                                    </p:set>
                                  </p:childTnLst>
                                </p:cTn>
                              </p:par>
                            </p:childTnLst>
                          </p:cTn>
                        </p:par>
                        <p:par>
                          <p:cTn id="70" fill="hold" nodeType="afterGroup">
                            <p:stCondLst>
                              <p:cond delay="6000"/>
                            </p:stCondLst>
                            <p:childTnLst>
                              <p:par>
                                <p:cTn id="71" presetID="9" presetClass="entr" presetSubtype="0" fill="hold" nodeType="afterEffect">
                                  <p:stCondLst>
                                    <p:cond delay="0"/>
                                  </p:stCondLst>
                                  <p:childTnLst>
                                    <p:set>
                                      <p:cBhvr>
                                        <p:cTn id="72" dur="1" fill="hold">
                                          <p:stCondLst>
                                            <p:cond delay="0"/>
                                          </p:stCondLst>
                                        </p:cTn>
                                        <p:tgtEl>
                                          <p:spTgt spid="43"/>
                                        </p:tgtEl>
                                        <p:attrNameLst>
                                          <p:attrName>style.visibility</p:attrName>
                                        </p:attrNameLst>
                                      </p:cBhvr>
                                      <p:to>
                                        <p:strVal val="visible"/>
                                      </p:to>
                                    </p:set>
                                    <p:animEffect transition="in" filter="dissolve">
                                      <p:cBhvr>
                                        <p:cTn id="73" dur="500"/>
                                        <p:tgtEl>
                                          <p:spTgt spid="43"/>
                                        </p:tgtEl>
                                      </p:cBhvr>
                                    </p:animEffect>
                                  </p:childTnLst>
                                  <p:subTnLst>
                                    <p:audio>
                                      <p:cMediaNode>
                                        <p:cTn display="0" masterRel="sameClick">
                                          <p:stCondLst>
                                            <p:cond evt="begin" delay="0">
                                              <p:tn val="71"/>
                                            </p:cond>
                                          </p:stCondLst>
                                          <p:endCondLst>
                                            <p:cond evt="onStopAudio" delay="0">
                                              <p:tgtEl>
                                                <p:sldTgt/>
                                              </p:tgtEl>
                                            </p:cond>
                                          </p:endCondLst>
                                        </p:cTn>
                                        <p:tgtEl>
                                          <p:sndTgt r:embed="rId4" name="camera.wav"/>
                                        </p:tgtEl>
                                      </p:cMediaNode>
                                    </p:audio>
                                  </p:subTnLst>
                                </p:cTn>
                              </p:par>
                            </p:childTnLst>
                          </p:cTn>
                        </p:par>
                        <p:par>
                          <p:cTn id="74" fill="hold" nodeType="afterGroup">
                            <p:stCondLst>
                              <p:cond delay="6500"/>
                            </p:stCondLst>
                            <p:childTnLst>
                              <p:par>
                                <p:cTn id="75" presetID="53" presetClass="exit" presetSubtype="0" fill="hold" nodeType="afterEffect">
                                  <p:stCondLst>
                                    <p:cond delay="0"/>
                                  </p:stCondLst>
                                  <p:childTnLst>
                                    <p:anim calcmode="lin" valueType="num">
                                      <p:cBhvr>
                                        <p:cTn id="76" dur="500"/>
                                        <p:tgtEl>
                                          <p:spTgt spid="43"/>
                                        </p:tgtEl>
                                        <p:attrNameLst>
                                          <p:attrName>ppt_w</p:attrName>
                                        </p:attrNameLst>
                                      </p:cBhvr>
                                      <p:tavLst>
                                        <p:tav tm="0">
                                          <p:val>
                                            <p:strVal val="ppt_w"/>
                                          </p:val>
                                        </p:tav>
                                        <p:tav tm="100000">
                                          <p:val>
                                            <p:fltVal val="0"/>
                                          </p:val>
                                        </p:tav>
                                      </p:tavLst>
                                    </p:anim>
                                    <p:anim calcmode="lin" valueType="num">
                                      <p:cBhvr>
                                        <p:cTn id="77" dur="500"/>
                                        <p:tgtEl>
                                          <p:spTgt spid="43"/>
                                        </p:tgtEl>
                                        <p:attrNameLst>
                                          <p:attrName>ppt_h</p:attrName>
                                        </p:attrNameLst>
                                      </p:cBhvr>
                                      <p:tavLst>
                                        <p:tav tm="0">
                                          <p:val>
                                            <p:strVal val="ppt_h"/>
                                          </p:val>
                                        </p:tav>
                                        <p:tav tm="100000">
                                          <p:val>
                                            <p:fltVal val="0"/>
                                          </p:val>
                                        </p:tav>
                                      </p:tavLst>
                                    </p:anim>
                                    <p:animEffect transition="out" filter="fade">
                                      <p:cBhvr>
                                        <p:cTn id="78" dur="500"/>
                                        <p:tgtEl>
                                          <p:spTgt spid="43"/>
                                        </p:tgtEl>
                                      </p:cBhvr>
                                    </p:animEffect>
                                    <p:set>
                                      <p:cBhvr>
                                        <p:cTn id="79" dur="1" fill="hold">
                                          <p:stCondLst>
                                            <p:cond delay="499"/>
                                          </p:stCondLst>
                                        </p:cTn>
                                        <p:tgtEl>
                                          <p:spTgt spid="43"/>
                                        </p:tgtEl>
                                        <p:attrNameLst>
                                          <p:attrName>style.visibility</p:attrName>
                                        </p:attrNameLst>
                                      </p:cBhvr>
                                      <p:to>
                                        <p:strVal val="hidden"/>
                                      </p:to>
                                    </p:set>
                                  </p:childTnLst>
                                </p:cTn>
                              </p:par>
                            </p:childTnLst>
                          </p:cTn>
                        </p:par>
                        <p:par>
                          <p:cTn id="80" fill="hold" nodeType="afterGroup">
                            <p:stCondLst>
                              <p:cond delay="7000"/>
                            </p:stCondLst>
                            <p:childTnLst>
                              <p:par>
                                <p:cTn id="81" presetID="9" presetClass="entr" presetSubtype="0" fill="hold" nodeType="afterEffect">
                                  <p:stCondLst>
                                    <p:cond delay="0"/>
                                  </p:stCondLst>
                                  <p:childTnLst>
                                    <p:set>
                                      <p:cBhvr>
                                        <p:cTn id="82" dur="1" fill="hold">
                                          <p:stCondLst>
                                            <p:cond delay="0"/>
                                          </p:stCondLst>
                                        </p:cTn>
                                        <p:tgtEl>
                                          <p:spTgt spid="42"/>
                                        </p:tgtEl>
                                        <p:attrNameLst>
                                          <p:attrName>style.visibility</p:attrName>
                                        </p:attrNameLst>
                                      </p:cBhvr>
                                      <p:to>
                                        <p:strVal val="visible"/>
                                      </p:to>
                                    </p:set>
                                    <p:animEffect transition="in" filter="dissolve">
                                      <p:cBhvr>
                                        <p:cTn id="83" dur="500"/>
                                        <p:tgtEl>
                                          <p:spTgt spid="42"/>
                                        </p:tgtEl>
                                      </p:cBhvr>
                                    </p:animEffect>
                                  </p:childTnLst>
                                  <p:subTnLst>
                                    <p:audio>
                                      <p:cMediaNode>
                                        <p:cTn display="0" masterRel="sameClick">
                                          <p:stCondLst>
                                            <p:cond evt="begin" delay="0">
                                              <p:tn val="81"/>
                                            </p:cond>
                                          </p:stCondLst>
                                          <p:endCondLst>
                                            <p:cond evt="onStopAudio" delay="0">
                                              <p:tgtEl>
                                                <p:sldTgt/>
                                              </p:tgtEl>
                                            </p:cond>
                                          </p:endCondLst>
                                        </p:cTn>
                                        <p:tgtEl>
                                          <p:sndTgt r:embed="rId4" name="camera.wav"/>
                                        </p:tgtEl>
                                      </p:cMediaNode>
                                    </p:audio>
                                  </p:subTnLst>
                                </p:cTn>
                              </p:par>
                            </p:childTnLst>
                          </p:cTn>
                        </p:par>
                        <p:par>
                          <p:cTn id="84" fill="hold" nodeType="afterGroup">
                            <p:stCondLst>
                              <p:cond delay="7500"/>
                            </p:stCondLst>
                            <p:childTnLst>
                              <p:par>
                                <p:cTn id="85" presetID="53" presetClass="exit" presetSubtype="0" fill="hold" nodeType="afterEffect">
                                  <p:stCondLst>
                                    <p:cond delay="0"/>
                                  </p:stCondLst>
                                  <p:childTnLst>
                                    <p:anim calcmode="lin" valueType="num">
                                      <p:cBhvr>
                                        <p:cTn id="86" dur="500"/>
                                        <p:tgtEl>
                                          <p:spTgt spid="42"/>
                                        </p:tgtEl>
                                        <p:attrNameLst>
                                          <p:attrName>ppt_w</p:attrName>
                                        </p:attrNameLst>
                                      </p:cBhvr>
                                      <p:tavLst>
                                        <p:tav tm="0">
                                          <p:val>
                                            <p:strVal val="ppt_w"/>
                                          </p:val>
                                        </p:tav>
                                        <p:tav tm="100000">
                                          <p:val>
                                            <p:fltVal val="0"/>
                                          </p:val>
                                        </p:tav>
                                      </p:tavLst>
                                    </p:anim>
                                    <p:anim calcmode="lin" valueType="num">
                                      <p:cBhvr>
                                        <p:cTn id="87" dur="500"/>
                                        <p:tgtEl>
                                          <p:spTgt spid="42"/>
                                        </p:tgtEl>
                                        <p:attrNameLst>
                                          <p:attrName>ppt_h</p:attrName>
                                        </p:attrNameLst>
                                      </p:cBhvr>
                                      <p:tavLst>
                                        <p:tav tm="0">
                                          <p:val>
                                            <p:strVal val="ppt_h"/>
                                          </p:val>
                                        </p:tav>
                                        <p:tav tm="100000">
                                          <p:val>
                                            <p:fltVal val="0"/>
                                          </p:val>
                                        </p:tav>
                                      </p:tavLst>
                                    </p:anim>
                                    <p:animEffect transition="out" filter="fade">
                                      <p:cBhvr>
                                        <p:cTn id="88" dur="500"/>
                                        <p:tgtEl>
                                          <p:spTgt spid="42"/>
                                        </p:tgtEl>
                                      </p:cBhvr>
                                    </p:animEffect>
                                    <p:set>
                                      <p:cBhvr>
                                        <p:cTn id="89" dur="1" fill="hold">
                                          <p:stCondLst>
                                            <p:cond delay="499"/>
                                          </p:stCondLst>
                                        </p:cTn>
                                        <p:tgtEl>
                                          <p:spTgt spid="42"/>
                                        </p:tgtEl>
                                        <p:attrNameLst>
                                          <p:attrName>style.visibility</p:attrName>
                                        </p:attrNameLst>
                                      </p:cBhvr>
                                      <p:to>
                                        <p:strVal val="hidden"/>
                                      </p:to>
                                    </p:set>
                                  </p:childTnLst>
                                </p:cTn>
                              </p:par>
                            </p:childTnLst>
                          </p:cTn>
                        </p:par>
                        <p:par>
                          <p:cTn id="90" fill="hold" nodeType="afterGroup">
                            <p:stCondLst>
                              <p:cond delay="8000"/>
                            </p:stCondLst>
                            <p:childTnLst>
                              <p:par>
                                <p:cTn id="91" presetID="9" presetClass="entr" presetSubtype="0" fill="hold" nodeType="afterEffect">
                                  <p:stCondLst>
                                    <p:cond delay="0"/>
                                  </p:stCondLst>
                                  <p:childTnLst>
                                    <p:set>
                                      <p:cBhvr>
                                        <p:cTn id="92" dur="1" fill="hold">
                                          <p:stCondLst>
                                            <p:cond delay="0"/>
                                          </p:stCondLst>
                                        </p:cTn>
                                        <p:tgtEl>
                                          <p:spTgt spid="41"/>
                                        </p:tgtEl>
                                        <p:attrNameLst>
                                          <p:attrName>style.visibility</p:attrName>
                                        </p:attrNameLst>
                                      </p:cBhvr>
                                      <p:to>
                                        <p:strVal val="visible"/>
                                      </p:to>
                                    </p:set>
                                    <p:animEffect transition="in" filter="dissolve">
                                      <p:cBhvr>
                                        <p:cTn id="93" dur="500"/>
                                        <p:tgtEl>
                                          <p:spTgt spid="41"/>
                                        </p:tgtEl>
                                      </p:cBhvr>
                                    </p:animEffect>
                                  </p:childTnLst>
                                  <p:subTnLst>
                                    <p:audio>
                                      <p:cMediaNode>
                                        <p:cTn display="0" masterRel="sameClick">
                                          <p:stCondLst>
                                            <p:cond evt="begin" delay="0">
                                              <p:tn val="91"/>
                                            </p:cond>
                                          </p:stCondLst>
                                          <p:endCondLst>
                                            <p:cond evt="onStopAudio" delay="0">
                                              <p:tgtEl>
                                                <p:sldTgt/>
                                              </p:tgtEl>
                                            </p:cond>
                                          </p:endCondLst>
                                        </p:cTn>
                                        <p:tgtEl>
                                          <p:sndTgt r:embed="rId4" name="camera.wav"/>
                                        </p:tgtEl>
                                      </p:cMediaNode>
                                    </p:audio>
                                  </p:subTnLst>
                                </p:cTn>
                              </p:par>
                            </p:childTnLst>
                          </p:cTn>
                        </p:par>
                        <p:par>
                          <p:cTn id="94" fill="hold" nodeType="afterGroup">
                            <p:stCondLst>
                              <p:cond delay="8500"/>
                            </p:stCondLst>
                            <p:childTnLst>
                              <p:par>
                                <p:cTn id="95" presetID="53" presetClass="exit" presetSubtype="0" fill="hold" nodeType="afterEffect">
                                  <p:stCondLst>
                                    <p:cond delay="0"/>
                                  </p:stCondLst>
                                  <p:childTnLst>
                                    <p:anim calcmode="lin" valueType="num">
                                      <p:cBhvr>
                                        <p:cTn id="96" dur="500"/>
                                        <p:tgtEl>
                                          <p:spTgt spid="41"/>
                                        </p:tgtEl>
                                        <p:attrNameLst>
                                          <p:attrName>ppt_w</p:attrName>
                                        </p:attrNameLst>
                                      </p:cBhvr>
                                      <p:tavLst>
                                        <p:tav tm="0">
                                          <p:val>
                                            <p:strVal val="ppt_w"/>
                                          </p:val>
                                        </p:tav>
                                        <p:tav tm="100000">
                                          <p:val>
                                            <p:fltVal val="0"/>
                                          </p:val>
                                        </p:tav>
                                      </p:tavLst>
                                    </p:anim>
                                    <p:anim calcmode="lin" valueType="num">
                                      <p:cBhvr>
                                        <p:cTn id="97" dur="500"/>
                                        <p:tgtEl>
                                          <p:spTgt spid="41"/>
                                        </p:tgtEl>
                                        <p:attrNameLst>
                                          <p:attrName>ppt_h</p:attrName>
                                        </p:attrNameLst>
                                      </p:cBhvr>
                                      <p:tavLst>
                                        <p:tav tm="0">
                                          <p:val>
                                            <p:strVal val="ppt_h"/>
                                          </p:val>
                                        </p:tav>
                                        <p:tav tm="100000">
                                          <p:val>
                                            <p:fltVal val="0"/>
                                          </p:val>
                                        </p:tav>
                                      </p:tavLst>
                                    </p:anim>
                                    <p:animEffect transition="out" filter="fade">
                                      <p:cBhvr>
                                        <p:cTn id="98" dur="500"/>
                                        <p:tgtEl>
                                          <p:spTgt spid="41"/>
                                        </p:tgtEl>
                                      </p:cBhvr>
                                    </p:animEffect>
                                    <p:set>
                                      <p:cBhvr>
                                        <p:cTn id="99" dur="1" fill="hold">
                                          <p:stCondLst>
                                            <p:cond delay="499"/>
                                          </p:stCondLst>
                                        </p:cTn>
                                        <p:tgtEl>
                                          <p:spTgt spid="41"/>
                                        </p:tgtEl>
                                        <p:attrNameLst>
                                          <p:attrName>style.visibility</p:attrName>
                                        </p:attrNameLst>
                                      </p:cBhvr>
                                      <p:to>
                                        <p:strVal val="hidden"/>
                                      </p:to>
                                    </p:set>
                                  </p:childTnLst>
                                </p:cTn>
                              </p:par>
                            </p:childTnLst>
                          </p:cTn>
                        </p:par>
                        <p:par>
                          <p:cTn id="100" fill="hold" nodeType="afterGroup">
                            <p:stCondLst>
                              <p:cond delay="9000"/>
                            </p:stCondLst>
                            <p:childTnLst>
                              <p:par>
                                <p:cTn id="101" presetID="9" presetClass="entr" presetSubtype="0" fill="hold" nodeType="afterEffect">
                                  <p:stCondLst>
                                    <p:cond delay="0"/>
                                  </p:stCondLst>
                                  <p:childTnLst>
                                    <p:set>
                                      <p:cBhvr>
                                        <p:cTn id="102" dur="1" fill="hold">
                                          <p:stCondLst>
                                            <p:cond delay="0"/>
                                          </p:stCondLst>
                                        </p:cTn>
                                        <p:tgtEl>
                                          <p:spTgt spid="38"/>
                                        </p:tgtEl>
                                        <p:attrNameLst>
                                          <p:attrName>style.visibility</p:attrName>
                                        </p:attrNameLst>
                                      </p:cBhvr>
                                      <p:to>
                                        <p:strVal val="visible"/>
                                      </p:to>
                                    </p:set>
                                    <p:animEffect transition="in" filter="dissolve">
                                      <p:cBhvr>
                                        <p:cTn id="103" dur="500"/>
                                        <p:tgtEl>
                                          <p:spTgt spid="38"/>
                                        </p:tgtEl>
                                      </p:cBhvr>
                                    </p:animEffect>
                                  </p:childTnLst>
                                  <p:subTnLst>
                                    <p:audio>
                                      <p:cMediaNode>
                                        <p:cTn display="0" masterRel="sameClick">
                                          <p:stCondLst>
                                            <p:cond evt="begin" delay="0">
                                              <p:tn val="101"/>
                                            </p:cond>
                                          </p:stCondLst>
                                          <p:endCondLst>
                                            <p:cond evt="onStopAudio" delay="0">
                                              <p:tgtEl>
                                                <p:sldTgt/>
                                              </p:tgtEl>
                                            </p:cond>
                                          </p:endCondLst>
                                        </p:cTn>
                                        <p:tgtEl>
                                          <p:sndTgt r:embed="rId4" name="camera.wav"/>
                                        </p:tgtEl>
                                      </p:cMediaNode>
                                    </p:audio>
                                  </p:subTnLst>
                                </p:cTn>
                              </p:par>
                            </p:childTnLst>
                          </p:cTn>
                        </p:par>
                        <p:par>
                          <p:cTn id="104" fill="hold" nodeType="afterGroup">
                            <p:stCondLst>
                              <p:cond delay="9500"/>
                            </p:stCondLst>
                            <p:childTnLst>
                              <p:par>
                                <p:cTn id="105" presetID="53" presetClass="exit" presetSubtype="0" fill="hold" nodeType="afterEffect">
                                  <p:stCondLst>
                                    <p:cond delay="0"/>
                                  </p:stCondLst>
                                  <p:childTnLst>
                                    <p:anim calcmode="lin" valueType="num">
                                      <p:cBhvr>
                                        <p:cTn id="106" dur="500"/>
                                        <p:tgtEl>
                                          <p:spTgt spid="38"/>
                                        </p:tgtEl>
                                        <p:attrNameLst>
                                          <p:attrName>ppt_w</p:attrName>
                                        </p:attrNameLst>
                                      </p:cBhvr>
                                      <p:tavLst>
                                        <p:tav tm="0">
                                          <p:val>
                                            <p:strVal val="ppt_w"/>
                                          </p:val>
                                        </p:tav>
                                        <p:tav tm="100000">
                                          <p:val>
                                            <p:fltVal val="0"/>
                                          </p:val>
                                        </p:tav>
                                      </p:tavLst>
                                    </p:anim>
                                    <p:anim calcmode="lin" valueType="num">
                                      <p:cBhvr>
                                        <p:cTn id="107" dur="500"/>
                                        <p:tgtEl>
                                          <p:spTgt spid="38"/>
                                        </p:tgtEl>
                                        <p:attrNameLst>
                                          <p:attrName>ppt_h</p:attrName>
                                        </p:attrNameLst>
                                      </p:cBhvr>
                                      <p:tavLst>
                                        <p:tav tm="0">
                                          <p:val>
                                            <p:strVal val="ppt_h"/>
                                          </p:val>
                                        </p:tav>
                                        <p:tav tm="100000">
                                          <p:val>
                                            <p:fltVal val="0"/>
                                          </p:val>
                                        </p:tav>
                                      </p:tavLst>
                                    </p:anim>
                                    <p:animEffect transition="out" filter="fade">
                                      <p:cBhvr>
                                        <p:cTn id="108" dur="500"/>
                                        <p:tgtEl>
                                          <p:spTgt spid="38"/>
                                        </p:tgtEl>
                                      </p:cBhvr>
                                    </p:animEffect>
                                    <p:set>
                                      <p:cBhvr>
                                        <p:cTn id="109" dur="1" fill="hold">
                                          <p:stCondLst>
                                            <p:cond delay="499"/>
                                          </p:stCondLst>
                                        </p:cTn>
                                        <p:tgtEl>
                                          <p:spTgt spid="38"/>
                                        </p:tgtEl>
                                        <p:attrNameLst>
                                          <p:attrName>style.visibility</p:attrName>
                                        </p:attrNameLst>
                                      </p:cBhvr>
                                      <p:to>
                                        <p:strVal val="hidden"/>
                                      </p:to>
                                    </p:set>
                                  </p:childTnLst>
                                </p:cTn>
                              </p:par>
                              <p:par>
                                <p:cTn id="110" presetID="53" presetClass="entr" presetSubtype="0" fill="hold" nodeType="withEffect">
                                  <p:stCondLst>
                                    <p:cond delay="0"/>
                                  </p:stCondLst>
                                  <p:childTnLst>
                                    <p:set>
                                      <p:cBhvr>
                                        <p:cTn id="111" dur="1" fill="hold">
                                          <p:stCondLst>
                                            <p:cond delay="0"/>
                                          </p:stCondLst>
                                        </p:cTn>
                                        <p:tgtEl>
                                          <p:spTgt spid="50"/>
                                        </p:tgtEl>
                                        <p:attrNameLst>
                                          <p:attrName>style.visibility</p:attrName>
                                        </p:attrNameLst>
                                      </p:cBhvr>
                                      <p:to>
                                        <p:strVal val="visible"/>
                                      </p:to>
                                    </p:set>
                                    <p:anim calcmode="lin" valueType="num">
                                      <p:cBhvr>
                                        <p:cTn id="112" dur="500" fill="hold"/>
                                        <p:tgtEl>
                                          <p:spTgt spid="50"/>
                                        </p:tgtEl>
                                        <p:attrNameLst>
                                          <p:attrName>ppt_w</p:attrName>
                                        </p:attrNameLst>
                                      </p:cBhvr>
                                      <p:tavLst>
                                        <p:tav tm="0">
                                          <p:val>
                                            <p:fltVal val="0"/>
                                          </p:val>
                                        </p:tav>
                                        <p:tav tm="100000">
                                          <p:val>
                                            <p:strVal val="#ppt_w"/>
                                          </p:val>
                                        </p:tav>
                                      </p:tavLst>
                                    </p:anim>
                                    <p:anim calcmode="lin" valueType="num">
                                      <p:cBhvr>
                                        <p:cTn id="113" dur="500" fill="hold"/>
                                        <p:tgtEl>
                                          <p:spTgt spid="50"/>
                                        </p:tgtEl>
                                        <p:attrNameLst>
                                          <p:attrName>ppt_h</p:attrName>
                                        </p:attrNameLst>
                                      </p:cBhvr>
                                      <p:tavLst>
                                        <p:tav tm="0">
                                          <p:val>
                                            <p:fltVal val="0"/>
                                          </p:val>
                                        </p:tav>
                                        <p:tav tm="100000">
                                          <p:val>
                                            <p:strVal val="#ppt_h"/>
                                          </p:val>
                                        </p:tav>
                                      </p:tavLst>
                                    </p:anim>
                                    <p:animEffect transition="in" filter="fade">
                                      <p:cBhvr>
                                        <p:cTn id="114" dur="500"/>
                                        <p:tgtEl>
                                          <p:spTgt spid="50"/>
                                        </p:tgtEl>
                                      </p:cBhvr>
                                    </p:animEffect>
                                  </p:childTnLst>
                                  <p:subTnLst>
                                    <p:audio>
                                      <p:cMediaNode>
                                        <p:cTn display="0" masterRel="sameClick">
                                          <p:stCondLst>
                                            <p:cond evt="begin" delay="0">
                                              <p:tn val="110"/>
                                            </p:cond>
                                          </p:stCondLst>
                                          <p:endCondLst>
                                            <p:cond evt="onStopAudio" delay="0">
                                              <p:tgtEl>
                                                <p:sldTgt/>
                                              </p:tgtEl>
                                            </p:cond>
                                          </p:endCondLst>
                                        </p:cTn>
                                        <p:tgtEl>
                                          <p:sndTgt r:embed="rId5" name="chimes.wav"/>
                                        </p:tgtEl>
                                      </p:cMediaNode>
                                    </p:audio>
                                  </p:subTnLst>
                                </p:cTn>
                              </p:par>
                            </p:childTnLst>
                          </p:cTn>
                        </p:par>
                      </p:childTnLst>
                    </p:cTn>
                  </p:par>
                  <p:par>
                    <p:cTn id="115" fill="hold" nodeType="clickPar">
                      <p:stCondLst>
                        <p:cond delay="indefinite"/>
                      </p:stCondLst>
                      <p:childTnLst>
                        <p:par>
                          <p:cTn id="116" fill="hold" nodeType="withGroup">
                            <p:stCondLst>
                              <p:cond delay="0"/>
                            </p:stCondLst>
                            <p:childTnLst>
                              <p:par>
                                <p:cTn id="117" presetID="2" presetClass="exit" presetSubtype="2" fill="hold" nodeType="clickEffect">
                                  <p:stCondLst>
                                    <p:cond delay="0"/>
                                  </p:stCondLst>
                                  <p:childTnLst>
                                    <p:anim calcmode="lin" valueType="num">
                                      <p:cBhvr additive="base">
                                        <p:cTn id="118" dur="500"/>
                                        <p:tgtEl>
                                          <p:spTgt spid="50"/>
                                        </p:tgtEl>
                                        <p:attrNameLst>
                                          <p:attrName>ppt_x</p:attrName>
                                        </p:attrNameLst>
                                      </p:cBhvr>
                                      <p:tavLst>
                                        <p:tav tm="0">
                                          <p:val>
                                            <p:strVal val="ppt_x"/>
                                          </p:val>
                                        </p:tav>
                                        <p:tav tm="100000">
                                          <p:val>
                                            <p:strVal val="1+ppt_w/2"/>
                                          </p:val>
                                        </p:tav>
                                      </p:tavLst>
                                    </p:anim>
                                    <p:anim calcmode="lin" valueType="num">
                                      <p:cBhvr additive="base">
                                        <p:cTn id="119" dur="500"/>
                                        <p:tgtEl>
                                          <p:spTgt spid="50"/>
                                        </p:tgtEl>
                                        <p:attrNameLst>
                                          <p:attrName>ppt_y</p:attrName>
                                        </p:attrNameLst>
                                      </p:cBhvr>
                                      <p:tavLst>
                                        <p:tav tm="0">
                                          <p:val>
                                            <p:strVal val="ppt_y"/>
                                          </p:val>
                                        </p:tav>
                                        <p:tav tm="100000">
                                          <p:val>
                                            <p:strVal val="ppt_y"/>
                                          </p:val>
                                        </p:tav>
                                      </p:tavLst>
                                    </p:anim>
                                    <p:set>
                                      <p:cBhvr>
                                        <p:cTn id="120" dur="1" fill="hold">
                                          <p:stCondLst>
                                            <p:cond delay="499"/>
                                          </p:stCondLst>
                                        </p:cTn>
                                        <p:tgtEl>
                                          <p:spTgt spid="50"/>
                                        </p:tgtEl>
                                        <p:attrNameLst>
                                          <p:attrName>style.visibility</p:attrName>
                                        </p:attrNameLst>
                                      </p:cBhvr>
                                      <p:to>
                                        <p:strVal val="hidden"/>
                                      </p:to>
                                    </p:set>
                                  </p:childTnLst>
                                </p:cTn>
                              </p:par>
                            </p:childTnLst>
                          </p:cTn>
                        </p:par>
                      </p:childTnLst>
                    </p:cTn>
                  </p:par>
                  <p:par>
                    <p:cTn id="121" fill="hold">
                      <p:stCondLst>
                        <p:cond delay="indefinite"/>
                      </p:stCondLst>
                      <p:childTnLst>
                        <p:par>
                          <p:cTn id="122" fill="hold">
                            <p:stCondLst>
                              <p:cond delay="0"/>
                            </p:stCondLst>
                            <p:childTnLst>
                              <p:par>
                                <p:cTn id="123" presetID="16" presetClass="entr" presetSubtype="21" fill="hold" grpId="0" nodeType="clickEffect">
                                  <p:stCondLst>
                                    <p:cond delay="0"/>
                                  </p:stCondLst>
                                  <p:childTnLst>
                                    <p:set>
                                      <p:cBhvr>
                                        <p:cTn id="124" dur="1" fill="hold">
                                          <p:stCondLst>
                                            <p:cond delay="0"/>
                                          </p:stCondLst>
                                        </p:cTn>
                                        <p:tgtEl>
                                          <p:spTgt spid="52"/>
                                        </p:tgtEl>
                                        <p:attrNameLst>
                                          <p:attrName>style.visibility</p:attrName>
                                        </p:attrNameLst>
                                      </p:cBhvr>
                                      <p:to>
                                        <p:strVal val="visible"/>
                                      </p:to>
                                    </p:set>
                                    <p:animEffect transition="in" filter="barn(inVertical)">
                                      <p:cBhvr>
                                        <p:cTn id="12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25"/>
        <p:cNvGrpSpPr/>
        <p:nvPr/>
      </p:nvGrpSpPr>
      <p:grpSpPr>
        <a:xfrm>
          <a:off x="0" y="0"/>
          <a:ext cx="0" cy="0"/>
          <a:chOff x="0" y="0"/>
          <a:chExt cx="0" cy="0"/>
        </a:xfrm>
      </p:grpSpPr>
      <p:grpSp>
        <p:nvGrpSpPr>
          <p:cNvPr id="228" name="Google Shape;228;p30"/>
          <p:cNvGrpSpPr/>
          <p:nvPr/>
        </p:nvGrpSpPr>
        <p:grpSpPr>
          <a:xfrm>
            <a:off x="7988585" y="813331"/>
            <a:ext cx="3774524" cy="1979829"/>
            <a:chOff x="6797960" y="203729"/>
            <a:chExt cx="3774524" cy="1979829"/>
          </a:xfrm>
        </p:grpSpPr>
        <p:sp>
          <p:nvSpPr>
            <p:cNvPr id="229" name="Google Shape;229;p30"/>
            <p:cNvSpPr/>
            <p:nvPr/>
          </p:nvSpPr>
          <p:spPr>
            <a:xfrm>
              <a:off x="7296299" y="282183"/>
              <a:ext cx="3276185" cy="1482192"/>
            </a:xfrm>
            <a:custGeom>
              <a:avLst/>
              <a:gdLst/>
              <a:ahLst/>
              <a:cxnLst/>
              <a:rect l="l" t="t" r="r" b="b"/>
              <a:pathLst>
                <a:path w="69989" h="31664" extrusionOk="0">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30"/>
            <p:cNvSpPr/>
            <p:nvPr/>
          </p:nvSpPr>
          <p:spPr>
            <a:xfrm>
              <a:off x="6797960" y="1254052"/>
              <a:ext cx="1174557" cy="929506"/>
            </a:xfrm>
            <a:custGeom>
              <a:avLst/>
              <a:gdLst/>
              <a:ahLst/>
              <a:cxnLst/>
              <a:rect l="l" t="t" r="r" b="b"/>
              <a:pathLst>
                <a:path w="25092" h="19857" extrusionOk="0">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30"/>
            <p:cNvSpPr/>
            <p:nvPr/>
          </p:nvSpPr>
          <p:spPr>
            <a:xfrm>
              <a:off x="7140562" y="781271"/>
              <a:ext cx="1312084" cy="320134"/>
            </a:xfrm>
            <a:custGeom>
              <a:avLst/>
              <a:gdLst/>
              <a:ahLst/>
              <a:cxnLst/>
              <a:rect l="l" t="t" r="r" b="b"/>
              <a:pathLst>
                <a:path w="28030" h="6839" extrusionOk="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232;p30"/>
            <p:cNvSpPr/>
            <p:nvPr/>
          </p:nvSpPr>
          <p:spPr>
            <a:xfrm>
              <a:off x="7614888" y="203729"/>
              <a:ext cx="1593693" cy="341245"/>
            </a:xfrm>
            <a:custGeom>
              <a:avLst/>
              <a:gdLst/>
              <a:ahLst/>
              <a:cxnLst/>
              <a:rect l="l" t="t" r="r" b="b"/>
              <a:pathLst>
                <a:path w="34046" h="7290" extrusionOk="0">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233;p30"/>
            <p:cNvSpPr/>
            <p:nvPr/>
          </p:nvSpPr>
          <p:spPr>
            <a:xfrm>
              <a:off x="8758830" y="342006"/>
              <a:ext cx="944813" cy="1318544"/>
            </a:xfrm>
            <a:custGeom>
              <a:avLst/>
              <a:gdLst/>
              <a:ahLst/>
              <a:cxnLst/>
              <a:rect l="l" t="t" r="r" b="b"/>
              <a:pathLst>
                <a:path w="20184" h="28168" extrusionOk="0">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30"/>
            <p:cNvSpPr/>
            <p:nvPr/>
          </p:nvSpPr>
          <p:spPr>
            <a:xfrm>
              <a:off x="8145666" y="688915"/>
              <a:ext cx="601696" cy="1218886"/>
            </a:xfrm>
            <a:custGeom>
              <a:avLst/>
              <a:gdLst/>
              <a:ahLst/>
              <a:cxnLst/>
              <a:rect l="l" t="t" r="r" b="b"/>
              <a:pathLst>
                <a:path w="12854" h="26039" extrusionOk="0">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5" name="Google Shape;235;p30"/>
          <p:cNvGrpSpPr/>
          <p:nvPr/>
        </p:nvGrpSpPr>
        <p:grpSpPr>
          <a:xfrm>
            <a:off x="219098" y="2078742"/>
            <a:ext cx="3393304" cy="1796989"/>
            <a:chOff x="-1085827" y="927365"/>
            <a:chExt cx="3393304" cy="1796989"/>
          </a:xfrm>
        </p:grpSpPr>
        <p:sp>
          <p:nvSpPr>
            <p:cNvPr id="236" name="Google Shape;236;p30"/>
            <p:cNvSpPr/>
            <p:nvPr/>
          </p:nvSpPr>
          <p:spPr>
            <a:xfrm>
              <a:off x="1640153" y="2041303"/>
              <a:ext cx="667323" cy="530732"/>
            </a:xfrm>
            <a:custGeom>
              <a:avLst/>
              <a:gdLst/>
              <a:ahLst/>
              <a:cxnLst/>
              <a:rect l="l" t="t" r="r" b="b"/>
              <a:pathLst>
                <a:path w="14256" h="11338" extrusionOk="0">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237;p30"/>
            <p:cNvSpPr/>
            <p:nvPr/>
          </p:nvSpPr>
          <p:spPr>
            <a:xfrm>
              <a:off x="1638983" y="1763579"/>
              <a:ext cx="393391" cy="313159"/>
            </a:xfrm>
            <a:custGeom>
              <a:avLst/>
              <a:gdLst/>
              <a:ahLst/>
              <a:cxnLst/>
              <a:rect l="l" t="t" r="r" b="b"/>
              <a:pathLst>
                <a:path w="8404" h="6690" extrusionOk="0">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238;p30"/>
            <p:cNvSpPr/>
            <p:nvPr/>
          </p:nvSpPr>
          <p:spPr>
            <a:xfrm>
              <a:off x="1178419" y="1874097"/>
              <a:ext cx="399008" cy="850257"/>
            </a:xfrm>
            <a:custGeom>
              <a:avLst/>
              <a:gdLst/>
              <a:ahLst/>
              <a:cxnLst/>
              <a:rect l="l" t="t" r="r" b="b"/>
              <a:pathLst>
                <a:path w="8524" h="18164" extrusionOk="0">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30"/>
            <p:cNvSpPr/>
            <p:nvPr/>
          </p:nvSpPr>
          <p:spPr>
            <a:xfrm>
              <a:off x="1224995" y="1859446"/>
              <a:ext cx="125544" cy="461500"/>
            </a:xfrm>
            <a:custGeom>
              <a:avLst/>
              <a:gdLst/>
              <a:ahLst/>
              <a:cxnLst/>
              <a:rect l="l" t="t" r="r" b="b"/>
              <a:pathLst>
                <a:path w="2682" h="9859" extrusionOk="0">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30"/>
            <p:cNvSpPr/>
            <p:nvPr/>
          </p:nvSpPr>
          <p:spPr>
            <a:xfrm>
              <a:off x="898589" y="1543853"/>
              <a:ext cx="978329" cy="243646"/>
            </a:xfrm>
            <a:custGeom>
              <a:avLst/>
              <a:gdLst/>
              <a:ahLst/>
              <a:cxnLst/>
              <a:rect l="l" t="t" r="r" b="b"/>
              <a:pathLst>
                <a:path w="20900" h="5205" extrusionOk="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241;p30"/>
            <p:cNvSpPr/>
            <p:nvPr/>
          </p:nvSpPr>
          <p:spPr>
            <a:xfrm>
              <a:off x="892223" y="1600072"/>
              <a:ext cx="542153" cy="81637"/>
            </a:xfrm>
            <a:custGeom>
              <a:avLst/>
              <a:gdLst/>
              <a:ahLst/>
              <a:cxnLst/>
              <a:rect l="l" t="t" r="r" b="b"/>
              <a:pathLst>
                <a:path w="11582" h="1744" extrusionOk="0">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242;p30"/>
            <p:cNvSpPr/>
            <p:nvPr/>
          </p:nvSpPr>
          <p:spPr>
            <a:xfrm>
              <a:off x="-1085827" y="1164177"/>
              <a:ext cx="2764833" cy="894773"/>
            </a:xfrm>
            <a:custGeom>
              <a:avLst/>
              <a:gdLst/>
              <a:ahLst/>
              <a:cxnLst/>
              <a:rect l="l" t="t" r="r" b="b"/>
              <a:pathLst>
                <a:path w="59065" h="19115" extrusionOk="0">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30"/>
            <p:cNvSpPr/>
            <p:nvPr/>
          </p:nvSpPr>
          <p:spPr>
            <a:xfrm>
              <a:off x="430302" y="1419947"/>
              <a:ext cx="671162" cy="794927"/>
            </a:xfrm>
            <a:custGeom>
              <a:avLst/>
              <a:gdLst/>
              <a:ahLst/>
              <a:cxnLst/>
              <a:rect l="l" t="t" r="r" b="b"/>
              <a:pathLst>
                <a:path w="14338" h="16982" extrusionOk="0">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244;p30"/>
            <p:cNvSpPr/>
            <p:nvPr/>
          </p:nvSpPr>
          <p:spPr>
            <a:xfrm>
              <a:off x="433017" y="1422381"/>
              <a:ext cx="394983" cy="490428"/>
            </a:xfrm>
            <a:custGeom>
              <a:avLst/>
              <a:gdLst/>
              <a:ahLst/>
              <a:cxnLst/>
              <a:rect l="l" t="t" r="r" b="b"/>
              <a:pathLst>
                <a:path w="8438" h="10477" extrusionOk="0">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245;p30"/>
            <p:cNvSpPr/>
            <p:nvPr/>
          </p:nvSpPr>
          <p:spPr>
            <a:xfrm>
              <a:off x="112462" y="1082306"/>
              <a:ext cx="984133" cy="314095"/>
            </a:xfrm>
            <a:custGeom>
              <a:avLst/>
              <a:gdLst/>
              <a:ahLst/>
              <a:cxnLst/>
              <a:rect l="l" t="t" r="r" b="b"/>
              <a:pathLst>
                <a:path w="21024" h="6710" extrusionOk="0">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246;p30"/>
            <p:cNvSpPr/>
            <p:nvPr/>
          </p:nvSpPr>
          <p:spPr>
            <a:xfrm>
              <a:off x="128377" y="1216604"/>
              <a:ext cx="577776" cy="132191"/>
            </a:xfrm>
            <a:custGeom>
              <a:avLst/>
              <a:gdLst/>
              <a:ahLst/>
              <a:cxnLst/>
              <a:rect l="l" t="t" r="r" b="b"/>
              <a:pathLst>
                <a:path w="12343" h="2824" extrusionOk="0">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30"/>
            <p:cNvSpPr/>
            <p:nvPr/>
          </p:nvSpPr>
          <p:spPr>
            <a:xfrm>
              <a:off x="-392618" y="1193246"/>
              <a:ext cx="695503" cy="993729"/>
            </a:xfrm>
            <a:custGeom>
              <a:avLst/>
              <a:gdLst/>
              <a:ahLst/>
              <a:cxnLst/>
              <a:rect l="l" t="t" r="r" b="b"/>
              <a:pathLst>
                <a:path w="14858" h="21229" extrusionOk="0">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30"/>
            <p:cNvSpPr/>
            <p:nvPr/>
          </p:nvSpPr>
          <p:spPr>
            <a:xfrm>
              <a:off x="-375345" y="927365"/>
              <a:ext cx="800077" cy="322755"/>
            </a:xfrm>
            <a:custGeom>
              <a:avLst/>
              <a:gdLst/>
              <a:ahLst/>
              <a:cxnLst/>
              <a:rect l="l" t="t" r="r" b="b"/>
              <a:pathLst>
                <a:path w="17092" h="6895" extrusionOk="0">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30"/>
            <p:cNvSpPr/>
            <p:nvPr/>
          </p:nvSpPr>
          <p:spPr>
            <a:xfrm>
              <a:off x="-378388" y="1027117"/>
              <a:ext cx="465011" cy="201283"/>
            </a:xfrm>
            <a:custGeom>
              <a:avLst/>
              <a:gdLst/>
              <a:ahLst/>
              <a:cxnLst/>
              <a:rect l="l" t="t" r="r" b="b"/>
              <a:pathLst>
                <a:path w="9934" h="4300" extrusionOk="0">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0" name="Google Shape;250;p30"/>
          <p:cNvGrpSpPr/>
          <p:nvPr/>
        </p:nvGrpSpPr>
        <p:grpSpPr>
          <a:xfrm>
            <a:off x="5790918" y="4372722"/>
            <a:ext cx="3081550" cy="1947905"/>
            <a:chOff x="3476322" y="3918711"/>
            <a:chExt cx="3081550" cy="1947905"/>
          </a:xfrm>
        </p:grpSpPr>
        <p:sp>
          <p:nvSpPr>
            <p:cNvPr id="251" name="Google Shape;251;p30"/>
            <p:cNvSpPr/>
            <p:nvPr/>
          </p:nvSpPr>
          <p:spPr>
            <a:xfrm>
              <a:off x="3476322" y="4434043"/>
              <a:ext cx="929647" cy="290128"/>
            </a:xfrm>
            <a:custGeom>
              <a:avLst/>
              <a:gdLst/>
              <a:ahLst/>
              <a:cxnLst/>
              <a:rect l="l" t="t" r="r" b="b"/>
              <a:pathLst>
                <a:path w="19860" h="6198" extrusionOk="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30"/>
            <p:cNvSpPr/>
            <p:nvPr/>
          </p:nvSpPr>
          <p:spPr>
            <a:xfrm>
              <a:off x="4004947" y="3918711"/>
              <a:ext cx="455087" cy="710295"/>
            </a:xfrm>
            <a:custGeom>
              <a:avLst/>
              <a:gdLst/>
              <a:ahLst/>
              <a:cxnLst/>
              <a:rect l="l" t="t" r="r" b="b"/>
              <a:pathLst>
                <a:path w="9722" h="15174" extrusionOk="0">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30"/>
            <p:cNvSpPr/>
            <p:nvPr/>
          </p:nvSpPr>
          <p:spPr>
            <a:xfrm>
              <a:off x="4030506" y="4569183"/>
              <a:ext cx="505314" cy="499510"/>
            </a:xfrm>
            <a:custGeom>
              <a:avLst/>
              <a:gdLst/>
              <a:ahLst/>
              <a:cxnLst/>
              <a:rect l="l" t="t" r="r" b="b"/>
              <a:pathLst>
                <a:path w="10795" h="10671" extrusionOk="0">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255;p30"/>
            <p:cNvSpPr/>
            <p:nvPr/>
          </p:nvSpPr>
          <p:spPr>
            <a:xfrm>
              <a:off x="4457506" y="4634436"/>
              <a:ext cx="618454" cy="527502"/>
            </a:xfrm>
            <a:custGeom>
              <a:avLst/>
              <a:gdLst/>
              <a:ahLst/>
              <a:cxnLst/>
              <a:rect l="l" t="t" r="r" b="b"/>
              <a:pathLst>
                <a:path w="13212" h="11269" extrusionOk="0">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30"/>
            <p:cNvSpPr/>
            <p:nvPr/>
          </p:nvSpPr>
          <p:spPr>
            <a:xfrm>
              <a:off x="4909223" y="4048609"/>
              <a:ext cx="492769" cy="773769"/>
            </a:xfrm>
            <a:custGeom>
              <a:avLst/>
              <a:gdLst/>
              <a:ahLst/>
              <a:cxnLst/>
              <a:rect l="l" t="t" r="r" b="b"/>
              <a:pathLst>
                <a:path w="10527" h="16530" extrusionOk="0">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257;p30"/>
            <p:cNvSpPr/>
            <p:nvPr/>
          </p:nvSpPr>
          <p:spPr>
            <a:xfrm>
              <a:off x="5240638" y="4745142"/>
              <a:ext cx="283669" cy="702244"/>
            </a:xfrm>
            <a:custGeom>
              <a:avLst/>
              <a:gdLst/>
              <a:ahLst/>
              <a:cxnLst/>
              <a:rect l="l" t="t" r="r" b="b"/>
              <a:pathLst>
                <a:path w="6060" h="15002" extrusionOk="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258;p30"/>
            <p:cNvSpPr/>
            <p:nvPr/>
          </p:nvSpPr>
          <p:spPr>
            <a:xfrm>
              <a:off x="5079705" y="4761057"/>
              <a:ext cx="316389" cy="256940"/>
            </a:xfrm>
            <a:custGeom>
              <a:avLst/>
              <a:gdLst/>
              <a:ahLst/>
              <a:cxnLst/>
              <a:rect l="l" t="t" r="r" b="b"/>
              <a:pathLst>
                <a:path w="6759" h="5489" extrusionOk="0">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259;p30"/>
            <p:cNvSpPr/>
            <p:nvPr/>
          </p:nvSpPr>
          <p:spPr>
            <a:xfrm>
              <a:off x="5298167" y="4327316"/>
              <a:ext cx="161494" cy="493190"/>
            </a:xfrm>
            <a:custGeom>
              <a:avLst/>
              <a:gdLst/>
              <a:ahLst/>
              <a:cxnLst/>
              <a:rect l="l" t="t" r="r" b="b"/>
              <a:pathLst>
                <a:path w="3450" h="10536" extrusionOk="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30"/>
            <p:cNvSpPr/>
            <p:nvPr/>
          </p:nvSpPr>
          <p:spPr>
            <a:xfrm>
              <a:off x="5480726" y="4575643"/>
              <a:ext cx="279877" cy="360577"/>
            </a:xfrm>
            <a:custGeom>
              <a:avLst/>
              <a:gdLst/>
              <a:ahLst/>
              <a:cxnLst/>
              <a:rect l="l" t="t" r="r" b="b"/>
              <a:pathLst>
                <a:path w="5979" h="7703" extrusionOk="0">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30"/>
            <p:cNvSpPr/>
            <p:nvPr/>
          </p:nvSpPr>
          <p:spPr>
            <a:xfrm>
              <a:off x="5613105" y="4879206"/>
              <a:ext cx="204981" cy="386791"/>
            </a:xfrm>
            <a:custGeom>
              <a:avLst/>
              <a:gdLst/>
              <a:ahLst/>
              <a:cxnLst/>
              <a:rect l="l" t="t" r="r" b="b"/>
              <a:pathLst>
                <a:path w="4379" h="8263" extrusionOk="0">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30"/>
            <p:cNvSpPr/>
            <p:nvPr/>
          </p:nvSpPr>
          <p:spPr>
            <a:xfrm>
              <a:off x="4890218" y="5336539"/>
              <a:ext cx="812294" cy="395498"/>
            </a:xfrm>
            <a:custGeom>
              <a:avLst/>
              <a:gdLst/>
              <a:ahLst/>
              <a:cxnLst/>
              <a:rect l="l" t="t" r="r" b="b"/>
              <a:pathLst>
                <a:path w="17353" h="8449" extrusionOk="0">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263;p30"/>
            <p:cNvSpPr/>
            <p:nvPr/>
          </p:nvSpPr>
          <p:spPr>
            <a:xfrm>
              <a:off x="5534183" y="5339395"/>
              <a:ext cx="231195" cy="527221"/>
            </a:xfrm>
            <a:custGeom>
              <a:avLst/>
              <a:gdLst/>
              <a:ahLst/>
              <a:cxnLst/>
              <a:rect l="l" t="t" r="r" b="b"/>
              <a:pathLst>
                <a:path w="4939" h="11263" extrusionOk="0">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264;p30"/>
            <p:cNvSpPr/>
            <p:nvPr/>
          </p:nvSpPr>
          <p:spPr>
            <a:xfrm>
              <a:off x="5796085" y="5147146"/>
              <a:ext cx="238169" cy="643263"/>
            </a:xfrm>
            <a:custGeom>
              <a:avLst/>
              <a:gdLst/>
              <a:ahLst/>
              <a:cxnLst/>
              <a:rect l="l" t="t" r="r" b="b"/>
              <a:pathLst>
                <a:path w="5088" h="13742" extrusionOk="0">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30"/>
            <p:cNvSpPr/>
            <p:nvPr/>
          </p:nvSpPr>
          <p:spPr>
            <a:xfrm>
              <a:off x="5934502" y="5169521"/>
              <a:ext cx="555916" cy="238637"/>
            </a:xfrm>
            <a:custGeom>
              <a:avLst/>
              <a:gdLst/>
              <a:ahLst/>
              <a:cxnLst/>
              <a:rect l="l" t="t" r="r" b="b"/>
              <a:pathLst>
                <a:path w="11876" h="5098" extrusionOk="0">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266;p30"/>
            <p:cNvSpPr/>
            <p:nvPr/>
          </p:nvSpPr>
          <p:spPr>
            <a:xfrm>
              <a:off x="5634684" y="4349176"/>
              <a:ext cx="798859" cy="664936"/>
            </a:xfrm>
            <a:custGeom>
              <a:avLst/>
              <a:gdLst/>
              <a:ahLst/>
              <a:cxnLst/>
              <a:rect l="l" t="t" r="r" b="b"/>
              <a:pathLst>
                <a:path w="17066" h="14205" extrusionOk="0">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267;p30"/>
            <p:cNvSpPr/>
            <p:nvPr/>
          </p:nvSpPr>
          <p:spPr>
            <a:xfrm>
              <a:off x="6250283" y="4140544"/>
              <a:ext cx="307589" cy="788280"/>
            </a:xfrm>
            <a:custGeom>
              <a:avLst/>
              <a:gdLst/>
              <a:ahLst/>
              <a:cxnLst/>
              <a:rect l="l" t="t" r="r" b="b"/>
              <a:pathLst>
                <a:path w="6571" h="16840" extrusionOk="0">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268;p30"/>
            <p:cNvSpPr/>
            <p:nvPr/>
          </p:nvSpPr>
          <p:spPr>
            <a:xfrm>
              <a:off x="5685754" y="4989209"/>
              <a:ext cx="540468" cy="406779"/>
            </a:xfrm>
            <a:custGeom>
              <a:avLst/>
              <a:gdLst/>
              <a:ahLst/>
              <a:cxnLst/>
              <a:rect l="l" t="t" r="r" b="b"/>
              <a:pathLst>
                <a:path w="11546" h="8690" extrusionOk="0">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269;p30"/>
            <p:cNvSpPr/>
            <p:nvPr/>
          </p:nvSpPr>
          <p:spPr>
            <a:xfrm>
              <a:off x="4348907" y="4556966"/>
              <a:ext cx="1894167" cy="458410"/>
            </a:xfrm>
            <a:custGeom>
              <a:avLst/>
              <a:gdLst/>
              <a:ahLst/>
              <a:cxnLst/>
              <a:rect l="l" t="t" r="r" b="b"/>
              <a:pathLst>
                <a:path w="40465" h="9793" extrusionOk="0">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0" name="Google Shape;270;p30"/>
          <p:cNvGrpSpPr/>
          <p:nvPr/>
        </p:nvGrpSpPr>
        <p:grpSpPr>
          <a:xfrm>
            <a:off x="2534167" y="4777902"/>
            <a:ext cx="1748567" cy="1517857"/>
            <a:chOff x="972034" y="4038077"/>
            <a:chExt cx="1579697" cy="1371393"/>
          </a:xfrm>
        </p:grpSpPr>
        <p:sp>
          <p:nvSpPr>
            <p:cNvPr id="271" name="Google Shape;271;p30"/>
            <p:cNvSpPr/>
            <p:nvPr/>
          </p:nvSpPr>
          <p:spPr>
            <a:xfrm>
              <a:off x="1874296" y="5118358"/>
              <a:ext cx="279690" cy="109723"/>
            </a:xfrm>
            <a:custGeom>
              <a:avLst/>
              <a:gdLst/>
              <a:ahLst/>
              <a:cxnLst/>
              <a:rect l="l" t="t" r="r" b="b"/>
              <a:pathLst>
                <a:path w="5975" h="2344" extrusionOk="0">
                  <a:moveTo>
                    <a:pt x="5614" y="1"/>
                  </a:moveTo>
                  <a:cubicBezTo>
                    <a:pt x="3909" y="999"/>
                    <a:pt x="1982" y="1553"/>
                    <a:pt x="0" y="1623"/>
                  </a:cubicBezTo>
                  <a:lnTo>
                    <a:pt x="28" y="2343"/>
                  </a:lnTo>
                  <a:cubicBezTo>
                    <a:pt x="2121" y="2260"/>
                    <a:pt x="4172" y="1678"/>
                    <a:pt x="5975" y="624"/>
                  </a:cubicBezTo>
                  <a:lnTo>
                    <a:pt x="561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272;p30"/>
            <p:cNvSpPr/>
            <p:nvPr/>
          </p:nvSpPr>
          <p:spPr>
            <a:xfrm>
              <a:off x="1854168" y="4845830"/>
              <a:ext cx="70121" cy="200581"/>
            </a:xfrm>
            <a:custGeom>
              <a:avLst/>
              <a:gdLst/>
              <a:ahLst/>
              <a:cxnLst/>
              <a:rect l="l" t="t" r="r" b="b"/>
              <a:pathLst>
                <a:path w="1498" h="4285" extrusionOk="0">
                  <a:moveTo>
                    <a:pt x="790" y="1"/>
                  </a:moveTo>
                  <a:lnTo>
                    <a:pt x="0" y="4145"/>
                  </a:lnTo>
                  <a:lnTo>
                    <a:pt x="707" y="4284"/>
                  </a:lnTo>
                  <a:lnTo>
                    <a:pt x="1497" y="125"/>
                  </a:lnTo>
                  <a:lnTo>
                    <a:pt x="7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73" name="Google Shape;273;p30"/>
            <p:cNvGrpSpPr/>
            <p:nvPr/>
          </p:nvGrpSpPr>
          <p:grpSpPr>
            <a:xfrm>
              <a:off x="972034" y="4038077"/>
              <a:ext cx="1579697" cy="1371393"/>
              <a:chOff x="972034" y="4038077"/>
              <a:chExt cx="1579697" cy="1371393"/>
            </a:xfrm>
          </p:grpSpPr>
          <p:sp>
            <p:nvSpPr>
              <p:cNvPr id="274" name="Google Shape;274;p30"/>
              <p:cNvSpPr/>
              <p:nvPr/>
            </p:nvSpPr>
            <p:spPr>
              <a:xfrm>
                <a:off x="1241613" y="4544093"/>
                <a:ext cx="1310118" cy="646540"/>
              </a:xfrm>
              <a:custGeom>
                <a:avLst/>
                <a:gdLst/>
                <a:ahLst/>
                <a:cxnLst/>
                <a:rect l="l" t="t" r="r" b="b"/>
                <a:pathLst>
                  <a:path w="27988" h="13812" extrusionOk="0">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75;p30"/>
              <p:cNvSpPr/>
              <p:nvPr/>
            </p:nvSpPr>
            <p:spPr>
              <a:xfrm>
                <a:off x="972034" y="4261454"/>
                <a:ext cx="564248" cy="538689"/>
              </a:xfrm>
              <a:custGeom>
                <a:avLst/>
                <a:gdLst/>
                <a:ahLst/>
                <a:cxnLst/>
                <a:rect l="l" t="t" r="r" b="b"/>
                <a:pathLst>
                  <a:path w="12054" h="11508" extrusionOk="0">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276;p30"/>
              <p:cNvSpPr/>
              <p:nvPr/>
            </p:nvSpPr>
            <p:spPr>
              <a:xfrm>
                <a:off x="1741262" y="4038077"/>
                <a:ext cx="382204" cy="890747"/>
              </a:xfrm>
              <a:custGeom>
                <a:avLst/>
                <a:gdLst/>
                <a:ahLst/>
                <a:cxnLst/>
                <a:rect l="l" t="t" r="r" b="b"/>
                <a:pathLst>
                  <a:path w="8165" h="19029" extrusionOk="0">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77;p30"/>
              <p:cNvSpPr/>
              <p:nvPr/>
            </p:nvSpPr>
            <p:spPr>
              <a:xfrm>
                <a:off x="1106659" y="5137878"/>
                <a:ext cx="920144" cy="271592"/>
              </a:xfrm>
              <a:custGeom>
                <a:avLst/>
                <a:gdLst/>
                <a:ahLst/>
                <a:cxnLst/>
                <a:rect l="l" t="t" r="r" b="b"/>
                <a:pathLst>
                  <a:path w="19657" h="5802" extrusionOk="0">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3" name="Title 2">
            <a:extLst>
              <a:ext uri="{FF2B5EF4-FFF2-40B4-BE49-F238E27FC236}">
                <a16:creationId xmlns:a16="http://schemas.microsoft.com/office/drawing/2014/main" id="{4A5F8DD9-4C61-4181-A9D5-2020DBBC1F11}"/>
              </a:ext>
            </a:extLst>
          </p:cNvPr>
          <p:cNvSpPr>
            <a:spLocks noGrp="1"/>
          </p:cNvSpPr>
          <p:nvPr>
            <p:ph type="ctrTitle"/>
          </p:nvPr>
        </p:nvSpPr>
        <p:spPr>
          <a:xfrm>
            <a:off x="2067603" y="2251523"/>
            <a:ext cx="8386455" cy="1799321"/>
          </a:xfrm>
        </p:spPr>
        <p:txBody>
          <a:bodyPr/>
          <a:lstStyle/>
          <a:p>
            <a:pPr algn="l"/>
            <a:r>
              <a:rPr lang="en-US" sz="2800" dirty="0">
                <a:solidFill>
                  <a:srgbClr val="D60093"/>
                </a:solidFill>
                <a:latin typeface="Times New Roman" panose="02020603050405020304" pitchFamily="18" charset="0"/>
                <a:ea typeface="Times New Roman" panose="02020603050405020304" pitchFamily="18" charset="0"/>
                <a:cs typeface="Times New Roman" panose="02020603050405020304" pitchFamily="18" charset="0"/>
              </a:rPr>
              <a:t>1. </a:t>
            </a:r>
            <a:r>
              <a:rPr lang="vi-VN" sz="2800" dirty="0">
                <a:solidFill>
                  <a:srgbClr val="D60093"/>
                </a:solidFill>
                <a:latin typeface="Times New Roman" panose="02020603050405020304" pitchFamily="18" charset="0"/>
                <a:ea typeface="Times New Roman" panose="02020603050405020304" pitchFamily="18" charset="0"/>
                <a:cs typeface="Times New Roman" panose="02020603050405020304" pitchFamily="18" charset="0"/>
              </a:rPr>
              <a:t>Đọc trôi chảy lưu loát toàn bài. Đọc đúng các từ và câu.</a:t>
            </a:r>
            <a:r>
              <a:rPr lang="vi-VN" sz="2800" b="1" dirty="0">
                <a:solidFill>
                  <a:srgbClr val="D60093"/>
                </a:solidFill>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D60093"/>
                </a:solidFill>
                <a:latin typeface="Times New Roman" panose="02020603050405020304" pitchFamily="18" charset="0"/>
                <a:ea typeface="Times New Roman" panose="02020603050405020304" pitchFamily="18" charset="0"/>
                <a:cs typeface="Times New Roman" panose="02020603050405020304" pitchFamily="18" charset="0"/>
              </a:rPr>
              <a:t>Biết đọc diễn cảm bài thơ, đọc đúng nhịp điệu bài thơ, giọng nhẹ nhàng, tình cảm. Học thuộc lòng bài thơ.</a:t>
            </a:r>
            <a:br>
              <a:rPr lang="en-US" sz="2800" dirty="0">
                <a:solidFill>
                  <a:srgbClr val="D60093"/>
                </a:solidFill>
                <a:latin typeface="Arial" panose="020B0604020202020204" pitchFamily="34" charset="0"/>
                <a:ea typeface="Arial" panose="020B0604020202020204" pitchFamily="34" charset="0"/>
                <a:cs typeface="Times New Roman" panose="02020603050405020304" pitchFamily="18" charset="0"/>
              </a:rPr>
            </a:br>
            <a:r>
              <a:rPr lang="en-US" sz="2800" dirty="0">
                <a:solidFill>
                  <a:srgbClr val="0070C0"/>
                </a:solidFill>
                <a:latin typeface="Arial" panose="020B0604020202020204" pitchFamily="34" charset="0"/>
                <a:ea typeface="Arial" panose="020B0604020202020204" pitchFamily="34" charset="0"/>
                <a:cs typeface="Times New Roman" panose="02020603050405020304" pitchFamily="18" charset="0"/>
              </a:rPr>
              <a:t>2. </a:t>
            </a:r>
            <a:r>
              <a:rPr lang="vi-VN" sz="2800" dirty="0">
                <a:solidFill>
                  <a:srgbClr val="0070C0"/>
                </a:solidFill>
                <a:latin typeface="Times New Roman" panose="02020603050405020304" pitchFamily="18" charset="0"/>
                <a:ea typeface="Times New Roman" panose="02020603050405020304" pitchFamily="18" charset="0"/>
              </a:rPr>
              <a:t>Hiểu một số từ ngữ trong bài, hiểu ý nghĩa bài thơ: Tình cảm yêu thương sâu sắc, sự hiếu thảo, lòng biết ơn của bạn nhỏ với người mẹ bị ốm.</a:t>
            </a:r>
            <a:endParaRPr lang="en-US" sz="7200" dirty="0">
              <a:solidFill>
                <a:srgbClr val="0070C0"/>
              </a:solidFill>
            </a:endParaRPr>
          </a:p>
        </p:txBody>
      </p:sp>
      <p:sp>
        <p:nvSpPr>
          <p:cNvPr id="4" name="Cloud 3">
            <a:extLst>
              <a:ext uri="{FF2B5EF4-FFF2-40B4-BE49-F238E27FC236}">
                <a16:creationId xmlns:a16="http://schemas.microsoft.com/office/drawing/2014/main" id="{90D50E64-F3CC-4203-8FF5-AF9F5D975227}"/>
              </a:ext>
            </a:extLst>
          </p:cNvPr>
          <p:cNvSpPr/>
          <p:nvPr/>
        </p:nvSpPr>
        <p:spPr>
          <a:xfrm>
            <a:off x="622571" y="29150"/>
            <a:ext cx="2656168" cy="1387894"/>
          </a:xfrm>
          <a:prstGeom prst="cloud">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Mục</a:t>
            </a:r>
            <a:r>
              <a:rPr kumimoji="0" lang="en-US" sz="32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3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tiêu</a:t>
            </a:r>
            <a:endParaRPr kumimoji="0" 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id="{B14B0C2B-B45E-414B-9675-DF20C41A897C}"/>
              </a:ext>
            </a:extLst>
          </p:cNvPr>
          <p:cNvSpPr txBox="1"/>
          <p:nvPr/>
        </p:nvSpPr>
        <p:spPr>
          <a:xfrm>
            <a:off x="1915113" y="4013698"/>
            <a:ext cx="8267677"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3. </a:t>
            </a:r>
            <a:r>
              <a:rPr kumimoji="0" lang="vi-VN" sz="2800" b="0" i="0" u="none" strike="noStrike" kern="1200" cap="none" spc="0" normalizeH="0" baseline="0" noProof="0" dirty="0">
                <a:ln>
                  <a:noFill/>
                </a:ln>
                <a:solidFill>
                  <a:srgbClr val="00B050"/>
                </a:solidFill>
                <a:effectLst/>
                <a:uLnTx/>
                <a:uFillTx/>
                <a:latin typeface="Times New Roman" panose="02020603050405020304" pitchFamily="18" charset="0"/>
                <a:ea typeface="Times New Roman" panose="02020603050405020304" pitchFamily="18" charset="0"/>
                <a:cs typeface="+mn-cs"/>
              </a:rPr>
              <a:t>Giáo dục học sinh lòng hiếu thảo, biết ơn, có tình cảm yêu thương cha mẹ, biết quan tâm chăm sóc khi cha mẹ ốm đau..</a:t>
            </a:r>
            <a:endParaRPr kumimoji="0" lang="en-US" sz="2800" b="0" i="0" u="none" strike="noStrike" kern="1200" cap="none" spc="0" normalizeH="0" baseline="0" noProof="0" dirty="0">
              <a:ln>
                <a:noFill/>
              </a:ln>
              <a:solidFill>
                <a:srgbClr val="00B050"/>
              </a:solidFill>
              <a:effectLst/>
              <a:uLnTx/>
              <a:uFillTx/>
              <a:latin typeface="Arial"/>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heel(1)">
                                      <p:cBhvr>
                                        <p:cTn id="12" dur="20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heel(1)">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2530" name="TextBox 2">
            <a:extLst>
              <a:ext uri="{FF2B5EF4-FFF2-40B4-BE49-F238E27FC236}">
                <a16:creationId xmlns:a16="http://schemas.microsoft.com/office/drawing/2014/main" id="{883D04A6-3015-473E-951D-ACFB4745919D}"/>
              </a:ext>
            </a:extLst>
          </p:cNvPr>
          <p:cNvSpPr txBox="1">
            <a:spLocks noChangeArrowheads="1"/>
          </p:cNvSpPr>
          <p:nvPr/>
        </p:nvSpPr>
        <p:spPr bwMode="auto">
          <a:xfrm>
            <a:off x="4815229" y="611505"/>
            <a:ext cx="21939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marL="342900" indent="-342900" defTabSz="1555750">
              <a:defRPr>
                <a:solidFill>
                  <a:schemeClr val="tx1"/>
                </a:solidFill>
                <a:latin typeface="Verdana" panose="020B0604030504040204" pitchFamily="34" charset="0"/>
                <a:cs typeface="Arial" panose="020B0604020202020204" pitchFamily="34" charset="0"/>
              </a:defRPr>
            </a:lvl1pPr>
            <a:lvl2pPr defTabSz="1555750">
              <a:defRPr>
                <a:solidFill>
                  <a:schemeClr val="tx1"/>
                </a:solidFill>
                <a:latin typeface="Verdana" panose="020B0604030504040204" pitchFamily="34" charset="0"/>
                <a:cs typeface="Arial" panose="020B0604020202020204" pitchFamily="34" charset="0"/>
              </a:defRPr>
            </a:lvl2pPr>
            <a:lvl3pPr marL="1143000" indent="-228600" defTabSz="1555750">
              <a:defRPr>
                <a:solidFill>
                  <a:schemeClr val="tx1"/>
                </a:solidFill>
                <a:latin typeface="Verdana" panose="020B0604030504040204" pitchFamily="34" charset="0"/>
                <a:cs typeface="Arial" panose="020B0604020202020204" pitchFamily="34" charset="0"/>
              </a:defRPr>
            </a:lvl3pPr>
            <a:lvl4pPr marL="1600200" indent="-228600" defTabSz="1555750">
              <a:defRPr>
                <a:solidFill>
                  <a:schemeClr val="tx1"/>
                </a:solidFill>
                <a:latin typeface="Verdana" panose="020B0604030504040204" pitchFamily="34" charset="0"/>
                <a:cs typeface="Arial" panose="020B0604020202020204" pitchFamily="34" charset="0"/>
              </a:defRPr>
            </a:lvl4pPr>
            <a:lvl5pPr marL="2057400" indent="-228600" defTabSz="1555750">
              <a:defRPr>
                <a:solidFill>
                  <a:schemeClr val="tx1"/>
                </a:solidFill>
                <a:latin typeface="Verdana" panose="020B0604030504040204" pitchFamily="34" charset="0"/>
                <a:cs typeface="Arial" panose="020B0604020202020204" pitchFamily="34" charset="0"/>
              </a:defRPr>
            </a:lvl5pPr>
            <a:lvl6pPr marL="2514600" indent="-228600" defTabSz="155575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defTabSz="155575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defTabSz="155575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defTabSz="155575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lvl="1" algn="ctr">
              <a:lnSpc>
                <a:spcPct val="90000"/>
              </a:lnSpc>
              <a:spcAft>
                <a:spcPct val="15000"/>
              </a:spcAft>
            </a:pPr>
            <a:r>
              <a:rPr lang="en-US" altLang="en-US" sz="4000" b="1" u="sng">
                <a:solidFill>
                  <a:srgbClr val="FF0000"/>
                </a:solidFill>
                <a:latin typeface="Times New Roman" panose="02020603050405020304" pitchFamily="18" charset="0"/>
                <a:cs typeface="Times New Roman" panose="02020603050405020304" pitchFamily="18" charset="0"/>
              </a:rPr>
              <a:t>DẶN DÒ</a:t>
            </a:r>
            <a:endParaRPr lang="en-US" altLang="en-US" sz="4000" b="1">
              <a:solidFill>
                <a:srgbClr val="FF0000"/>
              </a:solidFill>
              <a:latin typeface="Times New Roman" panose="02020603050405020304" pitchFamily="18" charset="0"/>
              <a:cs typeface="Times New Roman" panose="02020603050405020304" pitchFamily="18" charset="0"/>
            </a:endParaRPr>
          </a:p>
        </p:txBody>
      </p:sp>
      <p:grpSp>
        <p:nvGrpSpPr>
          <p:cNvPr id="45" name="Group 44">
            <a:extLst>
              <a:ext uri="{FF2B5EF4-FFF2-40B4-BE49-F238E27FC236}">
                <a16:creationId xmlns:a16="http://schemas.microsoft.com/office/drawing/2014/main" id="{CC79A85B-E00C-4D57-8F61-26668FF659DC}"/>
              </a:ext>
            </a:extLst>
          </p:cNvPr>
          <p:cNvGrpSpPr>
            <a:grpSpLocks/>
          </p:cNvGrpSpPr>
          <p:nvPr/>
        </p:nvGrpSpPr>
        <p:grpSpPr bwMode="auto">
          <a:xfrm>
            <a:off x="983004" y="794068"/>
            <a:ext cx="1089025" cy="5873750"/>
            <a:chOff x="1374772" y="1213680"/>
            <a:chExt cx="274322" cy="5187394"/>
          </a:xfrm>
        </p:grpSpPr>
        <p:sp>
          <p:nvSpPr>
            <p:cNvPr id="7" name="Pentagon 6">
              <a:extLst>
                <a:ext uri="{FF2B5EF4-FFF2-40B4-BE49-F238E27FC236}">
                  <a16:creationId xmlns:a16="http://schemas.microsoft.com/office/drawing/2014/main" id="{787579F5-40F5-424F-8719-00E6C15782A6}"/>
                </a:ext>
              </a:extLst>
            </p:cNvPr>
            <p:cNvSpPr/>
            <p:nvPr/>
          </p:nvSpPr>
          <p:spPr>
            <a:xfrm rot="5400000">
              <a:off x="1103767" y="5857517"/>
              <a:ext cx="814561" cy="272552"/>
            </a:xfrm>
            <a:prstGeom prst="homePlate">
              <a:avLst>
                <a:gd name="adj" fmla="val 281623"/>
              </a:avLst>
            </a:prstGeom>
            <a:gradFill flip="none" rotWithShape="1">
              <a:gsLst>
                <a:gs pos="100000">
                  <a:srgbClr val="B88954"/>
                </a:gs>
                <a:gs pos="0">
                  <a:srgbClr val="E1C9AF"/>
                </a:gs>
              </a:gsLst>
              <a:lin ang="5400000" scaled="1"/>
              <a:tileRect/>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3600">
                <a:latin typeface="Times New Roman" panose="02020603050405020304" pitchFamily="18" charset="0"/>
                <a:cs typeface="Times New Roman" panose="02020603050405020304" pitchFamily="18" charset="0"/>
              </a:endParaRPr>
            </a:p>
          </p:txBody>
        </p:sp>
        <p:sp>
          <p:nvSpPr>
            <p:cNvPr id="6" name="Rectangle 5">
              <a:extLst>
                <a:ext uri="{FF2B5EF4-FFF2-40B4-BE49-F238E27FC236}">
                  <a16:creationId xmlns:a16="http://schemas.microsoft.com/office/drawing/2014/main" id="{470BF08D-25FC-4B97-AB02-8D3C32BF03ED}"/>
                </a:ext>
              </a:extLst>
            </p:cNvPr>
            <p:cNvSpPr/>
            <p:nvPr/>
          </p:nvSpPr>
          <p:spPr>
            <a:xfrm>
              <a:off x="1374772" y="2007211"/>
              <a:ext cx="273437" cy="3776984"/>
            </a:xfrm>
            <a:custGeom>
              <a:avLst/>
              <a:gdLst>
                <a:gd name="connsiteX0" fmla="*/ 0 w 272825"/>
                <a:gd name="connsiteY0" fmla="*/ 0 h 3776662"/>
                <a:gd name="connsiteX1" fmla="*/ 272825 w 272825"/>
                <a:gd name="connsiteY1" fmla="*/ 0 h 3776662"/>
                <a:gd name="connsiteX2" fmla="*/ 272825 w 272825"/>
                <a:gd name="connsiteY2" fmla="*/ 3776662 h 3776662"/>
                <a:gd name="connsiteX3" fmla="*/ 0 w 272825"/>
                <a:gd name="connsiteY3" fmla="*/ 3776662 h 3776662"/>
                <a:gd name="connsiteX4" fmla="*/ 0 w 272825"/>
                <a:gd name="connsiteY4" fmla="*/ 0 h 3776662"/>
                <a:gd name="connsiteX0" fmla="*/ 0 w 272825"/>
                <a:gd name="connsiteY0" fmla="*/ 0 h 3776662"/>
                <a:gd name="connsiteX1" fmla="*/ 272825 w 272825"/>
                <a:gd name="connsiteY1" fmla="*/ 0 h 3776662"/>
                <a:gd name="connsiteX2" fmla="*/ 272825 w 272825"/>
                <a:gd name="connsiteY2" fmla="*/ 3776662 h 3776662"/>
                <a:gd name="connsiteX3" fmla="*/ 0 w 272825"/>
                <a:gd name="connsiteY3" fmla="*/ 3776662 h 3776662"/>
                <a:gd name="connsiteX4" fmla="*/ 1 w 272825"/>
                <a:gd name="connsiteY4" fmla="*/ 3609974 h 3776662"/>
                <a:gd name="connsiteX5" fmla="*/ 0 w 272825"/>
                <a:gd name="connsiteY5" fmla="*/ 0 h 3776662"/>
                <a:gd name="connsiteX0" fmla="*/ 0 w 272825"/>
                <a:gd name="connsiteY0" fmla="*/ 0 h 3776662"/>
                <a:gd name="connsiteX1" fmla="*/ 272825 w 272825"/>
                <a:gd name="connsiteY1" fmla="*/ 0 h 3776662"/>
                <a:gd name="connsiteX2" fmla="*/ 272825 w 272825"/>
                <a:gd name="connsiteY2" fmla="*/ 3776662 h 3776662"/>
                <a:gd name="connsiteX3" fmla="*/ 57151 w 272825"/>
                <a:gd name="connsiteY3" fmla="*/ 3776661 h 3776662"/>
                <a:gd name="connsiteX4" fmla="*/ 0 w 272825"/>
                <a:gd name="connsiteY4" fmla="*/ 3776662 h 3776662"/>
                <a:gd name="connsiteX5" fmla="*/ 1 w 272825"/>
                <a:gd name="connsiteY5" fmla="*/ 3609974 h 3776662"/>
                <a:gd name="connsiteX6" fmla="*/ 0 w 272825"/>
                <a:gd name="connsiteY6" fmla="*/ 0 h 3776662"/>
                <a:gd name="connsiteX0" fmla="*/ 0 w 272825"/>
                <a:gd name="connsiteY0" fmla="*/ 0 h 3776662"/>
                <a:gd name="connsiteX1" fmla="*/ 272825 w 272825"/>
                <a:gd name="connsiteY1" fmla="*/ 0 h 3776662"/>
                <a:gd name="connsiteX2" fmla="*/ 272825 w 272825"/>
                <a:gd name="connsiteY2" fmla="*/ 3776662 h 3776662"/>
                <a:gd name="connsiteX3" fmla="*/ 166689 w 272825"/>
                <a:gd name="connsiteY3" fmla="*/ 3776661 h 3776662"/>
                <a:gd name="connsiteX4" fmla="*/ 57151 w 272825"/>
                <a:gd name="connsiteY4" fmla="*/ 3776661 h 3776662"/>
                <a:gd name="connsiteX5" fmla="*/ 0 w 272825"/>
                <a:gd name="connsiteY5" fmla="*/ 3776662 h 3776662"/>
                <a:gd name="connsiteX6" fmla="*/ 1 w 272825"/>
                <a:gd name="connsiteY6" fmla="*/ 3609974 h 3776662"/>
                <a:gd name="connsiteX7" fmla="*/ 0 w 272825"/>
                <a:gd name="connsiteY7" fmla="*/ 0 h 3776662"/>
                <a:gd name="connsiteX0" fmla="*/ 0 w 272825"/>
                <a:gd name="connsiteY0" fmla="*/ 0 h 3776662"/>
                <a:gd name="connsiteX1" fmla="*/ 272825 w 272825"/>
                <a:gd name="connsiteY1" fmla="*/ 0 h 3776662"/>
                <a:gd name="connsiteX2" fmla="*/ 272825 w 272825"/>
                <a:gd name="connsiteY2" fmla="*/ 3776662 h 3776662"/>
                <a:gd name="connsiteX3" fmla="*/ 166689 w 272825"/>
                <a:gd name="connsiteY3" fmla="*/ 3776661 h 3776662"/>
                <a:gd name="connsiteX4" fmla="*/ 107157 w 272825"/>
                <a:gd name="connsiteY4" fmla="*/ 3774280 h 3776662"/>
                <a:gd name="connsiteX5" fmla="*/ 57151 w 272825"/>
                <a:gd name="connsiteY5" fmla="*/ 3776661 h 3776662"/>
                <a:gd name="connsiteX6" fmla="*/ 0 w 272825"/>
                <a:gd name="connsiteY6" fmla="*/ 3776662 h 3776662"/>
                <a:gd name="connsiteX7" fmla="*/ 1 w 272825"/>
                <a:gd name="connsiteY7" fmla="*/ 3609974 h 3776662"/>
                <a:gd name="connsiteX8" fmla="*/ 0 w 272825"/>
                <a:gd name="connsiteY8" fmla="*/ 0 h 3776662"/>
                <a:gd name="connsiteX0" fmla="*/ 0 w 272825"/>
                <a:gd name="connsiteY0" fmla="*/ 0 h 3776662"/>
                <a:gd name="connsiteX1" fmla="*/ 272825 w 272825"/>
                <a:gd name="connsiteY1" fmla="*/ 0 h 3776662"/>
                <a:gd name="connsiteX2" fmla="*/ 272825 w 272825"/>
                <a:gd name="connsiteY2" fmla="*/ 3776662 h 3776662"/>
                <a:gd name="connsiteX3" fmla="*/ 221457 w 272825"/>
                <a:gd name="connsiteY3" fmla="*/ 3774280 h 3776662"/>
                <a:gd name="connsiteX4" fmla="*/ 166689 w 272825"/>
                <a:gd name="connsiteY4" fmla="*/ 3776661 h 3776662"/>
                <a:gd name="connsiteX5" fmla="*/ 107157 w 272825"/>
                <a:gd name="connsiteY5" fmla="*/ 3774280 h 3776662"/>
                <a:gd name="connsiteX6" fmla="*/ 57151 w 272825"/>
                <a:gd name="connsiteY6" fmla="*/ 3776661 h 3776662"/>
                <a:gd name="connsiteX7" fmla="*/ 0 w 272825"/>
                <a:gd name="connsiteY7" fmla="*/ 3776662 h 3776662"/>
                <a:gd name="connsiteX8" fmla="*/ 1 w 272825"/>
                <a:gd name="connsiteY8" fmla="*/ 3609974 h 3776662"/>
                <a:gd name="connsiteX9" fmla="*/ 0 w 272825"/>
                <a:gd name="connsiteY9" fmla="*/ 0 h 3776662"/>
                <a:gd name="connsiteX0" fmla="*/ 0 w 272825"/>
                <a:gd name="connsiteY0" fmla="*/ 0 h 3776662"/>
                <a:gd name="connsiteX1" fmla="*/ 272825 w 272825"/>
                <a:gd name="connsiteY1" fmla="*/ 0 h 3776662"/>
                <a:gd name="connsiteX2" fmla="*/ 272825 w 272825"/>
                <a:gd name="connsiteY2" fmla="*/ 3776662 h 3776662"/>
                <a:gd name="connsiteX3" fmla="*/ 252414 w 272825"/>
                <a:gd name="connsiteY3" fmla="*/ 3776661 h 3776662"/>
                <a:gd name="connsiteX4" fmla="*/ 221457 w 272825"/>
                <a:gd name="connsiteY4" fmla="*/ 3774280 h 3776662"/>
                <a:gd name="connsiteX5" fmla="*/ 166689 w 272825"/>
                <a:gd name="connsiteY5" fmla="*/ 3776661 h 3776662"/>
                <a:gd name="connsiteX6" fmla="*/ 107157 w 272825"/>
                <a:gd name="connsiteY6" fmla="*/ 3774280 h 3776662"/>
                <a:gd name="connsiteX7" fmla="*/ 57151 w 272825"/>
                <a:gd name="connsiteY7" fmla="*/ 3776661 h 3776662"/>
                <a:gd name="connsiteX8" fmla="*/ 0 w 272825"/>
                <a:gd name="connsiteY8" fmla="*/ 3776662 h 3776662"/>
                <a:gd name="connsiteX9" fmla="*/ 1 w 272825"/>
                <a:gd name="connsiteY9" fmla="*/ 3609974 h 3776662"/>
                <a:gd name="connsiteX10" fmla="*/ 0 w 272825"/>
                <a:gd name="connsiteY10" fmla="*/ 0 h 3776662"/>
                <a:gd name="connsiteX0" fmla="*/ 0 w 273845"/>
                <a:gd name="connsiteY0" fmla="*/ 0 h 3776662"/>
                <a:gd name="connsiteX1" fmla="*/ 272825 w 273845"/>
                <a:gd name="connsiteY1" fmla="*/ 0 h 3776662"/>
                <a:gd name="connsiteX2" fmla="*/ 273845 w 273845"/>
                <a:gd name="connsiteY2" fmla="*/ 3581399 h 3776662"/>
                <a:gd name="connsiteX3" fmla="*/ 272825 w 273845"/>
                <a:gd name="connsiteY3" fmla="*/ 3776662 h 3776662"/>
                <a:gd name="connsiteX4" fmla="*/ 252414 w 273845"/>
                <a:gd name="connsiteY4" fmla="*/ 3776661 h 3776662"/>
                <a:gd name="connsiteX5" fmla="*/ 221457 w 273845"/>
                <a:gd name="connsiteY5" fmla="*/ 3774280 h 3776662"/>
                <a:gd name="connsiteX6" fmla="*/ 166689 w 273845"/>
                <a:gd name="connsiteY6" fmla="*/ 3776661 h 3776662"/>
                <a:gd name="connsiteX7" fmla="*/ 107157 w 273845"/>
                <a:gd name="connsiteY7" fmla="*/ 3774280 h 3776662"/>
                <a:gd name="connsiteX8" fmla="*/ 57151 w 273845"/>
                <a:gd name="connsiteY8" fmla="*/ 3776661 h 3776662"/>
                <a:gd name="connsiteX9" fmla="*/ 0 w 273845"/>
                <a:gd name="connsiteY9" fmla="*/ 3776662 h 3776662"/>
                <a:gd name="connsiteX10" fmla="*/ 1 w 273845"/>
                <a:gd name="connsiteY10" fmla="*/ 3609974 h 3776662"/>
                <a:gd name="connsiteX11" fmla="*/ 0 w 273845"/>
                <a:gd name="connsiteY11" fmla="*/ 0 h 3776662"/>
                <a:gd name="connsiteX0" fmla="*/ 0 w 273845"/>
                <a:gd name="connsiteY0" fmla="*/ 0 h 3776662"/>
                <a:gd name="connsiteX1" fmla="*/ 272825 w 273845"/>
                <a:gd name="connsiteY1" fmla="*/ 0 h 3776662"/>
                <a:gd name="connsiteX2" fmla="*/ 273845 w 273845"/>
                <a:gd name="connsiteY2" fmla="*/ 3581399 h 3776662"/>
                <a:gd name="connsiteX3" fmla="*/ 252414 w 273845"/>
                <a:gd name="connsiteY3" fmla="*/ 3776661 h 3776662"/>
                <a:gd name="connsiteX4" fmla="*/ 221457 w 273845"/>
                <a:gd name="connsiteY4" fmla="*/ 3774280 h 3776662"/>
                <a:gd name="connsiteX5" fmla="*/ 166689 w 273845"/>
                <a:gd name="connsiteY5" fmla="*/ 3776661 h 3776662"/>
                <a:gd name="connsiteX6" fmla="*/ 107157 w 273845"/>
                <a:gd name="connsiteY6" fmla="*/ 3774280 h 3776662"/>
                <a:gd name="connsiteX7" fmla="*/ 57151 w 273845"/>
                <a:gd name="connsiteY7" fmla="*/ 3776661 h 3776662"/>
                <a:gd name="connsiteX8" fmla="*/ 0 w 273845"/>
                <a:gd name="connsiteY8" fmla="*/ 3776662 h 3776662"/>
                <a:gd name="connsiteX9" fmla="*/ 1 w 273845"/>
                <a:gd name="connsiteY9" fmla="*/ 3609974 h 3776662"/>
                <a:gd name="connsiteX10" fmla="*/ 0 w 273845"/>
                <a:gd name="connsiteY10" fmla="*/ 0 h 3776662"/>
                <a:gd name="connsiteX0" fmla="*/ 0 w 273845"/>
                <a:gd name="connsiteY0" fmla="*/ 0 h 3776661"/>
                <a:gd name="connsiteX1" fmla="*/ 272825 w 273845"/>
                <a:gd name="connsiteY1" fmla="*/ 0 h 3776661"/>
                <a:gd name="connsiteX2" fmla="*/ 273845 w 273845"/>
                <a:gd name="connsiteY2" fmla="*/ 3581399 h 3776661"/>
                <a:gd name="connsiteX3" fmla="*/ 252414 w 273845"/>
                <a:gd name="connsiteY3" fmla="*/ 3776661 h 3776661"/>
                <a:gd name="connsiteX4" fmla="*/ 221457 w 273845"/>
                <a:gd name="connsiteY4" fmla="*/ 3774280 h 3776661"/>
                <a:gd name="connsiteX5" fmla="*/ 166689 w 273845"/>
                <a:gd name="connsiteY5" fmla="*/ 3776661 h 3776661"/>
                <a:gd name="connsiteX6" fmla="*/ 107157 w 273845"/>
                <a:gd name="connsiteY6" fmla="*/ 3774280 h 3776661"/>
                <a:gd name="connsiteX7" fmla="*/ 57151 w 273845"/>
                <a:gd name="connsiteY7" fmla="*/ 3776661 h 3776661"/>
                <a:gd name="connsiteX8" fmla="*/ 1 w 273845"/>
                <a:gd name="connsiteY8" fmla="*/ 3609974 h 3776661"/>
                <a:gd name="connsiteX9" fmla="*/ 0 w 273845"/>
                <a:gd name="connsiteY9" fmla="*/ 0 h 3776661"/>
                <a:gd name="connsiteX0" fmla="*/ 0 w 273845"/>
                <a:gd name="connsiteY0" fmla="*/ 0 h 3776661"/>
                <a:gd name="connsiteX1" fmla="*/ 272825 w 273845"/>
                <a:gd name="connsiteY1" fmla="*/ 0 h 3776661"/>
                <a:gd name="connsiteX2" fmla="*/ 273845 w 273845"/>
                <a:gd name="connsiteY2" fmla="*/ 3581399 h 3776661"/>
                <a:gd name="connsiteX3" fmla="*/ 252414 w 273845"/>
                <a:gd name="connsiteY3" fmla="*/ 3776661 h 3776661"/>
                <a:gd name="connsiteX4" fmla="*/ 221457 w 273845"/>
                <a:gd name="connsiteY4" fmla="*/ 3774280 h 3776661"/>
                <a:gd name="connsiteX5" fmla="*/ 166689 w 273845"/>
                <a:gd name="connsiteY5" fmla="*/ 3776661 h 3776661"/>
                <a:gd name="connsiteX6" fmla="*/ 104776 w 273845"/>
                <a:gd name="connsiteY6" fmla="*/ 3664743 h 3776661"/>
                <a:gd name="connsiteX7" fmla="*/ 57151 w 273845"/>
                <a:gd name="connsiteY7" fmla="*/ 3776661 h 3776661"/>
                <a:gd name="connsiteX8" fmla="*/ 1 w 273845"/>
                <a:gd name="connsiteY8" fmla="*/ 3609974 h 3776661"/>
                <a:gd name="connsiteX9" fmla="*/ 0 w 273845"/>
                <a:gd name="connsiteY9" fmla="*/ 0 h 3776661"/>
                <a:gd name="connsiteX0" fmla="*/ 0 w 273845"/>
                <a:gd name="connsiteY0" fmla="*/ 0 h 3776661"/>
                <a:gd name="connsiteX1" fmla="*/ 272825 w 273845"/>
                <a:gd name="connsiteY1" fmla="*/ 0 h 3776661"/>
                <a:gd name="connsiteX2" fmla="*/ 273845 w 273845"/>
                <a:gd name="connsiteY2" fmla="*/ 3581399 h 3776661"/>
                <a:gd name="connsiteX3" fmla="*/ 252414 w 273845"/>
                <a:gd name="connsiteY3" fmla="*/ 3776661 h 3776661"/>
                <a:gd name="connsiteX4" fmla="*/ 221457 w 273845"/>
                <a:gd name="connsiteY4" fmla="*/ 3774280 h 3776661"/>
                <a:gd name="connsiteX5" fmla="*/ 166689 w 273845"/>
                <a:gd name="connsiteY5" fmla="*/ 3776661 h 3776661"/>
                <a:gd name="connsiteX6" fmla="*/ 104776 w 273845"/>
                <a:gd name="connsiteY6" fmla="*/ 3664743 h 3776661"/>
                <a:gd name="connsiteX7" fmla="*/ 57151 w 273845"/>
                <a:gd name="connsiteY7" fmla="*/ 3750467 h 3776661"/>
                <a:gd name="connsiteX8" fmla="*/ 1 w 273845"/>
                <a:gd name="connsiteY8" fmla="*/ 3609974 h 3776661"/>
                <a:gd name="connsiteX9" fmla="*/ 0 w 273845"/>
                <a:gd name="connsiteY9" fmla="*/ 0 h 3776661"/>
                <a:gd name="connsiteX0" fmla="*/ 0 w 273845"/>
                <a:gd name="connsiteY0" fmla="*/ 0 h 3776661"/>
                <a:gd name="connsiteX1" fmla="*/ 272825 w 273845"/>
                <a:gd name="connsiteY1" fmla="*/ 0 h 3776661"/>
                <a:gd name="connsiteX2" fmla="*/ 273845 w 273845"/>
                <a:gd name="connsiteY2" fmla="*/ 3581399 h 3776661"/>
                <a:gd name="connsiteX3" fmla="*/ 252414 w 273845"/>
                <a:gd name="connsiteY3" fmla="*/ 3776661 h 3776661"/>
                <a:gd name="connsiteX4" fmla="*/ 228601 w 273845"/>
                <a:gd name="connsiteY4" fmla="*/ 3629023 h 3776661"/>
                <a:gd name="connsiteX5" fmla="*/ 166689 w 273845"/>
                <a:gd name="connsiteY5" fmla="*/ 3776661 h 3776661"/>
                <a:gd name="connsiteX6" fmla="*/ 104776 w 273845"/>
                <a:gd name="connsiteY6" fmla="*/ 3664743 h 3776661"/>
                <a:gd name="connsiteX7" fmla="*/ 57151 w 273845"/>
                <a:gd name="connsiteY7" fmla="*/ 3750467 h 3776661"/>
                <a:gd name="connsiteX8" fmla="*/ 1 w 273845"/>
                <a:gd name="connsiteY8" fmla="*/ 3609974 h 3776661"/>
                <a:gd name="connsiteX9" fmla="*/ 0 w 273845"/>
                <a:gd name="connsiteY9" fmla="*/ 0 h 3776661"/>
                <a:gd name="connsiteX0" fmla="*/ 0 w 273845"/>
                <a:gd name="connsiteY0" fmla="*/ 0 h 3776661"/>
                <a:gd name="connsiteX1" fmla="*/ 272825 w 273845"/>
                <a:gd name="connsiteY1" fmla="*/ 0 h 3776661"/>
                <a:gd name="connsiteX2" fmla="*/ 273845 w 273845"/>
                <a:gd name="connsiteY2" fmla="*/ 3581399 h 3776661"/>
                <a:gd name="connsiteX3" fmla="*/ 250032 w 273845"/>
                <a:gd name="connsiteY3" fmla="*/ 3695699 h 3776661"/>
                <a:gd name="connsiteX4" fmla="*/ 228601 w 273845"/>
                <a:gd name="connsiteY4" fmla="*/ 3629023 h 3776661"/>
                <a:gd name="connsiteX5" fmla="*/ 166689 w 273845"/>
                <a:gd name="connsiteY5" fmla="*/ 3776661 h 3776661"/>
                <a:gd name="connsiteX6" fmla="*/ 104776 w 273845"/>
                <a:gd name="connsiteY6" fmla="*/ 3664743 h 3776661"/>
                <a:gd name="connsiteX7" fmla="*/ 57151 w 273845"/>
                <a:gd name="connsiteY7" fmla="*/ 3750467 h 3776661"/>
                <a:gd name="connsiteX8" fmla="*/ 1 w 273845"/>
                <a:gd name="connsiteY8" fmla="*/ 3609974 h 3776661"/>
                <a:gd name="connsiteX9" fmla="*/ 0 w 273845"/>
                <a:gd name="connsiteY9" fmla="*/ 0 h 3776661"/>
                <a:gd name="connsiteX0" fmla="*/ 0 w 273845"/>
                <a:gd name="connsiteY0" fmla="*/ 0 h 3776661"/>
                <a:gd name="connsiteX1" fmla="*/ 272825 w 273845"/>
                <a:gd name="connsiteY1" fmla="*/ 0 h 3776661"/>
                <a:gd name="connsiteX2" fmla="*/ 273845 w 273845"/>
                <a:gd name="connsiteY2" fmla="*/ 3581399 h 3776661"/>
                <a:gd name="connsiteX3" fmla="*/ 247651 w 273845"/>
                <a:gd name="connsiteY3" fmla="*/ 3702843 h 3776661"/>
                <a:gd name="connsiteX4" fmla="*/ 228601 w 273845"/>
                <a:gd name="connsiteY4" fmla="*/ 3629023 h 3776661"/>
                <a:gd name="connsiteX5" fmla="*/ 166689 w 273845"/>
                <a:gd name="connsiteY5" fmla="*/ 3776661 h 3776661"/>
                <a:gd name="connsiteX6" fmla="*/ 104776 w 273845"/>
                <a:gd name="connsiteY6" fmla="*/ 3664743 h 3776661"/>
                <a:gd name="connsiteX7" fmla="*/ 57151 w 273845"/>
                <a:gd name="connsiteY7" fmla="*/ 3750467 h 3776661"/>
                <a:gd name="connsiteX8" fmla="*/ 1 w 273845"/>
                <a:gd name="connsiteY8" fmla="*/ 3609974 h 3776661"/>
                <a:gd name="connsiteX9" fmla="*/ 0 w 273845"/>
                <a:gd name="connsiteY9" fmla="*/ 0 h 3776661"/>
                <a:gd name="connsiteX0" fmla="*/ 0 w 273845"/>
                <a:gd name="connsiteY0" fmla="*/ 0 h 3776661"/>
                <a:gd name="connsiteX1" fmla="*/ 272825 w 273845"/>
                <a:gd name="connsiteY1" fmla="*/ 0 h 3776661"/>
                <a:gd name="connsiteX2" fmla="*/ 273845 w 273845"/>
                <a:gd name="connsiteY2" fmla="*/ 3581399 h 3776661"/>
                <a:gd name="connsiteX3" fmla="*/ 247651 w 273845"/>
                <a:gd name="connsiteY3" fmla="*/ 3702843 h 3776661"/>
                <a:gd name="connsiteX4" fmla="*/ 228601 w 273845"/>
                <a:gd name="connsiteY4" fmla="*/ 3629023 h 3776661"/>
                <a:gd name="connsiteX5" fmla="*/ 166689 w 273845"/>
                <a:gd name="connsiteY5" fmla="*/ 3776661 h 3776661"/>
                <a:gd name="connsiteX6" fmla="*/ 104776 w 273845"/>
                <a:gd name="connsiteY6" fmla="*/ 3664743 h 3776661"/>
                <a:gd name="connsiteX7" fmla="*/ 57151 w 273845"/>
                <a:gd name="connsiteY7" fmla="*/ 3750467 h 3776661"/>
                <a:gd name="connsiteX8" fmla="*/ 1 w 273845"/>
                <a:gd name="connsiteY8" fmla="*/ 3609974 h 3776661"/>
                <a:gd name="connsiteX9" fmla="*/ 0 w 273845"/>
                <a:gd name="connsiteY9" fmla="*/ 0 h 3776661"/>
                <a:gd name="connsiteX0" fmla="*/ 0 w 273845"/>
                <a:gd name="connsiteY0" fmla="*/ 0 h 3776661"/>
                <a:gd name="connsiteX1" fmla="*/ 272825 w 273845"/>
                <a:gd name="connsiteY1" fmla="*/ 0 h 3776661"/>
                <a:gd name="connsiteX2" fmla="*/ 273845 w 273845"/>
                <a:gd name="connsiteY2" fmla="*/ 3581399 h 3776661"/>
                <a:gd name="connsiteX3" fmla="*/ 247651 w 273845"/>
                <a:gd name="connsiteY3" fmla="*/ 3702843 h 3776661"/>
                <a:gd name="connsiteX4" fmla="*/ 228601 w 273845"/>
                <a:gd name="connsiteY4" fmla="*/ 3629023 h 3776661"/>
                <a:gd name="connsiteX5" fmla="*/ 166689 w 273845"/>
                <a:gd name="connsiteY5" fmla="*/ 3776661 h 3776661"/>
                <a:gd name="connsiteX6" fmla="*/ 104776 w 273845"/>
                <a:gd name="connsiteY6" fmla="*/ 3664743 h 3776661"/>
                <a:gd name="connsiteX7" fmla="*/ 57151 w 273845"/>
                <a:gd name="connsiteY7" fmla="*/ 3750467 h 3776661"/>
                <a:gd name="connsiteX8" fmla="*/ 1 w 273845"/>
                <a:gd name="connsiteY8" fmla="*/ 3609974 h 3776661"/>
                <a:gd name="connsiteX9" fmla="*/ 0 w 273845"/>
                <a:gd name="connsiteY9" fmla="*/ 0 h 3776661"/>
                <a:gd name="connsiteX0" fmla="*/ 0 w 273845"/>
                <a:gd name="connsiteY0" fmla="*/ 0 h 3776661"/>
                <a:gd name="connsiteX1" fmla="*/ 272825 w 273845"/>
                <a:gd name="connsiteY1" fmla="*/ 0 h 3776661"/>
                <a:gd name="connsiteX2" fmla="*/ 273845 w 273845"/>
                <a:gd name="connsiteY2" fmla="*/ 3581399 h 3776661"/>
                <a:gd name="connsiteX3" fmla="*/ 247651 w 273845"/>
                <a:gd name="connsiteY3" fmla="*/ 3702843 h 3776661"/>
                <a:gd name="connsiteX4" fmla="*/ 228601 w 273845"/>
                <a:gd name="connsiteY4" fmla="*/ 3629023 h 3776661"/>
                <a:gd name="connsiteX5" fmla="*/ 166689 w 273845"/>
                <a:gd name="connsiteY5" fmla="*/ 3776661 h 3776661"/>
                <a:gd name="connsiteX6" fmla="*/ 104776 w 273845"/>
                <a:gd name="connsiteY6" fmla="*/ 3664743 h 3776661"/>
                <a:gd name="connsiteX7" fmla="*/ 57151 w 273845"/>
                <a:gd name="connsiteY7" fmla="*/ 3750467 h 3776661"/>
                <a:gd name="connsiteX8" fmla="*/ 1 w 273845"/>
                <a:gd name="connsiteY8" fmla="*/ 3609974 h 3776661"/>
                <a:gd name="connsiteX9" fmla="*/ 0 w 273845"/>
                <a:gd name="connsiteY9" fmla="*/ 0 h 3776661"/>
                <a:gd name="connsiteX0" fmla="*/ 0 w 273845"/>
                <a:gd name="connsiteY0" fmla="*/ 0 h 3776661"/>
                <a:gd name="connsiteX1" fmla="*/ 272825 w 273845"/>
                <a:gd name="connsiteY1" fmla="*/ 0 h 3776661"/>
                <a:gd name="connsiteX2" fmla="*/ 273845 w 273845"/>
                <a:gd name="connsiteY2" fmla="*/ 3581399 h 3776661"/>
                <a:gd name="connsiteX3" fmla="*/ 247651 w 273845"/>
                <a:gd name="connsiteY3" fmla="*/ 3702843 h 3776661"/>
                <a:gd name="connsiteX4" fmla="*/ 228601 w 273845"/>
                <a:gd name="connsiteY4" fmla="*/ 3629023 h 3776661"/>
                <a:gd name="connsiteX5" fmla="*/ 166689 w 273845"/>
                <a:gd name="connsiteY5" fmla="*/ 3776661 h 3776661"/>
                <a:gd name="connsiteX6" fmla="*/ 104776 w 273845"/>
                <a:gd name="connsiteY6" fmla="*/ 3664743 h 3776661"/>
                <a:gd name="connsiteX7" fmla="*/ 57151 w 273845"/>
                <a:gd name="connsiteY7" fmla="*/ 3750467 h 3776661"/>
                <a:gd name="connsiteX8" fmla="*/ 1 w 273845"/>
                <a:gd name="connsiteY8" fmla="*/ 3609974 h 3776661"/>
                <a:gd name="connsiteX9" fmla="*/ 0 w 273845"/>
                <a:gd name="connsiteY9" fmla="*/ 0 h 3776661"/>
                <a:gd name="connsiteX0" fmla="*/ 0 w 273845"/>
                <a:gd name="connsiteY0" fmla="*/ 0 h 3776661"/>
                <a:gd name="connsiteX1" fmla="*/ 272825 w 273845"/>
                <a:gd name="connsiteY1" fmla="*/ 0 h 3776661"/>
                <a:gd name="connsiteX2" fmla="*/ 273845 w 273845"/>
                <a:gd name="connsiteY2" fmla="*/ 3581399 h 3776661"/>
                <a:gd name="connsiteX3" fmla="*/ 247651 w 273845"/>
                <a:gd name="connsiteY3" fmla="*/ 3702843 h 3776661"/>
                <a:gd name="connsiteX4" fmla="*/ 228601 w 273845"/>
                <a:gd name="connsiteY4" fmla="*/ 3629023 h 3776661"/>
                <a:gd name="connsiteX5" fmla="*/ 166689 w 273845"/>
                <a:gd name="connsiteY5" fmla="*/ 3776661 h 3776661"/>
                <a:gd name="connsiteX6" fmla="*/ 104776 w 273845"/>
                <a:gd name="connsiteY6" fmla="*/ 3664743 h 3776661"/>
                <a:gd name="connsiteX7" fmla="*/ 57151 w 273845"/>
                <a:gd name="connsiteY7" fmla="*/ 3750467 h 3776661"/>
                <a:gd name="connsiteX8" fmla="*/ 1 w 273845"/>
                <a:gd name="connsiteY8" fmla="*/ 3609974 h 3776661"/>
                <a:gd name="connsiteX9" fmla="*/ 0 w 273845"/>
                <a:gd name="connsiteY9" fmla="*/ 0 h 3776661"/>
                <a:gd name="connsiteX0" fmla="*/ 0 w 273845"/>
                <a:gd name="connsiteY0" fmla="*/ 0 h 3776887"/>
                <a:gd name="connsiteX1" fmla="*/ 272825 w 273845"/>
                <a:gd name="connsiteY1" fmla="*/ 0 h 3776887"/>
                <a:gd name="connsiteX2" fmla="*/ 273845 w 273845"/>
                <a:gd name="connsiteY2" fmla="*/ 3581399 h 3776887"/>
                <a:gd name="connsiteX3" fmla="*/ 247651 w 273845"/>
                <a:gd name="connsiteY3" fmla="*/ 3702843 h 3776887"/>
                <a:gd name="connsiteX4" fmla="*/ 228601 w 273845"/>
                <a:gd name="connsiteY4" fmla="*/ 3629023 h 3776887"/>
                <a:gd name="connsiteX5" fmla="*/ 166689 w 273845"/>
                <a:gd name="connsiteY5" fmla="*/ 3776661 h 3776887"/>
                <a:gd name="connsiteX6" fmla="*/ 104776 w 273845"/>
                <a:gd name="connsiteY6" fmla="*/ 3664743 h 3776887"/>
                <a:gd name="connsiteX7" fmla="*/ 57151 w 273845"/>
                <a:gd name="connsiteY7" fmla="*/ 3750467 h 3776887"/>
                <a:gd name="connsiteX8" fmla="*/ 1 w 273845"/>
                <a:gd name="connsiteY8" fmla="*/ 3609974 h 3776887"/>
                <a:gd name="connsiteX9" fmla="*/ 0 w 273845"/>
                <a:gd name="connsiteY9" fmla="*/ 0 h 3776887"/>
                <a:gd name="connsiteX0" fmla="*/ 0 w 273845"/>
                <a:gd name="connsiteY0" fmla="*/ 0 h 3776887"/>
                <a:gd name="connsiteX1" fmla="*/ 272825 w 273845"/>
                <a:gd name="connsiteY1" fmla="*/ 0 h 3776887"/>
                <a:gd name="connsiteX2" fmla="*/ 273845 w 273845"/>
                <a:gd name="connsiteY2" fmla="*/ 3581399 h 3776887"/>
                <a:gd name="connsiteX3" fmla="*/ 247651 w 273845"/>
                <a:gd name="connsiteY3" fmla="*/ 3702843 h 3776887"/>
                <a:gd name="connsiteX4" fmla="*/ 228601 w 273845"/>
                <a:gd name="connsiteY4" fmla="*/ 3629023 h 3776887"/>
                <a:gd name="connsiteX5" fmla="*/ 166689 w 273845"/>
                <a:gd name="connsiteY5" fmla="*/ 3776661 h 3776887"/>
                <a:gd name="connsiteX6" fmla="*/ 104776 w 273845"/>
                <a:gd name="connsiteY6" fmla="*/ 3664743 h 3776887"/>
                <a:gd name="connsiteX7" fmla="*/ 57151 w 273845"/>
                <a:gd name="connsiteY7" fmla="*/ 3750467 h 3776887"/>
                <a:gd name="connsiteX8" fmla="*/ 1 w 273845"/>
                <a:gd name="connsiteY8" fmla="*/ 3609974 h 3776887"/>
                <a:gd name="connsiteX9" fmla="*/ 0 w 273845"/>
                <a:gd name="connsiteY9" fmla="*/ 0 h 3776887"/>
                <a:gd name="connsiteX0" fmla="*/ 0 w 273845"/>
                <a:gd name="connsiteY0" fmla="*/ 0 h 3776887"/>
                <a:gd name="connsiteX1" fmla="*/ 272825 w 273845"/>
                <a:gd name="connsiteY1" fmla="*/ 0 h 3776887"/>
                <a:gd name="connsiteX2" fmla="*/ 273845 w 273845"/>
                <a:gd name="connsiteY2" fmla="*/ 3581399 h 3776887"/>
                <a:gd name="connsiteX3" fmla="*/ 247651 w 273845"/>
                <a:gd name="connsiteY3" fmla="*/ 3702843 h 3776887"/>
                <a:gd name="connsiteX4" fmla="*/ 228601 w 273845"/>
                <a:gd name="connsiteY4" fmla="*/ 3629023 h 3776887"/>
                <a:gd name="connsiteX5" fmla="*/ 166689 w 273845"/>
                <a:gd name="connsiteY5" fmla="*/ 3776661 h 3776887"/>
                <a:gd name="connsiteX6" fmla="*/ 104776 w 273845"/>
                <a:gd name="connsiteY6" fmla="*/ 3664743 h 3776887"/>
                <a:gd name="connsiteX7" fmla="*/ 57151 w 273845"/>
                <a:gd name="connsiteY7" fmla="*/ 3750467 h 3776887"/>
                <a:gd name="connsiteX8" fmla="*/ 1 w 273845"/>
                <a:gd name="connsiteY8" fmla="*/ 3609974 h 3776887"/>
                <a:gd name="connsiteX9" fmla="*/ 0 w 273845"/>
                <a:gd name="connsiteY9" fmla="*/ 0 h 3776887"/>
                <a:gd name="connsiteX0" fmla="*/ 0 w 273845"/>
                <a:gd name="connsiteY0" fmla="*/ 0 h 3776859"/>
                <a:gd name="connsiteX1" fmla="*/ 272825 w 273845"/>
                <a:gd name="connsiteY1" fmla="*/ 0 h 3776859"/>
                <a:gd name="connsiteX2" fmla="*/ 273845 w 273845"/>
                <a:gd name="connsiteY2" fmla="*/ 3581399 h 3776859"/>
                <a:gd name="connsiteX3" fmla="*/ 247651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47651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94"/>
                <a:gd name="connsiteY0" fmla="*/ 0 h 3776859"/>
                <a:gd name="connsiteX1" fmla="*/ 272825 w 273894"/>
                <a:gd name="connsiteY1" fmla="*/ 0 h 3776859"/>
                <a:gd name="connsiteX2" fmla="*/ 273845 w 273894"/>
                <a:gd name="connsiteY2" fmla="*/ 3581399 h 3776859"/>
                <a:gd name="connsiteX3" fmla="*/ 247651 w 273894"/>
                <a:gd name="connsiteY3" fmla="*/ 3702843 h 3776859"/>
                <a:gd name="connsiteX4" fmla="*/ 223839 w 273894"/>
                <a:gd name="connsiteY4" fmla="*/ 3631404 h 3776859"/>
                <a:gd name="connsiteX5" fmla="*/ 166689 w 273894"/>
                <a:gd name="connsiteY5" fmla="*/ 3776661 h 3776859"/>
                <a:gd name="connsiteX6" fmla="*/ 104776 w 273894"/>
                <a:gd name="connsiteY6" fmla="*/ 3664743 h 3776859"/>
                <a:gd name="connsiteX7" fmla="*/ 57151 w 273894"/>
                <a:gd name="connsiteY7" fmla="*/ 3750467 h 3776859"/>
                <a:gd name="connsiteX8" fmla="*/ 1 w 273894"/>
                <a:gd name="connsiteY8" fmla="*/ 3609974 h 3776859"/>
                <a:gd name="connsiteX9" fmla="*/ 0 w 273894"/>
                <a:gd name="connsiteY9" fmla="*/ 0 h 3776859"/>
                <a:gd name="connsiteX0" fmla="*/ 0 w 273894"/>
                <a:gd name="connsiteY0" fmla="*/ 0 h 3776859"/>
                <a:gd name="connsiteX1" fmla="*/ 272825 w 273894"/>
                <a:gd name="connsiteY1" fmla="*/ 0 h 3776859"/>
                <a:gd name="connsiteX2" fmla="*/ 273845 w 273894"/>
                <a:gd name="connsiteY2" fmla="*/ 3581399 h 3776859"/>
                <a:gd name="connsiteX3" fmla="*/ 247651 w 273894"/>
                <a:gd name="connsiteY3" fmla="*/ 3702843 h 3776859"/>
                <a:gd name="connsiteX4" fmla="*/ 223839 w 273894"/>
                <a:gd name="connsiteY4" fmla="*/ 3631404 h 3776859"/>
                <a:gd name="connsiteX5" fmla="*/ 166689 w 273894"/>
                <a:gd name="connsiteY5" fmla="*/ 3776661 h 3776859"/>
                <a:gd name="connsiteX6" fmla="*/ 104776 w 273894"/>
                <a:gd name="connsiteY6" fmla="*/ 3664743 h 3776859"/>
                <a:gd name="connsiteX7" fmla="*/ 57151 w 273894"/>
                <a:gd name="connsiteY7" fmla="*/ 3750467 h 3776859"/>
                <a:gd name="connsiteX8" fmla="*/ 1 w 273894"/>
                <a:gd name="connsiteY8" fmla="*/ 3609974 h 3776859"/>
                <a:gd name="connsiteX9" fmla="*/ 0 w 273894"/>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47651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52414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52414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45270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45270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45270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45270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45270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45270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45270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 name="connsiteX0" fmla="*/ 0 w 273845"/>
                <a:gd name="connsiteY0" fmla="*/ 0 h 3776859"/>
                <a:gd name="connsiteX1" fmla="*/ 272825 w 273845"/>
                <a:gd name="connsiteY1" fmla="*/ 0 h 3776859"/>
                <a:gd name="connsiteX2" fmla="*/ 273845 w 273845"/>
                <a:gd name="connsiteY2" fmla="*/ 3581399 h 3776859"/>
                <a:gd name="connsiteX3" fmla="*/ 245270 w 273845"/>
                <a:gd name="connsiteY3" fmla="*/ 3702843 h 3776859"/>
                <a:gd name="connsiteX4" fmla="*/ 223839 w 273845"/>
                <a:gd name="connsiteY4" fmla="*/ 3631404 h 3776859"/>
                <a:gd name="connsiteX5" fmla="*/ 166689 w 273845"/>
                <a:gd name="connsiteY5" fmla="*/ 3776661 h 3776859"/>
                <a:gd name="connsiteX6" fmla="*/ 104776 w 273845"/>
                <a:gd name="connsiteY6" fmla="*/ 3664743 h 3776859"/>
                <a:gd name="connsiteX7" fmla="*/ 57151 w 273845"/>
                <a:gd name="connsiteY7" fmla="*/ 3750467 h 3776859"/>
                <a:gd name="connsiteX8" fmla="*/ 1 w 273845"/>
                <a:gd name="connsiteY8" fmla="*/ 3609974 h 3776859"/>
                <a:gd name="connsiteX9" fmla="*/ 0 w 273845"/>
                <a:gd name="connsiteY9" fmla="*/ 0 h 377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845" h="3776859">
                  <a:moveTo>
                    <a:pt x="0" y="0"/>
                  </a:moveTo>
                  <a:lnTo>
                    <a:pt x="272825" y="0"/>
                  </a:lnTo>
                  <a:lnTo>
                    <a:pt x="273845" y="3581399"/>
                  </a:lnTo>
                  <a:cubicBezTo>
                    <a:pt x="269876" y="3659980"/>
                    <a:pt x="258763" y="3688555"/>
                    <a:pt x="245270" y="3702843"/>
                  </a:cubicBezTo>
                  <a:cubicBezTo>
                    <a:pt x="228204" y="3675061"/>
                    <a:pt x="236936" y="3619101"/>
                    <a:pt x="223839" y="3631404"/>
                  </a:cubicBezTo>
                  <a:cubicBezTo>
                    <a:pt x="210742" y="3643707"/>
                    <a:pt x="186533" y="3771105"/>
                    <a:pt x="166689" y="3776661"/>
                  </a:cubicBezTo>
                  <a:cubicBezTo>
                    <a:pt x="146845" y="3782217"/>
                    <a:pt x="123032" y="3669109"/>
                    <a:pt x="104776" y="3664743"/>
                  </a:cubicBezTo>
                  <a:cubicBezTo>
                    <a:pt x="86520" y="3660377"/>
                    <a:pt x="74614" y="3759595"/>
                    <a:pt x="57151" y="3750467"/>
                  </a:cubicBezTo>
                  <a:cubicBezTo>
                    <a:pt x="28576" y="3725068"/>
                    <a:pt x="9527" y="3661568"/>
                    <a:pt x="1" y="3609974"/>
                  </a:cubicBezTo>
                  <a:cubicBezTo>
                    <a:pt x="1" y="2406649"/>
                    <a:pt x="0" y="1203325"/>
                    <a:pt x="0" y="0"/>
                  </a:cubicBezTo>
                  <a:close/>
                </a:path>
              </a:pathLst>
            </a:custGeom>
            <a:gradFill flip="none" rotWithShape="1">
              <a:gsLst>
                <a:gs pos="83000">
                  <a:srgbClr val="C87B14"/>
                </a:gs>
                <a:gs pos="82000">
                  <a:srgbClr val="FF9F0B">
                    <a:lumMod val="90000"/>
                  </a:srgbClr>
                </a:gs>
                <a:gs pos="34000">
                  <a:srgbClr val="FEA30A">
                    <a:lumMod val="90000"/>
                  </a:srgbClr>
                </a:gs>
                <a:gs pos="0">
                  <a:srgbClr val="B87B00">
                    <a:lumMod val="90000"/>
                    <a:lumOff val="10000"/>
                  </a:srgbClr>
                </a:gs>
                <a:gs pos="33000">
                  <a:srgbClr val="BD7C04">
                    <a:lumMod val="100000"/>
                  </a:srgbClr>
                </a:gs>
                <a:gs pos="100000">
                  <a:srgbClr val="BC7908"/>
                </a:gs>
              </a:gsLst>
              <a:lin ang="0" scaled="1"/>
              <a:tileRect/>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3600">
                <a:latin typeface="Times New Roman" panose="02020603050405020304" pitchFamily="18" charset="0"/>
                <a:cs typeface="Times New Roman" panose="02020603050405020304" pitchFamily="18" charset="0"/>
              </a:endParaRPr>
            </a:p>
          </p:txBody>
        </p:sp>
        <p:sp>
          <p:nvSpPr>
            <p:cNvPr id="171" name="Rectangle 170">
              <a:extLst>
                <a:ext uri="{FF2B5EF4-FFF2-40B4-BE49-F238E27FC236}">
                  <a16:creationId xmlns:a16="http://schemas.microsoft.com/office/drawing/2014/main" id="{A285E30C-454D-4445-AAED-C680715E5118}"/>
                </a:ext>
              </a:extLst>
            </p:cNvPr>
            <p:cNvSpPr/>
            <p:nvPr/>
          </p:nvSpPr>
          <p:spPr>
            <a:xfrm>
              <a:off x="1374772" y="1416969"/>
              <a:ext cx="272552" cy="590242"/>
            </a:xfrm>
            <a:prstGeom prst="rect">
              <a:avLst/>
            </a:prstGeom>
            <a:gradFill flip="none" rotWithShape="1">
              <a:gsLst>
                <a:gs pos="0">
                  <a:schemeClr val="bg1">
                    <a:lumMod val="75000"/>
                  </a:schemeClr>
                </a:gs>
                <a:gs pos="27000">
                  <a:srgbClr val="F2F2F2">
                    <a:lumMod val="0"/>
                    <a:lumOff val="100000"/>
                  </a:srgbClr>
                </a:gs>
                <a:gs pos="100000">
                  <a:schemeClr val="bg1">
                    <a:lumMod val="50000"/>
                  </a:schemeClr>
                </a:gs>
              </a:gsLst>
              <a:lin ang="10800000" scaled="1"/>
              <a:tileRect/>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3600">
                <a:latin typeface="Times New Roman" panose="02020603050405020304" pitchFamily="18" charset="0"/>
                <a:cs typeface="Times New Roman" panose="02020603050405020304" pitchFamily="18" charset="0"/>
              </a:endParaRPr>
            </a:p>
          </p:txBody>
        </p:sp>
        <p:sp>
          <p:nvSpPr>
            <p:cNvPr id="172" name="Rectangle 171">
              <a:extLst>
                <a:ext uri="{FF2B5EF4-FFF2-40B4-BE49-F238E27FC236}">
                  <a16:creationId xmlns:a16="http://schemas.microsoft.com/office/drawing/2014/main" id="{EAE4FF84-3A7C-4E42-A6CE-F9BD5217D296}"/>
                </a:ext>
              </a:extLst>
            </p:cNvPr>
            <p:cNvSpPr/>
            <p:nvPr/>
          </p:nvSpPr>
          <p:spPr>
            <a:xfrm>
              <a:off x="1404859" y="1213680"/>
              <a:ext cx="212378" cy="203289"/>
            </a:xfrm>
            <a:prstGeom prst="rect">
              <a:avLst/>
            </a:prstGeom>
            <a:gradFill flip="none" rotWithShape="1">
              <a:gsLst>
                <a:gs pos="16000">
                  <a:srgbClr val="B24349"/>
                </a:gs>
                <a:gs pos="52000">
                  <a:srgbClr val="FFB3C7">
                    <a:lumMod val="84000"/>
                  </a:srgbClr>
                </a:gs>
                <a:gs pos="100000">
                  <a:srgbClr val="CC7190">
                    <a:lumMod val="84000"/>
                  </a:srgbClr>
                </a:gs>
              </a:gsLst>
              <a:lin ang="0" scaled="1"/>
              <a:tileRect/>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3600">
                <a:latin typeface="Times New Roman" panose="02020603050405020304" pitchFamily="18" charset="0"/>
                <a:cs typeface="Times New Roman" panose="02020603050405020304" pitchFamily="18" charset="0"/>
              </a:endParaRPr>
            </a:p>
          </p:txBody>
        </p:sp>
        <p:sp>
          <p:nvSpPr>
            <p:cNvPr id="176" name="Freeform 175">
              <a:extLst>
                <a:ext uri="{FF2B5EF4-FFF2-40B4-BE49-F238E27FC236}">
                  <a16:creationId xmlns:a16="http://schemas.microsoft.com/office/drawing/2014/main" id="{4A75A3F3-441B-41D8-8664-1ED238439082}"/>
                </a:ext>
              </a:extLst>
            </p:cNvPr>
            <p:cNvSpPr/>
            <p:nvPr/>
          </p:nvSpPr>
          <p:spPr>
            <a:xfrm rot="5400000">
              <a:off x="1396785" y="6250530"/>
              <a:ext cx="228526" cy="72563"/>
            </a:xfrm>
            <a:custGeom>
              <a:avLst/>
              <a:gdLst>
                <a:gd name="connsiteX0" fmla="*/ 0 w 226544"/>
                <a:gd name="connsiteY0" fmla="*/ 35306 h 70612"/>
                <a:gd name="connsiteX1" fmla="*/ 27685 w 226544"/>
                <a:gd name="connsiteY1" fmla="*/ 0 h 70612"/>
                <a:gd name="connsiteX2" fmla="*/ 226544 w 226544"/>
                <a:gd name="connsiteY2" fmla="*/ 35306 h 70612"/>
                <a:gd name="connsiteX3" fmla="*/ 27685 w 226544"/>
                <a:gd name="connsiteY3" fmla="*/ 70612 h 70612"/>
                <a:gd name="connsiteX0" fmla="*/ 0 w 226544"/>
                <a:gd name="connsiteY0" fmla="*/ 35306 h 70612"/>
                <a:gd name="connsiteX1" fmla="*/ 27685 w 226544"/>
                <a:gd name="connsiteY1" fmla="*/ 0 h 70612"/>
                <a:gd name="connsiteX2" fmla="*/ 226544 w 226544"/>
                <a:gd name="connsiteY2" fmla="*/ 35306 h 70612"/>
                <a:gd name="connsiteX3" fmla="*/ 27685 w 226544"/>
                <a:gd name="connsiteY3" fmla="*/ 70612 h 70612"/>
                <a:gd name="connsiteX4" fmla="*/ 0 w 226544"/>
                <a:gd name="connsiteY4" fmla="*/ 35306 h 70612"/>
                <a:gd name="connsiteX0" fmla="*/ 0 w 226544"/>
                <a:gd name="connsiteY0" fmla="*/ 35306 h 70612"/>
                <a:gd name="connsiteX1" fmla="*/ 27685 w 226544"/>
                <a:gd name="connsiteY1" fmla="*/ 0 h 70612"/>
                <a:gd name="connsiteX2" fmla="*/ 226544 w 226544"/>
                <a:gd name="connsiteY2" fmla="*/ 35306 h 70612"/>
                <a:gd name="connsiteX3" fmla="*/ 27685 w 226544"/>
                <a:gd name="connsiteY3" fmla="*/ 70612 h 70612"/>
                <a:gd name="connsiteX4" fmla="*/ 0 w 226544"/>
                <a:gd name="connsiteY4" fmla="*/ 35306 h 70612"/>
                <a:gd name="connsiteX0" fmla="*/ 0 w 226544"/>
                <a:gd name="connsiteY0" fmla="*/ 35306 h 70612"/>
                <a:gd name="connsiteX1" fmla="*/ 27685 w 226544"/>
                <a:gd name="connsiteY1" fmla="*/ 0 h 70612"/>
                <a:gd name="connsiteX2" fmla="*/ 226544 w 226544"/>
                <a:gd name="connsiteY2" fmla="*/ 35306 h 70612"/>
                <a:gd name="connsiteX3" fmla="*/ 27685 w 226544"/>
                <a:gd name="connsiteY3" fmla="*/ 70612 h 70612"/>
                <a:gd name="connsiteX4" fmla="*/ 0 w 226544"/>
                <a:gd name="connsiteY4" fmla="*/ 35306 h 70612"/>
                <a:gd name="connsiteX0" fmla="*/ 0 w 226544"/>
                <a:gd name="connsiteY0" fmla="*/ 35306 h 70612"/>
                <a:gd name="connsiteX1" fmla="*/ 27685 w 226544"/>
                <a:gd name="connsiteY1" fmla="*/ 0 h 70612"/>
                <a:gd name="connsiteX2" fmla="*/ 226544 w 226544"/>
                <a:gd name="connsiteY2" fmla="*/ 35306 h 70612"/>
                <a:gd name="connsiteX3" fmla="*/ 27685 w 226544"/>
                <a:gd name="connsiteY3" fmla="*/ 70612 h 70612"/>
                <a:gd name="connsiteX4" fmla="*/ 0 w 226544"/>
                <a:gd name="connsiteY4" fmla="*/ 35306 h 70612"/>
                <a:gd name="connsiteX0" fmla="*/ 0 w 226544"/>
                <a:gd name="connsiteY0" fmla="*/ 35306 h 70612"/>
                <a:gd name="connsiteX1" fmla="*/ 27685 w 226544"/>
                <a:gd name="connsiteY1" fmla="*/ 0 h 70612"/>
                <a:gd name="connsiteX2" fmla="*/ 226544 w 226544"/>
                <a:gd name="connsiteY2" fmla="*/ 35306 h 70612"/>
                <a:gd name="connsiteX3" fmla="*/ 27685 w 226544"/>
                <a:gd name="connsiteY3" fmla="*/ 70612 h 70612"/>
                <a:gd name="connsiteX4" fmla="*/ 0 w 226544"/>
                <a:gd name="connsiteY4" fmla="*/ 35306 h 70612"/>
                <a:gd name="connsiteX0" fmla="*/ 0 w 226544"/>
                <a:gd name="connsiteY0" fmla="*/ 35306 h 70612"/>
                <a:gd name="connsiteX1" fmla="*/ 27685 w 226544"/>
                <a:gd name="connsiteY1" fmla="*/ 0 h 70612"/>
                <a:gd name="connsiteX2" fmla="*/ 226544 w 226544"/>
                <a:gd name="connsiteY2" fmla="*/ 35306 h 70612"/>
                <a:gd name="connsiteX3" fmla="*/ 27685 w 226544"/>
                <a:gd name="connsiteY3" fmla="*/ 70612 h 70612"/>
                <a:gd name="connsiteX4" fmla="*/ 0 w 226544"/>
                <a:gd name="connsiteY4" fmla="*/ 35306 h 70612"/>
                <a:gd name="connsiteX0" fmla="*/ 0 w 226544"/>
                <a:gd name="connsiteY0" fmla="*/ 35306 h 70612"/>
                <a:gd name="connsiteX1" fmla="*/ 27685 w 226544"/>
                <a:gd name="connsiteY1" fmla="*/ 0 h 70612"/>
                <a:gd name="connsiteX2" fmla="*/ 226544 w 226544"/>
                <a:gd name="connsiteY2" fmla="*/ 35306 h 70612"/>
                <a:gd name="connsiteX3" fmla="*/ 27685 w 226544"/>
                <a:gd name="connsiteY3" fmla="*/ 70612 h 70612"/>
                <a:gd name="connsiteX4" fmla="*/ 0 w 226544"/>
                <a:gd name="connsiteY4" fmla="*/ 35306 h 70612"/>
                <a:gd name="connsiteX0" fmla="*/ 0 w 226544"/>
                <a:gd name="connsiteY0" fmla="*/ 35306 h 70612"/>
                <a:gd name="connsiteX1" fmla="*/ 27685 w 226544"/>
                <a:gd name="connsiteY1" fmla="*/ 0 h 70612"/>
                <a:gd name="connsiteX2" fmla="*/ 226544 w 226544"/>
                <a:gd name="connsiteY2" fmla="*/ 35306 h 70612"/>
                <a:gd name="connsiteX3" fmla="*/ 27685 w 226544"/>
                <a:gd name="connsiteY3" fmla="*/ 70612 h 70612"/>
                <a:gd name="connsiteX4" fmla="*/ 0 w 226544"/>
                <a:gd name="connsiteY4" fmla="*/ 35306 h 70612"/>
                <a:gd name="connsiteX0" fmla="*/ 0 w 226544"/>
                <a:gd name="connsiteY0" fmla="*/ 35306 h 70612"/>
                <a:gd name="connsiteX1" fmla="*/ 27685 w 226544"/>
                <a:gd name="connsiteY1" fmla="*/ 0 h 70612"/>
                <a:gd name="connsiteX2" fmla="*/ 226544 w 226544"/>
                <a:gd name="connsiteY2" fmla="*/ 35306 h 70612"/>
                <a:gd name="connsiteX3" fmla="*/ 27685 w 226544"/>
                <a:gd name="connsiteY3" fmla="*/ 70612 h 70612"/>
                <a:gd name="connsiteX4" fmla="*/ 0 w 226544"/>
                <a:gd name="connsiteY4" fmla="*/ 35306 h 70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544" h="70612">
                  <a:moveTo>
                    <a:pt x="0" y="35306"/>
                  </a:moveTo>
                  <a:cubicBezTo>
                    <a:pt x="1521" y="15316"/>
                    <a:pt x="12805" y="4576"/>
                    <a:pt x="27685" y="0"/>
                  </a:cubicBezTo>
                  <a:lnTo>
                    <a:pt x="226544" y="35306"/>
                  </a:lnTo>
                  <a:lnTo>
                    <a:pt x="27685" y="70612"/>
                  </a:lnTo>
                  <a:cubicBezTo>
                    <a:pt x="11264" y="65009"/>
                    <a:pt x="1007" y="52726"/>
                    <a:pt x="0" y="35306"/>
                  </a:cubicBezTo>
                  <a:close/>
                </a:path>
              </a:pathLst>
            </a:custGeom>
            <a:solidFill>
              <a:srgbClr val="4C504C"/>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3600">
                <a:latin typeface="Times New Roman" panose="02020603050405020304" pitchFamily="18" charset="0"/>
                <a:cs typeface="Times New Roman" panose="02020603050405020304" pitchFamily="18" charset="0"/>
              </a:endParaRPr>
            </a:p>
          </p:txBody>
        </p:sp>
        <p:cxnSp>
          <p:nvCxnSpPr>
            <p:cNvPr id="35" name="Straight Connector 34">
              <a:extLst>
                <a:ext uri="{FF2B5EF4-FFF2-40B4-BE49-F238E27FC236}">
                  <a16:creationId xmlns:a16="http://schemas.microsoft.com/office/drawing/2014/main" id="{E9AE7D96-DEE6-4942-AEAB-E473383AA458}"/>
                </a:ext>
              </a:extLst>
            </p:cNvPr>
            <p:cNvCxnSpPr/>
            <p:nvPr/>
          </p:nvCxnSpPr>
          <p:spPr>
            <a:xfrm>
              <a:off x="1374772" y="1487069"/>
              <a:ext cx="274322" cy="0"/>
            </a:xfrm>
            <a:prstGeom prst="line">
              <a:avLst/>
            </a:prstGeom>
            <a:ln>
              <a:solidFill>
                <a:schemeClr val="bg1">
                  <a:lumMod val="65000"/>
                </a:schemeClr>
              </a:solidFill>
            </a:ln>
            <a:effectLst/>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FE10A88-E35B-466E-B335-4FE5C318FBCB}"/>
                </a:ext>
              </a:extLst>
            </p:cNvPr>
            <p:cNvCxnSpPr/>
            <p:nvPr/>
          </p:nvCxnSpPr>
          <p:spPr>
            <a:xfrm>
              <a:off x="1374772" y="1562777"/>
              <a:ext cx="274322" cy="0"/>
            </a:xfrm>
            <a:prstGeom prst="line">
              <a:avLst/>
            </a:prstGeom>
            <a:ln>
              <a:solidFill>
                <a:schemeClr val="bg1">
                  <a:lumMod val="65000"/>
                </a:schemeClr>
              </a:solidFill>
            </a:ln>
            <a:effectLst/>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C49A6B5-4A3A-45F2-89F5-A946B8AA710D}"/>
                </a:ext>
              </a:extLst>
            </p:cNvPr>
            <p:cNvCxnSpPr/>
            <p:nvPr/>
          </p:nvCxnSpPr>
          <p:spPr>
            <a:xfrm>
              <a:off x="1374772" y="1638485"/>
              <a:ext cx="274322" cy="0"/>
            </a:xfrm>
            <a:prstGeom prst="line">
              <a:avLst/>
            </a:prstGeom>
            <a:ln>
              <a:solidFill>
                <a:schemeClr val="bg1">
                  <a:lumMod val="65000"/>
                </a:schemeClr>
              </a:solidFill>
            </a:ln>
            <a:effectLst/>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1AA64C30-2243-4C78-BDBC-D126FB4C3381}"/>
                </a:ext>
              </a:extLst>
            </p:cNvPr>
            <p:cNvCxnSpPr/>
            <p:nvPr/>
          </p:nvCxnSpPr>
          <p:spPr>
            <a:xfrm>
              <a:off x="1374772" y="1714193"/>
              <a:ext cx="274322" cy="0"/>
            </a:xfrm>
            <a:prstGeom prst="line">
              <a:avLst/>
            </a:prstGeom>
            <a:ln>
              <a:solidFill>
                <a:schemeClr val="bg1">
                  <a:lumMod val="65000"/>
                </a:schemeClr>
              </a:solidFill>
            </a:ln>
            <a:effectLst/>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861E0FF8-7D51-4BAE-A445-D830A4503FCB}"/>
                </a:ext>
              </a:extLst>
            </p:cNvPr>
            <p:cNvCxnSpPr/>
            <p:nvPr/>
          </p:nvCxnSpPr>
          <p:spPr>
            <a:xfrm>
              <a:off x="1374772" y="1789901"/>
              <a:ext cx="274322" cy="0"/>
            </a:xfrm>
            <a:prstGeom prst="line">
              <a:avLst/>
            </a:prstGeom>
            <a:ln>
              <a:solidFill>
                <a:schemeClr val="bg1">
                  <a:lumMod val="65000"/>
                </a:schemeClr>
              </a:solidFill>
            </a:ln>
            <a:effectLst/>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B628A61D-F9EE-43ED-8A9B-5FE36CE6D895}"/>
                </a:ext>
              </a:extLst>
            </p:cNvPr>
            <p:cNvCxnSpPr/>
            <p:nvPr/>
          </p:nvCxnSpPr>
          <p:spPr>
            <a:xfrm>
              <a:off x="1374772" y="1865609"/>
              <a:ext cx="274322" cy="0"/>
            </a:xfrm>
            <a:prstGeom prst="line">
              <a:avLst/>
            </a:prstGeom>
            <a:ln>
              <a:solidFill>
                <a:schemeClr val="bg1">
                  <a:lumMod val="65000"/>
                </a:schemeClr>
              </a:solidFill>
            </a:ln>
            <a:effectLst/>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56B673FC-8D4F-4EB3-AF77-67F7210439B4}"/>
                </a:ext>
              </a:extLst>
            </p:cNvPr>
            <p:cNvCxnSpPr/>
            <p:nvPr/>
          </p:nvCxnSpPr>
          <p:spPr>
            <a:xfrm>
              <a:off x="1374772" y="1941317"/>
              <a:ext cx="274322" cy="0"/>
            </a:xfrm>
            <a:prstGeom prst="line">
              <a:avLst/>
            </a:prstGeom>
            <a:ln>
              <a:solidFill>
                <a:schemeClr val="bg1">
                  <a:lumMod val="65000"/>
                </a:schemeClr>
              </a:solidFill>
            </a:ln>
            <a:effectLst/>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FC1E1E09-DE9E-41E9-8DE6-AA3A5A23FD6E}"/>
              </a:ext>
            </a:extLst>
          </p:cNvPr>
          <p:cNvGrpSpPr>
            <a:grpSpLocks/>
          </p:cNvGrpSpPr>
          <p:nvPr/>
        </p:nvGrpSpPr>
        <p:grpSpPr bwMode="auto">
          <a:xfrm>
            <a:off x="1594509" y="1878203"/>
            <a:ext cx="6194425" cy="966858"/>
            <a:chOff x="740867" y="1755042"/>
            <a:chExt cx="6194385" cy="787215"/>
          </a:xfrm>
        </p:grpSpPr>
        <p:sp>
          <p:nvSpPr>
            <p:cNvPr id="29" name="Trapezoid 28">
              <a:extLst>
                <a:ext uri="{FF2B5EF4-FFF2-40B4-BE49-F238E27FC236}">
                  <a16:creationId xmlns:a16="http://schemas.microsoft.com/office/drawing/2014/main" id="{FDC36E50-8BB6-495A-A969-F6109809E3E8}"/>
                </a:ext>
              </a:extLst>
            </p:cNvPr>
            <p:cNvSpPr/>
            <p:nvPr/>
          </p:nvSpPr>
          <p:spPr>
            <a:xfrm rot="16200000">
              <a:off x="397265" y="2098644"/>
              <a:ext cx="787215" cy="100011"/>
            </a:xfrm>
            <a:prstGeom prst="trapezoid">
              <a:avLst>
                <a:gd name="adj" fmla="val 69837"/>
              </a:avLst>
            </a:prstGeom>
            <a:solidFill>
              <a:schemeClr val="accent3">
                <a:lumMod val="50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3600">
                <a:latin typeface="Times New Roman" panose="02020603050405020304" pitchFamily="18" charset="0"/>
                <a:cs typeface="Times New Roman" panose="02020603050405020304" pitchFamily="18" charset="0"/>
              </a:endParaRPr>
            </a:p>
          </p:txBody>
        </p:sp>
        <p:sp>
          <p:nvSpPr>
            <p:cNvPr id="12" name="Pentagon 11">
              <a:extLst>
                <a:ext uri="{FF2B5EF4-FFF2-40B4-BE49-F238E27FC236}">
                  <a16:creationId xmlns:a16="http://schemas.microsoft.com/office/drawing/2014/main" id="{106D35FD-BFBC-4F1E-91CC-38D611D02C6C}"/>
                </a:ext>
              </a:extLst>
            </p:cNvPr>
            <p:cNvSpPr/>
            <p:nvPr/>
          </p:nvSpPr>
          <p:spPr>
            <a:xfrm>
              <a:off x="809129" y="1836149"/>
              <a:ext cx="6126123" cy="644084"/>
            </a:xfrm>
            <a:prstGeom prst="homePlate">
              <a:avLst>
                <a:gd name="adj" fmla="val 36274"/>
              </a:avLst>
            </a:prstGeom>
            <a:ln/>
          </p:spPr>
          <p:style>
            <a:lnRef idx="1">
              <a:schemeClr val="accent4"/>
            </a:lnRef>
            <a:fillRef idx="2">
              <a:schemeClr val="accent4"/>
            </a:fillRef>
            <a:effectRef idx="1">
              <a:schemeClr val="accent4"/>
            </a:effectRef>
            <a:fontRef idx="minor">
              <a:schemeClr val="dk1"/>
            </a:fontRef>
          </p:style>
          <p:txBody>
            <a:bodyPr anchor="ctr"/>
            <a:lstStyle/>
            <a:p>
              <a:pPr algn="ctr" eaLnBrk="1" fontAlgn="auto" hangingPunct="1">
                <a:spcBef>
                  <a:spcPts val="0"/>
                </a:spcBef>
                <a:spcAft>
                  <a:spcPts val="0"/>
                </a:spcAft>
                <a:defRPr/>
              </a:pPr>
              <a:endParaRPr lang="en-US" sz="3600" dirty="0">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a16="http://schemas.microsoft.com/office/drawing/2014/main" id="{3623E2C2-4E5B-4B15-859C-E0E373D83462}"/>
                </a:ext>
              </a:extLst>
            </p:cNvPr>
            <p:cNvSpPr txBox="1"/>
            <p:nvPr/>
          </p:nvSpPr>
          <p:spPr>
            <a:xfrm>
              <a:off x="751027" y="1844209"/>
              <a:ext cx="1496289" cy="646331"/>
            </a:xfrm>
            <a:prstGeom prst="rect">
              <a:avLst/>
            </a:pr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fontAlgn="auto" hangingPunct="1">
                <a:spcBef>
                  <a:spcPts val="0"/>
                </a:spcBef>
                <a:spcAft>
                  <a:spcPts val="0"/>
                </a:spcAft>
                <a:defRPr/>
              </a:pPr>
              <a:r>
                <a:rPr lang="en-US" sz="3600" b="1" dirty="0">
                  <a:solidFill>
                    <a:schemeClr val="bg1"/>
                  </a:solidFill>
                  <a:latin typeface="Times New Roman" panose="02020603050405020304" pitchFamily="18" charset="0"/>
                  <a:cs typeface="Times New Roman" panose="02020603050405020304" pitchFamily="18" charset="0"/>
                </a:rPr>
                <a:t>1</a:t>
              </a:r>
            </a:p>
          </p:txBody>
        </p:sp>
        <p:sp>
          <p:nvSpPr>
            <p:cNvPr id="40" name="TextBox 39">
              <a:extLst>
                <a:ext uri="{FF2B5EF4-FFF2-40B4-BE49-F238E27FC236}">
                  <a16:creationId xmlns:a16="http://schemas.microsoft.com/office/drawing/2014/main" id="{D2877F84-6F16-4767-B980-1D277AFAFBB9}"/>
                </a:ext>
              </a:extLst>
            </p:cNvPr>
            <p:cNvSpPr txBox="1"/>
            <p:nvPr/>
          </p:nvSpPr>
          <p:spPr>
            <a:xfrm>
              <a:off x="2709354" y="1871137"/>
              <a:ext cx="3583009" cy="526242"/>
            </a:xfrm>
            <a:prstGeom prst="rect">
              <a:avLst/>
            </a:prstGeom>
            <a:noFill/>
            <a:effectLst/>
          </p:spPr>
          <p:txBody>
            <a:bodyPr wrap="none">
              <a:spAutoFit/>
            </a:bodyPr>
            <a:lstStyle/>
            <a:p>
              <a:pPr>
                <a:defRPr/>
              </a:pPr>
              <a:r>
                <a:rPr lang="en-US" sz="3600" b="1" dirty="0" err="1">
                  <a:solidFill>
                    <a:schemeClr val="bg2">
                      <a:lumMod val="10000"/>
                    </a:schemeClr>
                  </a:solidFill>
                  <a:latin typeface="Times New Roman" panose="02020603050405020304" pitchFamily="18" charset="0"/>
                  <a:cs typeface="Times New Roman" panose="02020603050405020304" pitchFamily="18" charset="0"/>
                </a:rPr>
                <a:t>Luyện</a:t>
              </a:r>
              <a:r>
                <a:rPr lang="en-US" sz="3600" b="1" dirty="0">
                  <a:solidFill>
                    <a:schemeClr val="bg2">
                      <a:lumMod val="10000"/>
                    </a:schemeClr>
                  </a:solidFill>
                  <a:latin typeface="Times New Roman" panose="02020603050405020304" pitchFamily="18" charset="0"/>
                  <a:cs typeface="Times New Roman" panose="02020603050405020304" pitchFamily="18" charset="0"/>
                </a:rPr>
                <a:t> </a:t>
              </a:r>
              <a:r>
                <a:rPr lang="en-US" sz="3600" b="1" dirty="0" err="1">
                  <a:solidFill>
                    <a:schemeClr val="bg2">
                      <a:lumMod val="10000"/>
                    </a:schemeClr>
                  </a:solidFill>
                  <a:latin typeface="Times New Roman" panose="02020603050405020304" pitchFamily="18" charset="0"/>
                  <a:cs typeface="Times New Roman" panose="02020603050405020304" pitchFamily="18" charset="0"/>
                </a:rPr>
                <a:t>đọc</a:t>
              </a:r>
              <a:r>
                <a:rPr lang="en-US" sz="3600" b="1" dirty="0">
                  <a:solidFill>
                    <a:schemeClr val="bg2">
                      <a:lumMod val="10000"/>
                    </a:schemeClr>
                  </a:solidFill>
                  <a:latin typeface="Times New Roman" panose="02020603050405020304" pitchFamily="18" charset="0"/>
                  <a:cs typeface="Times New Roman" panose="02020603050405020304" pitchFamily="18" charset="0"/>
                </a:rPr>
                <a:t> </a:t>
              </a:r>
              <a:r>
                <a:rPr lang="en-US" sz="3600" b="1" dirty="0" err="1">
                  <a:solidFill>
                    <a:schemeClr val="bg2">
                      <a:lumMod val="10000"/>
                    </a:schemeClr>
                  </a:solidFill>
                  <a:latin typeface="Times New Roman" panose="02020603050405020304" pitchFamily="18" charset="0"/>
                  <a:cs typeface="Times New Roman" panose="02020603050405020304" pitchFamily="18" charset="0"/>
                </a:rPr>
                <a:t>lại</a:t>
              </a:r>
              <a:r>
                <a:rPr lang="en-US" sz="3600" b="1" dirty="0">
                  <a:solidFill>
                    <a:schemeClr val="bg2">
                      <a:lumMod val="10000"/>
                    </a:schemeClr>
                  </a:solidFill>
                  <a:latin typeface="Times New Roman" panose="02020603050405020304" pitchFamily="18" charset="0"/>
                  <a:cs typeface="Times New Roman" panose="02020603050405020304" pitchFamily="18" charset="0"/>
                </a:rPr>
                <a:t> </a:t>
              </a:r>
              <a:r>
                <a:rPr lang="en-US" sz="3600" b="1" dirty="0" err="1">
                  <a:solidFill>
                    <a:schemeClr val="bg2">
                      <a:lumMod val="10000"/>
                    </a:schemeClr>
                  </a:solidFill>
                  <a:latin typeface="Times New Roman" panose="02020603050405020304" pitchFamily="18" charset="0"/>
                  <a:cs typeface="Times New Roman" panose="02020603050405020304" pitchFamily="18" charset="0"/>
                </a:rPr>
                <a:t>bài</a:t>
              </a:r>
              <a:endParaRPr lang="en-US" sz="3600" dirty="0">
                <a:solidFill>
                  <a:schemeClr val="bg2">
                    <a:lumMod val="10000"/>
                  </a:schemeClr>
                </a:solidFill>
                <a:latin typeface="Times New Roman" panose="02020603050405020304" pitchFamily="18" charset="0"/>
                <a:cs typeface="Times New Roman" panose="02020603050405020304" pitchFamily="18" charset="0"/>
              </a:endParaRPr>
            </a:p>
          </p:txBody>
        </p:sp>
      </p:grpSp>
      <p:grpSp>
        <p:nvGrpSpPr>
          <p:cNvPr id="4" name="Group 3">
            <a:extLst>
              <a:ext uri="{FF2B5EF4-FFF2-40B4-BE49-F238E27FC236}">
                <a16:creationId xmlns:a16="http://schemas.microsoft.com/office/drawing/2014/main" id="{AE87DE9A-0EF8-45C9-9D48-15EDDDF52FDB}"/>
              </a:ext>
            </a:extLst>
          </p:cNvPr>
          <p:cNvGrpSpPr>
            <a:grpSpLocks/>
          </p:cNvGrpSpPr>
          <p:nvPr/>
        </p:nvGrpSpPr>
        <p:grpSpPr bwMode="auto">
          <a:xfrm>
            <a:off x="1609513" y="3265527"/>
            <a:ext cx="7145337" cy="806503"/>
            <a:chOff x="816491" y="3018734"/>
            <a:chExt cx="8144003" cy="653498"/>
          </a:xfrm>
        </p:grpSpPr>
        <p:sp>
          <p:nvSpPr>
            <p:cNvPr id="178" name="Pentagon 177">
              <a:extLst>
                <a:ext uri="{FF2B5EF4-FFF2-40B4-BE49-F238E27FC236}">
                  <a16:creationId xmlns:a16="http://schemas.microsoft.com/office/drawing/2014/main" id="{BA090FBC-7AEB-4F00-9598-25F94AD2FF49}"/>
                </a:ext>
              </a:extLst>
            </p:cNvPr>
            <p:cNvSpPr/>
            <p:nvPr/>
          </p:nvSpPr>
          <p:spPr>
            <a:xfrm>
              <a:off x="1715751" y="3018734"/>
              <a:ext cx="7244743" cy="647138"/>
            </a:xfrm>
            <a:prstGeom prst="homePlate">
              <a:avLst>
                <a:gd name="adj" fmla="val 36274"/>
              </a:avLst>
            </a:prstGeom>
            <a:ln/>
          </p:spPr>
          <p:style>
            <a:lnRef idx="1">
              <a:schemeClr val="accent3"/>
            </a:lnRef>
            <a:fillRef idx="2">
              <a:schemeClr val="accent3"/>
            </a:fillRef>
            <a:effectRef idx="1">
              <a:schemeClr val="accent3"/>
            </a:effectRef>
            <a:fontRef idx="minor">
              <a:schemeClr val="dk1"/>
            </a:fontRef>
          </p:style>
          <p:txBody>
            <a:bodyPr anchor="ctr"/>
            <a:lstStyle/>
            <a:p>
              <a:pPr algn="ctr" eaLnBrk="1" fontAlgn="auto" hangingPunct="1">
                <a:spcBef>
                  <a:spcPts val="0"/>
                </a:spcBef>
                <a:spcAft>
                  <a:spcPts val="0"/>
                </a:spcAft>
                <a:defRPr/>
              </a:pPr>
              <a:endParaRPr lang="en-US" sz="3600">
                <a:latin typeface="Times New Roman" panose="02020603050405020304" pitchFamily="18" charset="0"/>
                <a:cs typeface="Times New Roman" panose="02020603050405020304" pitchFamily="18" charset="0"/>
              </a:endParaRPr>
            </a:p>
          </p:txBody>
        </p:sp>
        <p:sp>
          <p:nvSpPr>
            <p:cNvPr id="192" name="TextBox 191">
              <a:extLst>
                <a:ext uri="{FF2B5EF4-FFF2-40B4-BE49-F238E27FC236}">
                  <a16:creationId xmlns:a16="http://schemas.microsoft.com/office/drawing/2014/main" id="{62F09B12-34BC-4555-B43F-FB4226545804}"/>
                </a:ext>
              </a:extLst>
            </p:cNvPr>
            <p:cNvSpPr txBox="1"/>
            <p:nvPr/>
          </p:nvSpPr>
          <p:spPr>
            <a:xfrm>
              <a:off x="816491" y="3025901"/>
              <a:ext cx="1546538" cy="646331"/>
            </a:xfrm>
            <a:prstGeom prst="rect">
              <a:avLst/>
            </a:prstGeom>
            <a:solidFill>
              <a:schemeClr val="accent6">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fontAlgn="auto" hangingPunct="1">
                <a:spcBef>
                  <a:spcPts val="0"/>
                </a:spcBef>
                <a:spcAft>
                  <a:spcPts val="0"/>
                </a:spcAft>
                <a:defRPr/>
              </a:pPr>
              <a:r>
                <a:rPr lang="en-US" sz="3600" b="1" dirty="0">
                  <a:solidFill>
                    <a:schemeClr val="bg1"/>
                  </a:solidFill>
                  <a:latin typeface="Times New Roman" panose="02020603050405020304" pitchFamily="18" charset="0"/>
                  <a:cs typeface="Times New Roman" panose="02020603050405020304" pitchFamily="18" charset="0"/>
                </a:rPr>
                <a:t>2</a:t>
              </a:r>
            </a:p>
          </p:txBody>
        </p:sp>
        <p:sp>
          <p:nvSpPr>
            <p:cNvPr id="195" name="TextBox 194">
              <a:extLst>
                <a:ext uri="{FF2B5EF4-FFF2-40B4-BE49-F238E27FC236}">
                  <a16:creationId xmlns:a16="http://schemas.microsoft.com/office/drawing/2014/main" id="{3DAC544B-ED26-429D-9550-23A275F743C2}"/>
                </a:ext>
              </a:extLst>
            </p:cNvPr>
            <p:cNvSpPr txBox="1"/>
            <p:nvPr/>
          </p:nvSpPr>
          <p:spPr>
            <a:xfrm>
              <a:off x="2849520" y="3120770"/>
              <a:ext cx="5395561" cy="523713"/>
            </a:xfrm>
            <a:prstGeom prst="rect">
              <a:avLst/>
            </a:prstGeom>
            <a:noFill/>
            <a:effectLst/>
          </p:spPr>
          <p:txBody>
            <a:bodyPr>
              <a:spAutoFit/>
            </a:bodyPr>
            <a:lstStyle/>
            <a:p>
              <a:pPr>
                <a:defRPr/>
              </a:pPr>
              <a:endParaRPr lang="en-US" sz="3600" dirty="0">
                <a:solidFill>
                  <a:schemeClr val="bg2">
                    <a:lumMod val="10000"/>
                  </a:schemeClr>
                </a:solidFill>
                <a:latin typeface="Times New Roman" panose="02020603050405020304" pitchFamily="18" charset="0"/>
                <a:cs typeface="Times New Roman" panose="02020603050405020304" pitchFamily="18" charset="0"/>
              </a:endParaRPr>
            </a:p>
          </p:txBody>
        </p:sp>
      </p:grpSp>
      <p:pic>
        <p:nvPicPr>
          <p:cNvPr id="22535" name="Picture 3" descr="G:\BACK GROUND\245367938509487affe8be1cb078d9af.jpg">
            <a:extLst>
              <a:ext uri="{FF2B5EF4-FFF2-40B4-BE49-F238E27FC236}">
                <a16:creationId xmlns:a16="http://schemas.microsoft.com/office/drawing/2014/main" id="{61849014-D55A-4A3E-9EBB-C929FD51E593}"/>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512638" y="-103580"/>
            <a:ext cx="2827338" cy="4784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466BD238-87A6-4F51-AFB7-9A1270ECB1C9}"/>
              </a:ext>
            </a:extLst>
          </p:cNvPr>
          <p:cNvSpPr/>
          <p:nvPr/>
        </p:nvSpPr>
        <p:spPr>
          <a:xfrm>
            <a:off x="9831729" y="3569018"/>
            <a:ext cx="966788" cy="7191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600">
              <a:latin typeface="Times New Roman" panose="02020603050405020304" pitchFamily="18" charset="0"/>
              <a:cs typeface="Times New Roman" panose="02020603050405020304" pitchFamily="18" charset="0"/>
            </a:endParaRPr>
          </a:p>
        </p:txBody>
      </p:sp>
      <p:sp>
        <p:nvSpPr>
          <p:cNvPr id="9" name="Rectangle 8"/>
          <p:cNvSpPr/>
          <p:nvPr/>
        </p:nvSpPr>
        <p:spPr>
          <a:xfrm>
            <a:off x="3886388" y="3244334"/>
            <a:ext cx="4419223" cy="646331"/>
          </a:xfrm>
          <a:prstGeom prst="rect">
            <a:avLst/>
          </a:prstGeom>
        </p:spPr>
        <p:txBody>
          <a:bodyPr wrap="none">
            <a:spAutoFit/>
          </a:bodyPr>
          <a:lstStyle/>
          <a:p>
            <a:pPr algn="ctr">
              <a:defRPr/>
            </a:pPr>
            <a:r>
              <a:rPr lang="en-US" sz="3600" b="1" dirty="0" err="1">
                <a:solidFill>
                  <a:schemeClr val="bg2">
                    <a:lumMod val="10000"/>
                  </a:schemeClr>
                </a:solidFill>
                <a:latin typeface="Times New Roman" panose="02020603050405020304" pitchFamily="18" charset="0"/>
                <a:cs typeface="Times New Roman" panose="02020603050405020304" pitchFamily="18" charset="0"/>
              </a:rPr>
              <a:t>Trả</a:t>
            </a:r>
            <a:r>
              <a:rPr lang="en-US" sz="3600" b="1" dirty="0">
                <a:solidFill>
                  <a:schemeClr val="bg2">
                    <a:lumMod val="10000"/>
                  </a:schemeClr>
                </a:solidFill>
                <a:latin typeface="Times New Roman" panose="02020603050405020304" pitchFamily="18" charset="0"/>
                <a:cs typeface="Times New Roman" panose="02020603050405020304" pitchFamily="18" charset="0"/>
              </a:rPr>
              <a:t> </a:t>
            </a:r>
            <a:r>
              <a:rPr lang="en-US" sz="3600" b="1" dirty="0" err="1">
                <a:solidFill>
                  <a:schemeClr val="bg2">
                    <a:lumMod val="10000"/>
                  </a:schemeClr>
                </a:solidFill>
                <a:latin typeface="Times New Roman" panose="02020603050405020304" pitchFamily="18" charset="0"/>
                <a:cs typeface="Times New Roman" panose="02020603050405020304" pitchFamily="18" charset="0"/>
              </a:rPr>
              <a:t>lời</a:t>
            </a:r>
            <a:r>
              <a:rPr lang="en-US" sz="3600" b="1" dirty="0">
                <a:solidFill>
                  <a:schemeClr val="bg2">
                    <a:lumMod val="10000"/>
                  </a:schemeClr>
                </a:solidFill>
                <a:latin typeface="Times New Roman" panose="02020603050405020304" pitchFamily="18" charset="0"/>
                <a:cs typeface="Times New Roman" panose="02020603050405020304" pitchFamily="18" charset="0"/>
              </a:rPr>
              <a:t> </a:t>
            </a:r>
            <a:r>
              <a:rPr lang="en-US" sz="3600" b="1" dirty="0" err="1">
                <a:solidFill>
                  <a:schemeClr val="bg2">
                    <a:lumMod val="10000"/>
                  </a:schemeClr>
                </a:solidFill>
                <a:latin typeface="Times New Roman" panose="02020603050405020304" pitchFamily="18" charset="0"/>
                <a:cs typeface="Times New Roman" panose="02020603050405020304" pitchFamily="18" charset="0"/>
              </a:rPr>
              <a:t>lại</a:t>
            </a:r>
            <a:r>
              <a:rPr lang="en-US" sz="3600" b="1" dirty="0">
                <a:solidFill>
                  <a:schemeClr val="bg2">
                    <a:lumMod val="10000"/>
                  </a:schemeClr>
                </a:solidFill>
                <a:latin typeface="Times New Roman" panose="02020603050405020304" pitchFamily="18" charset="0"/>
                <a:cs typeface="Times New Roman" panose="02020603050405020304" pitchFamily="18" charset="0"/>
              </a:rPr>
              <a:t> </a:t>
            </a:r>
            <a:r>
              <a:rPr lang="en-US" sz="3600" b="1" dirty="0" err="1">
                <a:solidFill>
                  <a:schemeClr val="bg2">
                    <a:lumMod val="10000"/>
                  </a:schemeClr>
                </a:solidFill>
                <a:latin typeface="Times New Roman" panose="02020603050405020304" pitchFamily="18" charset="0"/>
                <a:cs typeface="Times New Roman" panose="02020603050405020304" pitchFamily="18" charset="0"/>
              </a:rPr>
              <a:t>các</a:t>
            </a:r>
            <a:r>
              <a:rPr lang="en-US" sz="3600" b="1" dirty="0">
                <a:solidFill>
                  <a:schemeClr val="bg2">
                    <a:lumMod val="10000"/>
                  </a:schemeClr>
                </a:solidFill>
                <a:latin typeface="Times New Roman" panose="02020603050405020304" pitchFamily="18" charset="0"/>
                <a:cs typeface="Times New Roman" panose="02020603050405020304" pitchFamily="18" charset="0"/>
              </a:rPr>
              <a:t> </a:t>
            </a:r>
            <a:r>
              <a:rPr lang="en-US" sz="3600" b="1" dirty="0" err="1">
                <a:solidFill>
                  <a:schemeClr val="bg2">
                    <a:lumMod val="10000"/>
                  </a:schemeClr>
                </a:solidFill>
                <a:latin typeface="Times New Roman" panose="02020603050405020304" pitchFamily="18" charset="0"/>
                <a:cs typeface="Times New Roman" panose="02020603050405020304" pitchFamily="18" charset="0"/>
              </a:rPr>
              <a:t>câu</a:t>
            </a:r>
            <a:r>
              <a:rPr lang="en-US" sz="3600" b="1" dirty="0">
                <a:solidFill>
                  <a:schemeClr val="bg2">
                    <a:lumMod val="10000"/>
                  </a:schemeClr>
                </a:solidFill>
                <a:latin typeface="Times New Roman" panose="02020603050405020304" pitchFamily="18" charset="0"/>
                <a:cs typeface="Times New Roman" panose="02020603050405020304" pitchFamily="18" charset="0"/>
              </a:rPr>
              <a:t> </a:t>
            </a:r>
            <a:r>
              <a:rPr lang="en-US" sz="3600" b="1" dirty="0" err="1">
                <a:solidFill>
                  <a:schemeClr val="bg2">
                    <a:lumMod val="10000"/>
                  </a:schemeClr>
                </a:solidFill>
                <a:latin typeface="Times New Roman" panose="02020603050405020304" pitchFamily="18" charset="0"/>
                <a:cs typeface="Times New Roman" panose="02020603050405020304" pitchFamily="18" charset="0"/>
              </a:rPr>
              <a:t>hỏi</a:t>
            </a:r>
            <a:endParaRPr lang="en-US" sz="3600" b="1" dirty="0">
              <a:solidFill>
                <a:schemeClr val="bg2">
                  <a:lumMod val="10000"/>
                </a:schemeClr>
              </a:solidFill>
              <a:latin typeface="Times New Roman" panose="02020603050405020304" pitchFamily="18" charset="0"/>
              <a:cs typeface="Times New Roman" panose="02020603050405020304" pitchFamily="18" charset="0"/>
            </a:endParaRPr>
          </a:p>
        </p:txBody>
      </p:sp>
    </p:spTree>
  </p:cSld>
  <p:clrMapOvr>
    <a:masterClrMapping/>
  </p:clrMapOvr>
  <p:transition spd="slow" advClick="0">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up)">
                                      <p:cBhvr>
                                        <p:cTn id="7" dur="500"/>
                                        <p:tgtEl>
                                          <p:spTgt spid="4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2" descr="G:\anh slide\child-cartoon-illustration-cartoon-student.jpg">
            <a:extLst>
              <a:ext uri="{FF2B5EF4-FFF2-40B4-BE49-F238E27FC236}">
                <a16:creationId xmlns:a16="http://schemas.microsoft.com/office/drawing/2014/main" id="{DD1A8AE3-0004-4317-B3E1-6B7BE46E83D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TextBox 1">
            <a:extLst>
              <a:ext uri="{FF2B5EF4-FFF2-40B4-BE49-F238E27FC236}">
                <a16:creationId xmlns:a16="http://schemas.microsoft.com/office/drawing/2014/main" id="{E90D79A3-E5AB-487B-89F0-DA396DE70E4F}"/>
              </a:ext>
            </a:extLst>
          </p:cNvPr>
          <p:cNvSpPr txBox="1">
            <a:spLocks noChangeArrowheads="1"/>
          </p:cNvSpPr>
          <p:nvPr/>
        </p:nvSpPr>
        <p:spPr bwMode="auto">
          <a:xfrm>
            <a:off x="2844800" y="1498600"/>
            <a:ext cx="7518400" cy="1898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5867" b="1" dirty="0" err="1">
                <a:solidFill>
                  <a:srgbClr val="FF0000"/>
                </a:solidFill>
                <a:latin typeface="Times New Roman" panose="02020603050405020304" pitchFamily="18" charset="0"/>
                <a:cs typeface="Times New Roman" panose="02020603050405020304" pitchFamily="18" charset="0"/>
              </a:rPr>
              <a:t>Chúc</a:t>
            </a:r>
            <a:r>
              <a:rPr lang="en-US" altLang="en-US" sz="5867" b="1" dirty="0">
                <a:solidFill>
                  <a:srgbClr val="FF0000"/>
                </a:solidFill>
                <a:latin typeface="Times New Roman" panose="02020603050405020304" pitchFamily="18" charset="0"/>
                <a:cs typeface="Times New Roman" panose="02020603050405020304" pitchFamily="18" charset="0"/>
              </a:rPr>
              <a:t> </a:t>
            </a:r>
            <a:r>
              <a:rPr lang="en-US" altLang="en-US" sz="5867" b="1" dirty="0" err="1">
                <a:solidFill>
                  <a:srgbClr val="FF0000"/>
                </a:solidFill>
                <a:latin typeface="Times New Roman" panose="02020603050405020304" pitchFamily="18" charset="0"/>
                <a:cs typeface="Times New Roman" panose="02020603050405020304" pitchFamily="18" charset="0"/>
              </a:rPr>
              <a:t>các</a:t>
            </a:r>
            <a:r>
              <a:rPr lang="en-US" altLang="en-US" sz="5867" b="1" dirty="0">
                <a:solidFill>
                  <a:srgbClr val="FF0000"/>
                </a:solidFill>
                <a:latin typeface="Times New Roman" panose="02020603050405020304" pitchFamily="18" charset="0"/>
                <a:cs typeface="Times New Roman" panose="02020603050405020304" pitchFamily="18" charset="0"/>
              </a:rPr>
              <a:t> con </a:t>
            </a:r>
            <a:r>
              <a:rPr lang="en-US" altLang="en-US" sz="5867" b="1" dirty="0" err="1">
                <a:solidFill>
                  <a:srgbClr val="FF0000"/>
                </a:solidFill>
                <a:latin typeface="Times New Roman" panose="02020603050405020304" pitchFamily="18" charset="0"/>
                <a:cs typeface="Times New Roman" panose="02020603050405020304" pitchFamily="18" charset="0"/>
              </a:rPr>
              <a:t>học</a:t>
            </a:r>
            <a:r>
              <a:rPr lang="en-US" altLang="en-US" sz="5867" b="1" dirty="0">
                <a:solidFill>
                  <a:srgbClr val="FF0000"/>
                </a:solidFill>
                <a:latin typeface="Times New Roman" panose="02020603050405020304" pitchFamily="18" charset="0"/>
                <a:cs typeface="Times New Roman" panose="02020603050405020304" pitchFamily="18" charset="0"/>
              </a:rPr>
              <a:t> </a:t>
            </a:r>
            <a:r>
              <a:rPr lang="en-US" altLang="en-US" sz="5867" b="1" dirty="0" err="1">
                <a:solidFill>
                  <a:srgbClr val="FF0000"/>
                </a:solidFill>
                <a:latin typeface="Times New Roman" panose="02020603050405020304" pitchFamily="18" charset="0"/>
                <a:cs typeface="Times New Roman" panose="02020603050405020304" pitchFamily="18" charset="0"/>
              </a:rPr>
              <a:t>tập</a:t>
            </a:r>
            <a:r>
              <a:rPr lang="en-US" altLang="en-US" sz="5867" b="1" dirty="0">
                <a:solidFill>
                  <a:srgbClr val="FF0000"/>
                </a:solidFill>
                <a:latin typeface="Times New Roman" panose="02020603050405020304" pitchFamily="18" charset="0"/>
                <a:cs typeface="Times New Roman" panose="02020603050405020304" pitchFamily="18" charset="0"/>
              </a:rPr>
              <a:t> </a:t>
            </a:r>
            <a:r>
              <a:rPr lang="en-US" altLang="en-US" sz="5867" b="1" dirty="0" err="1">
                <a:solidFill>
                  <a:srgbClr val="FF0000"/>
                </a:solidFill>
                <a:latin typeface="Times New Roman" panose="02020603050405020304" pitchFamily="18" charset="0"/>
                <a:cs typeface="Times New Roman" panose="02020603050405020304" pitchFamily="18" charset="0"/>
              </a:rPr>
              <a:t>thật</a:t>
            </a:r>
            <a:r>
              <a:rPr lang="en-US" altLang="en-US" sz="5867" b="1" dirty="0">
                <a:solidFill>
                  <a:srgbClr val="FF0000"/>
                </a:solidFill>
                <a:latin typeface="Times New Roman" panose="02020603050405020304" pitchFamily="18" charset="0"/>
                <a:cs typeface="Times New Roman" panose="02020603050405020304" pitchFamily="18" charset="0"/>
              </a:rPr>
              <a:t> </a:t>
            </a:r>
            <a:r>
              <a:rPr lang="en-US" altLang="en-US" sz="5867" b="1" dirty="0" err="1">
                <a:solidFill>
                  <a:srgbClr val="FF0000"/>
                </a:solidFill>
                <a:latin typeface="Times New Roman" panose="02020603050405020304" pitchFamily="18" charset="0"/>
                <a:cs typeface="Times New Roman" panose="02020603050405020304" pitchFamily="18" charset="0"/>
              </a:rPr>
              <a:t>tốt</a:t>
            </a:r>
            <a:r>
              <a:rPr lang="en-US" altLang="en-US" sz="5867" b="1" dirty="0">
                <a:solidFill>
                  <a:srgbClr val="FF0000"/>
                </a:solidFill>
                <a:latin typeface="Times New Roman" panose="02020603050405020304" pitchFamily="18" charset="0"/>
                <a:cs typeface="Times New Roman" panose="02020603050405020304" pitchFamily="18" charset="0"/>
              </a:rPr>
              <a:t> </a:t>
            </a:r>
            <a:r>
              <a:rPr lang="en-US" altLang="en-US" sz="5867" b="1" dirty="0" err="1">
                <a:solidFill>
                  <a:srgbClr val="FF0000"/>
                </a:solidFill>
                <a:latin typeface="Times New Roman" panose="02020603050405020304" pitchFamily="18" charset="0"/>
                <a:cs typeface="Times New Roman" panose="02020603050405020304" pitchFamily="18" charset="0"/>
              </a:rPr>
              <a:t>nhé</a:t>
            </a:r>
            <a:r>
              <a:rPr lang="en-US" altLang="en-US" sz="5867" b="1" dirty="0">
                <a:solidFill>
                  <a:srgbClr val="FF0000"/>
                </a:solidFill>
                <a:latin typeface="Times New Roman" panose="02020603050405020304" pitchFamily="18" charset="0"/>
                <a:cs typeface="Times New Roman" panose="02020603050405020304" pitchFamily="18" charset="0"/>
              </a:rPr>
              <a:t>!</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9ED5731-2D6A-4D06-9C5C-7B5262E232E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8760" y="171450"/>
            <a:ext cx="11734800" cy="6515099"/>
          </a:xfrm>
          <a:prstGeom prst="rect">
            <a:avLst/>
          </a:prstGeom>
          <a:scene3d>
            <a:camera prst="orthographicFront"/>
            <a:lightRig rig="threePt" dir="t"/>
          </a:scene3d>
          <a:sp3d>
            <a:bevelT/>
          </a:sp3d>
        </p:spPr>
      </p:pic>
      <p:pic>
        <p:nvPicPr>
          <p:cNvPr id="10" name="Picture 9">
            <a:extLst>
              <a:ext uri="{FF2B5EF4-FFF2-40B4-BE49-F238E27FC236}">
                <a16:creationId xmlns:a16="http://schemas.microsoft.com/office/drawing/2014/main" id="{EDF2FE14-0D97-4223-884F-66B9B907EF7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9600" y="309026"/>
            <a:ext cx="2133600" cy="2662773"/>
          </a:xfrm>
          <a:prstGeom prst="ellipse">
            <a:avLst/>
          </a:prstGeom>
          <a:ln w="3175" cap="rnd">
            <a:solidFill>
              <a:srgbClr val="525350"/>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11" name="TextBox 10">
            <a:extLst>
              <a:ext uri="{FF2B5EF4-FFF2-40B4-BE49-F238E27FC236}">
                <a16:creationId xmlns:a16="http://schemas.microsoft.com/office/drawing/2014/main" id="{811B9C8C-3C3C-484C-82BE-9FA676BD6959}"/>
              </a:ext>
            </a:extLst>
          </p:cNvPr>
          <p:cNvSpPr txBox="1"/>
          <p:nvPr/>
        </p:nvSpPr>
        <p:spPr>
          <a:xfrm flipH="1">
            <a:off x="228600" y="5181600"/>
            <a:ext cx="9144000"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Tên</a:t>
            </a:r>
            <a:r>
              <a:rPr kumimoji="0" lang="en-US" sz="28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8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thật</a:t>
            </a:r>
            <a:r>
              <a:rPr kumimoji="0" lang="en-US" sz="28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8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Trần</a:t>
            </a:r>
            <a:r>
              <a:rPr kumimoji="0" lang="en-US" sz="28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8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Đăng</a:t>
            </a:r>
            <a:r>
              <a:rPr kumimoji="0" lang="en-US" sz="28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Khoa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8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Sinh</a:t>
            </a:r>
            <a:r>
              <a:rPr kumimoji="0" lang="en-US" sz="28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8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ngày</a:t>
            </a:r>
            <a:r>
              <a:rPr kumimoji="0" lang="en-US" sz="28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24/4/1958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Quê</a:t>
            </a:r>
            <a:r>
              <a:rPr kumimoji="0" lang="en-US" sz="24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làng</a:t>
            </a:r>
            <a:r>
              <a:rPr kumimoji="0" lang="en-US" sz="24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Trực</a:t>
            </a:r>
            <a:r>
              <a:rPr kumimoji="0" lang="en-US" sz="24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Trì</a:t>
            </a:r>
            <a:r>
              <a:rPr kumimoji="0" lang="en-US" sz="24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xã</a:t>
            </a:r>
            <a:r>
              <a:rPr kumimoji="0" lang="en-US" sz="24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Quốc</a:t>
            </a:r>
            <a:r>
              <a:rPr kumimoji="0" lang="en-US" sz="24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Tuấn</a:t>
            </a:r>
            <a:r>
              <a:rPr kumimoji="0" lang="en-US" sz="24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huyện</a:t>
            </a:r>
            <a:r>
              <a:rPr kumimoji="0" lang="en-US" sz="24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Nam </a:t>
            </a: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Sách</a:t>
            </a:r>
            <a:r>
              <a:rPr kumimoji="0" lang="en-US" sz="24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tỉnh</a:t>
            </a:r>
            <a:r>
              <a:rPr kumimoji="0" lang="en-US" sz="24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Hải</a:t>
            </a:r>
            <a:r>
              <a:rPr kumimoji="0" lang="en-US" sz="2400" b="1"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Cormorant Infant" panose="00000500000000000000" pitchFamily="2" charset="0"/>
                <a:ea typeface="+mn-ea"/>
                <a:cs typeface="+mn-cs"/>
              </a:rPr>
              <a:t>Dương</a:t>
            </a:r>
            <a:r>
              <a:rPr kumimoji="0" lang="en-US" sz="2400" b="0" i="0" u="none" strike="noStrike" kern="1200" cap="none" spc="0" normalizeH="0" baseline="0" noProof="0" dirty="0">
                <a:ln>
                  <a:noFill/>
                </a:ln>
                <a:solidFill>
                  <a:prstClr val="white"/>
                </a:solidFill>
                <a:effectLst/>
                <a:uLnTx/>
                <a:uFillTx/>
                <a:latin typeface="Cormorant Infant" panose="00000500000000000000" pitchFamily="2" charset="0"/>
                <a:ea typeface="+mn-ea"/>
                <a:cs typeface="+mn-cs"/>
              </a:rPr>
              <a:t>.</a:t>
            </a:r>
          </a:p>
        </p:txBody>
      </p:sp>
    </p:spTree>
    <p:extLst>
      <p:ext uri="{BB962C8B-B14F-4D97-AF65-F5344CB8AC3E}">
        <p14:creationId xmlns:p14="http://schemas.microsoft.com/office/powerpoint/2010/main" val="3277614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30" presetClass="emph" presetSubtype="0" fill="hold" nodeType="clickEffect">
                                  <p:stCondLst>
                                    <p:cond delay="0"/>
                                  </p:stCondLst>
                                  <p:childTnLst>
                                    <p:animClr clrSpc="hsl" dir="cw">
                                      <p:cBhvr override="childStyle">
                                        <p:cTn id="11" dur="500" fill="hold"/>
                                        <p:tgtEl>
                                          <p:spTgt spid="10"/>
                                        </p:tgtEl>
                                        <p:attrNameLst>
                                          <p:attrName>style.color</p:attrName>
                                        </p:attrNameLst>
                                      </p:cBhvr>
                                      <p:by>
                                        <p:hsl h="0" s="12549" l="25098"/>
                                      </p:by>
                                    </p:animClr>
                                    <p:animClr clrSpc="hsl" dir="cw">
                                      <p:cBhvr>
                                        <p:cTn id="12" dur="500" fill="hold"/>
                                        <p:tgtEl>
                                          <p:spTgt spid="10"/>
                                        </p:tgtEl>
                                        <p:attrNameLst>
                                          <p:attrName>fillcolor</p:attrName>
                                        </p:attrNameLst>
                                      </p:cBhvr>
                                      <p:by>
                                        <p:hsl h="0" s="12549" l="25098"/>
                                      </p:by>
                                    </p:animClr>
                                    <p:animClr clrSpc="hsl" dir="cw">
                                      <p:cBhvr>
                                        <p:cTn id="13" dur="500" fill="hold"/>
                                        <p:tgtEl>
                                          <p:spTgt spid="10"/>
                                        </p:tgtEl>
                                        <p:attrNameLst>
                                          <p:attrName>stroke.color</p:attrName>
                                        </p:attrNameLst>
                                      </p:cBhvr>
                                      <p:by>
                                        <p:hsl h="0" s="12549" l="25098"/>
                                      </p:by>
                                    </p:animClr>
                                    <p:set>
                                      <p:cBhvr>
                                        <p:cTn id="14" dur="500" fill="hold"/>
                                        <p:tgtEl>
                                          <p:spTgt spid="10"/>
                                        </p:tgtEl>
                                        <p:attrNameLst>
                                          <p:attrName>fill.type</p:attrName>
                                        </p:attrNameLst>
                                      </p:cBhvr>
                                      <p:to>
                                        <p:strVal val="solid"/>
                                      </p:to>
                                    </p:se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circle(in)">
                                      <p:cBhvr>
                                        <p:cTn id="19"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2DC9E88-5693-4363-AF55-2242F987003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000" y="342578"/>
            <a:ext cx="4081115" cy="3071182"/>
          </a:xfrm>
          <a:prstGeom prst="cube">
            <a:avLst/>
          </a:prstGeom>
          <a:ln>
            <a:noFill/>
          </a:ln>
          <a:effectLst>
            <a:outerShdw blurRad="292100" dist="139700" dir="2700000" algn="tl" rotWithShape="0">
              <a:srgbClr val="333333">
                <a:alpha val="65000"/>
              </a:srgbClr>
            </a:outerShdw>
          </a:effectLst>
        </p:spPr>
      </p:pic>
      <p:sp>
        <p:nvSpPr>
          <p:cNvPr id="4" name="TextBox 3">
            <a:extLst>
              <a:ext uri="{FF2B5EF4-FFF2-40B4-BE49-F238E27FC236}">
                <a16:creationId xmlns:a16="http://schemas.microsoft.com/office/drawing/2014/main" id="{7543DC99-9AD3-4C43-B729-02126CBA7420}"/>
              </a:ext>
            </a:extLst>
          </p:cNvPr>
          <p:cNvSpPr txBox="1"/>
          <p:nvPr/>
        </p:nvSpPr>
        <p:spPr>
          <a:xfrm>
            <a:off x="304800" y="3657600"/>
            <a:ext cx="5257800" cy="2677656"/>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srgbClr val="202122"/>
                </a:solidFill>
                <a:effectLst/>
                <a:uLnTx/>
                <a:uFillTx/>
                <a:latin typeface="Arial" panose="020B0604020202020204" pitchFamily="34" charset="0"/>
                <a:ea typeface="+mn-ea"/>
                <a:cs typeface="+mn-cs"/>
              </a:rPr>
              <a:t>Tập thơ mới đầu có tên là </a:t>
            </a:r>
            <a:r>
              <a:rPr kumimoji="0" lang="vi-VN" sz="2400" b="0" i="1" u="none" strike="noStrike" kern="1200" cap="none" spc="0" normalizeH="0" baseline="0" noProof="0" dirty="0">
                <a:ln>
                  <a:noFill/>
                </a:ln>
                <a:solidFill>
                  <a:srgbClr val="202122"/>
                </a:solidFill>
                <a:effectLst/>
                <a:uLnTx/>
                <a:uFillTx/>
                <a:latin typeface="Arial" panose="020B0604020202020204" pitchFamily="34" charset="0"/>
                <a:ea typeface="+mn-ea"/>
                <a:cs typeface="+mn-cs"/>
              </a:rPr>
              <a:t>Từ góc sân nhà em</a:t>
            </a:r>
            <a:r>
              <a:rPr kumimoji="0" lang="vi-VN" sz="2400" b="0" i="0" u="none" strike="noStrike" kern="1200" cap="none" spc="0" normalizeH="0" baseline="0" noProof="0" dirty="0">
                <a:ln>
                  <a:noFill/>
                </a:ln>
                <a:solidFill>
                  <a:srgbClr val="202122"/>
                </a:solidFill>
                <a:effectLst/>
                <a:uLnTx/>
                <a:uFillTx/>
                <a:latin typeface="Arial" panose="020B0604020202020204" pitchFamily="34" charset="0"/>
                <a:ea typeface="+mn-ea"/>
                <a:cs typeface="+mn-cs"/>
              </a:rPr>
              <a:t>, sau nhiều lần tái bản và chỉnh sửa, nay tập thơ tên là </a:t>
            </a:r>
            <a:r>
              <a:rPr kumimoji="0" lang="vi-VN" sz="2400" b="0" i="1" u="none" strike="noStrike" kern="1200" cap="none" spc="0" normalizeH="0" baseline="0" noProof="0" dirty="0">
                <a:ln>
                  <a:noFill/>
                </a:ln>
                <a:solidFill>
                  <a:srgbClr val="202122"/>
                </a:solidFill>
                <a:effectLst/>
                <a:uLnTx/>
                <a:uFillTx/>
                <a:latin typeface="Arial" panose="020B0604020202020204" pitchFamily="34" charset="0"/>
                <a:ea typeface="+mn-ea"/>
                <a:cs typeface="+mn-cs"/>
              </a:rPr>
              <a:t>Góc sân và khoảng trời</a:t>
            </a:r>
            <a:r>
              <a:rPr kumimoji="0" lang="vi-VN" sz="2400" b="0" i="0" u="none" strike="noStrike" kern="1200" cap="none" spc="0" normalizeH="0" baseline="0" noProof="0" dirty="0">
                <a:ln>
                  <a:noFill/>
                </a:ln>
                <a:solidFill>
                  <a:srgbClr val="202122"/>
                </a:solidFill>
                <a:effectLst/>
                <a:uLnTx/>
                <a:uFillTx/>
                <a:latin typeface="Arial" panose="020B0604020202020204" pitchFamily="34" charset="0"/>
                <a:ea typeface="+mn-ea"/>
                <a:cs typeface="+mn-cs"/>
              </a:rPr>
              <a:t>. Tập thơ như là những trang ký ức, nhật ký của tác giả thời thơ ấu. Tập thơ gồm có 105 bài thơ</a:t>
            </a:r>
            <a:endPar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7" name="TextBox 6">
            <a:extLst>
              <a:ext uri="{FF2B5EF4-FFF2-40B4-BE49-F238E27FC236}">
                <a16:creationId xmlns:a16="http://schemas.microsoft.com/office/drawing/2014/main" id="{8943976F-9431-44F0-AE8D-5C8CB2CF4BC2}"/>
              </a:ext>
            </a:extLst>
          </p:cNvPr>
          <p:cNvSpPr txBox="1"/>
          <p:nvPr/>
        </p:nvSpPr>
        <p:spPr>
          <a:xfrm>
            <a:off x="6400800" y="228272"/>
            <a:ext cx="5257800" cy="63709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3"/>
              </a:rPr>
              <a:t>Tổng hợp những bài thơ hay nhất của nhà thơ Trần Đăng Khoa</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4"/>
              </a:rPr>
              <a:t>1.Sao không về Vàng ơi</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5"/>
              </a:rPr>
              <a:t>3 : Hạt gạo làng ta</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6"/>
              </a:rPr>
              <a:t>5: Mẹ ốm</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7"/>
              </a:rPr>
              <a:t>6: Cây dừa</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8"/>
              </a:rPr>
              <a:t>8: Đám ma bác giun</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9"/>
              </a:rPr>
              <a:t>10: Góc sân và khoảng trời</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333333"/>
                </a:solidFill>
                <a:effectLst/>
                <a:uLnTx/>
                <a:uFillTx/>
                <a:latin typeface="system-ui"/>
                <a:ea typeface="+mn-ea"/>
                <a:cs typeface="+mn-cs"/>
                <a:hlinkClick r:id="rId10"/>
              </a:rPr>
              <a:t>12. Bài ca </a:t>
            </a:r>
            <a:r>
              <a:rPr kumimoji="0" lang="vi-VN" sz="2000" b="0" i="0" u="none" strike="noStrike" kern="1200" cap="none" spc="0" normalizeH="0" baseline="0" noProof="0" dirty="0">
                <a:ln>
                  <a:noFill/>
                </a:ln>
                <a:solidFill>
                  <a:srgbClr val="333333"/>
                </a:solidFill>
                <a:effectLst/>
                <a:uLnTx/>
                <a:uFillTx/>
                <a:latin typeface="system-ui"/>
                <a:ea typeface="+mn-ea"/>
                <a:cs typeface="+mn-cs"/>
                <a:hlinkClick r:id="rId10"/>
              </a:rPr>
              <a:t>người</a:t>
            </a:r>
            <a:r>
              <a:rPr kumimoji="0" lang="vi-VN" sz="2400" b="0" i="0" u="none" strike="noStrike" kern="1200" cap="none" spc="0" normalizeH="0" baseline="0" noProof="0" dirty="0">
                <a:ln>
                  <a:noFill/>
                </a:ln>
                <a:solidFill>
                  <a:srgbClr val="333333"/>
                </a:solidFill>
                <a:effectLst/>
                <a:uLnTx/>
                <a:uFillTx/>
                <a:latin typeface="system-ui"/>
                <a:ea typeface="+mn-ea"/>
                <a:cs typeface="+mn-cs"/>
                <a:hlinkClick r:id="rId10"/>
              </a:rPr>
              <a:t> lính thời bình</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11"/>
              </a:rPr>
              <a:t>13: Cây Bàng Mùa Đông</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12"/>
              </a:rPr>
              <a:t>14: Mặt bão</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13"/>
              </a:rPr>
              <a:t>15: Cánh Diều</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14"/>
              </a:rPr>
              <a:t>16: Gửi theo các chú bộ đội</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15"/>
              </a:rPr>
              <a:t>17: Khi mẹ vắng nhà</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16"/>
              </a:rPr>
              <a:t>18: Em gặp Bác Hồ</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17"/>
              </a:rPr>
              <a:t>19: Mưa</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2400" b="0" i="0" u="none" strike="noStrike" kern="1200" cap="none" spc="0" normalizeH="0" baseline="0" noProof="0" dirty="0">
                <a:ln>
                  <a:noFill/>
                </a:ln>
                <a:solidFill>
                  <a:srgbClr val="FFFFFF"/>
                </a:solidFill>
                <a:effectLst/>
                <a:uLnTx/>
                <a:uFillTx/>
                <a:latin typeface="system-ui"/>
                <a:ea typeface="+mn-ea"/>
                <a:cs typeface="+mn-cs"/>
                <a:hlinkClick r:id="rId18"/>
              </a:rPr>
              <a:t>20: Tiếng Võng Kêu</a:t>
            </a:r>
            <a:endParaRPr kumimoji="0" lang="vi-VN" sz="2400" b="0" i="0" u="none" strike="noStrike" kern="1200" cap="none" spc="0" normalizeH="0" baseline="0" noProof="0" dirty="0">
              <a:ln>
                <a:noFill/>
              </a:ln>
              <a:solidFill>
                <a:srgbClr val="FFFFFF"/>
              </a:solidFill>
              <a:effectLst/>
              <a:uLnTx/>
              <a:uFillTx/>
              <a:latin typeface="system-ui"/>
              <a:ea typeface="+mn-ea"/>
              <a:cs typeface="+mn-cs"/>
            </a:endParaRPr>
          </a:p>
        </p:txBody>
      </p:sp>
    </p:spTree>
    <p:extLst>
      <p:ext uri="{BB962C8B-B14F-4D97-AF65-F5344CB8AC3E}">
        <p14:creationId xmlns:p14="http://schemas.microsoft.com/office/powerpoint/2010/main" val="2418091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6090202C-31DF-47D6-A120-25040678EE68}"/>
              </a:ext>
            </a:extLst>
          </p:cNvPr>
          <p:cNvGraphicFramePr>
            <a:graphicFrameLocks noGrp="1"/>
          </p:cNvGraphicFramePr>
          <p:nvPr>
            <p:extLst>
              <p:ext uri="{D42A27DB-BD31-4B8C-83A1-F6EECF244321}">
                <p14:modId xmlns:p14="http://schemas.microsoft.com/office/powerpoint/2010/main" val="2115064477"/>
              </p:ext>
            </p:extLst>
          </p:nvPr>
        </p:nvGraphicFramePr>
        <p:xfrm>
          <a:off x="266700" y="102870"/>
          <a:ext cx="11658600" cy="6652260"/>
        </p:xfrm>
        <a:graphic>
          <a:graphicData uri="http://schemas.openxmlformats.org/drawingml/2006/table">
            <a:tbl>
              <a:tblPr firstRow="1" bandRow="1">
                <a:tableStyleId>{5C22544A-7EE6-4342-B048-85BDC9FD1C3A}</a:tableStyleId>
              </a:tblPr>
              <a:tblGrid>
                <a:gridCol w="5755695">
                  <a:extLst>
                    <a:ext uri="{9D8B030D-6E8A-4147-A177-3AD203B41FA5}">
                      <a16:colId xmlns:a16="http://schemas.microsoft.com/office/drawing/2014/main" val="20000"/>
                    </a:ext>
                  </a:extLst>
                </a:gridCol>
                <a:gridCol w="5902905">
                  <a:extLst>
                    <a:ext uri="{9D8B030D-6E8A-4147-A177-3AD203B41FA5}">
                      <a16:colId xmlns:a16="http://schemas.microsoft.com/office/drawing/2014/main" val="20001"/>
                    </a:ext>
                  </a:extLst>
                </a:gridCol>
              </a:tblGrid>
              <a:tr h="4656915">
                <a:tc>
                  <a:txBody>
                    <a:bodyPr/>
                    <a:lstStyle/>
                    <a:p>
                      <a:pPr algn="ctr" fontAlgn="base"/>
                      <a:r>
                        <a:rPr lang="en-US" sz="2400" b="1" i="0" dirty="0" err="1">
                          <a:solidFill>
                            <a:srgbClr val="FF0000"/>
                          </a:solidFill>
                          <a:effectLst/>
                          <a:latin typeface="Times New Roman" pitchFamily="18" charset="0"/>
                          <a:cs typeface="Times New Roman" pitchFamily="18" charset="0"/>
                        </a:rPr>
                        <a:t>Mẹ</a:t>
                      </a:r>
                      <a:r>
                        <a:rPr lang="en-US" sz="2400" b="1" i="0" dirty="0">
                          <a:solidFill>
                            <a:srgbClr val="FF0000"/>
                          </a:solidFill>
                          <a:effectLst/>
                          <a:latin typeface="Times New Roman" pitchFamily="18" charset="0"/>
                          <a:cs typeface="Times New Roman" pitchFamily="18" charset="0"/>
                        </a:rPr>
                        <a:t> </a:t>
                      </a:r>
                      <a:r>
                        <a:rPr lang="en-US" sz="2400" b="1" i="0" dirty="0" err="1">
                          <a:solidFill>
                            <a:srgbClr val="FF0000"/>
                          </a:solidFill>
                          <a:effectLst/>
                          <a:latin typeface="Times New Roman" pitchFamily="18" charset="0"/>
                          <a:cs typeface="Times New Roman" pitchFamily="18" charset="0"/>
                        </a:rPr>
                        <a:t>ốm</a:t>
                      </a:r>
                      <a:endParaRPr lang="en-US" sz="2400" b="1" i="0" dirty="0">
                        <a:solidFill>
                          <a:srgbClr val="FF0000"/>
                        </a:solidFill>
                        <a:effectLst/>
                        <a:latin typeface="Times New Roman" pitchFamily="18" charset="0"/>
                        <a:cs typeface="Times New Roman" pitchFamily="18" charset="0"/>
                      </a:endParaRPr>
                    </a:p>
                    <a:p>
                      <a:pPr algn="ctr" fontAlgn="base"/>
                      <a:endParaRPr lang="en-US" sz="2400" b="1" i="0" dirty="0">
                        <a:solidFill>
                          <a:srgbClr val="FF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Mọi hôm mẹ thích vui chơi</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Hôm nay mẹ chẳng nói cười được đâu</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Lá trầu khô giữa cơi trầu</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Truyện Kiều gấp lại trên đầu bấy nay.</a:t>
                      </a:r>
                      <a:endParaRPr lang="en-US" sz="2400" b="1" i="0" dirty="0">
                        <a:solidFill>
                          <a:srgbClr val="000000"/>
                        </a:solidFill>
                        <a:effectLst/>
                        <a:latin typeface="Times New Roman" pitchFamily="18" charset="0"/>
                        <a:cs typeface="Times New Roman" pitchFamily="18" charset="0"/>
                      </a:endParaRPr>
                    </a:p>
                    <a:p>
                      <a:pPr algn="ctr" fontAlgn="base"/>
                      <a:endParaRPr lang="vi-VN"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Cánh màn khép lỏng cả ngày</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Ruộng vườn vắng mẹ cuốc cày sớm trưa</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Nắng mưa từ những ngày xưa</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Lặn trong đời mẹ đến giờ chưa tan.</a:t>
                      </a:r>
                      <a:endParaRPr lang="en-US" sz="2400" b="1" i="0" dirty="0">
                        <a:solidFill>
                          <a:srgbClr val="000000"/>
                        </a:solidFill>
                        <a:effectLst/>
                        <a:latin typeface="Times New Roman" pitchFamily="18" charset="0"/>
                        <a:cs typeface="Times New Roman" pitchFamily="18" charset="0"/>
                      </a:endParaRPr>
                    </a:p>
                    <a:p>
                      <a:pPr algn="ctr" fontAlgn="base"/>
                      <a:endParaRPr lang="vi-VN"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Khắp người đau buốt, nóng ran</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Mẹ ơi! Cô bác xóm làng đến thăm</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Người cho trứng, người cho cam</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Và anh </a:t>
                      </a:r>
                      <a:r>
                        <a:rPr lang="en-US" sz="2400" b="1" i="0" dirty="0">
                          <a:solidFill>
                            <a:srgbClr val="000000"/>
                          </a:solidFill>
                          <a:effectLst/>
                          <a:latin typeface="Times New Roman" pitchFamily="18" charset="0"/>
                          <a:cs typeface="Times New Roman" pitchFamily="18" charset="0"/>
                        </a:rPr>
                        <a:t>y</a:t>
                      </a:r>
                      <a:r>
                        <a:rPr lang="vi-VN" sz="2400" b="1" i="0" dirty="0">
                          <a:solidFill>
                            <a:srgbClr val="000000"/>
                          </a:solidFill>
                          <a:effectLst/>
                          <a:latin typeface="Times New Roman" pitchFamily="18" charset="0"/>
                          <a:cs typeface="Times New Roman" pitchFamily="18" charset="0"/>
                        </a:rPr>
                        <a:t> sĩ đã mang thuốc vào.</a:t>
                      </a:r>
                    </a:p>
                  </a:txBody>
                  <a:tcPr marT="34290" marB="34290">
                    <a:solidFill>
                      <a:schemeClr val="bg1"/>
                    </a:solidFill>
                  </a:tcPr>
                </a:tc>
                <a:tc>
                  <a:txBody>
                    <a:bodyPr/>
                    <a:lstStyle/>
                    <a:p>
                      <a:pPr algn="ctr" fontAlgn="base"/>
                      <a:r>
                        <a:rPr lang="vi-VN" sz="2400" b="1" i="0" dirty="0">
                          <a:solidFill>
                            <a:srgbClr val="000000"/>
                          </a:solidFill>
                          <a:effectLst/>
                          <a:latin typeface="Times New Roman" pitchFamily="18" charset="0"/>
                          <a:cs typeface="Times New Roman" pitchFamily="18" charset="0"/>
                        </a:rPr>
                        <a:t>Sáng nay trời đổ mưa rào</a:t>
                      </a:r>
                      <a:endParaRPr lang="en-US"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Nắng trong trái chín ngọt ngào bay hương</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Cả đời đi gió đi sương</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Bây giờ mẹ lại lần giường tập đi.</a:t>
                      </a:r>
                      <a:endParaRPr lang="en-US" sz="2400" b="1" i="0" dirty="0">
                        <a:solidFill>
                          <a:srgbClr val="000000"/>
                        </a:solidFill>
                        <a:effectLst/>
                        <a:latin typeface="Times New Roman" pitchFamily="18" charset="0"/>
                        <a:cs typeface="Times New Roman" pitchFamily="18" charset="0"/>
                      </a:endParaRPr>
                    </a:p>
                    <a:p>
                      <a:pPr algn="ctr" fontAlgn="base"/>
                      <a:endParaRPr lang="vi-VN"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Mẹ vui, con có quản gì</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Ngâm thơ, kể chuyện</a:t>
                      </a:r>
                      <a:r>
                        <a:rPr lang="en-US" sz="2400" b="1" i="0" dirty="0">
                          <a:solidFill>
                            <a:srgbClr val="000000"/>
                          </a:solidFill>
                          <a:effectLst/>
                          <a:latin typeface="Times New Roman" pitchFamily="18" charset="0"/>
                          <a:cs typeface="Times New Roman" pitchFamily="18" charset="0"/>
                        </a:rPr>
                        <a:t>,</a:t>
                      </a:r>
                      <a:r>
                        <a:rPr lang="vi-VN" sz="2400" b="1" i="0" dirty="0">
                          <a:solidFill>
                            <a:srgbClr val="000000"/>
                          </a:solidFill>
                          <a:effectLst/>
                          <a:latin typeface="Times New Roman" pitchFamily="18" charset="0"/>
                          <a:cs typeface="Times New Roman" pitchFamily="18" charset="0"/>
                        </a:rPr>
                        <a:t> rồi thì múa ca</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Rồi con diễn kịch giữa nhà</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Một mình con sắm cả ba vai chèo.</a:t>
                      </a:r>
                      <a:endParaRPr lang="en-US" sz="2400" b="1" i="0" dirty="0">
                        <a:solidFill>
                          <a:srgbClr val="000000"/>
                        </a:solidFill>
                        <a:effectLst/>
                        <a:latin typeface="Times New Roman" pitchFamily="18" charset="0"/>
                        <a:cs typeface="Times New Roman" pitchFamily="18" charset="0"/>
                      </a:endParaRPr>
                    </a:p>
                    <a:p>
                      <a:pPr algn="ctr" fontAlgn="base"/>
                      <a:endParaRPr lang="vi-VN"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Vì con mẹ khổ đủ điều</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Quanh đôi mắt mẹ đã nhiều nếp nhăn</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Con mong mẹ khỏe dần dần</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Ngày ăn ngon miệng, đêm nằm ngủ say.</a:t>
                      </a:r>
                      <a:endParaRPr lang="en-US" sz="2400" b="1" i="0" dirty="0">
                        <a:solidFill>
                          <a:srgbClr val="000000"/>
                        </a:solidFill>
                        <a:effectLst/>
                        <a:latin typeface="Times New Roman" pitchFamily="18" charset="0"/>
                        <a:cs typeface="Times New Roman" pitchFamily="18" charset="0"/>
                      </a:endParaRPr>
                    </a:p>
                    <a:p>
                      <a:pPr algn="ctr" fontAlgn="base"/>
                      <a:endParaRPr lang="vi-VN" sz="2400" b="1" i="0" dirty="0">
                        <a:solidFill>
                          <a:srgbClr val="000000"/>
                        </a:solidFill>
                        <a:effectLst/>
                        <a:latin typeface="Times New Roman" pitchFamily="18" charset="0"/>
                        <a:cs typeface="Times New Roman" pitchFamily="18" charset="0"/>
                      </a:endParaRPr>
                    </a:p>
                    <a:p>
                      <a:pPr algn="ctr" fontAlgn="base"/>
                      <a:r>
                        <a:rPr lang="vi-VN" sz="2400" b="1" i="0" dirty="0">
                          <a:solidFill>
                            <a:srgbClr val="000000"/>
                          </a:solidFill>
                          <a:effectLst/>
                          <a:latin typeface="Times New Roman" pitchFamily="18" charset="0"/>
                          <a:cs typeface="Times New Roman" pitchFamily="18" charset="0"/>
                        </a:rPr>
                        <a:t>Rồi ra đọc sách, cấy cày</a:t>
                      </a:r>
                      <a:br>
                        <a:rPr lang="vi-VN" sz="2400" b="1" i="0" dirty="0">
                          <a:solidFill>
                            <a:srgbClr val="000000"/>
                          </a:solidFill>
                          <a:effectLst/>
                          <a:latin typeface="Times New Roman" pitchFamily="18" charset="0"/>
                          <a:cs typeface="Times New Roman" pitchFamily="18" charset="0"/>
                        </a:rPr>
                      </a:br>
                      <a:r>
                        <a:rPr lang="vi-VN" sz="2400" b="1" i="0" dirty="0">
                          <a:solidFill>
                            <a:srgbClr val="000000"/>
                          </a:solidFill>
                          <a:effectLst/>
                          <a:latin typeface="Times New Roman" pitchFamily="18" charset="0"/>
                          <a:cs typeface="Times New Roman" pitchFamily="18" charset="0"/>
                        </a:rPr>
                        <a:t>Mẹ là đất nước, tháng ngày của con…</a:t>
                      </a:r>
                    </a:p>
                    <a:p>
                      <a:r>
                        <a:rPr lang="en-US" sz="2400" b="1" i="0" dirty="0">
                          <a:solidFill>
                            <a:srgbClr val="000000"/>
                          </a:solidFill>
                          <a:latin typeface="Times New Roman" pitchFamily="18" charset="0"/>
                          <a:cs typeface="Times New Roman" pitchFamily="18" charset="0"/>
                        </a:rPr>
                        <a:t>                                         </a:t>
                      </a:r>
                      <a:r>
                        <a:rPr lang="en-US" sz="2400" b="1" i="0" dirty="0" err="1">
                          <a:solidFill>
                            <a:srgbClr val="000000"/>
                          </a:solidFill>
                          <a:latin typeface="Times New Roman" pitchFamily="18" charset="0"/>
                          <a:cs typeface="Times New Roman" pitchFamily="18" charset="0"/>
                        </a:rPr>
                        <a:t>Trần</a:t>
                      </a:r>
                      <a:r>
                        <a:rPr lang="en-US" sz="2400" b="1" i="0" baseline="0" dirty="0">
                          <a:solidFill>
                            <a:srgbClr val="000000"/>
                          </a:solidFill>
                          <a:latin typeface="Times New Roman" pitchFamily="18" charset="0"/>
                          <a:cs typeface="Times New Roman" pitchFamily="18" charset="0"/>
                        </a:rPr>
                        <a:t> </a:t>
                      </a:r>
                      <a:r>
                        <a:rPr lang="en-US" sz="2400" b="1" i="0" baseline="0" dirty="0" err="1">
                          <a:solidFill>
                            <a:srgbClr val="000000"/>
                          </a:solidFill>
                          <a:latin typeface="Times New Roman" pitchFamily="18" charset="0"/>
                          <a:cs typeface="Times New Roman" pitchFamily="18" charset="0"/>
                        </a:rPr>
                        <a:t>Đăng</a:t>
                      </a:r>
                      <a:r>
                        <a:rPr lang="en-US" sz="2400" b="1" i="0" baseline="0" dirty="0">
                          <a:solidFill>
                            <a:srgbClr val="000000"/>
                          </a:solidFill>
                          <a:latin typeface="Times New Roman" pitchFamily="18" charset="0"/>
                          <a:cs typeface="Times New Roman" pitchFamily="18" charset="0"/>
                        </a:rPr>
                        <a:t> </a:t>
                      </a:r>
                      <a:r>
                        <a:rPr lang="en-US" sz="2400" b="1" i="0" baseline="0" dirty="0" err="1">
                          <a:solidFill>
                            <a:srgbClr val="000000"/>
                          </a:solidFill>
                          <a:latin typeface="Times New Roman" pitchFamily="18" charset="0"/>
                          <a:cs typeface="Times New Roman" pitchFamily="18" charset="0"/>
                        </a:rPr>
                        <a:t>Khoa</a:t>
                      </a:r>
                      <a:endParaRPr lang="en-US" sz="2400" b="1" i="0" dirty="0">
                        <a:solidFill>
                          <a:srgbClr val="000000"/>
                        </a:solidFill>
                        <a:latin typeface="Times New Roman" pitchFamily="18" charset="0"/>
                        <a:cs typeface="Times New Roman" pitchFamily="18" charset="0"/>
                      </a:endParaRPr>
                    </a:p>
                  </a:txBody>
                  <a:tcPr marT="34290" marB="34290">
                    <a:solidFill>
                      <a:schemeClr val="bg1"/>
                    </a:solidFill>
                  </a:tcPr>
                </a:tc>
                <a:extLst>
                  <a:ext uri="{0D108BD9-81ED-4DB2-BD59-A6C34878D82A}">
                    <a16:rowId xmlns:a16="http://schemas.microsoft.com/office/drawing/2014/main" val="10000"/>
                  </a:ext>
                </a:extLst>
              </a:tr>
            </a:tbl>
          </a:graphicData>
        </a:graphic>
      </p:graphicFrame>
      <p:cxnSp>
        <p:nvCxnSpPr>
          <p:cNvPr id="3" name="Straight Connector 2">
            <a:extLst>
              <a:ext uri="{FF2B5EF4-FFF2-40B4-BE49-F238E27FC236}">
                <a16:creationId xmlns:a16="http://schemas.microsoft.com/office/drawing/2014/main" id="{AC644C35-96D4-47A3-B32D-5ECC33090D03}"/>
              </a:ext>
            </a:extLst>
          </p:cNvPr>
          <p:cNvCxnSpPr/>
          <p:nvPr/>
        </p:nvCxnSpPr>
        <p:spPr>
          <a:xfrm>
            <a:off x="6019800" y="506730"/>
            <a:ext cx="0" cy="6248400"/>
          </a:xfrm>
          <a:prstGeom prst="line">
            <a:avLst/>
          </a:prstGeom>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10544375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0196EB8-8937-458E-8D4C-D070347BCB0E}"/>
              </a:ext>
            </a:extLst>
          </p:cNvPr>
          <p:cNvSpPr txBox="1"/>
          <p:nvPr/>
        </p:nvSpPr>
        <p:spPr>
          <a:xfrm>
            <a:off x="1779433" y="2638132"/>
            <a:ext cx="8991600" cy="923330"/>
          </a:xfrm>
          <a:prstGeom prst="rect">
            <a:avLst/>
          </a:prstGeom>
          <a:noFill/>
        </p:spPr>
        <p:txBody>
          <a:bodyPr wrap="square">
            <a:spAutoFit/>
          </a:bodyPr>
          <a:lstStyle/>
          <a:p>
            <a:pPr algn="ctr" eaLnBrk="1" hangingPunct="1">
              <a:defRPr/>
            </a:pPr>
            <a:r>
              <a:rPr lang="en-US" sz="5400" kern="10" dirty="0" err="1">
                <a:ln w="9525">
                  <a:solidFill>
                    <a:srgbClr val="0000FF"/>
                  </a:solidFill>
                  <a:round/>
                  <a:headEnd/>
                  <a:tailEnd/>
                </a:ln>
                <a:solidFill>
                  <a:srgbClr val="C00000"/>
                </a:solidFill>
                <a:latin typeface="Times New Roman"/>
                <a:cs typeface="Times New Roman"/>
              </a:rPr>
              <a:t>Bài</a:t>
            </a:r>
            <a:r>
              <a:rPr lang="en-US" sz="5400" kern="10" dirty="0">
                <a:ln w="9525">
                  <a:solidFill>
                    <a:srgbClr val="0000FF"/>
                  </a:solidFill>
                  <a:round/>
                  <a:headEnd/>
                  <a:tailEnd/>
                </a:ln>
                <a:solidFill>
                  <a:srgbClr val="C00000"/>
                </a:solidFill>
                <a:latin typeface="Times New Roman"/>
                <a:cs typeface="Times New Roman"/>
              </a:rPr>
              <a:t> </a:t>
            </a:r>
            <a:r>
              <a:rPr lang="en-US" sz="5400" kern="10" dirty="0" err="1">
                <a:ln w="9525">
                  <a:solidFill>
                    <a:srgbClr val="0000FF"/>
                  </a:solidFill>
                  <a:round/>
                  <a:headEnd/>
                  <a:tailEnd/>
                </a:ln>
                <a:solidFill>
                  <a:srgbClr val="C00000"/>
                </a:solidFill>
                <a:latin typeface="Times New Roman"/>
                <a:cs typeface="Times New Roman"/>
              </a:rPr>
              <a:t>thơ</a:t>
            </a:r>
            <a:r>
              <a:rPr lang="en-US" sz="5400" kern="10" dirty="0">
                <a:ln w="9525">
                  <a:solidFill>
                    <a:srgbClr val="0000FF"/>
                  </a:solidFill>
                  <a:round/>
                  <a:headEnd/>
                  <a:tailEnd/>
                </a:ln>
                <a:solidFill>
                  <a:srgbClr val="C00000"/>
                </a:solidFill>
                <a:latin typeface="Times New Roman"/>
                <a:cs typeface="Times New Roman"/>
              </a:rPr>
              <a:t> chia </a:t>
            </a:r>
            <a:r>
              <a:rPr lang="en-US" sz="5400" kern="10" dirty="0" err="1">
                <a:ln w="9525">
                  <a:solidFill>
                    <a:srgbClr val="0000FF"/>
                  </a:solidFill>
                  <a:round/>
                  <a:headEnd/>
                  <a:tailEnd/>
                </a:ln>
                <a:solidFill>
                  <a:srgbClr val="C00000"/>
                </a:solidFill>
                <a:latin typeface="Times New Roman"/>
                <a:cs typeface="Times New Roman"/>
              </a:rPr>
              <a:t>làm</a:t>
            </a:r>
            <a:r>
              <a:rPr lang="en-US" sz="5400" kern="10" dirty="0">
                <a:ln w="9525">
                  <a:solidFill>
                    <a:srgbClr val="0000FF"/>
                  </a:solidFill>
                  <a:round/>
                  <a:headEnd/>
                  <a:tailEnd/>
                </a:ln>
                <a:solidFill>
                  <a:srgbClr val="C00000"/>
                </a:solidFill>
                <a:latin typeface="Times New Roman"/>
                <a:cs typeface="Times New Roman"/>
              </a:rPr>
              <a:t> </a:t>
            </a:r>
            <a:r>
              <a:rPr lang="en-US" sz="5400" kern="10" dirty="0" err="1">
                <a:ln w="9525">
                  <a:solidFill>
                    <a:srgbClr val="0000FF"/>
                  </a:solidFill>
                  <a:round/>
                  <a:headEnd/>
                  <a:tailEnd/>
                </a:ln>
                <a:solidFill>
                  <a:srgbClr val="C00000"/>
                </a:solidFill>
                <a:latin typeface="Times New Roman"/>
                <a:cs typeface="Times New Roman"/>
              </a:rPr>
              <a:t>mấy</a:t>
            </a:r>
            <a:r>
              <a:rPr lang="en-US" sz="5400" kern="10" dirty="0">
                <a:ln w="9525">
                  <a:solidFill>
                    <a:srgbClr val="0000FF"/>
                  </a:solidFill>
                  <a:round/>
                  <a:headEnd/>
                  <a:tailEnd/>
                </a:ln>
                <a:solidFill>
                  <a:srgbClr val="C00000"/>
                </a:solidFill>
                <a:latin typeface="Times New Roman"/>
                <a:cs typeface="Times New Roman"/>
              </a:rPr>
              <a:t> </a:t>
            </a:r>
            <a:r>
              <a:rPr lang="en-US" sz="5400" kern="10" dirty="0" err="1">
                <a:ln w="9525">
                  <a:solidFill>
                    <a:srgbClr val="0000FF"/>
                  </a:solidFill>
                  <a:round/>
                  <a:headEnd/>
                  <a:tailEnd/>
                </a:ln>
                <a:solidFill>
                  <a:srgbClr val="C00000"/>
                </a:solidFill>
                <a:latin typeface="Times New Roman"/>
                <a:cs typeface="Times New Roman"/>
              </a:rPr>
              <a:t>khổ</a:t>
            </a:r>
            <a:r>
              <a:rPr lang="en-US" sz="5400" kern="10" dirty="0">
                <a:ln w="9525">
                  <a:solidFill>
                    <a:srgbClr val="0000FF"/>
                  </a:solidFill>
                  <a:round/>
                  <a:headEnd/>
                  <a:tailEnd/>
                </a:ln>
                <a:solidFill>
                  <a:srgbClr val="C00000"/>
                </a:solidFill>
                <a:latin typeface="Times New Roman"/>
                <a:cs typeface="Times New Roman"/>
              </a:rPr>
              <a:t> </a:t>
            </a:r>
            <a:r>
              <a:rPr lang="en-US" sz="5400" kern="10" dirty="0" err="1">
                <a:ln w="9525">
                  <a:solidFill>
                    <a:srgbClr val="0000FF"/>
                  </a:solidFill>
                  <a:round/>
                  <a:headEnd/>
                  <a:tailEnd/>
                </a:ln>
                <a:solidFill>
                  <a:srgbClr val="C00000"/>
                </a:solidFill>
                <a:latin typeface="Times New Roman"/>
                <a:cs typeface="Times New Roman"/>
              </a:rPr>
              <a:t>thơ</a:t>
            </a:r>
            <a:r>
              <a:rPr lang="en-US" sz="5400" kern="10" dirty="0">
                <a:ln w="9525">
                  <a:solidFill>
                    <a:srgbClr val="0000FF"/>
                  </a:solidFill>
                  <a:round/>
                  <a:headEnd/>
                  <a:tailEnd/>
                </a:ln>
                <a:solidFill>
                  <a:srgbClr val="C00000"/>
                </a:solidFill>
                <a:latin typeface="Times New Roman"/>
                <a:cs typeface="Times New Roman"/>
              </a:rPr>
              <a:t>? </a:t>
            </a:r>
          </a:p>
        </p:txBody>
      </p:sp>
      <p:pic>
        <p:nvPicPr>
          <p:cNvPr id="16" name="Picture 2" descr="G:\BACK GROUND\61c13477ca42d4f33194ae4108318330_-soloveika-blue-flower-border-transparent-_880-880.jpeg">
            <a:extLst>
              <a:ext uri="{FF2B5EF4-FFF2-40B4-BE49-F238E27FC236}">
                <a16:creationId xmlns:a16="http://schemas.microsoft.com/office/drawing/2014/main" id="{E6138749-B2FF-4496-9A9F-D3654E0509D1}"/>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3182" b="97841" l="6023" r="93295"/>
                    </a14:imgEffect>
                  </a14:imgLayer>
                </a14:imgProps>
              </a:ext>
              <a:ext uri="{28A0092B-C50C-407E-A947-70E740481C1C}">
                <a14:useLocalDpi xmlns:a14="http://schemas.microsoft.com/office/drawing/2010/main" val="0"/>
              </a:ext>
            </a:extLst>
          </a:blip>
          <a:srcRect/>
          <a:stretch>
            <a:fillRect/>
          </a:stretch>
        </p:blipFill>
        <p:spPr bwMode="auto">
          <a:xfrm rot="10800000">
            <a:off x="9122369" y="-197531"/>
            <a:ext cx="3297328" cy="32973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G:\BACK GROUND\61c13477ca42d4f33194ae4108318330_-soloveika-blue-flower-border-transparent-_880-880.jpeg">
            <a:extLst>
              <a:ext uri="{FF2B5EF4-FFF2-40B4-BE49-F238E27FC236}">
                <a16:creationId xmlns:a16="http://schemas.microsoft.com/office/drawing/2014/main" id="{BA9F2189-F6EC-48ED-A618-8EFD511F86BA}"/>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3182" b="97841" l="6023" r="93295"/>
                    </a14:imgEffect>
                  </a14:imgLayer>
                </a14:imgProps>
              </a:ext>
              <a:ext uri="{28A0092B-C50C-407E-A947-70E740481C1C}">
                <a14:useLocalDpi xmlns:a14="http://schemas.microsoft.com/office/drawing/2010/main" val="0"/>
              </a:ext>
            </a:extLst>
          </a:blip>
          <a:srcRect/>
          <a:stretch>
            <a:fillRect/>
          </a:stretch>
        </p:blipFill>
        <p:spPr bwMode="auto">
          <a:xfrm>
            <a:off x="-228600" y="3665871"/>
            <a:ext cx="3297328" cy="32973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G:\BACK GROUND\61c13477ca42d4f33194ae4108318330_-soloveika-blue-flower-border-transparent-_880-880.jpeg">
            <a:extLst>
              <a:ext uri="{FF2B5EF4-FFF2-40B4-BE49-F238E27FC236}">
                <a16:creationId xmlns:a16="http://schemas.microsoft.com/office/drawing/2014/main" id="{F01AE004-60F6-4AE8-8E00-25F5B2118F1C}"/>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3182" b="97841" l="6023" r="93295"/>
                    </a14:imgEffect>
                  </a14:imgLayer>
                </a14:imgProps>
              </a:ext>
              <a:ext uri="{28A0092B-C50C-407E-A947-70E740481C1C}">
                <a14:useLocalDpi xmlns:a14="http://schemas.microsoft.com/office/drawing/2010/main" val="0"/>
              </a:ext>
            </a:extLst>
          </a:blip>
          <a:srcRect/>
          <a:stretch>
            <a:fillRect/>
          </a:stretch>
        </p:blipFill>
        <p:spPr bwMode="auto">
          <a:xfrm rot="5400000">
            <a:off x="0" y="-191383"/>
            <a:ext cx="3297328" cy="3297328"/>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G:\BACK GROUND\61c13477ca42d4f33194ae4108318330_-soloveika-blue-flower-border-transparent-_880-880.jpeg">
            <a:extLst>
              <a:ext uri="{FF2B5EF4-FFF2-40B4-BE49-F238E27FC236}">
                <a16:creationId xmlns:a16="http://schemas.microsoft.com/office/drawing/2014/main" id="{9312D8CF-3544-4F5B-8F97-9FB2ADEB8E50}"/>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3182" b="97841" l="6023" r="93295"/>
                    </a14:imgEffect>
                  </a14:imgLayer>
                </a14:imgProps>
              </a:ext>
              <a:ext uri="{28A0092B-C50C-407E-A947-70E740481C1C}">
                <a14:useLocalDpi xmlns:a14="http://schemas.microsoft.com/office/drawing/2010/main" val="0"/>
              </a:ext>
            </a:extLst>
          </a:blip>
          <a:srcRect/>
          <a:stretch>
            <a:fillRect/>
          </a:stretch>
        </p:blipFill>
        <p:spPr bwMode="auto">
          <a:xfrm rot="16200000">
            <a:off x="8894672" y="3669882"/>
            <a:ext cx="3297328" cy="329732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9" name="Group 18"/>
          <p:cNvGrpSpPr/>
          <p:nvPr/>
        </p:nvGrpSpPr>
        <p:grpSpPr>
          <a:xfrm>
            <a:off x="3292793" y="137218"/>
            <a:ext cx="6517396" cy="728981"/>
            <a:chOff x="1518540" y="1670022"/>
            <a:chExt cx="6228380" cy="955488"/>
          </a:xfrm>
        </p:grpSpPr>
        <p:sp>
          <p:nvSpPr>
            <p:cNvPr id="4" name="Freeform 3"/>
            <p:cNvSpPr/>
            <p:nvPr/>
          </p:nvSpPr>
          <p:spPr>
            <a:xfrm>
              <a:off x="1757182" y="1670022"/>
              <a:ext cx="5989738" cy="860407"/>
            </a:xfrm>
            <a:custGeom>
              <a:avLst/>
              <a:gdLst>
                <a:gd name="connsiteX0" fmla="*/ 0 w 8434496"/>
                <a:gd name="connsiteY0" fmla="*/ 0 h 1162914"/>
                <a:gd name="connsiteX1" fmla="*/ 8434496 w 8434496"/>
                <a:gd name="connsiteY1" fmla="*/ 0 h 1162914"/>
                <a:gd name="connsiteX2" fmla="*/ 8434496 w 8434496"/>
                <a:gd name="connsiteY2" fmla="*/ 1162914 h 1162914"/>
                <a:gd name="connsiteX3" fmla="*/ 0 w 8434496"/>
                <a:gd name="connsiteY3" fmla="*/ 1162914 h 1162914"/>
                <a:gd name="connsiteX4" fmla="*/ 0 w 8434496"/>
                <a:gd name="connsiteY4" fmla="*/ 0 h 1162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4496" h="1162914">
                  <a:moveTo>
                    <a:pt x="0" y="0"/>
                  </a:moveTo>
                  <a:lnTo>
                    <a:pt x="8434496" y="0"/>
                  </a:lnTo>
                  <a:lnTo>
                    <a:pt x="8434496" y="1162914"/>
                  </a:lnTo>
                  <a:lnTo>
                    <a:pt x="0" y="1162914"/>
                  </a:lnTo>
                  <a:lnTo>
                    <a:pt x="0" y="0"/>
                  </a:lnTo>
                  <a:close/>
                </a:path>
              </a:pathLst>
            </a:custGeom>
            <a:solidFill>
              <a:schemeClr val="accent2">
                <a:lumMod val="20000"/>
                <a:lumOff val="80000"/>
              </a:schemeClr>
            </a:solidFill>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923063" tIns="81280" rIns="81280" bIns="81280" numCol="1" spcCol="1270" anchor="ctr" anchorCtr="0">
              <a:noAutofit/>
            </a:bodyPr>
            <a:lstStyle/>
            <a:p>
              <a:pPr marL="0" lvl="1">
                <a:defRPr/>
              </a:pPr>
              <a:endParaRPr lang="vi-VN" sz="3600" dirty="0">
                <a:solidFill>
                  <a:schemeClr val="tx2">
                    <a:lumMod val="50000"/>
                  </a:schemeClr>
                </a:solidFill>
                <a:latin typeface="Times New Roman" panose="02020603050405020304" pitchFamily="18" charset="0"/>
                <a:cs typeface="Times New Roman" panose="02020603050405020304" pitchFamily="18" charset="0"/>
              </a:endParaRPr>
            </a:p>
          </p:txBody>
        </p:sp>
        <p:grpSp>
          <p:nvGrpSpPr>
            <p:cNvPr id="5" name="Group 4"/>
            <p:cNvGrpSpPr/>
            <p:nvPr/>
          </p:nvGrpSpPr>
          <p:grpSpPr>
            <a:xfrm>
              <a:off x="1518540" y="1670022"/>
              <a:ext cx="2019167" cy="955488"/>
              <a:chOff x="1518540" y="1670022"/>
              <a:chExt cx="2019167" cy="955488"/>
            </a:xfrm>
          </p:grpSpPr>
          <p:sp>
            <p:nvSpPr>
              <p:cNvPr id="7" name="Flowchart: Delay 6"/>
              <p:cNvSpPr/>
              <p:nvPr/>
            </p:nvSpPr>
            <p:spPr>
              <a:xfrm>
                <a:off x="1534659" y="1670022"/>
                <a:ext cx="2003048" cy="860407"/>
              </a:xfrm>
              <a:prstGeom prst="flowChartDelay">
                <a:avLst/>
              </a:prstGeom>
              <a:solidFill>
                <a:schemeClr val="accent4">
                  <a:lumMod val="40000"/>
                  <a:lumOff val="60000"/>
                </a:schemeClr>
              </a:solidFill>
              <a:effectLst>
                <a:glow rad="139700">
                  <a:schemeClr val="accent4">
                    <a:satMod val="175000"/>
                    <a:alpha val="40000"/>
                  </a:schemeClr>
                </a:glo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797A769D-EBA0-4299-A81E-543AC967B5BD}"/>
                  </a:ext>
                </a:extLst>
              </p:cNvPr>
              <p:cNvSpPr txBox="1"/>
              <p:nvPr/>
            </p:nvSpPr>
            <p:spPr>
              <a:xfrm>
                <a:off x="1518540" y="1778353"/>
                <a:ext cx="1660923" cy="847157"/>
              </a:xfrm>
              <a:prstGeom prst="rect">
                <a:avLst/>
              </a:prstGeom>
              <a:noFill/>
            </p:spPr>
            <p:txBody>
              <a:bodyPr wrap="square" rtlCol="0">
                <a:spAutoFit/>
              </a:bodyPr>
              <a:lstStyle/>
              <a:p>
                <a:pPr algn="ctr"/>
                <a:r>
                  <a:rPr lang="en-US" sz="3600" b="1" dirty="0" err="1">
                    <a:solidFill>
                      <a:srgbClr val="7030A0"/>
                    </a:solidFill>
                    <a:latin typeface="Times New Roman" panose="02020603050405020304" pitchFamily="18" charset="0"/>
                    <a:cs typeface="Times New Roman" panose="02020603050405020304" pitchFamily="18" charset="0"/>
                  </a:rPr>
                  <a:t>Khổ</a:t>
                </a:r>
                <a:r>
                  <a:rPr lang="en-US" sz="3600" b="1" dirty="0">
                    <a:solidFill>
                      <a:srgbClr val="7030A0"/>
                    </a:solidFill>
                    <a:latin typeface="Times New Roman" panose="02020603050405020304" pitchFamily="18" charset="0"/>
                    <a:cs typeface="Times New Roman" panose="02020603050405020304" pitchFamily="18" charset="0"/>
                  </a:rPr>
                  <a:t> </a:t>
                </a:r>
                <a:r>
                  <a:rPr lang="vi-VN" sz="3600" b="1" dirty="0">
                    <a:solidFill>
                      <a:srgbClr val="7030A0"/>
                    </a:solidFill>
                    <a:latin typeface="Times New Roman" panose="02020603050405020304" pitchFamily="18" charset="0"/>
                    <a:cs typeface="Times New Roman" panose="02020603050405020304" pitchFamily="18" charset="0"/>
                  </a:rPr>
                  <a:t>1</a:t>
                </a:r>
                <a:endParaRPr lang="en-US" sz="3600" b="1" dirty="0">
                  <a:solidFill>
                    <a:srgbClr val="7030A0"/>
                  </a:solidFill>
                  <a:latin typeface="Times New Roman" panose="02020603050405020304" pitchFamily="18" charset="0"/>
                  <a:cs typeface="Times New Roman" panose="02020603050405020304" pitchFamily="18" charset="0"/>
                </a:endParaRPr>
              </a:p>
            </p:txBody>
          </p:sp>
        </p:grpSp>
      </p:grpSp>
      <p:grpSp>
        <p:nvGrpSpPr>
          <p:cNvPr id="20" name="Group 19"/>
          <p:cNvGrpSpPr/>
          <p:nvPr/>
        </p:nvGrpSpPr>
        <p:grpSpPr>
          <a:xfrm>
            <a:off x="3326884" y="999041"/>
            <a:ext cx="7452582" cy="765793"/>
            <a:chOff x="1553570" y="3407789"/>
            <a:chExt cx="6340364" cy="991824"/>
          </a:xfrm>
          <a:solidFill>
            <a:schemeClr val="accent5">
              <a:lumMod val="20000"/>
              <a:lumOff val="80000"/>
            </a:schemeClr>
          </a:solidFill>
        </p:grpSpPr>
        <p:sp>
          <p:nvSpPr>
            <p:cNvPr id="9" name="Freeform 8"/>
            <p:cNvSpPr/>
            <p:nvPr/>
          </p:nvSpPr>
          <p:spPr>
            <a:xfrm>
              <a:off x="2191900" y="3421238"/>
              <a:ext cx="5702034" cy="860407"/>
            </a:xfrm>
            <a:custGeom>
              <a:avLst/>
              <a:gdLst>
                <a:gd name="connsiteX0" fmla="*/ 0 w 8011777"/>
                <a:gd name="connsiteY0" fmla="*/ 0 h 1162914"/>
                <a:gd name="connsiteX1" fmla="*/ 8011777 w 8011777"/>
                <a:gd name="connsiteY1" fmla="*/ 0 h 1162914"/>
                <a:gd name="connsiteX2" fmla="*/ 8011777 w 8011777"/>
                <a:gd name="connsiteY2" fmla="*/ 1162914 h 1162914"/>
                <a:gd name="connsiteX3" fmla="*/ 0 w 8011777"/>
                <a:gd name="connsiteY3" fmla="*/ 1162914 h 1162914"/>
                <a:gd name="connsiteX4" fmla="*/ 0 w 8011777"/>
                <a:gd name="connsiteY4" fmla="*/ 0 h 1162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777" h="1162914">
                  <a:moveTo>
                    <a:pt x="0" y="0"/>
                  </a:moveTo>
                  <a:lnTo>
                    <a:pt x="8011777" y="0"/>
                  </a:lnTo>
                  <a:lnTo>
                    <a:pt x="8011777" y="1162914"/>
                  </a:lnTo>
                  <a:lnTo>
                    <a:pt x="0" y="1162914"/>
                  </a:lnTo>
                  <a:lnTo>
                    <a:pt x="0" y="0"/>
                  </a:lnTo>
                  <a:close/>
                </a:path>
              </a:pathLst>
            </a:custGeom>
            <a:grpFill/>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hemeClr val="accent4">
                <a:hueOff val="5197846"/>
                <a:satOff val="-23984"/>
                <a:lumOff val="883"/>
                <a:alphaOff val="0"/>
              </a:schemeClr>
            </a:fillRef>
            <a:effectRef idx="2">
              <a:schemeClr val="accent4">
                <a:hueOff val="5197846"/>
                <a:satOff val="-23984"/>
                <a:lumOff val="883"/>
                <a:alphaOff val="0"/>
              </a:schemeClr>
            </a:effectRef>
            <a:fontRef idx="minor">
              <a:schemeClr val="lt1"/>
            </a:fontRef>
          </p:style>
          <p:txBody>
            <a:bodyPr spcFirstLastPara="0" vert="horz" wrap="square" lIns="923063" tIns="76200" rIns="76200" bIns="76200" numCol="1" spcCol="1270" anchor="ctr" anchorCtr="0">
              <a:noAutofit/>
            </a:bodyPr>
            <a:lstStyle/>
            <a:p>
              <a:pPr lvl="0"/>
              <a:endParaRPr lang="en-US" sz="3600" dirty="0">
                <a:solidFill>
                  <a:schemeClr val="tx2">
                    <a:lumMod val="50000"/>
                  </a:schemeClr>
                </a:solidFill>
                <a:latin typeface="Times New Roman" panose="02020603050405020304" pitchFamily="18" charset="0"/>
                <a:cs typeface="Times New Roman" panose="02020603050405020304" pitchFamily="18" charset="0"/>
              </a:endParaRPr>
            </a:p>
          </p:txBody>
        </p:sp>
        <p:grpSp>
          <p:nvGrpSpPr>
            <p:cNvPr id="11" name="Group 10"/>
            <p:cNvGrpSpPr/>
            <p:nvPr/>
          </p:nvGrpSpPr>
          <p:grpSpPr>
            <a:xfrm>
              <a:off x="1553570" y="3407789"/>
              <a:ext cx="1729473" cy="991824"/>
              <a:chOff x="1496598" y="1698795"/>
              <a:chExt cx="1729473" cy="991824"/>
            </a:xfrm>
            <a:grpFill/>
          </p:grpSpPr>
          <p:sp>
            <p:nvSpPr>
              <p:cNvPr id="13" name="Flowchart: Delay 12"/>
              <p:cNvSpPr/>
              <p:nvPr/>
            </p:nvSpPr>
            <p:spPr>
              <a:xfrm>
                <a:off x="1534658" y="1698795"/>
                <a:ext cx="1691413" cy="885147"/>
              </a:xfrm>
              <a:prstGeom prst="flowChartDelay">
                <a:avLst/>
              </a:prstGeom>
              <a:grpFill/>
              <a:effectLst>
                <a:glow rad="139700">
                  <a:schemeClr val="accent1">
                    <a:satMod val="175000"/>
                    <a:alpha val="40000"/>
                  </a:schemeClr>
                </a:glow>
                <a:reflection blurRad="6350" stA="52000" endA="300" endPos="35000" dir="5400000" sy="-100000" algn="bl" rotWithShape="0"/>
              </a:effectLst>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sz="3600">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797A769D-EBA0-4299-A81E-543AC967B5BD}"/>
                  </a:ext>
                </a:extLst>
              </p:cNvPr>
              <p:cNvSpPr txBox="1"/>
              <p:nvPr/>
            </p:nvSpPr>
            <p:spPr>
              <a:xfrm>
                <a:off x="1496598" y="1853517"/>
                <a:ext cx="1336192" cy="837102"/>
              </a:xfrm>
              <a:prstGeom prst="rect">
                <a:avLst/>
              </a:prstGeom>
              <a:noFill/>
              <a:ln>
                <a:noFill/>
              </a:ln>
            </p:spPr>
            <p:txBody>
              <a:bodyPr wrap="square" rtlCol="0">
                <a:spAutoFit/>
              </a:bodyPr>
              <a:lstStyle/>
              <a:p>
                <a:pPr algn="ctr"/>
                <a:r>
                  <a:rPr lang="en-US" sz="3600" b="1" dirty="0" err="1">
                    <a:solidFill>
                      <a:srgbClr val="7030A0"/>
                    </a:solidFill>
                    <a:latin typeface="Times New Roman" panose="02020603050405020304" pitchFamily="18" charset="0"/>
                    <a:cs typeface="Times New Roman" panose="02020603050405020304" pitchFamily="18" charset="0"/>
                  </a:rPr>
                  <a:t>Khổ</a:t>
                </a:r>
                <a:r>
                  <a:rPr lang="en-US" sz="3600" b="1" dirty="0">
                    <a:solidFill>
                      <a:srgbClr val="7030A0"/>
                    </a:solidFill>
                    <a:latin typeface="Times New Roman" panose="02020603050405020304" pitchFamily="18" charset="0"/>
                    <a:cs typeface="Times New Roman" panose="02020603050405020304" pitchFamily="18" charset="0"/>
                  </a:rPr>
                  <a:t> </a:t>
                </a:r>
                <a:r>
                  <a:rPr lang="vi-VN" sz="3600" b="1" dirty="0">
                    <a:solidFill>
                      <a:srgbClr val="7030A0"/>
                    </a:solidFill>
                    <a:latin typeface="Times New Roman" panose="02020603050405020304" pitchFamily="18" charset="0"/>
                    <a:cs typeface="Times New Roman" panose="02020603050405020304" pitchFamily="18" charset="0"/>
                  </a:rPr>
                  <a:t>2</a:t>
                </a:r>
                <a:endParaRPr lang="en-US" sz="3600" b="1" dirty="0">
                  <a:solidFill>
                    <a:srgbClr val="7030A0"/>
                  </a:solidFill>
                  <a:latin typeface="Times New Roman" panose="02020603050405020304" pitchFamily="18" charset="0"/>
                  <a:cs typeface="Times New Roman" panose="02020603050405020304" pitchFamily="18" charset="0"/>
                </a:endParaRPr>
              </a:p>
            </p:txBody>
          </p:sp>
        </p:grpSp>
      </p:grpSp>
      <p:grpSp>
        <p:nvGrpSpPr>
          <p:cNvPr id="22" name="Group 21"/>
          <p:cNvGrpSpPr/>
          <p:nvPr/>
        </p:nvGrpSpPr>
        <p:grpSpPr>
          <a:xfrm>
            <a:off x="3293234" y="1942713"/>
            <a:ext cx="8700281" cy="804729"/>
            <a:chOff x="1574069" y="3407790"/>
            <a:chExt cx="6319865" cy="902630"/>
          </a:xfrm>
          <a:solidFill>
            <a:schemeClr val="accent6">
              <a:lumMod val="20000"/>
              <a:lumOff val="80000"/>
            </a:schemeClr>
          </a:solidFill>
        </p:grpSpPr>
        <p:sp>
          <p:nvSpPr>
            <p:cNvPr id="23" name="Freeform 22"/>
            <p:cNvSpPr/>
            <p:nvPr/>
          </p:nvSpPr>
          <p:spPr>
            <a:xfrm>
              <a:off x="2191900" y="3421238"/>
              <a:ext cx="5702034" cy="860407"/>
            </a:xfrm>
            <a:custGeom>
              <a:avLst/>
              <a:gdLst>
                <a:gd name="connsiteX0" fmla="*/ 0 w 8011777"/>
                <a:gd name="connsiteY0" fmla="*/ 0 h 1162914"/>
                <a:gd name="connsiteX1" fmla="*/ 8011777 w 8011777"/>
                <a:gd name="connsiteY1" fmla="*/ 0 h 1162914"/>
                <a:gd name="connsiteX2" fmla="*/ 8011777 w 8011777"/>
                <a:gd name="connsiteY2" fmla="*/ 1162914 h 1162914"/>
                <a:gd name="connsiteX3" fmla="*/ 0 w 8011777"/>
                <a:gd name="connsiteY3" fmla="*/ 1162914 h 1162914"/>
                <a:gd name="connsiteX4" fmla="*/ 0 w 8011777"/>
                <a:gd name="connsiteY4" fmla="*/ 0 h 1162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777" h="1162914">
                  <a:moveTo>
                    <a:pt x="0" y="0"/>
                  </a:moveTo>
                  <a:lnTo>
                    <a:pt x="8011777" y="0"/>
                  </a:lnTo>
                  <a:lnTo>
                    <a:pt x="8011777" y="1162914"/>
                  </a:lnTo>
                  <a:lnTo>
                    <a:pt x="0" y="1162914"/>
                  </a:lnTo>
                  <a:lnTo>
                    <a:pt x="0" y="0"/>
                  </a:lnTo>
                  <a:close/>
                </a:path>
              </a:pathLst>
            </a:custGeom>
            <a:grpFill/>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hemeClr val="accent4">
                <a:hueOff val="5197846"/>
                <a:satOff val="-23984"/>
                <a:lumOff val="883"/>
                <a:alphaOff val="0"/>
              </a:schemeClr>
            </a:fillRef>
            <a:effectRef idx="2">
              <a:schemeClr val="accent4">
                <a:hueOff val="5197846"/>
                <a:satOff val="-23984"/>
                <a:lumOff val="883"/>
                <a:alphaOff val="0"/>
              </a:schemeClr>
            </a:effectRef>
            <a:fontRef idx="minor">
              <a:schemeClr val="lt1"/>
            </a:fontRef>
          </p:style>
          <p:txBody>
            <a:bodyPr spcFirstLastPara="0" vert="horz" wrap="square" lIns="923063" tIns="76200" rIns="76200" bIns="76200" numCol="1" spcCol="1270" anchor="ctr" anchorCtr="0">
              <a:noAutofit/>
            </a:bodyPr>
            <a:lstStyle/>
            <a:p>
              <a:endParaRPr lang="en-US" sz="3600" i="1" dirty="0">
                <a:solidFill>
                  <a:schemeClr val="tx2">
                    <a:lumMod val="50000"/>
                  </a:schemeClr>
                </a:solidFill>
                <a:latin typeface="Times New Roman" panose="02020603050405020304" pitchFamily="18" charset="0"/>
                <a:cs typeface="Times New Roman" panose="02020603050405020304" pitchFamily="18" charset="0"/>
              </a:endParaRPr>
            </a:p>
          </p:txBody>
        </p:sp>
        <p:grpSp>
          <p:nvGrpSpPr>
            <p:cNvPr id="24" name="Group 23"/>
            <p:cNvGrpSpPr/>
            <p:nvPr/>
          </p:nvGrpSpPr>
          <p:grpSpPr>
            <a:xfrm>
              <a:off x="1574069" y="3407790"/>
              <a:ext cx="1461726" cy="902630"/>
              <a:chOff x="1517097" y="1698796"/>
              <a:chExt cx="1461726" cy="902630"/>
            </a:xfrm>
            <a:grpFill/>
          </p:grpSpPr>
          <p:sp>
            <p:nvSpPr>
              <p:cNvPr id="26" name="Flowchart: Delay 25"/>
              <p:cNvSpPr/>
              <p:nvPr/>
            </p:nvSpPr>
            <p:spPr>
              <a:xfrm>
                <a:off x="1534659" y="1698796"/>
                <a:ext cx="1444164" cy="902630"/>
              </a:xfrm>
              <a:prstGeom prst="flowChartDelay">
                <a:avLst/>
              </a:prstGeom>
              <a:grpFill/>
              <a:effectLst>
                <a:glow rad="139700">
                  <a:schemeClr val="accent6">
                    <a:satMod val="175000"/>
                    <a:alpha val="40000"/>
                  </a:schemeClr>
                </a:glow>
                <a:reflection blurRad="6350" stA="50000" endA="275" endPos="40000" dist="101600" dir="5400000" sy="-100000" algn="bl" rotWithShape="0"/>
              </a:effectLst>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sz="3600">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a16="http://schemas.microsoft.com/office/drawing/2014/main" id="{797A769D-EBA0-4299-A81E-543AC967B5BD}"/>
                  </a:ext>
                </a:extLst>
              </p:cNvPr>
              <p:cNvSpPr txBox="1"/>
              <p:nvPr/>
            </p:nvSpPr>
            <p:spPr>
              <a:xfrm>
                <a:off x="1517097" y="1782846"/>
                <a:ext cx="1170612" cy="724962"/>
              </a:xfrm>
              <a:prstGeom prst="rect">
                <a:avLst/>
              </a:prstGeom>
              <a:noFill/>
              <a:ln>
                <a:noFill/>
              </a:ln>
            </p:spPr>
            <p:txBody>
              <a:bodyPr wrap="square" rtlCol="0">
                <a:spAutoFit/>
              </a:bodyPr>
              <a:lstStyle/>
              <a:p>
                <a:pPr algn="ctr"/>
                <a:r>
                  <a:rPr lang="en-US" sz="3600" b="1" dirty="0" err="1">
                    <a:solidFill>
                      <a:srgbClr val="7030A0"/>
                    </a:solidFill>
                    <a:latin typeface="Times New Roman" panose="02020603050405020304" pitchFamily="18" charset="0"/>
                    <a:cs typeface="Times New Roman" panose="02020603050405020304" pitchFamily="18" charset="0"/>
                  </a:rPr>
                  <a:t>Khổ</a:t>
                </a:r>
                <a:r>
                  <a:rPr lang="en-US" sz="3600" b="1" dirty="0">
                    <a:solidFill>
                      <a:srgbClr val="7030A0"/>
                    </a:solidFill>
                    <a:latin typeface="Times New Roman" panose="02020603050405020304" pitchFamily="18" charset="0"/>
                    <a:cs typeface="Times New Roman" panose="02020603050405020304" pitchFamily="18" charset="0"/>
                  </a:rPr>
                  <a:t> </a:t>
                </a:r>
                <a:r>
                  <a:rPr lang="vi-VN" sz="3600" b="1" dirty="0">
                    <a:solidFill>
                      <a:srgbClr val="7030A0"/>
                    </a:solidFill>
                    <a:latin typeface="Times New Roman" panose="02020603050405020304" pitchFamily="18" charset="0"/>
                    <a:cs typeface="Times New Roman" panose="02020603050405020304" pitchFamily="18" charset="0"/>
                  </a:rPr>
                  <a:t>3</a:t>
                </a:r>
                <a:endParaRPr lang="en-US" sz="3600" b="1" dirty="0">
                  <a:solidFill>
                    <a:srgbClr val="7030A0"/>
                  </a:solidFill>
                  <a:latin typeface="Times New Roman" panose="02020603050405020304" pitchFamily="18" charset="0"/>
                  <a:cs typeface="Times New Roman" panose="02020603050405020304" pitchFamily="18" charset="0"/>
                </a:endParaRPr>
              </a:p>
            </p:txBody>
          </p:sp>
        </p:grpSp>
      </p:grpSp>
      <p:grpSp>
        <p:nvGrpSpPr>
          <p:cNvPr id="28" name="Group 27"/>
          <p:cNvGrpSpPr/>
          <p:nvPr/>
        </p:nvGrpSpPr>
        <p:grpSpPr>
          <a:xfrm>
            <a:off x="3103062" y="2938384"/>
            <a:ext cx="7762149" cy="782263"/>
            <a:chOff x="1206788" y="3434292"/>
            <a:chExt cx="6625536" cy="1051369"/>
          </a:xfrm>
          <a:solidFill>
            <a:schemeClr val="accent3">
              <a:lumMod val="20000"/>
              <a:lumOff val="80000"/>
            </a:schemeClr>
          </a:solidFill>
        </p:grpSpPr>
        <p:sp>
          <p:nvSpPr>
            <p:cNvPr id="29" name="Freeform 28"/>
            <p:cNvSpPr/>
            <p:nvPr/>
          </p:nvSpPr>
          <p:spPr>
            <a:xfrm>
              <a:off x="2130291" y="3443014"/>
              <a:ext cx="5702033" cy="1042647"/>
            </a:xfrm>
            <a:custGeom>
              <a:avLst/>
              <a:gdLst>
                <a:gd name="connsiteX0" fmla="*/ 0 w 8011777"/>
                <a:gd name="connsiteY0" fmla="*/ 0 h 1162914"/>
                <a:gd name="connsiteX1" fmla="*/ 8011777 w 8011777"/>
                <a:gd name="connsiteY1" fmla="*/ 0 h 1162914"/>
                <a:gd name="connsiteX2" fmla="*/ 8011777 w 8011777"/>
                <a:gd name="connsiteY2" fmla="*/ 1162914 h 1162914"/>
                <a:gd name="connsiteX3" fmla="*/ 0 w 8011777"/>
                <a:gd name="connsiteY3" fmla="*/ 1162914 h 1162914"/>
                <a:gd name="connsiteX4" fmla="*/ 0 w 8011777"/>
                <a:gd name="connsiteY4" fmla="*/ 0 h 1162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777" h="1162914">
                  <a:moveTo>
                    <a:pt x="0" y="0"/>
                  </a:moveTo>
                  <a:lnTo>
                    <a:pt x="8011777" y="0"/>
                  </a:lnTo>
                  <a:lnTo>
                    <a:pt x="8011777" y="1162914"/>
                  </a:lnTo>
                  <a:lnTo>
                    <a:pt x="0" y="1162914"/>
                  </a:lnTo>
                  <a:lnTo>
                    <a:pt x="0" y="0"/>
                  </a:lnTo>
                  <a:close/>
                </a:path>
              </a:pathLst>
            </a:custGeom>
            <a:grpFill/>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hemeClr val="accent4">
                <a:hueOff val="5197846"/>
                <a:satOff val="-23984"/>
                <a:lumOff val="883"/>
                <a:alphaOff val="0"/>
              </a:schemeClr>
            </a:fillRef>
            <a:effectRef idx="2">
              <a:schemeClr val="accent4">
                <a:hueOff val="5197846"/>
                <a:satOff val="-23984"/>
                <a:lumOff val="883"/>
                <a:alphaOff val="0"/>
              </a:schemeClr>
            </a:effectRef>
            <a:fontRef idx="minor">
              <a:schemeClr val="lt1"/>
            </a:fontRef>
          </p:style>
          <p:txBody>
            <a:bodyPr spcFirstLastPara="0" vert="horz" wrap="square" lIns="923063" tIns="76200" rIns="76200" bIns="76200" numCol="1" spcCol="1270" anchor="ctr" anchorCtr="0">
              <a:noAutofit/>
            </a:bodyPr>
            <a:lstStyle/>
            <a:p>
              <a:pPr lvl="0" algn="ctr"/>
              <a:endParaRPr lang="en-US" sz="3600" dirty="0">
                <a:solidFill>
                  <a:schemeClr val="tx2">
                    <a:lumMod val="50000"/>
                  </a:schemeClr>
                </a:solidFill>
                <a:latin typeface="Times New Roman" panose="02020603050405020304" pitchFamily="18" charset="0"/>
                <a:cs typeface="Times New Roman" panose="02020603050405020304" pitchFamily="18" charset="0"/>
              </a:endParaRPr>
            </a:p>
          </p:txBody>
        </p:sp>
        <p:grpSp>
          <p:nvGrpSpPr>
            <p:cNvPr id="30" name="Group 29"/>
            <p:cNvGrpSpPr/>
            <p:nvPr/>
          </p:nvGrpSpPr>
          <p:grpSpPr>
            <a:xfrm>
              <a:off x="1206788" y="3434292"/>
              <a:ext cx="1879960" cy="1030971"/>
              <a:chOff x="1149816" y="1725298"/>
              <a:chExt cx="1879960" cy="1030971"/>
            </a:xfrm>
            <a:grpFill/>
          </p:grpSpPr>
          <p:sp>
            <p:nvSpPr>
              <p:cNvPr id="32" name="Flowchart: Delay 31"/>
              <p:cNvSpPr/>
              <p:nvPr/>
            </p:nvSpPr>
            <p:spPr>
              <a:xfrm>
                <a:off x="1379050" y="1725298"/>
                <a:ext cx="1650726" cy="1030971"/>
              </a:xfrm>
              <a:prstGeom prst="flowChartDelay">
                <a:avLst/>
              </a:prstGeom>
              <a:grpFill/>
              <a:effectLst>
                <a:glow rad="139700">
                  <a:schemeClr val="accent3">
                    <a:satMod val="175000"/>
                    <a:alpha val="40000"/>
                  </a:schemeClr>
                </a:glow>
                <a:reflection blurRad="6350" stA="50000" endA="275" endPos="40000" dist="101600" dir="5400000" sy="-100000" algn="bl" rotWithShape="0"/>
              </a:effectLst>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sz="3600" dirty="0">
                  <a:latin typeface="Times New Roman" panose="02020603050405020304" pitchFamily="18" charset="0"/>
                  <a:cs typeface="Times New Roman" panose="02020603050405020304" pitchFamily="18" charset="0"/>
                </a:endParaRPr>
              </a:p>
            </p:txBody>
          </p:sp>
          <p:sp>
            <p:nvSpPr>
              <p:cNvPr id="33" name="TextBox 32">
                <a:extLst>
                  <a:ext uri="{FF2B5EF4-FFF2-40B4-BE49-F238E27FC236}">
                    <a16:creationId xmlns:a16="http://schemas.microsoft.com/office/drawing/2014/main" id="{797A769D-EBA0-4299-A81E-543AC967B5BD}"/>
                  </a:ext>
                </a:extLst>
              </p:cNvPr>
              <p:cNvSpPr txBox="1"/>
              <p:nvPr/>
            </p:nvSpPr>
            <p:spPr>
              <a:xfrm>
                <a:off x="1149816" y="1867739"/>
                <a:ext cx="1776642" cy="746088"/>
              </a:xfrm>
              <a:prstGeom prst="rect">
                <a:avLst/>
              </a:prstGeom>
              <a:noFill/>
              <a:ln>
                <a:noFill/>
              </a:ln>
            </p:spPr>
            <p:txBody>
              <a:bodyPr wrap="square" rtlCol="0">
                <a:spAutoFit/>
              </a:bodyPr>
              <a:lstStyle/>
              <a:p>
                <a:pPr algn="ctr"/>
                <a:r>
                  <a:rPr lang="en-US" sz="3600" b="1" dirty="0" err="1">
                    <a:solidFill>
                      <a:srgbClr val="7030A0"/>
                    </a:solidFill>
                    <a:latin typeface="Times New Roman" panose="02020603050405020304" pitchFamily="18" charset="0"/>
                    <a:cs typeface="Times New Roman" panose="02020603050405020304" pitchFamily="18" charset="0"/>
                  </a:rPr>
                  <a:t>Khổ</a:t>
                </a:r>
                <a:r>
                  <a:rPr lang="en-US" sz="3600" b="1" dirty="0">
                    <a:solidFill>
                      <a:srgbClr val="7030A0"/>
                    </a:solidFill>
                    <a:latin typeface="Times New Roman" panose="02020603050405020304" pitchFamily="18" charset="0"/>
                    <a:cs typeface="Times New Roman" panose="02020603050405020304" pitchFamily="18" charset="0"/>
                  </a:rPr>
                  <a:t> </a:t>
                </a:r>
                <a:r>
                  <a:rPr lang="vi-VN" sz="3600" b="1" dirty="0">
                    <a:solidFill>
                      <a:srgbClr val="7030A0"/>
                    </a:solidFill>
                    <a:latin typeface="Times New Roman" panose="02020603050405020304" pitchFamily="18" charset="0"/>
                    <a:cs typeface="Times New Roman" panose="02020603050405020304" pitchFamily="18" charset="0"/>
                  </a:rPr>
                  <a:t>4</a:t>
                </a:r>
                <a:endParaRPr lang="en-US" sz="3600" b="1" dirty="0">
                  <a:solidFill>
                    <a:srgbClr val="7030A0"/>
                  </a:solidFill>
                  <a:latin typeface="Times New Roman" panose="02020603050405020304" pitchFamily="18" charset="0"/>
                  <a:cs typeface="Times New Roman" panose="02020603050405020304" pitchFamily="18" charset="0"/>
                </a:endParaRPr>
              </a:p>
            </p:txBody>
          </p:sp>
        </p:grpSp>
      </p:grpSp>
      <p:grpSp>
        <p:nvGrpSpPr>
          <p:cNvPr id="34" name="Group 33"/>
          <p:cNvGrpSpPr/>
          <p:nvPr/>
        </p:nvGrpSpPr>
        <p:grpSpPr>
          <a:xfrm>
            <a:off x="3388858" y="3917485"/>
            <a:ext cx="7476353" cy="766050"/>
            <a:chOff x="1538016" y="3397958"/>
            <a:chExt cx="7218416" cy="902630"/>
          </a:xfrm>
          <a:solidFill>
            <a:schemeClr val="accent4">
              <a:lumMod val="40000"/>
              <a:lumOff val="60000"/>
            </a:schemeClr>
          </a:solidFill>
        </p:grpSpPr>
        <p:sp>
          <p:nvSpPr>
            <p:cNvPr id="35" name="Freeform 34"/>
            <p:cNvSpPr/>
            <p:nvPr/>
          </p:nvSpPr>
          <p:spPr>
            <a:xfrm>
              <a:off x="2191901" y="3421239"/>
              <a:ext cx="6564531" cy="860407"/>
            </a:xfrm>
            <a:custGeom>
              <a:avLst/>
              <a:gdLst>
                <a:gd name="connsiteX0" fmla="*/ 0 w 8011777"/>
                <a:gd name="connsiteY0" fmla="*/ 0 h 1162914"/>
                <a:gd name="connsiteX1" fmla="*/ 8011777 w 8011777"/>
                <a:gd name="connsiteY1" fmla="*/ 0 h 1162914"/>
                <a:gd name="connsiteX2" fmla="*/ 8011777 w 8011777"/>
                <a:gd name="connsiteY2" fmla="*/ 1162914 h 1162914"/>
                <a:gd name="connsiteX3" fmla="*/ 0 w 8011777"/>
                <a:gd name="connsiteY3" fmla="*/ 1162914 h 1162914"/>
                <a:gd name="connsiteX4" fmla="*/ 0 w 8011777"/>
                <a:gd name="connsiteY4" fmla="*/ 0 h 1162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777" h="1162914">
                  <a:moveTo>
                    <a:pt x="0" y="0"/>
                  </a:moveTo>
                  <a:lnTo>
                    <a:pt x="8011777" y="0"/>
                  </a:lnTo>
                  <a:lnTo>
                    <a:pt x="8011777" y="1162914"/>
                  </a:lnTo>
                  <a:lnTo>
                    <a:pt x="0" y="1162914"/>
                  </a:lnTo>
                  <a:lnTo>
                    <a:pt x="0" y="0"/>
                  </a:lnTo>
                  <a:close/>
                </a:path>
              </a:pathLst>
            </a:custGeom>
            <a:grpFill/>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hemeClr val="accent4">
                <a:hueOff val="5197846"/>
                <a:satOff val="-23984"/>
                <a:lumOff val="883"/>
                <a:alphaOff val="0"/>
              </a:schemeClr>
            </a:fillRef>
            <a:effectRef idx="2">
              <a:schemeClr val="accent4">
                <a:hueOff val="5197846"/>
                <a:satOff val="-23984"/>
                <a:lumOff val="883"/>
                <a:alphaOff val="0"/>
              </a:schemeClr>
            </a:effectRef>
            <a:fontRef idx="minor">
              <a:schemeClr val="lt1"/>
            </a:fontRef>
          </p:style>
          <p:txBody>
            <a:bodyPr spcFirstLastPara="0" vert="horz" wrap="square" lIns="923063" tIns="76200" rIns="76200" bIns="76200" numCol="1" spcCol="1270" anchor="ctr" anchorCtr="0">
              <a:noAutofit/>
            </a:bodyPr>
            <a:lstStyle/>
            <a:p>
              <a:pPr lvl="0"/>
              <a:endParaRPr lang="en-US" sz="3600" dirty="0">
                <a:solidFill>
                  <a:schemeClr val="tx2">
                    <a:lumMod val="50000"/>
                  </a:schemeClr>
                </a:solidFill>
                <a:latin typeface="Times New Roman" panose="02020603050405020304" pitchFamily="18" charset="0"/>
                <a:cs typeface="Times New Roman" panose="02020603050405020304" pitchFamily="18" charset="0"/>
              </a:endParaRPr>
            </a:p>
          </p:txBody>
        </p:sp>
        <p:grpSp>
          <p:nvGrpSpPr>
            <p:cNvPr id="36" name="Group 35"/>
            <p:cNvGrpSpPr/>
            <p:nvPr/>
          </p:nvGrpSpPr>
          <p:grpSpPr>
            <a:xfrm>
              <a:off x="1538016" y="3397958"/>
              <a:ext cx="1902885" cy="902630"/>
              <a:chOff x="1481044" y="1688964"/>
              <a:chExt cx="1902885" cy="902630"/>
            </a:xfrm>
            <a:grpFill/>
          </p:grpSpPr>
          <p:sp>
            <p:nvSpPr>
              <p:cNvPr id="38" name="Flowchart: Delay 37"/>
              <p:cNvSpPr/>
              <p:nvPr/>
            </p:nvSpPr>
            <p:spPr>
              <a:xfrm>
                <a:off x="1534659" y="1688964"/>
                <a:ext cx="1849270" cy="902630"/>
              </a:xfrm>
              <a:prstGeom prst="flowChartDelay">
                <a:avLst/>
              </a:prstGeom>
              <a:grpFill/>
              <a:effectLst>
                <a:glow rad="139700">
                  <a:schemeClr val="accent4">
                    <a:satMod val="175000"/>
                    <a:alpha val="40000"/>
                  </a:schemeClr>
                </a:glow>
                <a:reflection blurRad="6350" stA="50000" endA="300" endPos="38500" dist="50800" dir="5400000" sy="-100000" algn="bl" rotWithShape="0"/>
              </a:effectLst>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sz="3600">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a16="http://schemas.microsoft.com/office/drawing/2014/main" id="{797A769D-EBA0-4299-A81E-543AC967B5BD}"/>
                  </a:ext>
                </a:extLst>
              </p:cNvPr>
              <p:cNvSpPr txBox="1"/>
              <p:nvPr/>
            </p:nvSpPr>
            <p:spPr>
              <a:xfrm>
                <a:off x="1481044" y="1811497"/>
                <a:ext cx="1737754" cy="665869"/>
              </a:xfrm>
              <a:prstGeom prst="rect">
                <a:avLst/>
              </a:prstGeom>
              <a:noFill/>
              <a:ln>
                <a:noFill/>
              </a:ln>
            </p:spPr>
            <p:txBody>
              <a:bodyPr wrap="square" rtlCol="0">
                <a:spAutoFit/>
              </a:bodyPr>
              <a:lstStyle/>
              <a:p>
                <a:pPr algn="ctr"/>
                <a:r>
                  <a:rPr lang="en-US" sz="3600" b="1" dirty="0" err="1">
                    <a:solidFill>
                      <a:srgbClr val="7030A0"/>
                    </a:solidFill>
                    <a:latin typeface="Times New Roman" panose="02020603050405020304" pitchFamily="18" charset="0"/>
                    <a:cs typeface="Times New Roman" panose="02020603050405020304" pitchFamily="18" charset="0"/>
                  </a:rPr>
                  <a:t>Khổ</a:t>
                </a:r>
                <a:r>
                  <a:rPr lang="en-US" sz="3600" b="1" dirty="0">
                    <a:solidFill>
                      <a:srgbClr val="7030A0"/>
                    </a:solidFill>
                    <a:latin typeface="Times New Roman" panose="02020603050405020304" pitchFamily="18" charset="0"/>
                    <a:cs typeface="Times New Roman" panose="02020603050405020304" pitchFamily="18" charset="0"/>
                  </a:rPr>
                  <a:t> </a:t>
                </a:r>
                <a:r>
                  <a:rPr lang="vi-VN" sz="3600" b="1" dirty="0">
                    <a:solidFill>
                      <a:srgbClr val="7030A0"/>
                    </a:solidFill>
                    <a:latin typeface="Times New Roman" panose="02020603050405020304" pitchFamily="18" charset="0"/>
                    <a:cs typeface="Times New Roman" panose="02020603050405020304" pitchFamily="18" charset="0"/>
                  </a:rPr>
                  <a:t>5</a:t>
                </a:r>
                <a:endParaRPr lang="en-US" sz="3600" b="1" dirty="0">
                  <a:solidFill>
                    <a:srgbClr val="7030A0"/>
                  </a:solidFill>
                  <a:latin typeface="Times New Roman" panose="02020603050405020304" pitchFamily="18" charset="0"/>
                  <a:cs typeface="Times New Roman" panose="02020603050405020304" pitchFamily="18" charset="0"/>
                </a:endParaRPr>
              </a:p>
            </p:txBody>
          </p:sp>
        </p:grpSp>
      </p:grpSp>
      <p:grpSp>
        <p:nvGrpSpPr>
          <p:cNvPr id="40" name="Group 39"/>
          <p:cNvGrpSpPr/>
          <p:nvPr/>
        </p:nvGrpSpPr>
        <p:grpSpPr>
          <a:xfrm>
            <a:off x="3371620" y="4885969"/>
            <a:ext cx="7801057" cy="726228"/>
            <a:chOff x="1523583" y="3407790"/>
            <a:chExt cx="8175245" cy="1002774"/>
          </a:xfrm>
          <a:solidFill>
            <a:schemeClr val="accent2">
              <a:lumMod val="60000"/>
              <a:lumOff val="40000"/>
            </a:schemeClr>
          </a:solidFill>
        </p:grpSpPr>
        <p:sp>
          <p:nvSpPr>
            <p:cNvPr id="41" name="Freeform 40"/>
            <p:cNvSpPr/>
            <p:nvPr/>
          </p:nvSpPr>
          <p:spPr>
            <a:xfrm>
              <a:off x="2771623" y="3419403"/>
              <a:ext cx="6927205" cy="991161"/>
            </a:xfrm>
            <a:custGeom>
              <a:avLst/>
              <a:gdLst>
                <a:gd name="connsiteX0" fmla="*/ 0 w 8011777"/>
                <a:gd name="connsiteY0" fmla="*/ 0 h 1162914"/>
                <a:gd name="connsiteX1" fmla="*/ 8011777 w 8011777"/>
                <a:gd name="connsiteY1" fmla="*/ 0 h 1162914"/>
                <a:gd name="connsiteX2" fmla="*/ 8011777 w 8011777"/>
                <a:gd name="connsiteY2" fmla="*/ 1162914 h 1162914"/>
                <a:gd name="connsiteX3" fmla="*/ 0 w 8011777"/>
                <a:gd name="connsiteY3" fmla="*/ 1162914 h 1162914"/>
                <a:gd name="connsiteX4" fmla="*/ 0 w 8011777"/>
                <a:gd name="connsiteY4" fmla="*/ 0 h 1162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777" h="1162914">
                  <a:moveTo>
                    <a:pt x="0" y="0"/>
                  </a:moveTo>
                  <a:lnTo>
                    <a:pt x="8011777" y="0"/>
                  </a:lnTo>
                  <a:lnTo>
                    <a:pt x="8011777" y="1162914"/>
                  </a:lnTo>
                  <a:lnTo>
                    <a:pt x="0" y="1162914"/>
                  </a:lnTo>
                  <a:lnTo>
                    <a:pt x="0" y="0"/>
                  </a:lnTo>
                  <a:close/>
                </a:path>
              </a:pathLst>
            </a:custGeom>
            <a:grpFill/>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hemeClr val="accent4">
                <a:hueOff val="5197846"/>
                <a:satOff val="-23984"/>
                <a:lumOff val="883"/>
                <a:alphaOff val="0"/>
              </a:schemeClr>
            </a:fillRef>
            <a:effectRef idx="2">
              <a:schemeClr val="accent4">
                <a:hueOff val="5197846"/>
                <a:satOff val="-23984"/>
                <a:lumOff val="883"/>
                <a:alphaOff val="0"/>
              </a:schemeClr>
            </a:effectRef>
            <a:fontRef idx="minor">
              <a:schemeClr val="lt1"/>
            </a:fontRef>
          </p:style>
          <p:txBody>
            <a:bodyPr spcFirstLastPara="0" vert="horz" wrap="square" lIns="923063" tIns="76200" rIns="76200" bIns="76200" numCol="1" spcCol="1270" anchor="ctr" anchorCtr="0">
              <a:noAutofit/>
            </a:bodyPr>
            <a:lstStyle/>
            <a:p>
              <a:pPr lvl="0"/>
              <a:endParaRPr lang="en-US" sz="3600" dirty="0">
                <a:solidFill>
                  <a:schemeClr val="tx2">
                    <a:lumMod val="50000"/>
                  </a:schemeClr>
                </a:solidFill>
                <a:latin typeface="Times New Roman" panose="02020603050405020304" pitchFamily="18" charset="0"/>
                <a:cs typeface="Times New Roman" panose="02020603050405020304" pitchFamily="18" charset="0"/>
              </a:endParaRPr>
            </a:p>
          </p:txBody>
        </p:sp>
        <p:grpSp>
          <p:nvGrpSpPr>
            <p:cNvPr id="42" name="Group 41"/>
            <p:cNvGrpSpPr/>
            <p:nvPr/>
          </p:nvGrpSpPr>
          <p:grpSpPr>
            <a:xfrm>
              <a:off x="1523583" y="3407790"/>
              <a:ext cx="1890293" cy="1002774"/>
              <a:chOff x="1466611" y="1698796"/>
              <a:chExt cx="1890293" cy="1002774"/>
            </a:xfrm>
            <a:grpFill/>
          </p:grpSpPr>
          <p:sp>
            <p:nvSpPr>
              <p:cNvPr id="44" name="Flowchart: Delay 43"/>
              <p:cNvSpPr/>
              <p:nvPr/>
            </p:nvSpPr>
            <p:spPr>
              <a:xfrm>
                <a:off x="1534659" y="1698796"/>
                <a:ext cx="1822245" cy="1002774"/>
              </a:xfrm>
              <a:prstGeom prst="flowChartDelay">
                <a:avLst/>
              </a:prstGeom>
              <a:grpFill/>
              <a:effectLst>
                <a:glow rad="139700">
                  <a:schemeClr val="accent2">
                    <a:satMod val="175000"/>
                    <a:alpha val="40000"/>
                  </a:schemeClr>
                </a:glow>
                <a:reflection blurRad="6350" stA="50000" endA="275" endPos="40000" dist="101600" dir="5400000" sy="-100000" algn="bl" rotWithShape="0"/>
              </a:effectLst>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sz="3600">
                  <a:latin typeface="Times New Roman" panose="02020603050405020304" pitchFamily="18" charset="0"/>
                  <a:cs typeface="Times New Roman" panose="02020603050405020304" pitchFamily="18" charset="0"/>
                </a:endParaRPr>
              </a:p>
            </p:txBody>
          </p:sp>
          <p:sp>
            <p:nvSpPr>
              <p:cNvPr id="45" name="TextBox 44">
                <a:extLst>
                  <a:ext uri="{FF2B5EF4-FFF2-40B4-BE49-F238E27FC236}">
                    <a16:creationId xmlns:a16="http://schemas.microsoft.com/office/drawing/2014/main" id="{797A769D-EBA0-4299-A81E-543AC967B5BD}"/>
                  </a:ext>
                </a:extLst>
              </p:cNvPr>
              <p:cNvSpPr txBox="1"/>
              <p:nvPr/>
            </p:nvSpPr>
            <p:spPr>
              <a:xfrm>
                <a:off x="1466611" y="1809000"/>
                <a:ext cx="1738925" cy="892452"/>
              </a:xfrm>
              <a:prstGeom prst="rect">
                <a:avLst/>
              </a:prstGeom>
              <a:noFill/>
              <a:ln>
                <a:noFill/>
              </a:ln>
            </p:spPr>
            <p:txBody>
              <a:bodyPr wrap="square" rtlCol="0">
                <a:spAutoFit/>
              </a:bodyPr>
              <a:lstStyle/>
              <a:p>
                <a:pPr algn="ctr"/>
                <a:r>
                  <a:rPr lang="en-US" sz="3600" b="1" dirty="0" err="1">
                    <a:solidFill>
                      <a:srgbClr val="7030A0"/>
                    </a:solidFill>
                    <a:latin typeface="Times New Roman" panose="02020603050405020304" pitchFamily="18" charset="0"/>
                    <a:cs typeface="Times New Roman" panose="02020603050405020304" pitchFamily="18" charset="0"/>
                  </a:rPr>
                  <a:t>Khổ</a:t>
                </a:r>
                <a:r>
                  <a:rPr lang="en-US" sz="3600" b="1" dirty="0">
                    <a:solidFill>
                      <a:srgbClr val="7030A0"/>
                    </a:solidFill>
                    <a:latin typeface="Times New Roman" panose="02020603050405020304" pitchFamily="18" charset="0"/>
                    <a:cs typeface="Times New Roman" panose="02020603050405020304" pitchFamily="18" charset="0"/>
                  </a:rPr>
                  <a:t> </a:t>
                </a:r>
                <a:r>
                  <a:rPr lang="vi-VN" sz="3600" b="1" dirty="0">
                    <a:solidFill>
                      <a:srgbClr val="7030A0"/>
                    </a:solidFill>
                    <a:latin typeface="Times New Roman" panose="02020603050405020304" pitchFamily="18" charset="0"/>
                    <a:cs typeface="Times New Roman" panose="02020603050405020304" pitchFamily="18" charset="0"/>
                  </a:rPr>
                  <a:t>6</a:t>
                </a:r>
                <a:endParaRPr lang="en-US" sz="3600" b="1" dirty="0">
                  <a:solidFill>
                    <a:srgbClr val="7030A0"/>
                  </a:solidFill>
                  <a:latin typeface="Times New Roman" panose="02020603050405020304" pitchFamily="18" charset="0"/>
                  <a:cs typeface="Times New Roman" panose="02020603050405020304" pitchFamily="18" charset="0"/>
                </a:endParaRPr>
              </a:p>
            </p:txBody>
          </p:sp>
        </p:grpSp>
      </p:grpSp>
      <p:grpSp>
        <p:nvGrpSpPr>
          <p:cNvPr id="53" name="Group 52"/>
          <p:cNvGrpSpPr/>
          <p:nvPr/>
        </p:nvGrpSpPr>
        <p:grpSpPr>
          <a:xfrm>
            <a:off x="97079" y="1674843"/>
            <a:ext cx="3241980" cy="2865681"/>
            <a:chOff x="94480" y="1184451"/>
            <a:chExt cx="3241980" cy="2865681"/>
          </a:xfrm>
        </p:grpSpPr>
        <p:pic>
          <p:nvPicPr>
            <p:cNvPr id="2050" name="Picture 2" descr="G:\BACK GROUND\0318d9567488cad8da48f3cb09fd23cf.jpg"/>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9847" y="1184451"/>
              <a:ext cx="3026613" cy="2865681"/>
            </a:xfrm>
            <a:prstGeom prst="rect">
              <a:avLst/>
            </a:prstGeom>
            <a:noFill/>
            <a:extLst>
              <a:ext uri="{909E8E84-426E-40DD-AFC4-6F175D3DCCD1}">
                <a14:hiddenFill xmlns:a14="http://schemas.microsoft.com/office/drawing/2010/main">
                  <a:solidFill>
                    <a:srgbClr val="FFFFFF"/>
                  </a:solidFill>
                </a14:hiddenFill>
              </a:ext>
            </a:extLst>
          </p:spPr>
        </p:pic>
        <p:sp>
          <p:nvSpPr>
            <p:cNvPr id="52" name="Rectangle 2"/>
            <p:cNvSpPr txBox="1">
              <a:spLocks noChangeArrowheads="1"/>
            </p:cNvSpPr>
            <p:nvPr/>
          </p:nvSpPr>
          <p:spPr>
            <a:xfrm>
              <a:off x="94480" y="2952239"/>
              <a:ext cx="3241980" cy="571005"/>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lvl="1" defTabSz="1555750">
                <a:lnSpc>
                  <a:spcPct val="90000"/>
                </a:lnSpc>
                <a:spcBef>
                  <a:spcPct val="0"/>
                </a:spcBef>
                <a:spcAft>
                  <a:spcPct val="15000"/>
                </a:spcAft>
              </a:pPr>
              <a:r>
                <a:rPr lang="en-US" sz="3600" b="1" dirty="0">
                  <a:solidFill>
                    <a:schemeClr val="bg1"/>
                  </a:solidFill>
                  <a:latin typeface="Times New Roman" panose="02020603050405020304" pitchFamily="18" charset="0"/>
                  <a:cs typeface="Times New Roman" panose="02020603050405020304" pitchFamily="18" charset="0"/>
                </a:rPr>
                <a:t>7 </a:t>
              </a:r>
              <a:r>
                <a:rPr lang="en-US" sz="3600" b="1" dirty="0" err="1">
                  <a:solidFill>
                    <a:schemeClr val="bg1"/>
                  </a:solidFill>
                  <a:latin typeface="Times New Roman" panose="02020603050405020304" pitchFamily="18" charset="0"/>
                  <a:cs typeface="Times New Roman" panose="02020603050405020304" pitchFamily="18" charset="0"/>
                </a:rPr>
                <a:t>khổ</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thơ</a:t>
              </a:r>
              <a:endParaRPr lang="en-US" sz="3600" b="1" dirty="0">
                <a:solidFill>
                  <a:schemeClr val="bg1"/>
                </a:solidFill>
                <a:latin typeface="Times New Roman" panose="02020603050405020304" pitchFamily="18" charset="0"/>
                <a:cs typeface="Times New Roman" panose="02020603050405020304" pitchFamily="18" charset="0"/>
              </a:endParaRPr>
            </a:p>
          </p:txBody>
        </p:sp>
      </p:grpSp>
      <p:sp>
        <p:nvSpPr>
          <p:cNvPr id="43" name="TextBox 42">
            <a:extLst>
              <a:ext uri="{FF2B5EF4-FFF2-40B4-BE49-F238E27FC236}">
                <a16:creationId xmlns:a16="http://schemas.microsoft.com/office/drawing/2014/main" id="{E8AFF4A0-DFCC-4DA6-89A9-D9DE4D51FE51}"/>
              </a:ext>
            </a:extLst>
          </p:cNvPr>
          <p:cNvSpPr txBox="1"/>
          <p:nvPr/>
        </p:nvSpPr>
        <p:spPr>
          <a:xfrm>
            <a:off x="4357658" y="107185"/>
            <a:ext cx="6529136" cy="646331"/>
          </a:xfrm>
          <a:prstGeom prst="rect">
            <a:avLst/>
          </a:prstGeom>
          <a:noFill/>
        </p:spPr>
        <p:txBody>
          <a:bodyPr wrap="square">
            <a:spAutoFit/>
          </a:bodyPr>
          <a:lstStyle/>
          <a:p>
            <a:pPr algn="ctr" fontAlgn="base">
              <a:spcBef>
                <a:spcPct val="50000"/>
              </a:spcBef>
              <a:spcAft>
                <a:spcPct val="0"/>
              </a:spcAft>
            </a:pPr>
            <a:r>
              <a:rPr lang="en-US" sz="3600" b="1" dirty="0" err="1">
                <a:solidFill>
                  <a:srgbClr val="000000"/>
                </a:solidFill>
                <a:latin typeface="Times New Roman" panose="02020603050405020304" pitchFamily="18" charset="0"/>
                <a:cs typeface="Times New Roman" panose="02020603050405020304" pitchFamily="18" charset="0"/>
              </a:rPr>
              <a:t>Một</a:t>
            </a:r>
            <a:r>
              <a:rPr lang="en-US" sz="3600" b="1" dirty="0">
                <a:solidFill>
                  <a:srgbClr val="000000"/>
                </a:solidFill>
                <a:latin typeface="Times New Roman" panose="02020603050405020304" pitchFamily="18" charset="0"/>
                <a:cs typeface="Times New Roman" panose="02020603050405020304" pitchFamily="18" charset="0"/>
              </a:rPr>
              <a:t> </a:t>
            </a:r>
            <a:r>
              <a:rPr lang="en-US" sz="3600" b="1" dirty="0" err="1">
                <a:solidFill>
                  <a:srgbClr val="000000"/>
                </a:solidFill>
                <a:latin typeface="Times New Roman" panose="02020603050405020304" pitchFamily="18" charset="0"/>
                <a:cs typeface="Times New Roman" panose="02020603050405020304" pitchFamily="18" charset="0"/>
              </a:rPr>
              <a:t>hôm</a:t>
            </a:r>
            <a:r>
              <a:rPr lang="en-US" sz="3600" b="1" dirty="0">
                <a:solidFill>
                  <a:srgbClr val="000000"/>
                </a:solidFill>
                <a:latin typeface="Times New Roman" panose="02020603050405020304" pitchFamily="18" charset="0"/>
                <a:cs typeface="Times New Roman" panose="02020603050405020304" pitchFamily="18" charset="0"/>
              </a:rPr>
              <a:t>…</a:t>
            </a:r>
            <a:r>
              <a:rPr lang="en-US" sz="3600" b="1" dirty="0" err="1">
                <a:solidFill>
                  <a:srgbClr val="000000"/>
                </a:solidFill>
                <a:latin typeface="Times New Roman" panose="02020603050405020304" pitchFamily="18" charset="0"/>
                <a:cs typeface="Times New Roman" panose="02020603050405020304" pitchFamily="18" charset="0"/>
              </a:rPr>
              <a:t>bấy</a:t>
            </a:r>
            <a:r>
              <a:rPr lang="en-US" sz="3600" b="1" dirty="0">
                <a:solidFill>
                  <a:srgbClr val="000000"/>
                </a:solidFill>
                <a:latin typeface="Times New Roman" panose="02020603050405020304" pitchFamily="18" charset="0"/>
                <a:cs typeface="Times New Roman" panose="02020603050405020304" pitchFamily="18" charset="0"/>
              </a:rPr>
              <a:t> nay.</a:t>
            </a:r>
            <a:endParaRPr lang="vi-VN" sz="3600" b="1" dirty="0">
              <a:solidFill>
                <a:srgbClr val="000000"/>
              </a:solidFill>
              <a:latin typeface="Times New Roman" panose="02020603050405020304" pitchFamily="18" charset="0"/>
              <a:cs typeface="Times New Roman" panose="02020603050405020304" pitchFamily="18" charset="0"/>
            </a:endParaRPr>
          </a:p>
        </p:txBody>
      </p:sp>
      <p:sp>
        <p:nvSpPr>
          <p:cNvPr id="49" name="TextBox 48">
            <a:extLst>
              <a:ext uri="{FF2B5EF4-FFF2-40B4-BE49-F238E27FC236}">
                <a16:creationId xmlns:a16="http://schemas.microsoft.com/office/drawing/2014/main" id="{D59C4D92-544E-4DC0-AC24-C8BBEA844B42}"/>
              </a:ext>
            </a:extLst>
          </p:cNvPr>
          <p:cNvSpPr txBox="1"/>
          <p:nvPr/>
        </p:nvSpPr>
        <p:spPr>
          <a:xfrm>
            <a:off x="5498822" y="981270"/>
            <a:ext cx="5257018" cy="646331"/>
          </a:xfrm>
          <a:prstGeom prst="rect">
            <a:avLst/>
          </a:prstGeom>
          <a:noFill/>
        </p:spPr>
        <p:txBody>
          <a:bodyPr wrap="square">
            <a:spAutoFit/>
          </a:bodyPr>
          <a:lstStyle/>
          <a:p>
            <a:pPr algn="ctr" fontAlgn="base">
              <a:spcBef>
                <a:spcPct val="50000"/>
              </a:spcBef>
              <a:spcAft>
                <a:spcPct val="0"/>
              </a:spcAft>
            </a:pPr>
            <a:r>
              <a:rPr lang="en-US" sz="3600" b="1" dirty="0" err="1">
                <a:solidFill>
                  <a:srgbClr val="000000"/>
                </a:solidFill>
                <a:latin typeface="Times New Roman" panose="02020603050405020304" pitchFamily="18" charset="0"/>
                <a:cs typeface="Times New Roman" panose="02020603050405020304" pitchFamily="18" charset="0"/>
              </a:rPr>
              <a:t>Cánh</a:t>
            </a:r>
            <a:r>
              <a:rPr lang="en-US" sz="3600" b="1" dirty="0">
                <a:solidFill>
                  <a:srgbClr val="000000"/>
                </a:solidFill>
                <a:latin typeface="Times New Roman" panose="02020603050405020304" pitchFamily="18" charset="0"/>
                <a:cs typeface="Times New Roman" panose="02020603050405020304" pitchFamily="18" charset="0"/>
              </a:rPr>
              <a:t> </a:t>
            </a:r>
            <a:r>
              <a:rPr lang="en-US" sz="3600" b="1" dirty="0" err="1">
                <a:solidFill>
                  <a:srgbClr val="000000"/>
                </a:solidFill>
                <a:latin typeface="Times New Roman" panose="02020603050405020304" pitchFamily="18" charset="0"/>
                <a:cs typeface="Times New Roman" panose="02020603050405020304" pitchFamily="18" charset="0"/>
              </a:rPr>
              <a:t>màn</a:t>
            </a:r>
            <a:r>
              <a:rPr lang="en-US" sz="3600" b="1" dirty="0">
                <a:solidFill>
                  <a:srgbClr val="000000"/>
                </a:solidFill>
                <a:latin typeface="Times New Roman" panose="02020603050405020304" pitchFamily="18" charset="0"/>
                <a:cs typeface="Times New Roman" panose="02020603050405020304" pitchFamily="18" charset="0"/>
              </a:rPr>
              <a:t>….. </a:t>
            </a:r>
            <a:r>
              <a:rPr lang="en-US" sz="3600" b="1" dirty="0" err="1">
                <a:solidFill>
                  <a:srgbClr val="000000"/>
                </a:solidFill>
                <a:latin typeface="Times New Roman" panose="02020603050405020304" pitchFamily="18" charset="0"/>
                <a:cs typeface="Times New Roman" panose="02020603050405020304" pitchFamily="18" charset="0"/>
              </a:rPr>
              <a:t>chưa</a:t>
            </a:r>
            <a:r>
              <a:rPr lang="en-US" sz="3600" b="1" dirty="0">
                <a:solidFill>
                  <a:srgbClr val="000000"/>
                </a:solidFill>
                <a:latin typeface="Times New Roman" panose="02020603050405020304" pitchFamily="18" charset="0"/>
                <a:cs typeface="Times New Roman" panose="02020603050405020304" pitchFamily="18" charset="0"/>
              </a:rPr>
              <a:t> tan.</a:t>
            </a:r>
            <a:endParaRPr lang="vi-VN" sz="3600" b="1" dirty="0">
              <a:solidFill>
                <a:srgbClr val="000000"/>
              </a:solidFill>
              <a:latin typeface="Times New Roman" panose="02020603050405020304" pitchFamily="18" charset="0"/>
              <a:cs typeface="Times New Roman" panose="02020603050405020304" pitchFamily="18" charset="0"/>
            </a:endParaRPr>
          </a:p>
        </p:txBody>
      </p:sp>
      <p:sp>
        <p:nvSpPr>
          <p:cNvPr id="54" name="Text Box 25">
            <a:extLst>
              <a:ext uri="{FF2B5EF4-FFF2-40B4-BE49-F238E27FC236}">
                <a16:creationId xmlns:a16="http://schemas.microsoft.com/office/drawing/2014/main" id="{42943684-828B-4963-8488-8C0E78C50DA5}"/>
              </a:ext>
            </a:extLst>
          </p:cNvPr>
          <p:cNvSpPr txBox="1">
            <a:spLocks noChangeArrowheads="1"/>
          </p:cNvSpPr>
          <p:nvPr/>
        </p:nvSpPr>
        <p:spPr bwMode="auto">
          <a:xfrm>
            <a:off x="5166563" y="1934488"/>
            <a:ext cx="6712991" cy="646331"/>
          </a:xfrm>
          <a:prstGeom prst="rect">
            <a:avLst/>
          </a:prstGeom>
          <a:noFill/>
          <a:ln w="9525">
            <a:noFill/>
            <a:miter lim="800000"/>
            <a:headEnd/>
            <a:tailEnd/>
          </a:ln>
        </p:spPr>
        <p:txBody>
          <a:bodyPr wrap="square">
            <a:spAutoFit/>
          </a:bodyPr>
          <a:lstStyle/>
          <a:p>
            <a:pPr algn="ctr" fontAlgn="base">
              <a:spcBef>
                <a:spcPct val="50000"/>
              </a:spcBef>
              <a:spcAft>
                <a:spcPct val="0"/>
              </a:spcAft>
            </a:pPr>
            <a:r>
              <a:rPr lang="en-US" sz="3600" b="1" dirty="0" err="1">
                <a:solidFill>
                  <a:srgbClr val="000000"/>
                </a:solidFill>
                <a:latin typeface="Times New Roman" panose="02020603050405020304" pitchFamily="18" charset="0"/>
                <a:cs typeface="Times New Roman" panose="02020603050405020304" pitchFamily="18" charset="0"/>
              </a:rPr>
              <a:t>Khắp</a:t>
            </a:r>
            <a:r>
              <a:rPr lang="en-US" sz="3600" b="1" dirty="0">
                <a:solidFill>
                  <a:srgbClr val="000000"/>
                </a:solidFill>
                <a:latin typeface="Times New Roman" panose="02020603050405020304" pitchFamily="18" charset="0"/>
                <a:cs typeface="Times New Roman" panose="02020603050405020304" pitchFamily="18" charset="0"/>
              </a:rPr>
              <a:t> </a:t>
            </a:r>
            <a:r>
              <a:rPr lang="en-US" sz="3600" b="1" dirty="0" err="1">
                <a:solidFill>
                  <a:srgbClr val="000000"/>
                </a:solidFill>
                <a:latin typeface="Times New Roman" panose="02020603050405020304" pitchFamily="18" charset="0"/>
                <a:cs typeface="Times New Roman" panose="02020603050405020304" pitchFamily="18" charset="0"/>
              </a:rPr>
              <a:t>người</a:t>
            </a:r>
            <a:r>
              <a:rPr lang="en-US" sz="3600" b="1" dirty="0">
                <a:solidFill>
                  <a:srgbClr val="000000"/>
                </a:solidFill>
                <a:latin typeface="Times New Roman" panose="02020603050405020304" pitchFamily="18" charset="0"/>
                <a:cs typeface="Times New Roman" panose="02020603050405020304" pitchFamily="18" charset="0"/>
              </a:rPr>
              <a:t>…</a:t>
            </a:r>
            <a:r>
              <a:rPr lang="en-US" sz="3600" b="1" dirty="0" err="1">
                <a:solidFill>
                  <a:srgbClr val="000000"/>
                </a:solidFill>
                <a:latin typeface="Times New Roman" panose="02020603050405020304" pitchFamily="18" charset="0"/>
                <a:cs typeface="Times New Roman" panose="02020603050405020304" pitchFamily="18" charset="0"/>
              </a:rPr>
              <a:t>mang</a:t>
            </a:r>
            <a:r>
              <a:rPr lang="en-US" sz="3600" b="1" dirty="0">
                <a:solidFill>
                  <a:srgbClr val="000000"/>
                </a:solidFill>
                <a:latin typeface="Times New Roman" panose="02020603050405020304" pitchFamily="18" charset="0"/>
                <a:cs typeface="Times New Roman" panose="02020603050405020304" pitchFamily="18" charset="0"/>
              </a:rPr>
              <a:t> </a:t>
            </a:r>
            <a:r>
              <a:rPr lang="en-US" sz="3600" b="1" dirty="0" err="1">
                <a:solidFill>
                  <a:srgbClr val="000000"/>
                </a:solidFill>
                <a:latin typeface="Times New Roman" panose="02020603050405020304" pitchFamily="18" charset="0"/>
                <a:cs typeface="Times New Roman" panose="02020603050405020304" pitchFamily="18" charset="0"/>
              </a:rPr>
              <a:t>thuốc</a:t>
            </a:r>
            <a:r>
              <a:rPr lang="en-US" sz="3600" b="1" dirty="0">
                <a:solidFill>
                  <a:srgbClr val="000000"/>
                </a:solidFill>
                <a:latin typeface="Times New Roman" panose="02020603050405020304" pitchFamily="18" charset="0"/>
                <a:cs typeface="Times New Roman" panose="02020603050405020304" pitchFamily="18" charset="0"/>
              </a:rPr>
              <a:t> </a:t>
            </a:r>
            <a:r>
              <a:rPr lang="en-US" sz="3600" b="1" dirty="0" err="1">
                <a:solidFill>
                  <a:srgbClr val="000000"/>
                </a:solidFill>
                <a:latin typeface="Times New Roman" panose="02020603050405020304" pitchFamily="18" charset="0"/>
                <a:cs typeface="Times New Roman" panose="02020603050405020304" pitchFamily="18" charset="0"/>
              </a:rPr>
              <a:t>vào</a:t>
            </a:r>
            <a:r>
              <a:rPr lang="en-US" sz="3600" b="1" dirty="0">
                <a:solidFill>
                  <a:srgbClr val="000000"/>
                </a:solidFill>
                <a:latin typeface="Times New Roman" panose="02020603050405020304" pitchFamily="18" charset="0"/>
                <a:cs typeface="Times New Roman" panose="02020603050405020304" pitchFamily="18" charset="0"/>
              </a:rPr>
              <a:t>.</a:t>
            </a:r>
            <a:endParaRPr lang="vi-VN" sz="3600" b="1" dirty="0">
              <a:solidFill>
                <a:srgbClr val="000000"/>
              </a:solidFill>
              <a:latin typeface="Times New Roman" panose="02020603050405020304" pitchFamily="18" charset="0"/>
              <a:cs typeface="Times New Roman" panose="02020603050405020304" pitchFamily="18" charset="0"/>
            </a:endParaRPr>
          </a:p>
        </p:txBody>
      </p:sp>
      <p:sp>
        <p:nvSpPr>
          <p:cNvPr id="55" name="Text Box 25">
            <a:extLst>
              <a:ext uri="{FF2B5EF4-FFF2-40B4-BE49-F238E27FC236}">
                <a16:creationId xmlns:a16="http://schemas.microsoft.com/office/drawing/2014/main" id="{B7B713AE-35FD-47B1-9F50-1442D7CE7DBC}"/>
              </a:ext>
            </a:extLst>
          </p:cNvPr>
          <p:cNvSpPr txBox="1">
            <a:spLocks noChangeArrowheads="1"/>
          </p:cNvSpPr>
          <p:nvPr/>
        </p:nvSpPr>
        <p:spPr bwMode="auto">
          <a:xfrm>
            <a:off x="5717452" y="2931431"/>
            <a:ext cx="3950751" cy="646331"/>
          </a:xfrm>
          <a:prstGeom prst="rect">
            <a:avLst/>
          </a:prstGeom>
          <a:noFill/>
          <a:ln w="9525">
            <a:noFill/>
            <a:miter lim="800000"/>
            <a:headEnd/>
            <a:tailEnd/>
          </a:ln>
        </p:spPr>
        <p:txBody>
          <a:bodyPr wrap="square">
            <a:spAutoFit/>
          </a:bodyPr>
          <a:lstStyle/>
          <a:p>
            <a:pPr algn="ctr" fontAlgn="base">
              <a:spcBef>
                <a:spcPct val="50000"/>
              </a:spcBef>
              <a:spcAft>
                <a:spcPct val="0"/>
              </a:spcAft>
            </a:pPr>
            <a:r>
              <a:rPr lang="en-US" sz="3600" b="1" dirty="0" err="1">
                <a:solidFill>
                  <a:srgbClr val="000000"/>
                </a:solidFill>
                <a:latin typeface="Times New Roman" panose="02020603050405020304" pitchFamily="18" charset="0"/>
                <a:cs typeface="Times New Roman" panose="02020603050405020304" pitchFamily="18" charset="0"/>
              </a:rPr>
              <a:t>Sáng</a:t>
            </a:r>
            <a:r>
              <a:rPr lang="en-US" sz="3600" b="1" dirty="0">
                <a:solidFill>
                  <a:srgbClr val="000000"/>
                </a:solidFill>
                <a:latin typeface="Times New Roman" panose="02020603050405020304" pitchFamily="18" charset="0"/>
                <a:cs typeface="Times New Roman" panose="02020603050405020304" pitchFamily="18" charset="0"/>
              </a:rPr>
              <a:t> nay…</a:t>
            </a:r>
            <a:r>
              <a:rPr lang="en-US" sz="3600" b="1" dirty="0" err="1">
                <a:solidFill>
                  <a:srgbClr val="000000"/>
                </a:solidFill>
                <a:latin typeface="Times New Roman" panose="02020603050405020304" pitchFamily="18" charset="0"/>
                <a:cs typeface="Times New Roman" panose="02020603050405020304" pitchFamily="18" charset="0"/>
              </a:rPr>
              <a:t>tập</a:t>
            </a:r>
            <a:r>
              <a:rPr lang="en-US" sz="3600" b="1" dirty="0">
                <a:solidFill>
                  <a:srgbClr val="000000"/>
                </a:solidFill>
                <a:latin typeface="Times New Roman" panose="02020603050405020304" pitchFamily="18" charset="0"/>
                <a:cs typeface="Times New Roman" panose="02020603050405020304" pitchFamily="18" charset="0"/>
              </a:rPr>
              <a:t> </a:t>
            </a:r>
            <a:r>
              <a:rPr lang="en-US" sz="3600" b="1" dirty="0" err="1">
                <a:solidFill>
                  <a:srgbClr val="000000"/>
                </a:solidFill>
                <a:latin typeface="Times New Roman" panose="02020603050405020304" pitchFamily="18" charset="0"/>
                <a:cs typeface="Times New Roman" panose="02020603050405020304" pitchFamily="18" charset="0"/>
              </a:rPr>
              <a:t>đi</a:t>
            </a:r>
            <a:r>
              <a:rPr lang="en-US" sz="3600" b="1" dirty="0">
                <a:solidFill>
                  <a:srgbClr val="000000"/>
                </a:solidFill>
                <a:latin typeface="Times New Roman" panose="02020603050405020304" pitchFamily="18" charset="0"/>
                <a:cs typeface="Times New Roman" panose="02020603050405020304" pitchFamily="18" charset="0"/>
              </a:rPr>
              <a:t>.</a:t>
            </a:r>
            <a:endParaRPr lang="vi-VN" sz="3600" b="1" dirty="0">
              <a:solidFill>
                <a:srgbClr val="000000"/>
              </a:solidFill>
              <a:latin typeface="Times New Roman" panose="02020603050405020304" pitchFamily="18" charset="0"/>
              <a:cs typeface="Times New Roman" panose="02020603050405020304" pitchFamily="18" charset="0"/>
            </a:endParaRPr>
          </a:p>
        </p:txBody>
      </p:sp>
      <p:sp>
        <p:nvSpPr>
          <p:cNvPr id="56" name="Text Box 25">
            <a:extLst>
              <a:ext uri="{FF2B5EF4-FFF2-40B4-BE49-F238E27FC236}">
                <a16:creationId xmlns:a16="http://schemas.microsoft.com/office/drawing/2014/main" id="{87A0B009-A3FE-4EF0-B422-EE82A2C0227D}"/>
              </a:ext>
            </a:extLst>
          </p:cNvPr>
          <p:cNvSpPr txBox="1">
            <a:spLocks noChangeArrowheads="1"/>
          </p:cNvSpPr>
          <p:nvPr/>
        </p:nvSpPr>
        <p:spPr bwMode="auto">
          <a:xfrm>
            <a:off x="5249973" y="3954849"/>
            <a:ext cx="4885707" cy="646331"/>
          </a:xfrm>
          <a:prstGeom prst="rect">
            <a:avLst/>
          </a:prstGeom>
          <a:noFill/>
          <a:ln w="9525">
            <a:noFill/>
            <a:miter lim="800000"/>
            <a:headEnd/>
            <a:tailEnd/>
          </a:ln>
        </p:spPr>
        <p:txBody>
          <a:bodyPr wrap="square">
            <a:spAutoFit/>
          </a:bodyPr>
          <a:lstStyle/>
          <a:p>
            <a:pPr algn="ctr" fontAlgn="base">
              <a:spcBef>
                <a:spcPct val="50000"/>
              </a:spcBef>
              <a:spcAft>
                <a:spcPct val="0"/>
              </a:spcAft>
            </a:pPr>
            <a:r>
              <a:rPr lang="en-US" sz="3600" b="1" dirty="0" err="1">
                <a:solidFill>
                  <a:srgbClr val="000000"/>
                </a:solidFill>
                <a:latin typeface="Times New Roman" panose="02020603050405020304" pitchFamily="18" charset="0"/>
                <a:cs typeface="Times New Roman" panose="02020603050405020304" pitchFamily="18" charset="0"/>
              </a:rPr>
              <a:t>Mẹ</a:t>
            </a:r>
            <a:r>
              <a:rPr lang="en-US" sz="3600" b="1" dirty="0">
                <a:solidFill>
                  <a:srgbClr val="000000"/>
                </a:solidFill>
                <a:latin typeface="Times New Roman" panose="02020603050405020304" pitchFamily="18" charset="0"/>
                <a:cs typeface="Times New Roman" panose="02020603050405020304" pitchFamily="18" charset="0"/>
              </a:rPr>
              <a:t> vui….ba </a:t>
            </a:r>
            <a:r>
              <a:rPr lang="en-US" sz="3600" b="1" dirty="0" err="1">
                <a:solidFill>
                  <a:srgbClr val="000000"/>
                </a:solidFill>
                <a:latin typeface="Times New Roman" panose="02020603050405020304" pitchFamily="18" charset="0"/>
                <a:cs typeface="Times New Roman" panose="02020603050405020304" pitchFamily="18" charset="0"/>
              </a:rPr>
              <a:t>vai</a:t>
            </a:r>
            <a:r>
              <a:rPr lang="en-US" sz="3600" b="1" dirty="0">
                <a:solidFill>
                  <a:srgbClr val="000000"/>
                </a:solidFill>
                <a:latin typeface="Times New Roman" panose="02020603050405020304" pitchFamily="18" charset="0"/>
                <a:cs typeface="Times New Roman" panose="02020603050405020304" pitchFamily="18" charset="0"/>
              </a:rPr>
              <a:t> </a:t>
            </a:r>
            <a:r>
              <a:rPr lang="en-US" sz="3600" b="1" dirty="0" err="1">
                <a:solidFill>
                  <a:srgbClr val="000000"/>
                </a:solidFill>
                <a:latin typeface="Times New Roman" panose="02020603050405020304" pitchFamily="18" charset="0"/>
                <a:cs typeface="Times New Roman" panose="02020603050405020304" pitchFamily="18" charset="0"/>
              </a:rPr>
              <a:t>chèo</a:t>
            </a:r>
            <a:r>
              <a:rPr lang="en-US" sz="3600" b="1" dirty="0">
                <a:solidFill>
                  <a:srgbClr val="000000"/>
                </a:solidFill>
                <a:latin typeface="Times New Roman" panose="02020603050405020304" pitchFamily="18" charset="0"/>
                <a:cs typeface="Times New Roman" panose="02020603050405020304" pitchFamily="18" charset="0"/>
              </a:rPr>
              <a:t>.</a:t>
            </a:r>
            <a:endParaRPr lang="vi-VN" sz="3600" b="1" dirty="0">
              <a:solidFill>
                <a:srgbClr val="000000"/>
              </a:solidFill>
              <a:latin typeface="Times New Roman" panose="02020603050405020304" pitchFamily="18" charset="0"/>
              <a:cs typeface="Times New Roman" panose="02020603050405020304" pitchFamily="18" charset="0"/>
            </a:endParaRPr>
          </a:p>
        </p:txBody>
      </p:sp>
      <p:sp>
        <p:nvSpPr>
          <p:cNvPr id="57" name="Text Box 25">
            <a:extLst>
              <a:ext uri="{FF2B5EF4-FFF2-40B4-BE49-F238E27FC236}">
                <a16:creationId xmlns:a16="http://schemas.microsoft.com/office/drawing/2014/main" id="{A849B8A4-1F72-4EFB-B560-7C0B4A1FA721}"/>
              </a:ext>
            </a:extLst>
          </p:cNvPr>
          <p:cNvSpPr txBox="1">
            <a:spLocks noChangeArrowheads="1"/>
          </p:cNvSpPr>
          <p:nvPr/>
        </p:nvSpPr>
        <p:spPr bwMode="auto">
          <a:xfrm>
            <a:off x="5697103" y="4924142"/>
            <a:ext cx="3845793" cy="646331"/>
          </a:xfrm>
          <a:prstGeom prst="rect">
            <a:avLst/>
          </a:prstGeom>
          <a:noFill/>
          <a:ln w="9525">
            <a:noFill/>
            <a:miter lim="800000"/>
            <a:headEnd/>
            <a:tailEnd/>
          </a:ln>
        </p:spPr>
        <p:txBody>
          <a:bodyPr wrap="square">
            <a:spAutoFit/>
          </a:bodyPr>
          <a:lstStyle/>
          <a:p>
            <a:pPr algn="ctr" fontAlgn="base">
              <a:spcBef>
                <a:spcPct val="50000"/>
              </a:spcBef>
              <a:spcAft>
                <a:spcPct val="0"/>
              </a:spcAft>
            </a:pPr>
            <a:r>
              <a:rPr lang="en-US" sz="3600" b="1" dirty="0" err="1">
                <a:solidFill>
                  <a:srgbClr val="000000"/>
                </a:solidFill>
                <a:latin typeface="Times New Roman" panose="02020603050405020304" pitchFamily="18" charset="0"/>
                <a:cs typeface="Times New Roman" panose="02020603050405020304" pitchFamily="18" charset="0"/>
              </a:rPr>
              <a:t>Vì</a:t>
            </a:r>
            <a:r>
              <a:rPr lang="en-US" sz="3600" b="1" dirty="0">
                <a:solidFill>
                  <a:srgbClr val="000000"/>
                </a:solidFill>
                <a:latin typeface="Times New Roman" panose="02020603050405020304" pitchFamily="18" charset="0"/>
                <a:cs typeface="Times New Roman" panose="02020603050405020304" pitchFamily="18" charset="0"/>
              </a:rPr>
              <a:t> con….</a:t>
            </a:r>
            <a:r>
              <a:rPr lang="en-US" sz="3600" b="1" dirty="0" err="1">
                <a:solidFill>
                  <a:srgbClr val="000000"/>
                </a:solidFill>
                <a:latin typeface="Times New Roman" panose="02020603050405020304" pitchFamily="18" charset="0"/>
                <a:cs typeface="Times New Roman" panose="02020603050405020304" pitchFamily="18" charset="0"/>
              </a:rPr>
              <a:t>ngủ</a:t>
            </a:r>
            <a:r>
              <a:rPr lang="en-US" sz="3600" b="1" dirty="0">
                <a:solidFill>
                  <a:srgbClr val="000000"/>
                </a:solidFill>
                <a:latin typeface="Times New Roman" panose="02020603050405020304" pitchFamily="18" charset="0"/>
                <a:cs typeface="Times New Roman" panose="02020603050405020304" pitchFamily="18" charset="0"/>
              </a:rPr>
              <a:t> say.</a:t>
            </a:r>
            <a:endParaRPr lang="vi-VN" sz="3600" b="1" dirty="0">
              <a:solidFill>
                <a:srgbClr val="000000"/>
              </a:solidFill>
              <a:latin typeface="Times New Roman" panose="02020603050405020304" pitchFamily="18" charset="0"/>
              <a:cs typeface="Times New Roman" panose="02020603050405020304" pitchFamily="18" charset="0"/>
            </a:endParaRPr>
          </a:p>
        </p:txBody>
      </p:sp>
      <p:grpSp>
        <p:nvGrpSpPr>
          <p:cNvPr id="10" name="Group 9">
            <a:extLst>
              <a:ext uri="{FF2B5EF4-FFF2-40B4-BE49-F238E27FC236}">
                <a16:creationId xmlns:a16="http://schemas.microsoft.com/office/drawing/2014/main" id="{7A090AD3-6E23-426E-B36B-F2CBC72FCB3D}"/>
              </a:ext>
            </a:extLst>
          </p:cNvPr>
          <p:cNvGrpSpPr/>
          <p:nvPr/>
        </p:nvGrpSpPr>
        <p:grpSpPr>
          <a:xfrm>
            <a:off x="3436552" y="5878060"/>
            <a:ext cx="6553201" cy="834656"/>
            <a:chOff x="2854119" y="5723828"/>
            <a:chExt cx="8918930" cy="958280"/>
          </a:xfrm>
        </p:grpSpPr>
        <p:grpSp>
          <p:nvGrpSpPr>
            <p:cNvPr id="46" name="Group 45"/>
            <p:cNvGrpSpPr/>
            <p:nvPr/>
          </p:nvGrpSpPr>
          <p:grpSpPr>
            <a:xfrm>
              <a:off x="2854119" y="5723828"/>
              <a:ext cx="8918930" cy="958280"/>
              <a:chOff x="696984" y="3373059"/>
              <a:chExt cx="9139487" cy="937360"/>
            </a:xfrm>
            <a:solidFill>
              <a:srgbClr val="92D050"/>
            </a:solidFill>
          </p:grpSpPr>
          <p:sp>
            <p:nvSpPr>
              <p:cNvPr id="47" name="Freeform 46"/>
              <p:cNvSpPr/>
              <p:nvPr/>
            </p:nvSpPr>
            <p:spPr>
              <a:xfrm>
                <a:off x="2244560" y="3403757"/>
                <a:ext cx="7591911" cy="860406"/>
              </a:xfrm>
              <a:custGeom>
                <a:avLst/>
                <a:gdLst>
                  <a:gd name="connsiteX0" fmla="*/ 0 w 8011777"/>
                  <a:gd name="connsiteY0" fmla="*/ 0 h 1162914"/>
                  <a:gd name="connsiteX1" fmla="*/ 8011777 w 8011777"/>
                  <a:gd name="connsiteY1" fmla="*/ 0 h 1162914"/>
                  <a:gd name="connsiteX2" fmla="*/ 8011777 w 8011777"/>
                  <a:gd name="connsiteY2" fmla="*/ 1162914 h 1162914"/>
                  <a:gd name="connsiteX3" fmla="*/ 0 w 8011777"/>
                  <a:gd name="connsiteY3" fmla="*/ 1162914 h 1162914"/>
                  <a:gd name="connsiteX4" fmla="*/ 0 w 8011777"/>
                  <a:gd name="connsiteY4" fmla="*/ 0 h 1162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777" h="1162914">
                    <a:moveTo>
                      <a:pt x="0" y="0"/>
                    </a:moveTo>
                    <a:lnTo>
                      <a:pt x="8011777" y="0"/>
                    </a:lnTo>
                    <a:lnTo>
                      <a:pt x="8011777" y="1162914"/>
                    </a:lnTo>
                    <a:lnTo>
                      <a:pt x="0" y="1162914"/>
                    </a:lnTo>
                    <a:lnTo>
                      <a:pt x="0" y="0"/>
                    </a:lnTo>
                    <a:close/>
                  </a:path>
                </a:pathLst>
              </a:custGeom>
              <a:grpFill/>
              <a:scene3d>
                <a:camera prst="orthographicFront">
                  <a:rot lat="0" lon="0" rev="0"/>
                </a:camera>
                <a:lightRig rig="contrasting" dir="t">
                  <a:rot lat="0" lon="0" rev="1200000"/>
                </a:lightRig>
              </a:scene3d>
              <a:sp3d contourW="19050" prstMaterial="metal">
                <a:bevelT w="88900" h="203200"/>
                <a:bevelB w="165100" h="254000"/>
              </a:sp3d>
            </p:spPr>
            <p:style>
              <a:lnRef idx="0">
                <a:schemeClr val="lt1">
                  <a:hueOff val="0"/>
                  <a:satOff val="0"/>
                  <a:lumOff val="0"/>
                  <a:alphaOff val="0"/>
                </a:schemeClr>
              </a:lnRef>
              <a:fillRef idx="1">
                <a:schemeClr val="accent4">
                  <a:hueOff val="5197846"/>
                  <a:satOff val="-23984"/>
                  <a:lumOff val="883"/>
                  <a:alphaOff val="0"/>
                </a:schemeClr>
              </a:fillRef>
              <a:effectRef idx="2">
                <a:schemeClr val="accent4">
                  <a:hueOff val="5197846"/>
                  <a:satOff val="-23984"/>
                  <a:lumOff val="883"/>
                  <a:alphaOff val="0"/>
                </a:schemeClr>
              </a:effectRef>
              <a:fontRef idx="minor">
                <a:schemeClr val="lt1"/>
              </a:fontRef>
            </p:style>
            <p:txBody>
              <a:bodyPr spcFirstLastPara="0" vert="horz" wrap="square" lIns="923063" tIns="76200" rIns="76200" bIns="76200" numCol="1" spcCol="1270" anchor="ctr" anchorCtr="0">
                <a:noAutofit/>
              </a:bodyPr>
              <a:lstStyle/>
              <a:p>
                <a:pPr lvl="0" algn="ctr"/>
                <a:endParaRPr lang="en-US" sz="3600" dirty="0">
                  <a:solidFill>
                    <a:schemeClr val="tx2">
                      <a:lumMod val="50000"/>
                    </a:schemeClr>
                  </a:solidFill>
                  <a:latin typeface="Times New Roman" panose="02020603050405020304" pitchFamily="18" charset="0"/>
                  <a:cs typeface="Times New Roman" panose="02020603050405020304" pitchFamily="18" charset="0"/>
                </a:endParaRPr>
              </a:p>
            </p:txBody>
          </p:sp>
          <p:grpSp>
            <p:nvGrpSpPr>
              <p:cNvPr id="48" name="Group 47"/>
              <p:cNvGrpSpPr/>
              <p:nvPr/>
            </p:nvGrpSpPr>
            <p:grpSpPr>
              <a:xfrm>
                <a:off x="696984" y="3373059"/>
                <a:ext cx="2606585" cy="937360"/>
                <a:chOff x="640012" y="1664065"/>
                <a:chExt cx="2606585" cy="937360"/>
              </a:xfrm>
              <a:grpFill/>
            </p:grpSpPr>
            <p:sp>
              <p:nvSpPr>
                <p:cNvPr id="50" name="Flowchart: Delay 49"/>
                <p:cNvSpPr/>
                <p:nvPr/>
              </p:nvSpPr>
              <p:spPr>
                <a:xfrm>
                  <a:off x="640012" y="1664065"/>
                  <a:ext cx="2606585" cy="937360"/>
                </a:xfrm>
                <a:prstGeom prst="flowChartDelay">
                  <a:avLst/>
                </a:prstGeom>
                <a:grpFill/>
                <a:effectLst>
                  <a:reflection blurRad="6350" stA="52000" endA="300" endPos="35000" dir="5400000" sy="-100000" algn="bl" rotWithShape="0"/>
                </a:effectLst>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sz="3600">
                    <a:latin typeface="Times New Roman" panose="02020603050405020304" pitchFamily="18" charset="0"/>
                    <a:cs typeface="Times New Roman" panose="02020603050405020304" pitchFamily="18" charset="0"/>
                  </a:endParaRPr>
                </a:p>
              </p:txBody>
            </p:sp>
            <p:sp>
              <p:nvSpPr>
                <p:cNvPr id="51" name="TextBox 50">
                  <a:extLst>
                    <a:ext uri="{FF2B5EF4-FFF2-40B4-BE49-F238E27FC236}">
                      <a16:creationId xmlns:a16="http://schemas.microsoft.com/office/drawing/2014/main" id="{797A769D-EBA0-4299-A81E-543AC967B5BD}"/>
                    </a:ext>
                  </a:extLst>
                </p:cNvPr>
                <p:cNvSpPr txBox="1"/>
                <p:nvPr/>
              </p:nvSpPr>
              <p:spPr>
                <a:xfrm>
                  <a:off x="658406" y="1762035"/>
                  <a:ext cx="2019089" cy="725862"/>
                </a:xfrm>
                <a:prstGeom prst="rect">
                  <a:avLst/>
                </a:prstGeom>
                <a:grpFill/>
                <a:ln>
                  <a:noFill/>
                </a:ln>
              </p:spPr>
              <p:txBody>
                <a:bodyPr wrap="square" rtlCol="0">
                  <a:spAutoFit/>
                </a:bodyPr>
                <a:lstStyle/>
                <a:p>
                  <a:pPr algn="ctr"/>
                  <a:r>
                    <a:rPr lang="en-US" sz="3600" b="1" dirty="0" err="1">
                      <a:solidFill>
                        <a:srgbClr val="7030A0"/>
                      </a:solidFill>
                      <a:latin typeface="Times New Roman" panose="02020603050405020304" pitchFamily="18" charset="0"/>
                      <a:cs typeface="Times New Roman" panose="02020603050405020304" pitchFamily="18" charset="0"/>
                    </a:rPr>
                    <a:t>Khổ</a:t>
                  </a:r>
                  <a:r>
                    <a:rPr lang="en-US" sz="3600" b="1" dirty="0">
                      <a:solidFill>
                        <a:srgbClr val="7030A0"/>
                      </a:solidFill>
                      <a:latin typeface="Times New Roman" panose="02020603050405020304" pitchFamily="18" charset="0"/>
                      <a:cs typeface="Times New Roman" panose="02020603050405020304" pitchFamily="18" charset="0"/>
                    </a:rPr>
                    <a:t> </a:t>
                  </a:r>
                  <a:r>
                    <a:rPr lang="vi-VN" sz="3600" b="1" dirty="0">
                      <a:solidFill>
                        <a:srgbClr val="7030A0"/>
                      </a:solidFill>
                      <a:latin typeface="Times New Roman" panose="02020603050405020304" pitchFamily="18" charset="0"/>
                      <a:cs typeface="Times New Roman" panose="02020603050405020304" pitchFamily="18" charset="0"/>
                    </a:rPr>
                    <a:t>7</a:t>
                  </a:r>
                  <a:endParaRPr lang="en-US" sz="3600" b="1" dirty="0">
                    <a:solidFill>
                      <a:srgbClr val="7030A0"/>
                    </a:solidFill>
                    <a:latin typeface="Times New Roman" panose="02020603050405020304" pitchFamily="18" charset="0"/>
                    <a:cs typeface="Times New Roman" panose="02020603050405020304" pitchFamily="18" charset="0"/>
                  </a:endParaRPr>
                </a:p>
              </p:txBody>
            </p:sp>
          </p:grpSp>
        </p:grpSp>
        <p:sp>
          <p:nvSpPr>
            <p:cNvPr id="58" name="Text Box 25">
              <a:extLst>
                <a:ext uri="{FF2B5EF4-FFF2-40B4-BE49-F238E27FC236}">
                  <a16:creationId xmlns:a16="http://schemas.microsoft.com/office/drawing/2014/main" id="{49C64C93-632F-4BD4-8C62-6EC4E9EE32BA}"/>
                </a:ext>
              </a:extLst>
            </p:cNvPr>
            <p:cNvSpPr txBox="1">
              <a:spLocks noChangeArrowheads="1"/>
            </p:cNvSpPr>
            <p:nvPr/>
          </p:nvSpPr>
          <p:spPr bwMode="auto">
            <a:xfrm>
              <a:off x="5205639" y="5898160"/>
              <a:ext cx="4596948" cy="742061"/>
            </a:xfrm>
            <a:prstGeom prst="rect">
              <a:avLst/>
            </a:prstGeom>
            <a:noFill/>
            <a:ln w="9525">
              <a:noFill/>
              <a:miter lim="800000"/>
              <a:headEnd/>
              <a:tailEnd/>
            </a:ln>
          </p:spPr>
          <p:txBody>
            <a:bodyPr wrap="square">
              <a:spAutoFit/>
            </a:bodyPr>
            <a:lstStyle/>
            <a:p>
              <a:pPr algn="ctr" fontAlgn="base">
                <a:spcBef>
                  <a:spcPct val="50000"/>
                </a:spcBef>
                <a:spcAft>
                  <a:spcPct val="0"/>
                </a:spcAft>
              </a:pPr>
              <a:r>
                <a:rPr lang="en-US" sz="3600" b="1" dirty="0" err="1">
                  <a:solidFill>
                    <a:srgbClr val="000000"/>
                  </a:solidFill>
                  <a:latin typeface="Times New Roman" panose="02020603050405020304" pitchFamily="18" charset="0"/>
                  <a:cs typeface="Times New Roman" panose="02020603050405020304" pitchFamily="18" charset="0"/>
                </a:rPr>
                <a:t>Phần</a:t>
              </a:r>
              <a:r>
                <a:rPr lang="en-US" sz="3600" b="1" dirty="0">
                  <a:solidFill>
                    <a:srgbClr val="000000"/>
                  </a:solidFill>
                  <a:latin typeface="Times New Roman" panose="02020603050405020304" pitchFamily="18" charset="0"/>
                  <a:cs typeface="Times New Roman" panose="02020603050405020304" pitchFamily="18" charset="0"/>
                </a:rPr>
                <a:t> </a:t>
              </a:r>
              <a:r>
                <a:rPr lang="en-US" sz="3600" b="1" dirty="0" err="1">
                  <a:solidFill>
                    <a:srgbClr val="000000"/>
                  </a:solidFill>
                  <a:latin typeface="Times New Roman" panose="02020603050405020304" pitchFamily="18" charset="0"/>
                  <a:cs typeface="Times New Roman" panose="02020603050405020304" pitchFamily="18" charset="0"/>
                </a:rPr>
                <a:t>còn</a:t>
              </a:r>
              <a:r>
                <a:rPr lang="en-US" sz="3600" b="1" dirty="0">
                  <a:solidFill>
                    <a:srgbClr val="000000"/>
                  </a:solidFill>
                  <a:latin typeface="Times New Roman" panose="02020603050405020304" pitchFamily="18" charset="0"/>
                  <a:cs typeface="Times New Roman" panose="02020603050405020304" pitchFamily="18" charset="0"/>
                </a:rPr>
                <a:t> </a:t>
              </a:r>
              <a:r>
                <a:rPr lang="en-US" sz="3600" b="1" dirty="0" err="1">
                  <a:solidFill>
                    <a:srgbClr val="000000"/>
                  </a:solidFill>
                  <a:latin typeface="Times New Roman" panose="02020603050405020304" pitchFamily="18" charset="0"/>
                  <a:cs typeface="Times New Roman" panose="02020603050405020304" pitchFamily="18" charset="0"/>
                </a:rPr>
                <a:t>lại</a:t>
              </a:r>
              <a:r>
                <a:rPr lang="en-US" sz="3600" b="1" dirty="0">
                  <a:solidFill>
                    <a:srgbClr val="000000"/>
                  </a:solidFill>
                  <a:latin typeface="Times New Roman" panose="02020603050405020304" pitchFamily="18" charset="0"/>
                  <a:cs typeface="Times New Roman" panose="02020603050405020304" pitchFamily="18" charset="0"/>
                </a:rPr>
                <a:t>.</a:t>
              </a:r>
              <a:endParaRPr lang="vi-VN" sz="3600" b="1" dirty="0">
                <a:solidFill>
                  <a:srgbClr val="000000"/>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8050220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ppt_x"/>
                                          </p:val>
                                        </p:tav>
                                        <p:tav tm="100000">
                                          <p:val>
                                            <p:strVal val="#ppt_x"/>
                                          </p:val>
                                        </p:tav>
                                      </p:tavLst>
                                    </p:anim>
                                    <p:anim calcmode="lin" valueType="num">
                                      <p:cBhvr additive="base">
                                        <p:cTn id="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barn(inVertical)">
                                      <p:cBhvr>
                                        <p:cTn id="13" dur="500"/>
                                        <p:tgtEl>
                                          <p:spTgt spid="43"/>
                                        </p:tgtEl>
                                      </p:cBhvr>
                                    </p:animEffect>
                                  </p:childTnLst>
                                </p:cTn>
                              </p:par>
                              <p:par>
                                <p:cTn id="14" presetID="16" presetClass="entr" presetSubtype="21"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barn(inVertical)">
                                      <p:cBhvr>
                                        <p:cTn id="21" dur="500"/>
                                        <p:tgtEl>
                                          <p:spTgt spid="49"/>
                                        </p:tgtEl>
                                      </p:cBhvr>
                                    </p:animEffect>
                                  </p:childTnLst>
                                </p:cTn>
                              </p:par>
                              <p:par>
                                <p:cTn id="22" presetID="16" presetClass="entr" presetSubtype="21"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barn(inVertical)">
                                      <p:cBhvr>
                                        <p:cTn id="24" dur="5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54"/>
                                        </p:tgtEl>
                                        <p:attrNameLst>
                                          <p:attrName>style.visibility</p:attrName>
                                        </p:attrNameLst>
                                      </p:cBhvr>
                                      <p:to>
                                        <p:strVal val="visible"/>
                                      </p:to>
                                    </p:set>
                                    <p:animEffect transition="in" filter="barn(inVertical)">
                                      <p:cBhvr>
                                        <p:cTn id="29" dur="500"/>
                                        <p:tgtEl>
                                          <p:spTgt spid="54"/>
                                        </p:tgtEl>
                                      </p:cBhvr>
                                    </p:animEffect>
                                  </p:childTnLst>
                                </p:cTn>
                              </p:par>
                              <p:par>
                                <p:cTn id="30" presetID="16" presetClass="entr" presetSubtype="21" fill="hold"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barn(inVertical)">
                                      <p:cBhvr>
                                        <p:cTn id="32" dur="5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barn(inVertical)">
                                      <p:cBhvr>
                                        <p:cTn id="37" dur="500"/>
                                        <p:tgtEl>
                                          <p:spTgt spid="55"/>
                                        </p:tgtEl>
                                      </p:cBhvr>
                                    </p:animEffect>
                                  </p:childTnLst>
                                </p:cTn>
                              </p:par>
                              <p:par>
                                <p:cTn id="38" presetID="16" presetClass="entr" presetSubtype="21" fill="hold" nodeType="with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barn(inVertical)">
                                      <p:cBhvr>
                                        <p:cTn id="40" dur="500"/>
                                        <p:tgtEl>
                                          <p:spTgt spid="28"/>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barn(inVertical)">
                                      <p:cBhvr>
                                        <p:cTn id="45" dur="500"/>
                                        <p:tgtEl>
                                          <p:spTgt spid="56"/>
                                        </p:tgtEl>
                                      </p:cBhvr>
                                    </p:animEffect>
                                  </p:childTnLst>
                                </p:cTn>
                              </p:par>
                              <p:par>
                                <p:cTn id="46" presetID="16" presetClass="entr" presetSubtype="21" fill="hold" nodeType="with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barn(inVertical)">
                                      <p:cBhvr>
                                        <p:cTn id="48" dur="500"/>
                                        <p:tgtEl>
                                          <p:spTgt spid="34"/>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barn(inVertical)">
                                      <p:cBhvr>
                                        <p:cTn id="53" dur="500"/>
                                        <p:tgtEl>
                                          <p:spTgt spid="57"/>
                                        </p:tgtEl>
                                      </p:cBhvr>
                                    </p:animEffect>
                                  </p:childTnLst>
                                </p:cTn>
                              </p:par>
                              <p:par>
                                <p:cTn id="54" presetID="16" presetClass="entr" presetSubtype="21" fill="hold" nodeType="withEffect">
                                  <p:stCondLst>
                                    <p:cond delay="0"/>
                                  </p:stCondLst>
                                  <p:childTnLst>
                                    <p:set>
                                      <p:cBhvr>
                                        <p:cTn id="55" dur="1" fill="hold">
                                          <p:stCondLst>
                                            <p:cond delay="0"/>
                                          </p:stCondLst>
                                        </p:cTn>
                                        <p:tgtEl>
                                          <p:spTgt spid="40"/>
                                        </p:tgtEl>
                                        <p:attrNameLst>
                                          <p:attrName>style.visibility</p:attrName>
                                        </p:attrNameLst>
                                      </p:cBhvr>
                                      <p:to>
                                        <p:strVal val="visible"/>
                                      </p:to>
                                    </p:set>
                                    <p:animEffect transition="in" filter="barn(inVertical)">
                                      <p:cBhvr>
                                        <p:cTn id="56" dur="500"/>
                                        <p:tgtEl>
                                          <p:spTgt spid="40"/>
                                        </p:tgtEl>
                                      </p:cBhvr>
                                    </p:animEffect>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nodeType="click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barn(inVertical)">
                                      <p:cBhvr>
                                        <p:cTn id="6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9" grpId="0"/>
      <p:bldP spid="54" grpId="0"/>
      <p:bldP spid="55" grpId="0"/>
      <p:bldP spid="56" grpId="0"/>
      <p:bldP spid="57"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6.5|2.4|0.5|0.5|0.5|0.4"/>
</p:tagLst>
</file>

<file path=ppt/tags/tag2.xml><?xml version="1.0" encoding="utf-8"?>
<p:tagLst xmlns:a="http://schemas.openxmlformats.org/drawingml/2006/main" xmlns:r="http://schemas.openxmlformats.org/officeDocument/2006/relationships" xmlns:p="http://schemas.openxmlformats.org/presentationml/2006/main">
  <p:tag name="TIMING" val="|6.5|2.4|0.5|0.5|0.5|0.4"/>
</p:tagLst>
</file>

<file path=ppt/tags/tag3.xml><?xml version="1.0" encoding="utf-8"?>
<p:tagLst xmlns:a="http://schemas.openxmlformats.org/drawingml/2006/main" xmlns:r="http://schemas.openxmlformats.org/officeDocument/2006/relationships" xmlns:p="http://schemas.openxmlformats.org/presentationml/2006/main">
  <p:tag name="TIMING" val="|6.5|2.4|0.5|0.5|0.5|0.4"/>
</p:tagLst>
</file>

<file path=ppt/tags/tag4.xml><?xml version="1.0" encoding="utf-8"?>
<p:tagLst xmlns:a="http://schemas.openxmlformats.org/drawingml/2006/main" xmlns:r="http://schemas.openxmlformats.org/officeDocument/2006/relationships" xmlns:p="http://schemas.openxmlformats.org/presentationml/2006/main">
  <p:tag name="TIMING" val="|6.5|2.4|0.5|0.5|0.5|0.4"/>
</p:tagLst>
</file>

<file path=ppt/tags/tag5.xml><?xml version="1.0" encoding="utf-8"?>
<p:tagLst xmlns:a="http://schemas.openxmlformats.org/drawingml/2006/main" xmlns:r="http://schemas.openxmlformats.org/officeDocument/2006/relationships" xmlns:p="http://schemas.openxmlformats.org/presentationml/2006/main">
  <p:tag name="TIMING" val="|6.5|2.4|0.5|0.5|0.5|0.4"/>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rity Lesson Plan by Slidesgo">
  <a:themeElements>
    <a:clrScheme name="Simple Light">
      <a:dk1>
        <a:srgbClr val="000000"/>
      </a:dk1>
      <a:lt1>
        <a:srgbClr val="FFFFFF"/>
      </a:lt1>
      <a:dk2>
        <a:srgbClr val="666666"/>
      </a:dk2>
      <a:lt2>
        <a:srgbClr val="D9D9D9"/>
      </a:lt2>
      <a:accent1>
        <a:srgbClr val="EB7E7C"/>
      </a:accent1>
      <a:accent2>
        <a:srgbClr val="B3C4B9"/>
      </a:accent2>
      <a:accent3>
        <a:srgbClr val="E7AE5D"/>
      </a:accent3>
      <a:accent4>
        <a:srgbClr val="828D87"/>
      </a:accent4>
      <a:accent5>
        <a:srgbClr val="E89F88"/>
      </a:accent5>
      <a:accent6>
        <a:srgbClr val="FFD1B6"/>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Fiesta de la Virgen del Carmen by Slidesgo">
  <a:themeElements>
    <a:clrScheme name="Simple Light">
      <a:dk1>
        <a:srgbClr val="D37D6C"/>
      </a:dk1>
      <a:lt1>
        <a:srgbClr val="F7ADC5"/>
      </a:lt1>
      <a:dk2>
        <a:srgbClr val="3F3F3F"/>
      </a:dk2>
      <a:lt2>
        <a:srgbClr val="EEEEEE"/>
      </a:lt2>
      <a:accent1>
        <a:srgbClr val="EAF6F6"/>
      </a:accent1>
      <a:accent2>
        <a:srgbClr val="82DBD2"/>
      </a:accent2>
      <a:accent3>
        <a:srgbClr val="EDC677"/>
      </a:accent3>
      <a:accent4>
        <a:srgbClr val="D1AA3F"/>
      </a:accent4>
      <a:accent5>
        <a:srgbClr val="358D96"/>
      </a:accent5>
      <a:accent6>
        <a:srgbClr val="E9E5D9"/>
      </a:accent6>
      <a:hlink>
        <a:srgbClr val="3F3F3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2967</TotalTime>
  <Words>1960</Words>
  <Application>Microsoft Office PowerPoint</Application>
  <PresentationFormat>Widescreen</PresentationFormat>
  <Paragraphs>305</Paragraphs>
  <Slides>41</Slides>
  <Notes>4</Notes>
  <HiddenSlides>0</HiddenSlides>
  <MMClips>0</MMClips>
  <ScaleCrop>false</ScaleCrop>
  <HeadingPairs>
    <vt:vector size="6" baseType="variant">
      <vt:variant>
        <vt:lpstr>Fonts Used</vt:lpstr>
      </vt:variant>
      <vt:variant>
        <vt:i4>19</vt:i4>
      </vt:variant>
      <vt:variant>
        <vt:lpstr>Theme</vt:lpstr>
      </vt:variant>
      <vt:variant>
        <vt:i4>5</vt:i4>
      </vt:variant>
      <vt:variant>
        <vt:lpstr>Slide Titles</vt:lpstr>
      </vt:variant>
      <vt:variant>
        <vt:i4>41</vt:i4>
      </vt:variant>
    </vt:vector>
  </HeadingPairs>
  <TitlesOfParts>
    <vt:vector size="65" baseType="lpstr">
      <vt:lpstr>.VnHelvetInsH</vt:lpstr>
      <vt:lpstr>.VnTime</vt:lpstr>
      <vt:lpstr>Arial</vt:lpstr>
      <vt:lpstr>Baloo 2</vt:lpstr>
      <vt:lpstr>Calibri</vt:lpstr>
      <vt:lpstr>Calibri Light</vt:lpstr>
      <vt:lpstr>Catamaran</vt:lpstr>
      <vt:lpstr>Catamaran Thin</vt:lpstr>
      <vt:lpstr>Cormorant Infant</vt:lpstr>
      <vt:lpstr>Denk One</vt:lpstr>
      <vt:lpstr>Handlee</vt:lpstr>
      <vt:lpstr>Livvic</vt:lpstr>
      <vt:lpstr>Montserrat Black</vt:lpstr>
      <vt:lpstr>Red Hat Text</vt:lpstr>
      <vt:lpstr>Roboto Condensed Light</vt:lpstr>
      <vt:lpstr>Sail</vt:lpstr>
      <vt:lpstr>Spartan</vt:lpstr>
      <vt:lpstr>system-ui</vt:lpstr>
      <vt:lpstr>Times New Roman</vt:lpstr>
      <vt:lpstr>Office Theme</vt:lpstr>
      <vt:lpstr>1_Office Theme</vt:lpstr>
      <vt:lpstr>Trity Lesson Plan by Slidesgo</vt:lpstr>
      <vt:lpstr>Fiesta de la Virgen del Carmen by Slidesgo</vt:lpstr>
      <vt:lpstr>2_Office Theme</vt:lpstr>
      <vt:lpstr>PowerPoint Presentation</vt:lpstr>
      <vt:lpstr>PowerPoint Presentation</vt:lpstr>
      <vt:lpstr>PowerPoint Presentation</vt:lpstr>
      <vt:lpstr>1. Đọc trôi chảy lưu loát toàn bài. Đọc đúng các từ và câu. Biết đọc diễn cảm bài thơ, đọc đúng nhịp điệu bài thơ, giọng nhẹ nhàng, tình cảm. Học thuộc lòng bài thơ. 2. Hiểu một số từ ngữ trong bài, hiểu ý nghĩa bài thơ: Tình cảm yêu thương sâu sắc, sự hiếu thảo, lòng biết ơn của bạn nhỏ với người mẹ bị ốm.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HOME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User</dc:creator>
  <cp:lastModifiedBy>Nguyen Thi Hoa</cp:lastModifiedBy>
  <cp:revision>210</cp:revision>
  <dcterms:created xsi:type="dcterms:W3CDTF">2002-01-02T21:05:36Z</dcterms:created>
  <dcterms:modified xsi:type="dcterms:W3CDTF">2021-09-10T11:09:57Z</dcterms:modified>
</cp:coreProperties>
</file>