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32" r:id="rId4"/>
    <p:sldMasterId id="2147483745" r:id="rId5"/>
    <p:sldMasterId id="2147483759" r:id="rId6"/>
    <p:sldMasterId id="2147483799" r:id="rId7"/>
    <p:sldMasterId id="2147483815" r:id="rId8"/>
  </p:sldMasterIdLst>
  <p:notesMasterIdLst>
    <p:notesMasterId r:id="rId29"/>
  </p:notesMasterIdLst>
  <p:sldIdLst>
    <p:sldId id="397" r:id="rId9"/>
    <p:sldId id="303" r:id="rId10"/>
    <p:sldId id="269" r:id="rId11"/>
    <p:sldId id="267" r:id="rId12"/>
    <p:sldId id="261" r:id="rId13"/>
    <p:sldId id="407" r:id="rId14"/>
    <p:sldId id="410" r:id="rId15"/>
    <p:sldId id="408" r:id="rId16"/>
    <p:sldId id="412" r:id="rId17"/>
    <p:sldId id="409" r:id="rId18"/>
    <p:sldId id="411" r:id="rId19"/>
    <p:sldId id="414" r:id="rId20"/>
    <p:sldId id="413" r:id="rId21"/>
    <p:sldId id="415" r:id="rId22"/>
    <p:sldId id="420" r:id="rId23"/>
    <p:sldId id="403" r:id="rId24"/>
    <p:sldId id="416" r:id="rId25"/>
    <p:sldId id="419" r:id="rId26"/>
    <p:sldId id="260" r:id="rId27"/>
    <p:sldId id="304" r:id="rId28"/>
  </p:sldIdLst>
  <p:sldSz cx="12192000" cy="6858000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6B40"/>
    <a:srgbClr val="FFCC00"/>
    <a:srgbClr val="5E9D5E"/>
    <a:srgbClr val="FFFFFF"/>
    <a:srgbClr val="FF0000"/>
    <a:srgbClr val="CCFF66"/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BF096-06FA-494D-8A30-7276B741232F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614EB-5AF7-444B-A436-63138AD2F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1B626DD9-92C3-49F9-9E39-F1550EFA41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610AE030-607D-4BAA-B5ED-2512ACD016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557E16E9-3BCE-448B-BB58-1D0AAC8D2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0D2E5-4E1A-4C07-BB43-7B4D9BD164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741ED140-C661-4129-8C40-E6EF9993BB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96C89BA-DFB0-4122-AC34-76ADB432E6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9FF2AD1A-9CC5-4749-8D7A-F302BC639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13A7B-69FA-4BC7-8528-F7A9F83C1F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Commercial Script" panose="020B7200000000000000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Commercial Scrip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8433">
            <a:extLst>
              <a:ext uri="{FF2B5EF4-FFF2-40B4-BE49-F238E27FC236}">
                <a16:creationId xmlns:a16="http://schemas.microsoft.com/office/drawing/2014/main" id="{CE4673A6-BD6E-4891-B7F8-7F68878769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文本占位符 18434">
            <a:extLst>
              <a:ext uri="{FF2B5EF4-FFF2-40B4-BE49-F238E27FC236}">
                <a16:creationId xmlns:a16="http://schemas.microsoft.com/office/drawing/2014/main" id="{5572C9EF-A708-45DE-96F0-853DD82F76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- GV nêu mục tiêu của bài.</a:t>
            </a:r>
          </a:p>
        </p:txBody>
      </p:sp>
      <p:sp>
        <p:nvSpPr>
          <p:cNvPr id="45060" name="灯片编号占位符 1">
            <a:extLst>
              <a:ext uri="{FF2B5EF4-FFF2-40B4-BE49-F238E27FC236}">
                <a16:creationId xmlns:a16="http://schemas.microsoft.com/office/drawing/2014/main" id="{05DA829F-148F-4833-A447-F1813B3F6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E1F1F-9B94-4B9D-AC78-5591266596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Khi so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sánh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hai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số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tự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nhiên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có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chữ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số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khác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nhau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, ta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dựa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vào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dấu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hiệu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nào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cs typeface="+mn-cs"/>
              </a:rPr>
              <a:t> ?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614EB-5AF7-444B-A436-63138AD2F2B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Em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có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nhận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xét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gì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về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số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chữ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số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của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hai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số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này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 ?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614EB-5AF7-444B-A436-63138AD2F2B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STN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614EB-5AF7-444B-A436-63138AD2F2B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20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80453B5-08B4-4B67-BD8D-93A597E8B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6DB8C-6279-474F-980E-9FB8178F2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nay? 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? 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ai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? </a:t>
            </a:r>
            <a:endParaRPr lang="vi-VN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ABE9AB90-1D36-493F-BE36-869BEF7567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C7015E-517B-416A-8A49-C2D8131FF5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00E1-8681-42D0-AACA-31675599D04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2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55388E-5648-4B2E-A67C-F4F15D700CF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498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DECEB0-26BD-42A1-8290-DDA0593E0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39411E-D223-4C98-A045-4610181D7D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0C6925-577D-4EE1-8F03-4943CB1A8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C9DD06C3-2DD9-48BD-8D3E-B1FFC4D4832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8200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F8CC6D-FF29-4204-A28B-D0664DB25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ADE6E5-CE6A-44E3-AD10-086F171D8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161F1D-6C49-46D6-8414-430F7E333C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A3C113ED-E768-46D5-A1E3-0C7BFC0E2EA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0791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AFAD83-574C-456C-A467-CB2DFB350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811DF9-0B1D-4BAF-B0D2-9596E2503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802132-4E32-42CD-B810-0AAD9F3F1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E68BD4FC-1FF7-4C3D-B3E1-E0FD8A2D0B5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97478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730BAF-9618-4DAD-889C-0F54F2F5F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95838F-2913-43F6-BAA9-A33618DAB1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7E52E2-1CD3-4632-B48F-D4867B3554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8890D6BD-F4F1-4F2C-9357-4AB8D2499A6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7108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48D3A-20A6-4FB8-8A6D-96D43B973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DB90A-8873-4981-9977-9FB54D8014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1106B-96CF-4C65-9FD1-5EF5DF8FC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640563D5-BCE2-45EF-A72C-DC09A97348E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35468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F2C07-1103-42FA-AC6B-B2F363AAA2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A0364-B39E-44C8-AD98-269E8774DF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BAE4-B1C2-41D7-B702-AF28DD58DA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9C9F870F-0FFC-4BB1-9FAD-1647EEE02A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58244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731455-CF27-41AB-B6E1-547731599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1B741-3565-45ED-BEC4-131B27476F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BDA600-0C1B-40FF-8FBF-0F0E1012E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9807C8E8-983F-416E-BBCE-A2D75B09C3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574674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765620-F38E-49AB-BFE6-6F2188352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37E43C-9D3A-40F7-9342-C867BB26F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692F6C-5262-43D5-A07C-BED818802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2EE22C47-9E84-4872-8B64-05BE916798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822265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44C-86B4-446E-ABE5-CE699FA1A71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4342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66E3-521B-47F8-991D-DC9653DB31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27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72705-0A5B-46EC-B497-C4373E52906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368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B2CFA-471B-45A2-9B3B-45AC1266488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3847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0DC6-DA4B-41BE-B955-3A65066140F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0459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5C21C-82E3-4623-8AB4-E3F2D34C98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203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1727-9A9C-4529-B728-8624612FB2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4287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17E12-28AF-4D6C-8B85-94E294F29B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889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C4BA-32AD-4CEC-BC59-B1C917DD3F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7315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32D54-511A-4406-8F58-C05BA9C564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8385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49F1-B1DC-4085-A60B-D91E25C584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5088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889CE-09FD-4CEB-B0C9-51A4FAD938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12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1C0C1B-C264-49F0-8238-EE694BADA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52DE16-2AF8-4EDD-9286-CD0E4AE90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77459C-B549-4BD0-B7F4-BE6AF0FA2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42F5AAB-3B81-4576-AD9E-93A6DBA5A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721229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A3D2D4-FD51-415B-BAD4-CC08E470C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F856C1-B9E4-4F1B-B4E2-DAFC00BFF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2E3444-20B1-4D36-A685-16E46C449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9F42A9C-3A18-477D-9B44-B1FD8F0029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21452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26439B-1988-46F2-A7CA-70883DD50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FDB059-5933-4755-8BED-AB360B694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189959-699D-41C3-B9A9-6615C29A0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D48F351-4065-47C4-8A87-0A8AABAF8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10244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CB68B-4138-42A0-8989-CFA0E72B62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2AE88-FFD8-4F65-8794-24CD2A21C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6036C-428E-4E4C-A4CF-48BE5FAEE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D469B0D-920A-4AE7-A4DE-C4DC4E6269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084125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214C62-6608-4943-B09E-1A7214221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02811B-02F5-4FD7-8236-0683E8FC21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9B01A1-E61D-4F4D-884A-04F01E52E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650B17C-4C75-464A-B07E-50971812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19146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FE4596-CBA1-4805-933A-CD9908431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53A0DF-28D3-47E4-B139-FC3DFC2F6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76E385-937C-4201-AC5E-9D80486D21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BE5FE5C-B4CD-4B9B-BCD9-41A113DB9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659308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BF5E03-16D4-48CD-902D-848A9F7BB3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4F66F5-7FD7-4655-83F0-95F6542793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4C31A2-CC89-42F1-8C1D-C99ED4776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C48F261-684D-4B27-A0D3-0F8445971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61085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6C041-EF51-43B3-8EBA-543642B2E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AF326-E798-43A2-8FC1-CE530E7170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F32DB-8B64-4C4A-9F76-A6B989ACA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451FBCA-9746-471C-B8AF-D79E22085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526187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8112F-AF25-4E79-825C-4F71C142F65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74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CC428-FA34-4F19-A244-6FDF43B34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B5E25-8844-494B-A0E9-46FAD344D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EABC-8E80-48E3-902E-1D9CB7F6D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C2E5EB7-CAC2-48E6-9E37-F8802D16D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651268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4DCCED-F90F-41AD-8AE9-D443A408A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594CA-6D34-4A7F-953D-4A2A7150B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7CC2B8-B772-418E-93C4-6A2BEA100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F9F28B7-68A4-40A6-9412-35F4061C0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390117"/>
      </p:ext>
    </p:extLst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BF1249-4B91-4C82-B5C2-364970DB0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642569-84B1-4634-AD43-F928ACE31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2E3A0F-B6A0-4534-987B-CC9E4F9DD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1492ED3-F3CA-4C08-B3D3-922B75EF0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630646"/>
      </p:ext>
    </p:extLst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5ED75-B464-4D04-B3A3-CDE1E1FA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8E826-A7B0-4723-883C-BAAD5FA7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44D5D-7C4B-4DF3-84D2-ADA79A0D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60CF-E7B4-4599-8D4D-28EA73CCD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43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3C50C-FC64-40BA-AEFB-0F549AE7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DF11-A804-4F3D-A406-2E1D3A82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27D37-992E-4A4C-81C7-EF769B2D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E5B7F-F8E3-4960-8ECC-5FD6FF464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86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695C4-7D50-4C70-A429-B03EC67F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8473-1E18-487F-9AC0-281A4572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87116-25AC-44FF-A731-24A99890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84849-7362-40F3-9302-56E09CBAB0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813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76A4A1-C1C0-4D73-8BA2-1E3B0930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A04D76-9D8E-4748-B3E9-81150695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B22A46-BE00-4787-942C-4D928B51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92CD-EC21-4F14-A293-A903F582D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361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AF7B22-E9CD-4F4D-A9B3-39AF7A36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85C6A50-B549-4EEF-905F-E0AFAE0FA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749473-9DD6-4774-ABB0-3638A0F8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26875-81A6-4E6A-AA60-FA4519CA2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525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9AFFBD-AD9E-46DB-A69C-7F34D72E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2FAFFC-7942-46F3-9BDE-A5EEA020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9D3A32-64A8-479D-9BE1-3657AF53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DA215-BDE9-43D6-957B-21010FF3F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61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8114B0-B58F-4E25-B5A2-A2C72DC3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C98BF6-179E-4B99-BB31-5F081E08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3241A1-5803-4D5E-9233-AB7F66EA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F0404-E66E-4280-93DB-8B932E755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80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CCC3B-C11A-432D-A2D5-F7B8D580949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14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5D3696-9308-47BA-8620-42C4201E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B9472D-992A-4699-9F3D-D0B35D5A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1B020F-B603-4AF3-B3D8-F5A85329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FCD6A-AEF6-428B-B422-6B5386081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367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FD1086-8F21-4389-97A0-B00DA81C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1CCEEA-AD7B-4468-B3BE-1B2E69E9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3263F7-E15B-46C1-B62F-07C6822E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1961-DE53-42E4-BCE0-A97794913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551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8C8D5-9B87-4CE3-AEE0-7B6C8F2C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6C32F-2329-4DD7-9C47-EC5A8B0E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F6527-3EFB-4A1F-88AF-3D1D2E02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61C76-821E-44B5-ADB8-B71F20ACD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238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8805F-A4C2-4E11-A8B9-6F375BE4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D9408-0F08-4A8A-ADEA-56CF4509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3C7DB-B94C-4F51-84DF-3B963770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FFAA5-C392-4ADB-88A1-F6243D5411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415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9207C9-AA14-44C8-8B35-437119F0F2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7762E4-1E57-4BB5-9FA6-E50F7FF25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9FA635-5008-4D1F-9733-D5B696A06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BF049-6706-4BB8-98A3-DFC153018CE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4805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C66FCF-66BF-4387-931F-93A3E66C2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9E14B5-C608-45F8-9A89-E7D9BDF1B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4109A5-E226-45A7-A8C3-65FF141E3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C3EB7-5B62-4CAE-AFC2-23AA0CB5A63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1463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142814-38B2-4B00-A2F2-252D3C9ED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657FEA-6CAB-4CA9-A164-B1A9BAE8C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7C344-8D53-46BD-9206-970C0E02F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07346-337B-4AFD-8E78-66A5D9693FA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0805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688366-6B6E-485C-AB14-6FC79103C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B7483-6484-4921-AB70-6A8EBE2534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C3F1C2-BC32-4E86-B9D9-CF4D5D4A2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3DDE1-9165-44DE-AED1-E022A042CA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44544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4C6324-1635-4313-A1C3-B8F696782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B332BB-CAE0-4102-B9F1-7F0829616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783C4D-EB95-45F9-8B96-00CD2F1830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6FE94-8A1A-4DAC-A67B-573EB87953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163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C49DAB-B7AB-404C-803A-75BBB4D17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49663C-8964-48B7-B1DF-E3F945B9C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698686-4F58-48B8-A97E-D0204AC24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679C0-398F-4638-9CC8-71B20877E0B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3803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FAB76-02D6-4687-B82D-294D6DE6BAF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09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21B97F-6E90-4FC5-B8B2-173A93C13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67A91E-CD59-4A9F-9D34-C80997F25A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FB5AE8-B2D6-4503-867B-F23652CF9E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7F050-EDE5-4A14-9813-8B34BFC96F9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3345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C99103-9DD0-47C0-A338-FDA396D92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C573F-441E-4AF3-969F-3EA993DE1D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1B841-C17A-4A88-BE8A-77D2AF593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750AF-1AE0-4193-9ADC-00FC6A2088E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0601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28BCF-0EC8-4ABC-957B-C87AFB6FA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C7C41-DCCB-40C0-8BA4-FBBD7F111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11CC57-460D-486E-A8EE-AAD07CE8E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38E12-68A3-45BB-A804-CA81D59F91B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5598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E4449-D93A-428F-97EA-06828571D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D1F1D7-9DC2-4F00-BD0A-7CC8A1053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657164-2605-4E69-9A82-D2BCD8401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4F9BF-A6C3-43E8-B2FA-48835CA1D22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4030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E5A7F7-BE20-4AC5-A567-B3589E3489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79CC81-88F5-408C-9C99-B99321201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048A7F-5E4D-42B0-AD07-176622722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EA49E-CD8E-4E9D-8D9D-C830F6FD188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6778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BBEAC8-5142-4DD0-9EE3-E447CA5FFC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3093CC-A48F-463A-86B5-663F413AC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59ED2B-3D86-4231-91C2-DABBB24FE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8AA7A8B-B450-41B8-88D6-E9F2B2009BF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9181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4EABAA-30F1-4E4F-B613-50601E168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E830D9-C329-4574-A231-0FDEDD3D11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DD27CE-EDB3-4192-879A-6264807EB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ACCF551-9001-4502-908C-C88DDE63F4C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8347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B6518C-8ED8-4FB8-A1B3-FE8125E5F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00A529-528C-4FCD-8565-5FFEAF9F2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1031DF-170B-4906-B2DF-6F8EDCC1F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495DDA9-B5B5-4B96-ACF2-274D44D5C3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5856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0572C-CB60-4309-957C-1915A7C59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154B2-0B7C-43B0-84F0-4A802F42B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5CD08-EC95-4EC7-B349-3B974D256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8335AD3-7152-4925-B02D-B391963999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3971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150648-DFD8-4FB1-AE80-382CB23D4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5F5827-1EE8-4E2A-991E-9F1308927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928D1E-661A-46E9-99A8-97B4D3225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C2AFA4B-83BF-46CB-BBDE-2B217FF4088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778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BBA3E-5E01-4A99-939F-B51A9F24AD2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07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388706-8B7C-42F5-B4EE-49EECE13D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90753B-5B54-4CC4-9060-2B7A7D5905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BA92D2-ACD4-4C2F-9675-076ED59E4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5A56597-E5F4-4542-AC05-8D434BF7524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6692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42D2BD8-472D-49F3-AA8D-9B04539CD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E45421-1D11-4D2C-A6F6-B5A68950F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071E8D-2ABB-44A0-B3E2-62F33543C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8F652A-A210-496B-8E68-3F39BEF564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2446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06EA9-40AC-4867-A443-5C689F963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D8EF5-A632-41C4-BFF1-BFD6EDD9E7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A2E4-D4FB-44C0-B9EB-76BFC07DD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8804A02-F16B-4081-ABE7-8F617B60CAA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0393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240CC-0E80-4914-98D9-E8EF832D5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0C1C6-DDBA-44B8-92EA-01CA7573B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70AFF-5E83-4954-A9B9-F04952F53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942709D-1AEB-4B1E-96D9-CC0064A1C88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16760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845082-9DA5-4E21-AABD-D6C6004B8A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B88CAD-A292-4BBE-8C0D-239C7CDA1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3F1B06-194D-4E5D-BEFD-0C450FC6C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D0E9C62-018A-4684-B2FD-2A2245F9452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17219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A1A942-59CD-4842-9644-EB83648384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369CA3-8E1F-4EE4-ADF9-B2DCBE3CF2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FD2C14-A9A9-44A6-B4A9-C35F47567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444B30-B03E-49DB-8114-139EA438E54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24177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EC5188-D661-4601-BDCF-776E6260C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1FA060D-9D78-4602-B5D7-78FF8CD6A6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ECCDA5-7875-4B1F-B78D-F25855D1A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A6E0FB0-6EB9-4F5E-8156-19EDFC152E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1821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80DAAE-0B58-4BF4-A0AB-D8AFC469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43C0-FDF1-4E9A-8C3F-EFEDE4377C62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C9240F-A8A5-439D-8143-4C564353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968CC3-86C5-4B2F-91F0-25844A7F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7CCE-8566-4966-A281-D7FF8415F3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359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FE42C4-4B16-447F-A472-86C3750A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F516-CC30-493A-8F45-0A7E90F7EE1B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10D894-6316-416D-A88C-7788DA81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EB3105-B9E1-462E-B5B7-6543A49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02543-99E7-4ECF-A42D-5A63AAEAF0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902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EEAE36-F0FA-4C60-B471-C627B3760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BE33-34FC-45D7-95B6-E19AA4BD2DA5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A453F-621C-4D1F-A72D-6A44C91F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EAFF0-2FBC-46FC-913F-F8DA0F64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26953-E437-41B0-BD25-E8339A9F7E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0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5DFD5-DE7D-4D69-B7B6-88DEF1FCB52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6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66868A-878D-40EB-8265-319B73CA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86D02-9E9D-4CF7-9D06-5C9CE8C44A70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FAB50-8427-4B38-820F-24D7CEC80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C5579B-6083-42BA-9E36-25849A6D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CD14-BD0B-4195-95A4-F09868C4CA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26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496D6F-166C-41E2-ADEA-5C10FB07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7FCE-FAA5-4F4B-80EF-8DCA1346EE0B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01F88F-40DC-432D-9CA0-12820C43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8B4B8F-0F16-4BE1-AB89-2DBE28BB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B4ACF-5C7C-4CF1-82E9-DE2C56188E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02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65FFD-FB72-4C71-AE9E-6065E2A60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DF21-9CF3-4810-80F8-F09077EB6216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14EFBC-32F8-42CB-B4E5-C7FC6C48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839835-2960-40D5-AC3F-ED2A7FF8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33E2-7CE0-4E5D-91C5-FD9DC02C8A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98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AEFEB2-A7CB-406C-B4D3-B438D236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2B353-4EC7-45B4-BA6E-6F3D616A70D8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C80211-A2E4-47FE-850F-CF949FB0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6A2F46-F7EA-4777-AF45-843148C1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CF2A-467A-4B2B-A315-0A731907F6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65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5129C-1579-4830-BC52-D58CBB37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EFBD8-BE7A-46BB-A8DE-AA300259559F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86B05E-BF35-4A6C-820D-55F0D771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84CEC5-6289-4B75-94E0-6DAFFF8E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3CC3-C173-4D90-9998-D9A890B325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10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CABE77-615A-4B50-90AC-00A40BCF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BED0-FDC9-42B9-AC9A-4D7C72FAA08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EA0490-CE1E-45D3-9996-6E079776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99056-93CF-4909-8CB8-D8EF4C7E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82864-E634-4670-80A3-D5CD9C7948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15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D034293-3521-4E4E-9BC4-15C90BBF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6E8C-B777-49BB-AEB6-42974953B14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C147371-B385-463E-A3B1-B3B9C000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3981AE7-D3A4-459B-904C-187510A6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0F4BA-FD1F-4186-B1C7-BCDFC63D41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393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705A876-F7F3-4BA9-ACDF-16FDF8E7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94A88-E1EC-46C7-8C36-0C77F32DF78B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8FEBC715-B78E-47F2-B1EE-8332DC48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4DCE6BE1-BA63-4933-BE78-71B92D56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0E83-FC48-41AA-A994-6848E26159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17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DDAFE8F1-7171-4A35-8B8C-8DA3A0817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05A8BF44-50FC-4D8C-A9F6-FB93C44FCD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5FA43B28-E2AC-47AA-9F53-BBA8AEA02A68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9A6C1A85-D270-40DB-9191-7E2107616643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0EBB1E7B-BD12-4E07-B5D1-054E0F96689D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EF3CF0-2622-4505-A2B8-721696D17DA3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D0118713-B2E2-4B42-8A9E-DF0B3DCF40D3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9364FC2D-4A6B-470F-8B2E-6815AEA5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6FBE9-EFAE-4937-BD03-D4458387C41A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68120E57-9E70-427B-B6FA-A33A6A4C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AE1638CE-0174-488D-8405-72415136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46DB2-2EEF-4E80-99BD-8556D2AC8D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968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66BD47B4-21A1-41A7-81F1-F357688C02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7B92C25D-F64C-4683-8236-1985AAE84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EDB239A5-6FC4-45B2-8B97-048F0AF07B30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D28868A3-5280-46F3-B902-ED3A11785A56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4D6BB19E-6F06-45AF-85C7-827C5829A347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1DD849-73A0-4810-94B9-CB857BAE252C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36CCBFB8-0514-4737-8C42-702C02452C14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F5CAE4F0-5635-4D67-B348-9A8CC462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84AB-F307-4C10-96D1-BAB57129D22B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9DD8431A-A916-4866-8FDB-5653DA81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EF343EF9-7EF6-4CE9-90CD-B38409A1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0A3B2-8CCF-45D2-9761-B9B78EF43B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13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459D6-7E88-4DCC-910D-596AC80C516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25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253774E4-5850-4E4C-B995-3EA528BA01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B14D9DF-2846-48AB-9E1F-EF396CB013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0A61A639-146D-4F0E-AE22-4C029B4077B3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30105DD9-05F1-44A2-AD53-7F9E6C061943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84D066F9-AEC1-4C3D-9558-8C18C3192E69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F8534E-87B4-4F7A-B441-A55D4B049650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54767572-55DF-4F9F-A8F0-F0A8A2A2848C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00F63741-3075-4000-A89C-3E8FC4A5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0884-0188-4840-8D87-59DC5936B93C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79C23D5E-A7B1-4186-A9AC-26CD3CFC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3CDD658A-21EE-4DDD-844D-B368183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FD949-EE7F-402E-AA1A-3D93876B41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638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467F0B5A-EFF7-4CEC-BB61-1EBE95B2FF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4287D730-0652-4B7B-ABC7-B9FC70BA20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CADE4288-5CD7-4CDA-9EE2-E9DF95618B17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EA6E32DA-C14C-4DE9-90D2-B921464E2EE3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D77FD4CF-3234-4F03-8D3E-7A58FB2B7CC2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C55082-C1F6-4D23-BF1A-29EB459AF94B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FEE7C97A-7309-4462-9F43-619198663DA7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619B04D2-47E3-4BC5-BC89-F46401D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FE756-4EA0-4008-8DBC-5568B4E42890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20733FA3-DB1A-4DBA-85EE-6F13E354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ADAD8FD9-553D-4ED5-90FD-69EA5AE8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769A0-9BB6-4BB9-A072-78251D8AFC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823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D57F2AA3-4FD8-49AF-AEEA-BF862881FC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F2C118D-7B62-4CD6-B364-A8E2CDFA60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3B2FB5D5-EFD8-42AB-B326-662C477BBC76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7106F412-81FA-42C8-A493-4A2FA9B7DC17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E7AAA451-96EF-4815-A3FE-3C6BF199514F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A2A757-2B5E-414F-BC8E-5FAB90A56EFF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78CC51E7-C63E-4B3D-B4A2-38385F62E668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8B09A2DF-09E0-44D6-83B3-6A255077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0CF1-CC49-4179-ABB7-F33A6FC5259E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12CD5D98-DD88-41D7-880D-29EA5C33B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5596246-9652-4F08-98EF-71589829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3E88C-8012-460E-965E-2461343003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34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678CA96C-583C-410D-9D4A-97D8B86F1C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734B14A7-C62A-4D0E-91BF-222A1260FE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AF5B53AA-DE75-4C02-B161-A3A8DA828882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2ED79F6F-86F0-4780-AD00-7557F0BDB4C3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00CAC472-B828-4934-9D69-BF580B0E524D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1A5D2A-9E6A-427C-82BA-4833A6FB473E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EDDB9AE0-DEB8-498F-8832-F24C8D41D9CB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B008F8E9-DD96-43C1-8F05-BFB315EC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B71EE-4BA2-4CF3-9664-FDDEFE1A7449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32C38769-49F0-4DAB-8CA5-1E505F72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2D56F526-C6D7-46A1-90AE-31F72FDC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15EF1-F293-4304-8D5F-40EB49F7A4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923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E66641A0-D295-4A0D-A36C-5473EC0E5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B4F877C-8EED-4D6D-97F1-CEC0703F49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1E721409-DF13-4EFC-9BE5-9045F9B615FF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11D805C0-7D30-4821-AFE5-714FA8E98C4D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CB25FAAD-8540-4367-A3BE-82F64B80C4BD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06211F5-5A57-407B-B9BD-9016E535A6FC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CABBAE8C-8B56-49C9-9270-400D36199B9E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AF04C841-093F-4A8B-8220-79C425F74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D9AF-BA37-4055-9A46-D37938E5487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FFB7AAD5-5499-46CF-B978-9A417CDF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A6E56399-B56A-42AB-8942-62801ECE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71953-4328-48F6-B260-D259CAC9C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42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C945228C-210B-4DCB-A185-4783FBEFAB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074C4B5-FCDC-481B-BDD8-692AA1A227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400410FB-D5F9-421E-956B-F9CCC0C984B9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99BDD099-CB5B-4715-89F9-85DEE4880193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2FF405FA-7AF6-4438-B3D1-3E20D9F25F1C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009E0B-0053-4B53-8A72-E7D6540B9920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4A4C581A-2B88-4609-BB77-FFC33F10CB98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9E4D4D5C-7FBE-44F9-BBAC-D43B1FAF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07E1-2FD2-4996-8F71-AF052DE8FF74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8718549F-FB0F-415D-8611-CF9CE599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7BFB035-0F20-401B-9186-3819CE77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9E339-E99F-409E-9947-09FEE7BD8F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75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F2A887E8-E774-4DD8-8EAA-3E584D9F32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3973A4F-F101-4C19-A1AA-F0A08CF241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DC33E9DB-4184-4CF6-9520-F95A9B959BD2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C5A8D2B4-5145-4529-B827-E0CA2FCDCD79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1ADF06BA-3494-4842-BFAF-BC272EF81B83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3896A0-06F7-4A95-A3D8-6225A43E763D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61E45A8A-E1CE-4D9D-817E-F8AD9F086052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D16825AF-CA7C-4F86-8D3B-86C838D5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AD77-E8A0-4AD3-BD0D-C7EAE1B837F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F56890AD-D438-4126-BD3D-17E23A974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8709BC89-9625-4301-8283-D42FF8AC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5FACD-8661-4684-ADB5-D152EB0D90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10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BEBA11DB-BF64-4206-B2E3-6A6B129E4D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5C96BC93-229C-4FDF-80E1-0AE339EDFB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0F935015-DBB9-45CE-982A-ED8DB7F3DA2B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69664540-452C-46F6-AA4C-A22D26FFDF74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2979F28B-64D0-4659-9CEC-B78A51C7674D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5EE94F-025A-4ABF-89F4-E0B212DAF52F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24FAEE83-3852-49D5-80FD-B1AF75E59B06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16D429CA-A0DB-4137-AD14-24252DB9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30D87-E32A-4596-A2E5-BC6D5FDF9C8C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4C78ED46-7460-4875-81D9-8588B552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C683FDD6-9ABD-438F-B0E9-7CFA0607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C163-171D-4F54-AFD7-1DDB25C377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655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48E67516-CE14-49C7-82F0-C04BF34815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72C9CF17-3B3B-481A-851C-B0C3E1F3F4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21F87418-DF93-4D85-8F12-9014D1907B40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77FB3895-116A-4D03-9BB6-8F7DEA38C1E8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7C0C44F2-9897-4F61-A1B9-34E3EA6ED36D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085241-A616-481A-914C-A7ADBEB13D97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95478B6A-F3E4-4AED-838A-73DB855A3DFD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9657FD1C-F41A-4714-B62B-201F86AD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C693-240D-498D-8F07-A02A202CFC67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56993706-B35C-4019-95DD-0F5FA119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E75A6498-4B07-4451-9A96-C28F15D7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A8037-0698-42FF-B5E4-3E8A70C604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391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637CB1AD-7E71-4A8E-B3BC-E04030C50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FD80A3C-D78F-4653-A187-4ADE50C97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F762971C-9549-42F8-BEC6-5AC60DABBC24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7278C817-D539-4AC5-BD1F-58E83568847F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F48A2D02-8C79-4ECD-807A-CF41FBC603BC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96F8004-3E40-4E01-B30C-CD133C8BA3FA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CF91F914-893D-4D14-8227-931D439CEDCE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C0872AD4-0481-423E-9AAF-8F5000DB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C285-7022-4C98-955F-EAF0C119D5A8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43160AD0-A973-430F-8039-29D15CCF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36A34A37-FE2D-4A4B-BF54-7DB5BA18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62770-6CD7-4CFD-AFEC-A1A7F02773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19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50696-43E6-4043-B567-167954734C7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5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0A542F36-4F7B-4DA7-9201-97F1AA4D28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150D52E-B043-4D62-91A8-6D813655E9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7587B20C-9940-49E5-AAA5-A5DAD2F609F4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D1EA4748-9DEC-443A-8962-B1C8A216D130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5AD1D9DE-CDAD-4126-A3EF-C727BE9D904E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0A201C-7CC3-4F63-8A6F-5B75DB7BF57C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644F369F-FCF1-480E-8595-440995F946A1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C3F7167E-901D-4EAD-9962-1E5F1469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9E42-A5B0-4BDB-92D9-5738869727A7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A7B91400-9A2C-419C-8A50-4D20BEA04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B8828625-7F1B-4F16-8A88-AF4F13D5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9DFF3-F91B-4F72-B7AD-3D54E1AA9C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17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127819CF-8441-46B9-B4F5-5452FDA35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58381743-5B8F-4E38-ACCB-4F0F1E11E8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01D466C0-CCB4-44A1-BDFF-9D582D1C0ABA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D2DBB039-B365-4E80-8FC7-80A7875F2F08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47176BDD-7228-43E4-A65E-CA125E084DCC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4A7A36-968E-4706-A684-5CDF188C6F95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F0B869D7-15C3-4E21-95CA-17D4EDB245F5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400078B2-03A2-418B-89CF-AC10DD8F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0C9E-AE1B-4BAD-B237-9FC5F1E3CA87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23243FE7-2FA8-47E5-B8DA-95BE60CE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C0C93516-1FBC-4502-9AEC-1CE668912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E80C-8F2A-482C-BB67-98B22CDD06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022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1B49ED47-8B99-43B4-A424-B8D418B686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D460DC8F-B0B2-4E3F-AFE4-1E4071311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492C76AA-7812-406F-8EDB-0AE91310ECBC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CCD642F4-9667-45C5-939F-8D529CF901DA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51607E80-890B-46CD-A8A6-8942314D93D6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AD7AE2-B354-40A7-BDE9-F6ED631FDD3C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BDF13185-E152-4755-8543-68CEF5FEB9F3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F5D3B910-8D84-49C8-AEDF-78750799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98BA3-F03B-4A54-83FB-EB03C2B1C047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58C899D7-5F21-4653-8C23-1C01E974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984CCF5D-A762-447A-90D3-7358DD8D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7A40-5DCF-4E30-BB60-5D8AA34E92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561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2B0F2FAA-E46D-496E-943A-816B8571A3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FCA6994-0340-4302-BC95-45E0BB447B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730FC477-CC16-4832-8333-5A3FEC2E1A44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74639353-B591-4E1E-B40A-33D4BADBBD84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74C56ADE-B7FF-41E0-96A5-38C74408E148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6F7E71-ACE7-4AEE-A848-A96E3E6BDC55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930B3E6C-0722-4CC3-86F8-08B99BD9A155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03F64B69-9F20-46EF-A89F-9CE07110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48FB0-8674-4F58-A1E4-5AD641E904C8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3BF94F99-A338-43B8-BF95-9BC5C560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165F189D-A8D8-4600-B4B0-E3367FF1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C728-09BB-490F-824A-1A0E4E12B2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987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934A4BDA-627D-4719-963E-1BFFA559E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D6D62BA6-20DB-4B93-9F6B-81E4435B5C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BFE70EAC-374D-45A1-A6E8-BE959EF23A6B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B8F47461-3862-4F39-9020-5E1A841FC387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EE14C59F-F1AD-40F5-8403-2625B3B7BDB3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9917B2-B13D-479D-A51E-58C9CB0D2024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D1707410-9A87-47B3-8F1C-CA7A33BACB87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A42AF587-4423-4338-8568-DCB6A328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D448-D7BD-4AD7-8E64-8A8A4600A58A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6ED622EB-547F-4D6E-BEAC-197DFE90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6C990A41-D3D0-42B1-9446-165E2DF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E640-F5C0-4FF2-AC54-30E7A69F98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38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90DB4B36-9545-4DFD-91C8-6F337045C7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88679DC-350F-4206-A041-CBF44EE405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E0F8CAA1-BDAB-4F07-AE38-37DD6DDEC065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924E2DA3-7AF1-40FD-BE76-CBAAFA1D8CEA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88B54A5E-08E3-441A-B1A1-FE092E106298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6DCA312-7008-4C4A-B723-6A982E4CD3ED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BC823FD3-9999-49CA-A4B3-6EAA9ED813E0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2DC53E93-B598-4D9D-926F-E1147D0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BDD5-E2CE-46C2-A033-9F06C21AFF4A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A85D1789-06A4-499D-8BC5-AC2F9024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54315C6A-9125-4550-8E42-150AD852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FAB9E-1657-4458-88EE-4C4661DA0A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895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F6A18E4-D578-4B69-9AC8-04A995CC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097B6C30-A67D-4607-ACA3-A08F5F060D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FDE7D161-5570-4C95-93D5-3D76BED601AD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8BC16598-1616-4588-946E-B52F4ED3AED5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5CDBE7D0-B404-4A21-8DC8-1BFB19EFACD9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9994608-C476-4122-9BA5-D0A7855A8EDD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8AFC6705-3F7B-4D9D-933A-9EA722BEE7BF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DE9CCCBE-8E27-413B-BFD4-F93B3513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98D6A-ADF5-4F01-9EEA-B20A1C9B10AD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8CF77F53-4957-4676-BD49-52F0B478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9355454F-E82A-4BE5-B664-D3DF49EF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27B2-7FD4-45FB-864F-27F9CF10B0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43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BE829166-F19C-4915-B193-D728FB703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F5135B26-5155-4B60-977B-85C653736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8697302D-F3E5-480E-88AE-2E96BBF88D18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76F71148-7BB6-46A5-8FF1-AF6836604211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B59AEB17-0074-4180-BCEA-35AEF1B97F61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69D846-9FEE-4102-8C56-F87B496C6DF1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F054F8D2-BC25-4D1E-A533-1A40F1FA1783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FA683B23-618C-40A6-9F8B-32F2CE6C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95992-7999-43B6-B135-921FB78583F7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DF475EB5-410C-4681-94D5-595E5ED7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F4D2723E-6EAD-4624-80E2-2A03E193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842BC-C30F-43C9-9AA1-96500A79FD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9137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C32BB4A7-DE4F-4CB5-8418-5A4CE2999D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9A930C67-681E-4F3F-9656-ABD27DDBEE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1FE5C713-824C-4F30-B2AD-096509DB76EA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30053EA1-63E9-4360-A7CE-4897B2BFB9C1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3C8F84C6-DF17-40C2-A5DB-57EFD83C1C45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0AD1BB-39B0-4AD0-815A-581864344FE8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3D3D0944-7CA9-4251-A429-22C0517C3CC9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3809A3EB-5709-4C6A-BF1C-83ABAF4A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428B5-74E9-43B8-B679-7EA96478A8B5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B533D5F8-6FDF-4F97-9C97-1F53C402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92E9333B-84CC-43F7-B53A-7D9AD518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A0245-1DBC-46F3-AB46-A5D8E3C84E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65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967CB89E-7872-46E2-8066-67A33DC568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628953D-CDB0-4680-B4FF-A886AC1E5E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F8A6A794-2AE8-40A1-8088-85FD64B687AF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96715DD3-FEAB-4593-8D1E-8D35967A5D45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D4FC66BD-08B0-4C00-BB06-16E8C31057D2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956B2D8-F15D-4C1C-B7CD-BC8BDFE8DB03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34A34D01-12D4-4C19-A05D-C24C18230101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760A7D75-272D-46A0-AAF4-F988A041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186FF-8446-4C72-8A15-82AC6D2AC9C2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A1CAFA80-623D-4EED-808D-357E7693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D65884B4-CBD1-456A-8D04-E3EC2B5E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425B-F8FC-4A4E-9552-8BDF2DF871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757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8751F9-BDD3-44B7-AB44-CACF851BD74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927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09F3D185-8620-4362-B821-615F4B97C5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DD28DEFA-11FA-448B-90FE-075395CD0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8438"/>
            <a:ext cx="118237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0A6BCF6B-7199-49ED-9E26-DA0F6DD5A35C}"/>
              </a:ext>
            </a:extLst>
          </p:cNvPr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>
              <a:extLst>
                <a:ext uri="{FF2B5EF4-FFF2-40B4-BE49-F238E27FC236}">
                  <a16:creationId xmlns:a16="http://schemas.microsoft.com/office/drawing/2014/main" id="{6214294E-DCD9-4BF6-A637-7222855F7B10}"/>
                </a:ext>
              </a:extLst>
            </p:cNvPr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09C72F72-F6F9-48D4-B7F0-63BC45ACD649}"/>
                </a:ext>
              </a:extLst>
            </p:cNvPr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14A428-7D89-425A-B74B-2776CD4EA1AE}"/>
              </a:ext>
            </a:extLst>
          </p:cNvPr>
          <p:cNvSpPr txBox="1"/>
          <p:nvPr userDrawn="1"/>
        </p:nvSpPr>
        <p:spPr>
          <a:xfrm>
            <a:off x="11301413" y="6248400"/>
            <a:ext cx="5191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fld id="{02FB5CC3-0BAE-4AD3-9E2F-A88B46668692}" type="slidenum">
              <a:rPr lang="zh-CN" altLang="en-US" sz="2133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defRPr/>
              </a:pPr>
              <a:t>‹#›</a:t>
            </a:fld>
            <a:endParaRPr lang="zh-CN" altLang="en-US" sz="2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083FED3A-A1CF-4A6A-92F5-32A7C513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C9CD3-E016-4851-98AA-E9250BC109C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25AC7F74-9561-4FED-8B87-E7D8B406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D5257533-ACD7-4704-BCBD-C2AC80E4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EA798-9763-4227-9B65-CFD4061079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000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7BE367C6-8FFB-4461-AA3A-81CDD92D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F9C3C-879D-4A77-B0EC-AFFF8EB3B2D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CAEF2DD0-3BAD-42B3-8FE0-23E39D9E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6EB4D8B-8D5F-4AC5-A60D-4C3040E8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DF66-500E-420C-9913-130BC34A89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7862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9EB398C-AF82-4779-999D-8DF560AE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1CCB-8040-4352-BEA4-72BA4D02597F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12633A2-9E2D-4010-A36C-875998C8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0419013-C8E9-4BFF-88B4-7DE039C9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96F15-03FA-45BF-AD01-8981C7E36A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4730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4722326-52AF-461A-B2CB-56C96FB1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061CA-2E80-41CC-B00E-AD5F41B64B25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404EF90-73BF-4EE4-AFD4-F9D98374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10680F1-E16D-462C-B55A-BD54B11C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42B7C-1F8F-41C2-9D9E-DB94E4969B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3231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51C3D-053B-4EB3-963F-D302E9EE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C0982-B7C0-46A2-AE34-08FEEAE39FB2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F90BF-FB5D-4919-9793-B2276888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66AB7A-5C1A-4D16-B265-1DE572A8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BA78C-072C-4263-9DE6-AA3AD7E825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914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8D1DA0-DC1B-405C-A28B-72DAE816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D293B-A19A-4EFE-854F-3C8D83DB0CBD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D3D09D-FB1B-42F2-BC3F-83516119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16B860-17D3-431A-8AAE-3E103308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5F16C-2382-4BBE-B86E-7161E79A7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6317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BBE39-BF5E-44D2-B3B1-E6E6C6FA06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C11929-F30E-41C7-A239-3EC9113052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6C09F7-E5B8-40E1-94A7-56CF1096C0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258CE31D-0AB0-404F-A898-CDD0947AFA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97797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30F12A-908C-420A-A3A2-2DD4F6A72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AAD9F4-E3C3-4D9B-9B24-4B77164C52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BCE4E6-FB6B-4840-99AF-E5DC44D15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C8455CE0-5983-4CC9-94A8-17673E2A125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9252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D43209-B5AF-4717-8331-B1698FCC1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396A04-82D6-4071-933E-42F761CB2C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7E6E82-DD53-46D2-8310-7C1B6C175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2BF244A0-6177-4D36-A410-37CB3F650B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0276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E831D-A776-4DBC-851C-89B77BF19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E28FA-43BB-4AF0-AAF4-B540178BA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68396-F68A-4369-BBC2-A762B51E8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smtClean="0"/>
            </a:lvl1pPr>
          </a:lstStyle>
          <a:p>
            <a:pPr>
              <a:defRPr/>
            </a:pPr>
            <a:fld id="{614B2EA7-43F2-4281-9E5A-0A8DDC8E298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342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6E389-F005-44C7-9401-0A0113D3E7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94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C88FAB4-4BA7-44F9-B2C3-374367363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CC93BF8-E0E3-4DE4-8726-62C1142DC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8FBF9FBE-5FBE-4FF2-91EB-6B919E0FFD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216E07F5-0FFA-47BD-A89F-6CE6162A71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FEB2AB0E-9409-410B-B55F-E354A228F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.VnArial" panose="020B7200000000000000" pitchFamily="34" charset="0"/>
              </a:defRPr>
            </a:lvl1pPr>
          </a:lstStyle>
          <a:p>
            <a:pPr>
              <a:defRPr/>
            </a:pPr>
            <a:fld id="{EF1AAF77-999B-4EC3-BEE2-50CF670C49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70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F96B0A-DB09-467B-8C61-461ACE00EA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C3A4A4-5DBD-49F1-87C6-DD261D9D92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F60B8-8904-4889-955A-83D239066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6A234-54FE-43F1-9EFA-E4DA069D8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B92BD-79EB-4668-8292-41E7D0AA5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EC89AA-DA5C-4008-AB04-FE51D5F15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1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303317-41D6-4B20-9329-50D2D4F40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6C9E28-7196-4BBF-9CEF-0791764CD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B4F588-5BA1-459B-AB4C-5ABF4595E1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656DD3D-BE2C-435A-9ED1-B1DFA18AB1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6F345E-59F5-4428-9842-18F60A7BEB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AB3FBF5-B829-4D8E-8918-CACDB58453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16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119AB58-95E9-46E4-B1C2-75B9D1427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C97ADA-882E-489A-93B1-A703883EE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E9FC02-7A52-4A3B-8388-9C45DB70AA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C99BF1-BDAF-4DB9-86A1-BE2D0F553C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9346BE-E1B7-45CF-ABED-413AFA25EB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EBCA30A-1170-4AC7-BCC4-F1D996C4470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100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AC35709E-66A5-456C-84F5-9573F6ED4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0EF2F4D7-FE5E-4BD8-B53D-69E37BC7D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0A58A3-5298-4513-8D6A-13D53499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2997BD-8834-45C3-974B-3E4C2345BFF7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E49F90-4D20-4DFD-AE23-6FB9A52C7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21635F-DE06-4A19-9838-60F2D4ACB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B70BC8-E64E-4364-AB35-9B540D52DD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0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756F6E0-C948-4CCD-A49E-1D284E5C4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171C2B1-DCAA-40B6-859F-97100D37D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D252C3B-DCDA-41F5-8EA8-74D698F01C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5102EF6-91F5-45B5-8DC5-A8645E1542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E4267B-365B-4672-ABA5-98DAB4FEDD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EC8098-F444-4F61-A565-AE47638B763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659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6E389-F005-44C7-9401-0A0113D3E7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10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gi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609601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82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4147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720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38">
            <a:extLst>
              <a:ext uri="{FF2B5EF4-FFF2-40B4-BE49-F238E27FC236}">
                <a16:creationId xmlns:a16="http://schemas.microsoft.com/office/drawing/2014/main" id="{B5EE43C1-008F-4F60-811F-A41F1AF1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954" y="83404"/>
            <a:ext cx="5387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+mn-cs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+mn-cs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+mn-cs"/>
              </a:rPr>
              <a:t> 2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+mn-cs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:</a:t>
            </a:r>
            <a:endParaRPr lang="en-US" sz="2400" b="1" i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12" name="Group 50">
            <a:extLst>
              <a:ext uri="{FF2B5EF4-FFF2-40B4-BE49-F238E27FC236}">
                <a16:creationId xmlns:a16="http://schemas.microsoft.com/office/drawing/2014/main" id="{A0E6CDBC-7316-4585-9833-419B553A4F8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443038"/>
            <a:ext cx="6699249" cy="584200"/>
            <a:chOff x="1077" y="1776"/>
            <a:chExt cx="4220" cy="368"/>
          </a:xfrm>
        </p:grpSpPr>
        <p:sp>
          <p:nvSpPr>
            <p:cNvPr id="13" name="Text Box 39">
              <a:extLst>
                <a:ext uri="{FF2B5EF4-FFF2-40B4-BE49-F238E27FC236}">
                  <a16:creationId xmlns:a16="http://schemas.microsoft.com/office/drawing/2014/main" id="{CD549AF6-D3D3-4C4C-A3A1-07EF0D085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1776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59876</a:t>
              </a:r>
            </a:p>
          </p:txBody>
        </p:sp>
        <p:sp>
          <p:nvSpPr>
            <p:cNvPr id="14" name="Text Box 40">
              <a:extLst>
                <a:ext uri="{FF2B5EF4-FFF2-40B4-BE49-F238E27FC236}">
                  <a16:creationId xmlns:a16="http://schemas.microsoft.com/office/drawing/2014/main" id="{2C300278-826B-48FC-A3D0-6EC39C1C7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651321</a:t>
              </a:r>
            </a:p>
          </p:txBody>
        </p:sp>
        <p:sp>
          <p:nvSpPr>
            <p:cNvPr id="15" name="Text Box 41">
              <a:extLst>
                <a:ext uri="{FF2B5EF4-FFF2-40B4-BE49-F238E27FC236}">
                  <a16:creationId xmlns:a16="http://schemas.microsoft.com/office/drawing/2014/main" id="{478101B6-68B5-4C9E-858C-C80BF3A9B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Arial" charset="0"/>
                  <a:cs typeface="+mn-cs"/>
                </a:rPr>
                <a:t>499873</a:t>
              </a:r>
            </a:p>
          </p:txBody>
        </p:sp>
        <p:sp>
          <p:nvSpPr>
            <p:cNvPr id="16" name="Text Box 42">
              <a:extLst>
                <a:ext uri="{FF2B5EF4-FFF2-40B4-BE49-F238E27FC236}">
                  <a16:creationId xmlns:a16="http://schemas.microsoft.com/office/drawing/2014/main" id="{7C318CB8-36F5-451E-9F59-AE48EDD89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Arial" charset="0"/>
                  <a:cs typeface="+mn-cs"/>
                </a:rPr>
                <a:t>902001</a:t>
              </a:r>
            </a:p>
          </p:txBody>
        </p:sp>
        <p:sp>
          <p:nvSpPr>
            <p:cNvPr id="17" name="Text Box 43">
              <a:extLst>
                <a:ext uri="{FF2B5EF4-FFF2-40B4-BE49-F238E27FC236}">
                  <a16:creationId xmlns:a16="http://schemas.microsoft.com/office/drawing/2014/main" id="{7EF044AE-7771-4705-B378-F67532F06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  <p:sp>
          <p:nvSpPr>
            <p:cNvPr id="18" name="Text Box 44">
              <a:extLst>
                <a:ext uri="{FF2B5EF4-FFF2-40B4-BE49-F238E27FC236}">
                  <a16:creationId xmlns:a16="http://schemas.microsoft.com/office/drawing/2014/main" id="{04ADF267-2A28-4175-AFD4-814A8CD70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id="{6A3D56D3-47B6-4DC9-B0B8-6C33A6A12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3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</p:grpSp>
      <p:grpSp>
        <p:nvGrpSpPr>
          <p:cNvPr id="20" name="Group 55">
            <a:extLst>
              <a:ext uri="{FF2B5EF4-FFF2-40B4-BE49-F238E27FC236}">
                <a16:creationId xmlns:a16="http://schemas.microsoft.com/office/drawing/2014/main" id="{5B9C12C7-E432-464B-8B97-7EB2C388673D}"/>
              </a:ext>
            </a:extLst>
          </p:cNvPr>
          <p:cNvGrpSpPr>
            <a:grpSpLocks/>
          </p:cNvGrpSpPr>
          <p:nvPr/>
        </p:nvGrpSpPr>
        <p:grpSpPr bwMode="auto">
          <a:xfrm>
            <a:off x="2990850" y="2399523"/>
            <a:ext cx="1879600" cy="584200"/>
            <a:chOff x="1233" y="2256"/>
            <a:chExt cx="1184" cy="368"/>
          </a:xfrm>
        </p:grpSpPr>
        <p:sp>
          <p:nvSpPr>
            <p:cNvPr id="21" name="Text Box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1CF99FD9-6D03-4581-A02A-04E95326D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256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59876</a:t>
              </a:r>
            </a:p>
          </p:txBody>
        </p:sp>
        <p:sp>
          <p:nvSpPr>
            <p:cNvPr id="22" name="Text Box 51">
              <a:extLst>
                <a:ext uri="{FF2B5EF4-FFF2-40B4-BE49-F238E27FC236}">
                  <a16:creationId xmlns:a16="http://schemas.microsoft.com/office/drawing/2014/main" id="{6DAF2E1B-CD5B-4BFF-8812-88E5F79EE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" y="2256"/>
              <a:ext cx="30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A</a:t>
              </a:r>
            </a:p>
          </p:txBody>
        </p:sp>
      </p:grpSp>
      <p:grpSp>
        <p:nvGrpSpPr>
          <p:cNvPr id="23" name="Group 56">
            <a:extLst>
              <a:ext uri="{FF2B5EF4-FFF2-40B4-BE49-F238E27FC236}">
                <a16:creationId xmlns:a16="http://schemas.microsoft.com/office/drawing/2014/main" id="{65C70435-4953-44FA-9100-73B6D590D0C0}"/>
              </a:ext>
            </a:extLst>
          </p:cNvPr>
          <p:cNvGrpSpPr>
            <a:grpSpLocks/>
          </p:cNvGrpSpPr>
          <p:nvPr/>
        </p:nvGrpSpPr>
        <p:grpSpPr bwMode="auto">
          <a:xfrm>
            <a:off x="3014662" y="3009123"/>
            <a:ext cx="2084388" cy="584200"/>
            <a:chOff x="1248" y="2640"/>
            <a:chExt cx="1313" cy="368"/>
          </a:xfrm>
        </p:grpSpPr>
        <p:sp>
          <p:nvSpPr>
            <p:cNvPr id="24" name="Text Box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10256A99-FE5F-4A4F-9F11-46DB926F93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640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651321</a:t>
              </a:r>
            </a:p>
          </p:txBody>
        </p:sp>
        <p:sp>
          <p:nvSpPr>
            <p:cNvPr id="25" name="Text Box 52">
              <a:extLst>
                <a:ext uri="{FF2B5EF4-FFF2-40B4-BE49-F238E27FC236}">
                  <a16:creationId xmlns:a16="http://schemas.microsoft.com/office/drawing/2014/main" id="{D4F3E617-23A6-4C60-A0B0-0BEA18092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640"/>
              <a:ext cx="30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B</a:t>
              </a:r>
            </a:p>
          </p:txBody>
        </p:sp>
      </p:grpSp>
      <p:grpSp>
        <p:nvGrpSpPr>
          <p:cNvPr id="26" name="Group 57">
            <a:extLst>
              <a:ext uri="{FF2B5EF4-FFF2-40B4-BE49-F238E27FC236}">
                <a16:creationId xmlns:a16="http://schemas.microsoft.com/office/drawing/2014/main" id="{5841128C-F4A9-42B5-A06F-B3527E8267A4}"/>
              </a:ext>
            </a:extLst>
          </p:cNvPr>
          <p:cNvGrpSpPr>
            <a:grpSpLocks/>
          </p:cNvGrpSpPr>
          <p:nvPr/>
        </p:nvGrpSpPr>
        <p:grpSpPr bwMode="auto">
          <a:xfrm>
            <a:off x="3014662" y="3542523"/>
            <a:ext cx="2100263" cy="584200"/>
            <a:chOff x="1248" y="2976"/>
            <a:chExt cx="1323" cy="368"/>
          </a:xfrm>
        </p:grpSpPr>
        <p:sp>
          <p:nvSpPr>
            <p:cNvPr id="27" name="Text Box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6401CBA7-EB29-4077-B947-6A7494676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4" y="29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499873</a:t>
              </a:r>
            </a:p>
          </p:txBody>
        </p:sp>
        <p:sp>
          <p:nvSpPr>
            <p:cNvPr id="28" name="Text Box 53">
              <a:extLst>
                <a:ext uri="{FF2B5EF4-FFF2-40B4-BE49-F238E27FC236}">
                  <a16:creationId xmlns:a16="http://schemas.microsoft.com/office/drawing/2014/main" id="{1E23BE5D-FBFD-4916-A69B-8F89BC04EA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976"/>
              <a:ext cx="30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C</a:t>
              </a:r>
            </a:p>
          </p:txBody>
        </p:sp>
      </p:grpSp>
      <p:grpSp>
        <p:nvGrpSpPr>
          <p:cNvPr id="29" name="Group 58">
            <a:extLst>
              <a:ext uri="{FF2B5EF4-FFF2-40B4-BE49-F238E27FC236}">
                <a16:creationId xmlns:a16="http://schemas.microsoft.com/office/drawing/2014/main" id="{AABA5A7F-D945-4B24-B0D0-A44457C43AAA}"/>
              </a:ext>
            </a:extLst>
          </p:cNvPr>
          <p:cNvGrpSpPr>
            <a:grpSpLocks/>
          </p:cNvGrpSpPr>
          <p:nvPr/>
        </p:nvGrpSpPr>
        <p:grpSpPr bwMode="auto">
          <a:xfrm>
            <a:off x="3014662" y="4075923"/>
            <a:ext cx="2084388" cy="584200"/>
            <a:chOff x="1248" y="3312"/>
            <a:chExt cx="1313" cy="368"/>
          </a:xfrm>
        </p:grpSpPr>
        <p:sp>
          <p:nvSpPr>
            <p:cNvPr id="30" name="Text Box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A44A3D83-E608-4DAE-866F-0706CFB9E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312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902001</a:t>
              </a:r>
            </a:p>
          </p:txBody>
        </p:sp>
        <p:sp>
          <p:nvSpPr>
            <p:cNvPr id="31" name="Text Box 54">
              <a:extLst>
                <a:ext uri="{FF2B5EF4-FFF2-40B4-BE49-F238E27FC236}">
                  <a16:creationId xmlns:a16="http://schemas.microsoft.com/office/drawing/2014/main" id="{DE83BF59-9CB9-42C1-85B1-513B6F38B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312"/>
              <a:ext cx="30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84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729" cy="720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331DFB37-4529-4807-8303-CA6E6E53A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073" y="84817"/>
            <a:ext cx="5691727" cy="11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+mn-cs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+mn-cs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+mn-cs"/>
              </a:rPr>
              <a:t> 3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Sắp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thứ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tự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bé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Arial" charset="0"/>
                <a:cs typeface="+mn-cs"/>
              </a:rPr>
              <a:t>đ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ến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+mn-cs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endParaRPr lang="en-US" sz="2400" b="1" i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68640AC0-6CC3-45B9-8D36-E7386C31D275}"/>
              </a:ext>
            </a:extLst>
          </p:cNvPr>
          <p:cNvGrpSpPr>
            <a:grpSpLocks/>
          </p:cNvGrpSpPr>
          <p:nvPr/>
        </p:nvGrpSpPr>
        <p:grpSpPr bwMode="auto">
          <a:xfrm>
            <a:off x="1725613" y="1708118"/>
            <a:ext cx="6699249" cy="584200"/>
            <a:chOff x="1077" y="1776"/>
            <a:chExt cx="4220" cy="368"/>
          </a:xfrm>
        </p:grpSpPr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9934E10C-1153-4BD5-88EC-F2CB0195D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1776"/>
              <a:ext cx="69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2467</a:t>
              </a:r>
            </a:p>
          </p:txBody>
        </p: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3187D735-C668-4CB4-8F17-6C7894995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776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28092</a:t>
              </a:r>
            </a:p>
          </p:txBody>
        </p:sp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59A07E69-A13A-4AB3-979C-1BDEAB045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943567</a:t>
              </a: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A46F803D-1324-46B3-BA71-3A79C1252D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932018</a:t>
              </a:r>
            </a:p>
          </p:txBody>
        </p:sp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id="{0EA769D0-41BD-4174-8658-C318F3F44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E467F9BF-5A1E-4AFF-9ACC-F39AE52AE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3FC84959-3940-4EB0-864E-582225A5A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3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D8A73EF0-B219-48D3-93C6-364075ED0B04}"/>
              </a:ext>
            </a:extLst>
          </p:cNvPr>
          <p:cNvGrpSpPr>
            <a:grpSpLocks/>
          </p:cNvGrpSpPr>
          <p:nvPr/>
        </p:nvGrpSpPr>
        <p:grpSpPr bwMode="auto">
          <a:xfrm>
            <a:off x="1708784" y="2772084"/>
            <a:ext cx="6699251" cy="584200"/>
            <a:chOff x="1077" y="1776"/>
            <a:chExt cx="4220" cy="368"/>
          </a:xfrm>
        </p:grpSpPr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68D8279A-F093-460A-992A-437FF7FE1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1776"/>
              <a:ext cx="69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2467</a:t>
              </a:r>
            </a:p>
          </p:txBody>
        </p:sp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881E6D4E-7061-4442-B67F-1238A5A7B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776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28092</a:t>
              </a:r>
            </a:p>
          </p:txBody>
        </p: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BE23F1E6-152F-4E74-B17B-000444896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932018</a:t>
              </a:r>
            </a:p>
          </p:txBody>
        </p:sp>
        <p:sp>
          <p:nvSpPr>
            <p:cNvPr id="24" name="Text Box 27">
              <a:extLst>
                <a:ext uri="{FF2B5EF4-FFF2-40B4-BE49-F238E27FC236}">
                  <a16:creationId xmlns:a16="http://schemas.microsoft.com/office/drawing/2014/main" id="{324A55C3-3CA7-4CCC-8072-92F299AE9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776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943567</a:t>
              </a:r>
            </a:p>
          </p:txBody>
        </p:sp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1EA6B2D5-4B4B-4B83-A2EB-E9C3DF804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  <p:sp>
          <p:nvSpPr>
            <p:cNvPr id="26" name="Text Box 29">
              <a:extLst>
                <a:ext uri="{FF2B5EF4-FFF2-40B4-BE49-F238E27FC236}">
                  <a16:creationId xmlns:a16="http://schemas.microsoft.com/office/drawing/2014/main" id="{1C6077E0-0659-43A2-AD23-841119ABC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  <p:sp>
          <p:nvSpPr>
            <p:cNvPr id="27" name="Text Box 30">
              <a:extLst>
                <a:ext uri="{FF2B5EF4-FFF2-40B4-BE49-F238E27FC236}">
                  <a16:creationId xmlns:a16="http://schemas.microsoft.com/office/drawing/2014/main" id="{B97E588F-43C3-437A-A09C-3B236D9E4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3" y="1776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2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FDD9EAB4-6587-49AD-9D77-8031B295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4074"/>
            <a:ext cx="176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+mn-cs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+mn-cs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+mn-cs"/>
              </a:rPr>
              <a:t> 4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+mn-cs"/>
              </a:rPr>
              <a:t> :</a:t>
            </a:r>
            <a:endParaRPr lang="en-US" sz="2400" b="1" i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308BE7EE-FA85-426D-A657-9017307AA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795" y="1946982"/>
            <a:ext cx="71497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?</a:t>
            </a: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D3ED05B1-44F9-4104-AE85-D1687B9F4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993" y="2836852"/>
            <a:ext cx="7016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?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0124A92B-7794-4D6E-BC52-5D993BC9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760" y="3624539"/>
            <a:ext cx="7127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6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cs typeface="+mn-c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" charset="0"/>
                <a:cs typeface="+mn-cs"/>
              </a:rPr>
              <a:t> ?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E5D293E-D0FB-4B45-9B56-78059C95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845" y="4368225"/>
            <a:ext cx="7016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" charset="0"/>
                <a:cs typeface="+mn-cs"/>
              </a:rPr>
              <a:t>d) Số bé nhất có 6 chữ số là số nào ?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5F9FA86B-E6C2-4F64-AB37-BC6A783B7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552" y="2007368"/>
            <a:ext cx="867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999</a:t>
            </a: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A1C9EE77-E0D9-4B06-B31D-B6EF23B0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255" y="2836851"/>
            <a:ext cx="867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100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00627693-FADC-4F09-BFF4-4723B1068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816" y="3624539"/>
            <a:ext cx="1550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999999</a:t>
            </a:r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0BBF8AEE-5437-4400-B4C4-D34E0A3A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190" y="4368224"/>
            <a:ext cx="1550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100000</a:t>
            </a:r>
          </a:p>
        </p:txBody>
      </p:sp>
    </p:spTree>
    <p:extLst>
      <p:ext uri="{BB962C8B-B14F-4D97-AF65-F5344CB8AC3E}">
        <p14:creationId xmlns:p14="http://schemas.microsoft.com/office/powerpoint/2010/main" val="21473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5">
            <a:extLst>
              <a:ext uri="{FF2B5EF4-FFF2-40B4-BE49-F238E27FC236}">
                <a16:creationId xmlns:a16="http://schemas.microsoft.com/office/drawing/2014/main" id="{DE452A9C-2F81-422E-9D53-1A45698C2461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368300"/>
            <a:ext cx="10567988" cy="3124200"/>
            <a:chOff x="288" y="528"/>
            <a:chExt cx="5070" cy="1536"/>
          </a:xfrm>
        </p:grpSpPr>
        <p:sp>
          <p:nvSpPr>
            <p:cNvPr id="12" name="AutoShape 39">
              <a:extLst>
                <a:ext uri="{FF2B5EF4-FFF2-40B4-BE49-F238E27FC236}">
                  <a16:creationId xmlns:a16="http://schemas.microsoft.com/office/drawing/2014/main" id="{91ED9D91-28D1-45AB-9E02-4127904F4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768"/>
              <a:ext cx="4848" cy="1296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FF00FF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6EBE5C46-23BA-4310-A961-1550268D0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768"/>
              <a:ext cx="1905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rtl="0"/>
              <a:r>
                <a:rPr lang="en-US" sz="3200" b="1" i="0" u="none" strike="noStrike" kern="1200" baseline="0" dirty="0">
                  <a:solidFill>
                    <a:srgbClr val="FF00FF"/>
                  </a:solidFill>
                  <a:latin typeface="Times New Roman" panose="02020603050405020304" pitchFamily="18" charset="0"/>
                </a:rPr>
                <a:t>Cho </a:t>
              </a:r>
              <a:r>
                <a:rPr lang="en-US" sz="3200" b="1" i="0" u="none" strike="noStrike" kern="1200" baseline="0" dirty="0" err="1">
                  <a:solidFill>
                    <a:srgbClr val="FF00FF"/>
                  </a:solidFill>
                  <a:latin typeface="Times New Roman" panose="02020603050405020304" pitchFamily="18" charset="0"/>
                </a:rPr>
                <a:t>dãy</a:t>
              </a:r>
              <a:r>
                <a:rPr lang="en-US" sz="3200" b="1" i="0" u="none" strike="noStrike" kern="1200" baseline="0" dirty="0">
                  <a:solidFill>
                    <a:srgbClr val="FF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0" u="none" strike="noStrike" kern="1200" baseline="0" dirty="0" err="1">
                  <a:solidFill>
                    <a:srgbClr val="FF00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3200" b="1" i="0" u="none" strike="noStrike" kern="1200" baseline="0" dirty="0">
                  <a:solidFill>
                    <a:srgbClr val="FF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0" u="none" strike="noStrike" kern="1200" baseline="0" dirty="0" err="1">
                  <a:solidFill>
                    <a:srgbClr val="FF00FF"/>
                  </a:solidFill>
                  <a:latin typeface="Times New Roman" panose="02020603050405020304" pitchFamily="18" charset="0"/>
                </a:rPr>
                <a:t>tự</a:t>
              </a:r>
              <a:r>
                <a:rPr lang="en-US" sz="3200" b="1" i="0" u="none" strike="noStrike" kern="1200" baseline="0" dirty="0">
                  <a:solidFill>
                    <a:srgbClr val="FF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b="1" i="0" u="none" strike="noStrike" kern="1200" baseline="0" dirty="0" err="1">
                  <a:solidFill>
                    <a:srgbClr val="FF00FF"/>
                  </a:solidFill>
                  <a:latin typeface="Times New Roman" panose="02020603050405020304" pitchFamily="18" charset="0"/>
                </a:rPr>
                <a:t>nhiên</a:t>
              </a:r>
              <a:r>
                <a:rPr lang="en-US" sz="3200" b="1" i="0" u="none" strike="noStrike" kern="1200" baseline="0" dirty="0">
                  <a:solidFill>
                    <a:srgbClr val="FF00FF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AutoShape 40">
              <a:extLst>
                <a:ext uri="{FF2B5EF4-FFF2-40B4-BE49-F238E27FC236}">
                  <a16:creationId xmlns:a16="http://schemas.microsoft.com/office/drawing/2014/main" id="{7D2271DC-A7AB-475A-A8FB-1B5DE1876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528"/>
              <a:ext cx="480" cy="480"/>
            </a:xfrm>
            <a:prstGeom prst="star5">
              <a:avLst/>
            </a:prstGeom>
            <a:solidFill>
              <a:srgbClr val="FF99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1</a:t>
              </a:r>
            </a:p>
          </p:txBody>
        </p:sp>
      </p:grpSp>
      <p:sp>
        <p:nvSpPr>
          <p:cNvPr id="16" name="Text Box 9">
            <a:extLst>
              <a:ext uri="{FF2B5EF4-FFF2-40B4-BE49-F238E27FC236}">
                <a16:creationId xmlns:a16="http://schemas.microsoft.com/office/drawing/2014/main" id="{41FB4FAC-A76C-4230-8ADC-1DA942D16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3" y="1263650"/>
            <a:ext cx="61610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0; 1; 2; 3; 4; 5; 6; 7; 8; 9; 10;…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4361A09F-FED8-4AB2-8D99-E2029D2C5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1727200"/>
            <a:ext cx="9904413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	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So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s¸nh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hai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sè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5 vµ 9. 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Trong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d·y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sè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tù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nhiªn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, 5 ®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øng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tr­ước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9 hay 9 ®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øng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tr­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ướ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c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5?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Tõ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®ã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rót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ra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c¸ch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so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s¸nh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hai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sè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dùa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vµo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d·y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sè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tù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nhiªn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FEC65C-B246-4B89-9185-2225C6CF5643}"/>
              </a:ext>
            </a:extLst>
          </p:cNvPr>
          <p:cNvSpPr txBox="1"/>
          <p:nvPr/>
        </p:nvSpPr>
        <p:spPr>
          <a:xfrm>
            <a:off x="470704" y="3929203"/>
            <a:ext cx="113238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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d·y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sè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tù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nhiªn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0; 1; 2; 3; 4; 5; 6; 7; 8; 9; ...:</a:t>
            </a:r>
          </a:p>
          <a:p>
            <a:pPr marL="1600200" marR="0" lvl="5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FF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</a:p>
          <a:p>
            <a:pPr marL="1600200" marR="0" lvl="5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FF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AutoShape 43">
            <a:extLst>
              <a:ext uri="{FF2B5EF4-FFF2-40B4-BE49-F238E27FC236}">
                <a16:creationId xmlns:a16="http://schemas.microsoft.com/office/drawing/2014/main" id="{DDC04C81-CE42-42E9-B523-BFD54C5C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102" y="1049337"/>
            <a:ext cx="10213975" cy="29559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AutoShape 44">
            <a:extLst>
              <a:ext uri="{FF2B5EF4-FFF2-40B4-BE49-F238E27FC236}">
                <a16:creationId xmlns:a16="http://schemas.microsoft.com/office/drawing/2014/main" id="{FDBC7D97-69A4-4F0B-A45C-6F4444BED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14" y="585787"/>
            <a:ext cx="927100" cy="917575"/>
          </a:xfrm>
          <a:prstGeom prst="star5">
            <a:avLst/>
          </a:prstGeom>
          <a:solidFill>
            <a:srgbClr val="FF99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3C206599-9BF1-4162-B697-F9D82319A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839" y="1608137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0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6F9E8037-B4AF-47D8-B5AA-2D7939189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852" y="1624012"/>
            <a:ext cx="423862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1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23D97095-9F16-4ECB-8966-79BBC4A28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77" y="1608137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2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E7451EC6-9F16-414E-A352-EC256B55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577" y="1624012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3</a:t>
            </a: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DB4D1557-B275-4CE7-B168-59A3531B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527" y="1624012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4</a:t>
            </a:r>
          </a:p>
        </p:txBody>
      </p:sp>
      <p:sp>
        <p:nvSpPr>
          <p:cNvPr id="24" name="Text Box 16">
            <a:extLst>
              <a:ext uri="{FF2B5EF4-FFF2-40B4-BE49-F238E27FC236}">
                <a16:creationId xmlns:a16="http://schemas.microsoft.com/office/drawing/2014/main" id="{699D866E-6672-49C2-B7DD-4AAF3539D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52" y="1641474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5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FF4CD6F0-2F6E-4FA5-8E25-1AB9E603F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964" y="1624012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6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C58279CB-F864-4F0F-837A-03DF9AB2C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264" y="1641474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7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04890236-7A06-49D6-87A7-85FE97DA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377" y="1674812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8</a:t>
            </a:r>
          </a:p>
        </p:txBody>
      </p:sp>
      <p:sp>
        <p:nvSpPr>
          <p:cNvPr id="28" name="Text Box 20">
            <a:extLst>
              <a:ext uri="{FF2B5EF4-FFF2-40B4-BE49-F238E27FC236}">
                <a16:creationId xmlns:a16="http://schemas.microsoft.com/office/drawing/2014/main" id="{1B82DAB7-2EE5-4D66-BAE6-74BA6A690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739" y="1674812"/>
            <a:ext cx="4254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9</a:t>
            </a:r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54DE204B-F7BC-43C2-92D3-08DE884B4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5452" y="1370012"/>
            <a:ext cx="7975600" cy="0"/>
          </a:xfrm>
          <a:prstGeom prst="line">
            <a:avLst/>
          </a:prstGeom>
          <a:noFill/>
          <a:ln w="38100">
            <a:solidFill>
              <a:srgbClr val="0563C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21FB75A5-0800-42D9-BAB1-AF850135E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5452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1" name="Line 24">
            <a:extLst>
              <a:ext uri="{FF2B5EF4-FFF2-40B4-BE49-F238E27FC236}">
                <a16:creationId xmlns:a16="http://schemas.microsoft.com/office/drawing/2014/main" id="{02422C70-EEF9-4BA3-8101-09C909FE4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6814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CC444F01-0C7D-45F0-BF60-75BC2D77F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9764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Line 26">
            <a:extLst>
              <a:ext uri="{FF2B5EF4-FFF2-40B4-BE49-F238E27FC236}">
                <a16:creationId xmlns:a16="http://schemas.microsoft.com/office/drawing/2014/main" id="{8CA1E505-7C6A-4AB1-BE7E-F0FA15941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1127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4" name="Line 27">
            <a:extLst>
              <a:ext uri="{FF2B5EF4-FFF2-40B4-BE49-F238E27FC236}">
                <a16:creationId xmlns:a16="http://schemas.microsoft.com/office/drawing/2014/main" id="{6DE2FE91-1184-4E88-8A64-A7B795E95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2489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5" name="Line 28">
            <a:extLst>
              <a:ext uri="{FF2B5EF4-FFF2-40B4-BE49-F238E27FC236}">
                <a16:creationId xmlns:a16="http://schemas.microsoft.com/office/drawing/2014/main" id="{E3A5A0DE-9A66-4E02-BB8F-FF2235775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5439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6" name="Line 29">
            <a:extLst>
              <a:ext uri="{FF2B5EF4-FFF2-40B4-BE49-F238E27FC236}">
                <a16:creationId xmlns:a16="http://schemas.microsoft.com/office/drawing/2014/main" id="{ED421607-1D62-4BD7-9574-F76A77024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6802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7" name="Line 30">
            <a:extLst>
              <a:ext uri="{FF2B5EF4-FFF2-40B4-BE49-F238E27FC236}">
                <a16:creationId xmlns:a16="http://schemas.microsoft.com/office/drawing/2014/main" id="{9E9EB919-15B3-4436-96A4-3BC829D97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8164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8" name="Line 31">
            <a:extLst>
              <a:ext uri="{FF2B5EF4-FFF2-40B4-BE49-F238E27FC236}">
                <a16:creationId xmlns:a16="http://schemas.microsoft.com/office/drawing/2014/main" id="{B9CA83B9-7BE6-479B-B488-E51D3B334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1114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9" name="Line 32">
            <a:extLst>
              <a:ext uri="{FF2B5EF4-FFF2-40B4-BE49-F238E27FC236}">
                <a16:creationId xmlns:a16="http://schemas.microsoft.com/office/drawing/2014/main" id="{5769C3E8-F0A6-43E4-A31A-40FB50EB0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2477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0" name="Line 33">
            <a:extLst>
              <a:ext uri="{FF2B5EF4-FFF2-40B4-BE49-F238E27FC236}">
                <a16:creationId xmlns:a16="http://schemas.microsoft.com/office/drawing/2014/main" id="{F76F8EC0-E0E4-4927-B581-F7515F19D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5427" y="1165224"/>
            <a:ext cx="0" cy="407988"/>
          </a:xfrm>
          <a:prstGeom prst="line">
            <a:avLst/>
          </a:prstGeom>
          <a:noFill/>
          <a:ln w="19050">
            <a:solidFill>
              <a:srgbClr val="0563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1" name="Text Box 34">
            <a:extLst>
              <a:ext uri="{FF2B5EF4-FFF2-40B4-BE49-F238E27FC236}">
                <a16:creationId xmlns:a16="http://schemas.microsoft.com/office/drawing/2014/main" id="{771F3875-E30A-47C9-803C-8EAA2503B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027" y="1674812"/>
            <a:ext cx="627062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10</a:t>
            </a:r>
          </a:p>
        </p:txBody>
      </p:sp>
      <p:sp>
        <p:nvSpPr>
          <p:cNvPr id="42" name="Text Box 37">
            <a:extLst>
              <a:ext uri="{FF2B5EF4-FFF2-40B4-BE49-F238E27FC236}">
                <a16:creationId xmlns:a16="http://schemas.microsoft.com/office/drawing/2014/main" id="{A2609AFA-359E-4EDF-AB52-51D46B1DC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239" y="2132012"/>
            <a:ext cx="909002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So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s¸nh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hai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3 vµ 7. 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Trªn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tia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, 3 vµ 7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nµo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gÇn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gèc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0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h¬n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,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nµo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xa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gèc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0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h¬n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?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Tõ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®ã ®­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a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ra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c¸ch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so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hai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dùa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vµo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tia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6600CC"/>
                </a:solidFill>
                <a:latin typeface=".VnTime" panose="020B7200000000000000" pitchFamily="34" charset="0"/>
                <a:cs typeface="+mn-cs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35327B-4084-480A-AE8B-A94908E3A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249" y="4118700"/>
            <a:ext cx="903732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.VnAvant" panose="020B7200000000000000" pitchFamily="34" charset="0"/>
                <a:cs typeface="+mn-cs"/>
              </a:rPr>
              <a:t>	</a:t>
            </a:r>
            <a:r>
              <a:rPr lang="en-US" altLang="en-US" sz="3200" i="1" dirty="0">
                <a:solidFill>
                  <a:srgbClr val="C00000"/>
                </a:solidFill>
                <a:latin typeface=".VnAvant" panose="020B7200000000000000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lang="en-US" altLang="en-US" sz="3600" dirty="0">
                <a:solidFill>
                  <a:prstClr val="black"/>
                </a:solidFill>
                <a:latin typeface=".VnAvant" panose="020B7200000000000000" pitchFamily="34" charset="0"/>
                <a:cs typeface="+mn-cs"/>
              </a:rPr>
              <a:t>	</a:t>
            </a:r>
            <a:r>
              <a:rPr lang="en-US" altLang="en-US" sz="3600" i="1" dirty="0">
                <a:solidFill>
                  <a:srgbClr val="000000"/>
                </a:solidFill>
                <a:latin typeface=".VnAvant" panose="020B7200000000000000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lang="en-US" altLang="en-US" sz="3600" i="1" dirty="0">
                <a:solidFill>
                  <a:srgbClr val="C00000"/>
                </a:solidFill>
                <a:latin typeface=".VnAvant" panose="020B7200000000000000" pitchFamily="34" charset="0"/>
                <a:cs typeface="+mn-cs"/>
                <a:sym typeface="Wingdings" panose="05000000000000000000" pitchFamily="2" charset="2"/>
              </a:rPr>
              <a:t></a:t>
            </a:r>
            <a:r>
              <a:rPr lang="en-US" altLang="en-US" sz="3600" dirty="0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Trªn</a:t>
            </a:r>
            <a:r>
              <a:rPr lang="en-US" altLang="en-US" sz="3600" dirty="0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tia</a:t>
            </a:r>
            <a:r>
              <a:rPr lang="en-US" altLang="en-US" sz="3600" dirty="0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sè</a:t>
            </a:r>
            <a:r>
              <a:rPr lang="en-US" altLang="en-US" sz="3600" dirty="0">
                <a:solidFill>
                  <a:srgbClr val="C00000"/>
                </a:solidFill>
                <a:latin typeface=".VnAvant" panose="020B7200000000000000" pitchFamily="34" charset="0"/>
                <a:cs typeface="+mn-cs"/>
              </a:rPr>
              <a:t> : </a:t>
            </a:r>
            <a:endParaRPr lang="en-US" altLang="en-US" sz="3600" dirty="0">
              <a:solidFill>
                <a:prstClr val="black"/>
              </a:solidFill>
              <a:latin typeface=".VnAvant" panose="020B7200000000000000" pitchFamily="34" charset="0"/>
              <a:cs typeface="+mn-cs"/>
            </a:endParaRPr>
          </a:p>
          <a:p>
            <a:pPr algn="just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600" i="1" dirty="0">
                <a:solidFill>
                  <a:srgbClr val="FF00FF"/>
                </a:solidFill>
                <a:latin typeface=".VnAvant" panose="020B7200000000000000" pitchFamily="34" charset="0"/>
                <a:cs typeface="+mn-cs"/>
                <a:sym typeface="Wingdings" panose="05000000000000000000" pitchFamily="2" charset="2"/>
              </a:rPr>
              <a:t> 		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  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36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		  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1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0" y="-7952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729" cy="720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545D1D2-156C-4119-95F8-FFA3C8496E03}"/>
              </a:ext>
            </a:extLst>
          </p:cNvPr>
          <p:cNvSpPr txBox="1"/>
          <p:nvPr/>
        </p:nvSpPr>
        <p:spPr>
          <a:xfrm>
            <a:off x="595915" y="228602"/>
            <a:ext cx="6321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A1C8D293-2362-4AF6-9948-5CC686887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019" y="3376597"/>
            <a:ext cx="5638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c/ 5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175 kg &gt;5      75 kg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d/  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tÊn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  750 kg = 2 750 kg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972D184C-D5D6-4BFD-ABE3-A56EB61B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192" y="1535851"/>
            <a:ext cx="457200" cy="3810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A9FF0EB3-DD02-4AE0-AD2E-0F10AF83C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4075026"/>
            <a:ext cx="457200" cy="3810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5" name="Text Box 18">
            <a:extLst>
              <a:ext uri="{FF2B5EF4-FFF2-40B4-BE49-F238E27FC236}">
                <a16:creationId xmlns:a16="http://schemas.microsoft.com/office/drawing/2014/main" id="{F232F57F-8CF0-4987-AAFE-3BBC85308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230" y="1455722"/>
            <a:ext cx="4171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a/ 475      36 &gt; 475 836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cs typeface="+mn-cs"/>
              </a:rPr>
              <a:t>b/ 9      3 876 &lt; 913 000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2525A8EC-F732-4A5F-B299-17702F468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39" y="2243131"/>
            <a:ext cx="457200" cy="3810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CD64F724-0979-4723-98A0-A8BE0F89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033" y="3426659"/>
            <a:ext cx="457200" cy="3810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52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0"/>
            <a:ext cx="121287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88F4DF-9188-4C9A-9917-5AFE29261335}"/>
              </a:ext>
            </a:extLst>
          </p:cNvPr>
          <p:cNvSpPr txBox="1"/>
          <p:nvPr/>
        </p:nvSpPr>
        <p:spPr>
          <a:xfrm>
            <a:off x="3352800" y="1219200"/>
            <a:ext cx="5084763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Xin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chào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các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bạn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.</a:t>
            </a:r>
            <a:endParaRPr lang="zh-CN" altLang="en-US" sz="4800" dirty="0">
              <a:ln w="9525">
                <a:noFill/>
              </a:ln>
              <a:solidFill>
                <a:srgbClr val="FC6E5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ea typeface="方正卡通简体" pitchFamily="65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281C9-04AA-488D-B232-0E080F16D4B0}"/>
              </a:ext>
            </a:extLst>
          </p:cNvPr>
          <p:cNvSpPr txBox="1"/>
          <p:nvPr/>
        </p:nvSpPr>
        <p:spPr>
          <a:xfrm>
            <a:off x="2438400" y="2286000"/>
            <a:ext cx="6629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Tôi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rất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muốn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thử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tài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cùng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các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bạn</a:t>
            </a:r>
            <a:r>
              <a:rPr lang="en-US" altLang="zh-CN" sz="4800" dirty="0">
                <a:ln w="9525">
                  <a:noFill/>
                </a:ln>
                <a:solidFill>
                  <a:srgbClr val="ACD0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方正卡通简体" pitchFamily="65" charset="-122"/>
              </a:rPr>
              <a:t>! </a:t>
            </a:r>
            <a:endParaRPr lang="zh-CN" altLang="en-US" sz="4800" dirty="0">
              <a:ln w="9525">
                <a:noFill/>
              </a:ln>
              <a:solidFill>
                <a:srgbClr val="ACD03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3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729" cy="720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Box 15">
            <a:extLst>
              <a:ext uri="{FF2B5EF4-FFF2-40B4-BE49-F238E27FC236}">
                <a16:creationId xmlns:a16="http://schemas.microsoft.com/office/drawing/2014/main" id="{7750890F-AED9-4095-A869-1B914883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277035"/>
            <a:ext cx="9772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FDD21BE1-2966-4896-BD25-7A0266E06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922" y="2059891"/>
            <a:ext cx="636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8316  ;  8136  ;  8361.</a:t>
            </a:r>
          </a:p>
        </p:txBody>
      </p:sp>
      <p:sp>
        <p:nvSpPr>
          <p:cNvPr id="31" name="Text Box 36">
            <a:extLst>
              <a:ext uri="{FF2B5EF4-FFF2-40B4-BE49-F238E27FC236}">
                <a16:creationId xmlns:a16="http://schemas.microsoft.com/office/drawing/2014/main" id="{39743DAD-D824-43A6-B757-CE0385F1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247" y="2790141"/>
            <a:ext cx="5499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8 136; 8 361; 8 316 </a:t>
            </a:r>
          </a:p>
        </p:txBody>
      </p:sp>
      <p:sp>
        <p:nvSpPr>
          <p:cNvPr id="32" name="Text Box 39">
            <a:extLst>
              <a:ext uri="{FF2B5EF4-FFF2-40B4-BE49-F238E27FC236}">
                <a16:creationId xmlns:a16="http://schemas.microsoft.com/office/drawing/2014/main" id="{27617558-1E1D-4E3B-869F-83F1F4490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881" y="3539783"/>
            <a:ext cx="53292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8 361; 8 316; 8 136</a:t>
            </a:r>
          </a:p>
        </p:txBody>
      </p:sp>
      <p:grpSp>
        <p:nvGrpSpPr>
          <p:cNvPr id="33" name="Group 40">
            <a:extLst>
              <a:ext uri="{FF2B5EF4-FFF2-40B4-BE49-F238E27FC236}">
                <a16:creationId xmlns:a16="http://schemas.microsoft.com/office/drawing/2014/main" id="{DD716440-BC39-4A58-8A99-234C410836D0}"/>
              </a:ext>
            </a:extLst>
          </p:cNvPr>
          <p:cNvGrpSpPr>
            <a:grpSpLocks/>
          </p:cNvGrpSpPr>
          <p:nvPr/>
        </p:nvGrpSpPr>
        <p:grpSpPr bwMode="auto">
          <a:xfrm>
            <a:off x="2369197" y="4368116"/>
            <a:ext cx="5611813" cy="784225"/>
            <a:chOff x="1477" y="2640"/>
            <a:chExt cx="3535" cy="494"/>
          </a:xfrm>
        </p:grpSpPr>
        <p:pic>
          <p:nvPicPr>
            <p:cNvPr id="34" name="Picture 41" descr="C">
              <a:hlinkClick r:id="rId6" action="ppaction://hlinksldjump"/>
              <a:extLst>
                <a:ext uri="{FF2B5EF4-FFF2-40B4-BE49-F238E27FC236}">
                  <a16:creationId xmlns:a16="http://schemas.microsoft.com/office/drawing/2014/main" id="{4C8523E4-C396-4231-9270-B54FC6D5E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" y="2640"/>
              <a:ext cx="600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42">
              <a:extLst>
                <a:ext uri="{FF2B5EF4-FFF2-40B4-BE49-F238E27FC236}">
                  <a16:creationId xmlns:a16="http://schemas.microsoft.com/office/drawing/2014/main" id="{8BAE6AEA-41CD-45A7-8B33-3F690BD44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2" y="2688"/>
              <a:ext cx="297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rgbClr val="CC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8 136; 8 316; 8 361</a:t>
              </a:r>
            </a:p>
          </p:txBody>
        </p:sp>
      </p:grpSp>
      <p:sp>
        <p:nvSpPr>
          <p:cNvPr id="36" name="Text Box 42">
            <a:extLst>
              <a:ext uri="{FF2B5EF4-FFF2-40B4-BE49-F238E27FC236}">
                <a16:creationId xmlns:a16="http://schemas.microsoft.com/office/drawing/2014/main" id="{0EF410AD-E731-44AB-85A0-E447C38C4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247" y="4415741"/>
            <a:ext cx="53387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8 136; 8 316; 8 361</a:t>
            </a:r>
          </a:p>
        </p:txBody>
      </p:sp>
    </p:spTree>
    <p:extLst>
      <p:ext uri="{BB962C8B-B14F-4D97-AF65-F5344CB8AC3E}">
        <p14:creationId xmlns:p14="http://schemas.microsoft.com/office/powerpoint/2010/main" val="37446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3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729" cy="720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37AC195C-99D9-4B7C-809F-36716B2B4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69110"/>
            <a:ext cx="952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kern="1200" baseline="0" dirty="0" err="1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u="none" strike="noStrike" kern="1200" baseline="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8D935D3B-9F9A-4782-91CA-5CACAAF6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296" y="2267853"/>
            <a:ext cx="870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FF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64 831  ;  64 813  ;  63 841.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4DF01447-84D3-4506-ACD4-E40B423F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209" y="3071128"/>
            <a:ext cx="57134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63 841; 64 813; 64 831 </a:t>
            </a:r>
          </a:p>
        </p:txBody>
      </p:sp>
      <p:sp>
        <p:nvSpPr>
          <p:cNvPr id="14" name="Text Box 39">
            <a:extLst>
              <a:ext uri="{FF2B5EF4-FFF2-40B4-BE49-F238E27FC236}">
                <a16:creationId xmlns:a16="http://schemas.microsoft.com/office/drawing/2014/main" id="{65D0D736-C4C1-4C5D-B73E-ED05E3004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146" y="3915678"/>
            <a:ext cx="55610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64 831; 63 841; 64 813</a:t>
            </a:r>
          </a:p>
        </p:txBody>
      </p:sp>
      <p:sp>
        <p:nvSpPr>
          <p:cNvPr id="15" name="Text Box 42">
            <a:extLst>
              <a:ext uri="{FF2B5EF4-FFF2-40B4-BE49-F238E27FC236}">
                <a16:creationId xmlns:a16="http://schemas.microsoft.com/office/drawing/2014/main" id="{6F5B81D6-2DA2-4158-B310-306E08C0D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209" y="4761815"/>
            <a:ext cx="5568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64 813; 64 831; 63 841</a:t>
            </a:r>
          </a:p>
        </p:txBody>
      </p:sp>
      <p:grpSp>
        <p:nvGrpSpPr>
          <p:cNvPr id="16" name="Group 34">
            <a:extLst>
              <a:ext uri="{FF2B5EF4-FFF2-40B4-BE49-F238E27FC236}">
                <a16:creationId xmlns:a16="http://schemas.microsoft.com/office/drawing/2014/main" id="{68417A9E-B87E-48B5-86A1-0553CEEACF9A}"/>
              </a:ext>
            </a:extLst>
          </p:cNvPr>
          <p:cNvGrpSpPr>
            <a:grpSpLocks/>
          </p:cNvGrpSpPr>
          <p:nvPr/>
        </p:nvGrpSpPr>
        <p:grpSpPr bwMode="auto">
          <a:xfrm>
            <a:off x="2706271" y="2918728"/>
            <a:ext cx="6227763" cy="949325"/>
            <a:chOff x="1477" y="1584"/>
            <a:chExt cx="3923" cy="598"/>
          </a:xfrm>
        </p:grpSpPr>
        <p:pic>
          <p:nvPicPr>
            <p:cNvPr id="17" name="Picture 35" descr="A">
              <a:hlinkClick r:id="rId6" action="ppaction://hlinksldjump"/>
              <a:extLst>
                <a:ext uri="{FF2B5EF4-FFF2-40B4-BE49-F238E27FC236}">
                  <a16:creationId xmlns:a16="http://schemas.microsoft.com/office/drawing/2014/main" id="{9C9981E7-F11F-4039-9875-B16C18865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" y="1584"/>
              <a:ext cx="635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36">
              <a:extLst>
                <a:ext uri="{FF2B5EF4-FFF2-40B4-BE49-F238E27FC236}">
                  <a16:creationId xmlns:a16="http://schemas.microsoft.com/office/drawing/2014/main" id="{254AB5EF-89B8-481C-8A08-5B9F4930A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673"/>
              <a:ext cx="333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solidFill>
                    <a:srgbClr val="CC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63 841; 64 813; 64 831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7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92">
            <a:extLst>
              <a:ext uri="{FF2B5EF4-FFF2-40B4-BE49-F238E27FC236}">
                <a16:creationId xmlns:a16="http://schemas.microsoft.com/office/drawing/2014/main" id="{3BFE4461-B594-40C7-9872-5AB227CE7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1960563"/>
            <a:ext cx="184150" cy="4206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 pitchFamily="2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D83413-DF20-4DE8-A2B8-A092C618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319088"/>
            <a:ext cx="10972800" cy="465137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en-US" altLang="zh-CN" sz="2133" dirty="0" err="1">
                <a:solidFill>
                  <a:srgbClr val="FF0000"/>
                </a:solidFill>
                <a:latin typeface="+mn-lt"/>
              </a:rPr>
              <a:t>Abc</a:t>
            </a:r>
            <a:endParaRPr lang="zh-CN" altLang="en-US" sz="2133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5" name="图片 15">
            <a:extLst>
              <a:ext uri="{FF2B5EF4-FFF2-40B4-BE49-F238E27FC236}">
                <a16:creationId xmlns:a16="http://schemas.microsoft.com/office/drawing/2014/main" id="{82D01392-AE59-4882-9378-8C306611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44525"/>
            <a:ext cx="56451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Box 5">
            <a:extLst>
              <a:ext uri="{FF2B5EF4-FFF2-40B4-BE49-F238E27FC236}">
                <a16:creationId xmlns:a16="http://schemas.microsoft.com/office/drawing/2014/main" id="{4DFBA097-6BFC-425A-9C4A-2401DA1B2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387600"/>
            <a:ext cx="34559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ANIFLO~1">
            <a:extLst>
              <a:ext uri="{FF2B5EF4-FFF2-40B4-BE49-F238E27FC236}">
                <a16:creationId xmlns:a16="http://schemas.microsoft.com/office/drawing/2014/main" id="{8E990E46-CF2E-489C-87F6-E32E845331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3830">
            <a:off x="9735673" y="6102397"/>
            <a:ext cx="8001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ouse_with_trees_blow_a_hb">
            <a:extLst>
              <a:ext uri="{FF2B5EF4-FFF2-40B4-BE49-F238E27FC236}">
                <a16:creationId xmlns:a16="http://schemas.microsoft.com/office/drawing/2014/main" id="{4441384B-E933-418F-988D-E6930920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327" y="97280"/>
            <a:ext cx="3143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ANIFLO~1">
            <a:extLst>
              <a:ext uri="{FF2B5EF4-FFF2-40B4-BE49-F238E27FC236}">
                <a16:creationId xmlns:a16="http://schemas.microsoft.com/office/drawing/2014/main" id="{D21D6E4F-F4FF-403C-85D6-F1A7343C5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3830">
            <a:off x="11110913" y="5087938"/>
            <a:ext cx="10287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ANIFLO~1">
            <a:extLst>
              <a:ext uri="{FF2B5EF4-FFF2-40B4-BE49-F238E27FC236}">
                <a16:creationId xmlns:a16="http://schemas.microsoft.com/office/drawing/2014/main" id="{3CB9BFA9-3007-464D-914B-2E4DC033A6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7173">
            <a:off x="32317" y="5787942"/>
            <a:ext cx="10858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15" descr="WhitecornerFlower">
            <a:extLst>
              <a:ext uri="{FF2B5EF4-FFF2-40B4-BE49-F238E27FC236}">
                <a16:creationId xmlns:a16="http://schemas.microsoft.com/office/drawing/2014/main" id="{071987BA-80B1-4622-80F6-6F3412B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763" y="580072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orizontal Scroll 11">
            <a:extLst>
              <a:ext uri="{FF2B5EF4-FFF2-40B4-BE49-F238E27FC236}">
                <a16:creationId xmlns:a16="http://schemas.microsoft.com/office/drawing/2014/main" id="{76741CED-188E-41E8-8717-4B8C2D1F5D2C}"/>
              </a:ext>
            </a:extLst>
          </p:cNvPr>
          <p:cNvSpPr/>
          <p:nvPr/>
        </p:nvSpPr>
        <p:spPr>
          <a:xfrm>
            <a:off x="544513" y="282575"/>
            <a:ext cx="2886075" cy="946150"/>
          </a:xfrm>
          <a:prstGeom prst="horizontalScroll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/>
                <a:ea typeface="+mn-ea"/>
                <a:cs typeface="Arial" pitchFamily="34" charset="0"/>
              </a:rPr>
              <a:t>Lớp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/>
                <a:ea typeface="+mn-ea"/>
                <a:cs typeface="Arial" pitchFamily="34" charset="0"/>
              </a:rPr>
              <a:t> 4A4</a:t>
            </a:r>
          </a:p>
        </p:txBody>
      </p:sp>
      <p:pic>
        <p:nvPicPr>
          <p:cNvPr id="10" name="Picture 9" descr="Image result for welcome to the english class gif">
            <a:extLst>
              <a:ext uri="{FF2B5EF4-FFF2-40B4-BE49-F238E27FC236}">
                <a16:creationId xmlns:a16="http://schemas.microsoft.com/office/drawing/2014/main" id="{F79C4009-149C-403F-8CB6-8130BD43A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48" y="827614"/>
            <a:ext cx="9906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42294D6-0C96-4D8D-B96E-B0E6A6C6C3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12192000" cy="3657600"/>
          </a:xfrm>
          <a:solidFill>
            <a:srgbClr val="FFFF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  <p:grpSp>
        <p:nvGrpSpPr>
          <p:cNvPr id="49155" name="Group 3">
            <a:extLst>
              <a:ext uri="{FF2B5EF4-FFF2-40B4-BE49-F238E27FC236}">
                <a16:creationId xmlns:a16="http://schemas.microsoft.com/office/drawing/2014/main" id="{327E0536-9A4E-4A48-8EEF-DB0953492345}"/>
              </a:ext>
            </a:extLst>
          </p:cNvPr>
          <p:cNvGrpSpPr>
            <a:grpSpLocks/>
          </p:cNvGrpSpPr>
          <p:nvPr/>
        </p:nvGrpSpPr>
        <p:grpSpPr bwMode="auto">
          <a:xfrm>
            <a:off x="0" y="1981200"/>
            <a:ext cx="12192000" cy="3048000"/>
            <a:chOff x="0" y="1248"/>
            <a:chExt cx="4651" cy="763"/>
          </a:xfrm>
        </p:grpSpPr>
        <p:pic>
          <p:nvPicPr>
            <p:cNvPr id="49161" name="Picture 4" descr="BHOMES4">
              <a:extLst>
                <a:ext uri="{FF2B5EF4-FFF2-40B4-BE49-F238E27FC236}">
                  <a16:creationId xmlns:a16="http://schemas.microsoft.com/office/drawing/2014/main" id="{87A5F635-5FF5-4D9C-8ED8-8260D36FF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117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5" descr="BHOMES1">
              <a:extLst>
                <a:ext uri="{FF2B5EF4-FFF2-40B4-BE49-F238E27FC236}">
                  <a16:creationId xmlns:a16="http://schemas.microsoft.com/office/drawing/2014/main" id="{C8A39ADF-3B39-4D33-A967-FFD7E82A4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" y="1368"/>
              <a:ext cx="1183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6" descr="BHOMES2">
              <a:extLst>
                <a:ext uri="{FF2B5EF4-FFF2-40B4-BE49-F238E27FC236}">
                  <a16:creationId xmlns:a16="http://schemas.microsoft.com/office/drawing/2014/main" id="{0B992709-8157-4B47-8B4A-070AB2FE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" y="1260"/>
              <a:ext cx="1171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4" name="Picture 7" descr="BHOMES3">
              <a:extLst>
                <a:ext uri="{FF2B5EF4-FFF2-40B4-BE49-F238E27FC236}">
                  <a16:creationId xmlns:a16="http://schemas.microsoft.com/office/drawing/2014/main" id="{4CD8E57F-EDE1-4519-8F28-7819D154E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248"/>
              <a:ext cx="1171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6" name="Picture 8" descr="TREE2">
            <a:extLst>
              <a:ext uri="{FF2B5EF4-FFF2-40B4-BE49-F238E27FC236}">
                <a16:creationId xmlns:a16="http://schemas.microsoft.com/office/drawing/2014/main" id="{51B2A20E-4AD5-422F-88FB-87E6C610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914400"/>
            <a:ext cx="22701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sun14[1]">
            <a:extLst>
              <a:ext uri="{FF2B5EF4-FFF2-40B4-BE49-F238E27FC236}">
                <a16:creationId xmlns:a16="http://schemas.microsoft.com/office/drawing/2014/main" id="{3CC745F9-575F-4BB5-BEB3-1D5940A556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10">
            <a:extLst>
              <a:ext uri="{FF2B5EF4-FFF2-40B4-BE49-F238E27FC236}">
                <a16:creationId xmlns:a16="http://schemas.microsoft.com/office/drawing/2014/main" id="{3DDEB417-F628-4AF0-9943-28F016251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60938"/>
            <a:ext cx="12192000" cy="1897062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7" name="WordArt 11">
            <a:extLst>
              <a:ext uri="{FF2B5EF4-FFF2-40B4-BE49-F238E27FC236}">
                <a16:creationId xmlns:a16="http://schemas.microsoft.com/office/drawing/2014/main" id="{6100250D-EABF-47AE-8928-C64B69B2AA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3250" y="5032376"/>
            <a:ext cx="57721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H" panose="020B7200000000000000" pitchFamily="34" charset="0"/>
                <a:ea typeface="+mn-ea"/>
                <a:cs typeface="Arial"/>
              </a:rPr>
              <a:t>h¦íNG DÉN VÒ NHµ</a:t>
            </a:r>
            <a:endParaRPr kumimoji="0" lang="vi-VN" sz="3600" b="0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695EAD1F-4B0E-4082-8055-228FD2800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840121"/>
            <a:ext cx="891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lại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quy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tắc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so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sánh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6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chữ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>
            <a:extLst>
              <a:ext uri="{FF2B5EF4-FFF2-40B4-BE49-F238E27FC236}">
                <a16:creationId xmlns:a16="http://schemas.microsoft.com/office/drawing/2014/main" id="{8A030686-3266-476E-8A27-A5080176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2F41D2-B468-47CC-8A2C-8F1687484B49}"/>
              </a:ext>
            </a:extLst>
          </p:cNvPr>
          <p:cNvSpPr/>
          <p:nvPr/>
        </p:nvSpPr>
        <p:spPr>
          <a:xfrm>
            <a:off x="5029200" y="663621"/>
            <a:ext cx="16600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A872E-5496-4164-B7E2-09A8408184A5}"/>
              </a:ext>
            </a:extLst>
          </p:cNvPr>
          <p:cNvSpPr/>
          <p:nvPr/>
        </p:nvSpPr>
        <p:spPr>
          <a:xfrm>
            <a:off x="1905000" y="2311221"/>
            <a:ext cx="838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</a:rPr>
              <a:t>SO SÁNH CÁC SỐ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</a:rPr>
              <a:t>CÓ NHIỀU CHỮ SỐ</a:t>
            </a:r>
            <a:endParaRPr kumimoji="0" lang="en-US" sz="4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ADFE39B-0CC0-4CCF-BA6E-43B9F26DB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872948-5628-4F5D-AA30-F57551EF4756}"/>
              </a:ext>
            </a:extLst>
          </p:cNvPr>
          <p:cNvSpPr/>
          <p:nvPr/>
        </p:nvSpPr>
        <p:spPr>
          <a:xfrm>
            <a:off x="3921710" y="408113"/>
            <a:ext cx="43485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45E67B-07BE-4DEA-8A5F-DBEF1B88BAA6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266950"/>
            <a:ext cx="7762875" cy="1560513"/>
            <a:chOff x="915704" y="1472019"/>
            <a:chExt cx="7994318" cy="1121937"/>
          </a:xfrm>
        </p:grpSpPr>
        <p:pic>
          <p:nvPicPr>
            <p:cNvPr id="44041" name="图片 3079" descr="8">
              <a:extLst>
                <a:ext uri="{FF2B5EF4-FFF2-40B4-BE49-F238E27FC236}">
                  <a16:creationId xmlns:a16="http://schemas.microsoft.com/office/drawing/2014/main" id="{3DF4F075-20C6-41B6-BB38-15460E519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704" y="1472019"/>
              <a:ext cx="7994318" cy="112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2" name="Rectangle 6">
              <a:extLst>
                <a:ext uri="{FF2B5EF4-FFF2-40B4-BE49-F238E27FC236}">
                  <a16:creationId xmlns:a16="http://schemas.microsoft.com/office/drawing/2014/main" id="{699EC9B8-DC5C-4D9C-949F-23062503C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807" y="1649712"/>
              <a:ext cx="7052524" cy="62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 cố kĩ năng thực hiện phép tính cộng, trừ liên quan đến STN, STP, PS.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EE5C0F-30FD-4458-9E10-658193F217D1}"/>
              </a:ext>
            </a:extLst>
          </p:cNvPr>
          <p:cNvGrpSpPr>
            <a:grpSpLocks/>
          </p:cNvGrpSpPr>
          <p:nvPr/>
        </p:nvGrpSpPr>
        <p:grpSpPr bwMode="auto">
          <a:xfrm>
            <a:off x="2408238" y="4129088"/>
            <a:ext cx="8728075" cy="1639887"/>
            <a:chOff x="996758" y="3368741"/>
            <a:chExt cx="8815016" cy="2021902"/>
          </a:xfrm>
        </p:grpSpPr>
        <p:pic>
          <p:nvPicPr>
            <p:cNvPr id="44039" name="图片 3080" descr="9">
              <a:extLst>
                <a:ext uri="{FF2B5EF4-FFF2-40B4-BE49-F238E27FC236}">
                  <a16:creationId xmlns:a16="http://schemas.microsoft.com/office/drawing/2014/main" id="{E63DE3CA-8A54-466A-9460-4BB2C925F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758" y="3368741"/>
              <a:ext cx="7841117" cy="20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Rectangle 7">
              <a:extLst>
                <a:ext uri="{FF2B5EF4-FFF2-40B4-BE49-F238E27FC236}">
                  <a16:creationId xmlns:a16="http://schemas.microsoft.com/office/drawing/2014/main" id="{BF3E33B0-B764-4DB7-9BAA-0034ECDF3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758" y="3789673"/>
              <a:ext cx="8815016" cy="59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4038" name="Rectangle 1">
            <a:extLst>
              <a:ext uri="{FF2B5EF4-FFF2-40B4-BE49-F238E27FC236}">
                <a16:creationId xmlns:a16="http://schemas.microsoft.com/office/drawing/2014/main" id="{D94E1491-9901-403B-920A-044D609CA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4440238"/>
            <a:ext cx="66722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ận dụng để tính giá trị của biểu thức số, tìm thành phần chưa biết của phép tính.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0" y="-114463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" y="408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 Box 8">
            <a:extLst>
              <a:ext uri="{FF2B5EF4-FFF2-40B4-BE49-F238E27FC236}">
                <a16:creationId xmlns:a16="http://schemas.microsoft.com/office/drawing/2014/main" id="{868D07EE-3FDB-4015-931D-CEBE4F858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082" y="1471450"/>
            <a:ext cx="8467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  <a:cs typeface="+mn-cs"/>
              </a:rPr>
              <a:t>1 - So sánh hai số có số chữ số khác nhau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C710760F-BE96-4CC9-BC88-98F276A4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676" y="2316437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&lt;</a:t>
            </a: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6F1B1C3B-E5EA-4923-97F0-9302FA291812}"/>
              </a:ext>
            </a:extLst>
          </p:cNvPr>
          <p:cNvGrpSpPr>
            <a:grpSpLocks/>
          </p:cNvGrpSpPr>
          <p:nvPr/>
        </p:nvGrpSpPr>
        <p:grpSpPr bwMode="auto">
          <a:xfrm>
            <a:off x="3203057" y="3333753"/>
            <a:ext cx="4191000" cy="584200"/>
            <a:chOff x="1200" y="1872"/>
            <a:chExt cx="2640" cy="368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D33D7CCD-EB8F-492D-AD42-088D08F3F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1872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100000</a:t>
              </a: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839791C2-291D-4687-AC3B-AE2A46130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7" y="1872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99578</a:t>
              </a: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100F96F8-E257-469E-8ABE-DC6DDF34F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" y="1872"/>
              <a:ext cx="2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&gt;</a:t>
              </a:r>
            </a:p>
          </p:txBody>
        </p: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963EC87F-E85F-4104-B99E-6731B21C7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872"/>
              <a:ext cx="48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3200" b="1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E4597264-0518-4927-9E57-DDC3310C0AFA}"/>
              </a:ext>
            </a:extLst>
          </p:cNvPr>
          <p:cNvGrpSpPr>
            <a:grpSpLocks/>
          </p:cNvGrpSpPr>
          <p:nvPr/>
        </p:nvGrpSpPr>
        <p:grpSpPr bwMode="auto">
          <a:xfrm>
            <a:off x="4046813" y="2287507"/>
            <a:ext cx="3379788" cy="658813"/>
            <a:chOff x="1786" y="1440"/>
            <a:chExt cx="2129" cy="415"/>
          </a:xfrm>
        </p:grpSpPr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D30D5EEC-8D25-4F75-A69C-69261E0F1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" y="1440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99578</a:t>
              </a: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FF2D9366-3C4F-44EF-B8CC-7A8EA7DAF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8" y="1440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100000</a:t>
              </a: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1D157B62-C659-48D0-BDC5-85DAE0E27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487"/>
              <a:ext cx="33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079FEC60-4C8F-46E0-8EFA-FEA2019FA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452" y="1027182"/>
            <a:ext cx="8467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1 - So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sánh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  <a:cs typeface="+mn-cs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  <a:cs typeface="+mn-cs"/>
              </a:rPr>
              <a:t>nhau</a:t>
            </a:r>
            <a:endParaRPr lang="en-US" sz="3200" b="1" dirty="0">
              <a:solidFill>
                <a:srgbClr val="0000CC"/>
              </a:solidFill>
              <a:latin typeface="Arial" charset="0"/>
              <a:cs typeface="+mn-cs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024B10D-A581-4253-8EF6-3023DFF72E81}"/>
              </a:ext>
            </a:extLst>
          </p:cNvPr>
          <p:cNvGrpSpPr>
            <a:grpSpLocks/>
          </p:cNvGrpSpPr>
          <p:nvPr/>
        </p:nvGrpSpPr>
        <p:grpSpPr bwMode="auto">
          <a:xfrm>
            <a:off x="4344988" y="1764071"/>
            <a:ext cx="3379788" cy="584200"/>
            <a:chOff x="1738" y="1344"/>
            <a:chExt cx="2129" cy="368"/>
          </a:xfrm>
        </p:grpSpPr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0A629F0A-A70C-4E09-B97E-3AA10765F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8" y="1344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99578</a:t>
              </a:r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FFC379D3-D540-4DE1-8D1F-1F16F2407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0" y="1344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100000</a:t>
              </a:r>
            </a:p>
          </p:txBody>
        </p:sp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65A32314-5FC5-489E-834E-2BBDEA50C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6" y="1344"/>
              <a:ext cx="2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&lt;</a:t>
              </a:r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ABA6BD3C-087C-41DE-8876-F1C272CD8BA4}"/>
              </a:ext>
            </a:extLst>
          </p:cNvPr>
          <p:cNvGrpSpPr>
            <a:grpSpLocks/>
          </p:cNvGrpSpPr>
          <p:nvPr/>
        </p:nvGrpSpPr>
        <p:grpSpPr bwMode="auto">
          <a:xfrm>
            <a:off x="4087019" y="2493961"/>
            <a:ext cx="3455988" cy="584200"/>
            <a:chOff x="1461" y="1680"/>
            <a:chExt cx="2177" cy="368"/>
          </a:xfrm>
        </p:grpSpPr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81F2B9BF-5071-4B76-8450-A53104DC7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1" y="1680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100000</a:t>
              </a:r>
            </a:p>
          </p:txBody>
        </p: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303CB03B-3292-4C08-BB7F-BCAB4B975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" y="1680"/>
              <a:ext cx="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99578</a:t>
              </a:r>
            </a:p>
          </p:txBody>
        </p:sp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89B05AE5-8A73-4F84-A3B6-D1D11D13D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" y="1680"/>
              <a:ext cx="2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&gt;</a:t>
              </a:r>
            </a:p>
          </p:txBody>
        </p:sp>
      </p:grpSp>
      <p:sp>
        <p:nvSpPr>
          <p:cNvPr id="22" name="Text Box 16">
            <a:extLst>
              <a:ext uri="{FF2B5EF4-FFF2-40B4-BE49-F238E27FC236}">
                <a16:creationId xmlns:a16="http://schemas.microsoft.com/office/drawing/2014/main" id="{1CCE2D8C-AF68-4CF5-89C7-896F389B2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248" y="3903247"/>
            <a:ext cx="84657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-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nào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ít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h</a:t>
            </a:r>
            <a:r>
              <a:rPr lang="vi-VN" sz="3200" dirty="0">
                <a:solidFill>
                  <a:srgbClr val="FFCC00"/>
                </a:solidFill>
                <a:latin typeface="Arial" charset="0"/>
                <a:cs typeface="+mn-cs"/>
              </a:rPr>
              <a:t>ơ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n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thì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vi-VN" sz="3200" dirty="0">
                <a:solidFill>
                  <a:srgbClr val="FFCC00"/>
                </a:solidFill>
                <a:latin typeface="Arial" charset="0"/>
                <a:cs typeface="+mn-cs"/>
              </a:rPr>
              <a:t>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ó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bé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h</a:t>
            </a:r>
            <a:r>
              <a:rPr lang="vi-VN" sz="3200" dirty="0">
                <a:solidFill>
                  <a:srgbClr val="FFCC00"/>
                </a:solidFill>
                <a:latin typeface="Arial" charset="0"/>
                <a:cs typeface="+mn-cs"/>
              </a:rPr>
              <a:t>ơ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n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BB9ADFDE-26A6-4E51-85E5-A721733A1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248" y="4707236"/>
            <a:ext cx="93730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-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nào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nhiều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h</a:t>
            </a:r>
            <a:r>
              <a:rPr lang="vi-VN" sz="3200" dirty="0">
                <a:solidFill>
                  <a:srgbClr val="FFCC00"/>
                </a:solidFill>
                <a:latin typeface="Arial" charset="0"/>
                <a:cs typeface="+mn-cs"/>
              </a:rPr>
              <a:t>ơ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n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thì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</a:t>
            </a:r>
            <a:r>
              <a:rPr lang="vi-VN" sz="3200" dirty="0">
                <a:solidFill>
                  <a:srgbClr val="FFCC00"/>
                </a:solidFill>
                <a:latin typeface="Arial" charset="0"/>
                <a:cs typeface="+mn-cs"/>
              </a:rPr>
              <a:t>đ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ó </a:t>
            </a:r>
            <a:r>
              <a:rPr lang="en-US" sz="3200" dirty="0" err="1">
                <a:solidFill>
                  <a:srgbClr val="FFCC00"/>
                </a:solidFill>
                <a:latin typeface="Arial" charset="0"/>
                <a:cs typeface="+mn-cs"/>
              </a:rPr>
              <a:t>lớn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 h</a:t>
            </a:r>
            <a:r>
              <a:rPr lang="vi-VN" sz="3200" dirty="0">
                <a:solidFill>
                  <a:srgbClr val="FFCC00"/>
                </a:solidFill>
                <a:latin typeface="Arial" charset="0"/>
                <a:cs typeface="+mn-cs"/>
              </a:rPr>
              <a:t>ơ</a:t>
            </a:r>
            <a:r>
              <a:rPr lang="en-US" sz="3200" dirty="0">
                <a:solidFill>
                  <a:srgbClr val="FFCC00"/>
                </a:solidFill>
                <a:latin typeface="Arial" charset="0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282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18">
            <a:extLst>
              <a:ext uri="{FF2B5EF4-FFF2-40B4-BE49-F238E27FC236}">
                <a16:creationId xmlns:a16="http://schemas.microsoft.com/office/drawing/2014/main" id="{A1EF6902-F995-4438-A7D8-B26744BF0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368" y="1434744"/>
            <a:ext cx="74206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  <a:cs typeface="+mn-cs"/>
              </a:rPr>
              <a:t>2 - So sánh hai số có cùng số chữ số</a:t>
            </a:r>
          </a:p>
        </p:txBody>
      </p:sp>
      <p:grpSp>
        <p:nvGrpSpPr>
          <p:cNvPr id="12" name="Group 24">
            <a:extLst>
              <a:ext uri="{FF2B5EF4-FFF2-40B4-BE49-F238E27FC236}">
                <a16:creationId xmlns:a16="http://schemas.microsoft.com/office/drawing/2014/main" id="{BBFD1DDA-D140-497B-9FF4-EA14506427F8}"/>
              </a:ext>
            </a:extLst>
          </p:cNvPr>
          <p:cNvGrpSpPr>
            <a:grpSpLocks/>
          </p:cNvGrpSpPr>
          <p:nvPr/>
        </p:nvGrpSpPr>
        <p:grpSpPr bwMode="auto">
          <a:xfrm>
            <a:off x="4296762" y="2342228"/>
            <a:ext cx="3548063" cy="657225"/>
            <a:chOff x="1382" y="1728"/>
            <a:chExt cx="2235" cy="414"/>
          </a:xfrm>
        </p:grpSpPr>
        <p:sp>
          <p:nvSpPr>
            <p:cNvPr id="13" name="Text Box 19">
              <a:extLst>
                <a:ext uri="{FF2B5EF4-FFF2-40B4-BE49-F238E27FC236}">
                  <a16:creationId xmlns:a16="http://schemas.microsoft.com/office/drawing/2014/main" id="{2E0FF92E-320F-4053-B80D-77732AB30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" y="1728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693251</a:t>
              </a: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D8B14E1C-B007-498D-9175-D058012041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1728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693500</a:t>
              </a:r>
            </a:p>
          </p:txBody>
        </p:sp>
        <p:sp>
          <p:nvSpPr>
            <p:cNvPr id="15" name="Text Box 21">
              <a:extLst>
                <a:ext uri="{FF2B5EF4-FFF2-40B4-BE49-F238E27FC236}">
                  <a16:creationId xmlns:a16="http://schemas.microsoft.com/office/drawing/2014/main" id="{2CF801C4-54E9-472A-A59C-1CCDDD770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1774"/>
              <a:ext cx="4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Arial" charset="0"/>
                  <a:cs typeface="+mn-cs"/>
                </a:rPr>
                <a:t>.....</a:t>
              </a:r>
            </a:p>
          </p:txBody>
        </p:sp>
      </p:grpSp>
      <p:sp>
        <p:nvSpPr>
          <p:cNvPr id="16" name="Text Box 23">
            <a:extLst>
              <a:ext uri="{FF2B5EF4-FFF2-40B4-BE49-F238E27FC236}">
                <a16:creationId xmlns:a16="http://schemas.microsoft.com/office/drawing/2014/main" id="{D5FC1080-49A3-422E-8DB8-89FA8E21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079" y="2415253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&lt;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C2A46284-02E4-4A67-9C32-FBC8992D11FB}"/>
              </a:ext>
            </a:extLst>
          </p:cNvPr>
          <p:cNvGrpSpPr>
            <a:grpSpLocks/>
          </p:cNvGrpSpPr>
          <p:nvPr/>
        </p:nvGrpSpPr>
        <p:grpSpPr bwMode="auto">
          <a:xfrm>
            <a:off x="4306093" y="3166934"/>
            <a:ext cx="3548063" cy="660401"/>
            <a:chOff x="1392" y="2016"/>
            <a:chExt cx="2235" cy="416"/>
          </a:xfrm>
        </p:grpSpPr>
        <p:sp>
          <p:nvSpPr>
            <p:cNvPr id="18" name="Text Box 22">
              <a:extLst>
                <a:ext uri="{FF2B5EF4-FFF2-40B4-BE49-F238E27FC236}">
                  <a16:creationId xmlns:a16="http://schemas.microsoft.com/office/drawing/2014/main" id="{17292624-5335-440D-8C79-760EBB9B5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8" y="2016"/>
              <a:ext cx="26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&gt;</a:t>
              </a:r>
            </a:p>
          </p:txBody>
        </p:sp>
        <p:sp>
          <p:nvSpPr>
            <p:cNvPr id="19" name="Text Box 27">
              <a:extLst>
                <a:ext uri="{FF2B5EF4-FFF2-40B4-BE49-F238E27FC236}">
                  <a16:creationId xmlns:a16="http://schemas.microsoft.com/office/drawing/2014/main" id="{656BFD59-7D86-444E-A297-E59995672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" y="2064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693251</a:t>
              </a:r>
            </a:p>
          </p:txBody>
        </p:sp>
        <p:sp>
          <p:nvSpPr>
            <p:cNvPr id="20" name="Text Box 28">
              <a:extLst>
                <a:ext uri="{FF2B5EF4-FFF2-40B4-BE49-F238E27FC236}">
                  <a16:creationId xmlns:a16="http://schemas.microsoft.com/office/drawing/2014/main" id="{B81D03F7-9E56-41BD-B47F-1ACA9793D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2064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693500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1CA83828-7EA1-4AEE-9F81-886BF4B8B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54" y="4346038"/>
            <a:ext cx="10972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- Khi so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sánh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bằng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nhau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,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thì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so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sánh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từng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cặp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ở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cùng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một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hàng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,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kể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từ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trái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 qua </a:t>
            </a:r>
            <a:r>
              <a:rPr lang="en-US" sz="3200" dirty="0" err="1">
                <a:solidFill>
                  <a:srgbClr val="5E9D5E"/>
                </a:solidFill>
                <a:latin typeface="Arial" charset="0"/>
                <a:cs typeface="+mn-cs"/>
              </a:rPr>
              <a:t>phải</a:t>
            </a:r>
            <a:r>
              <a:rPr lang="en-US" sz="3200" dirty="0">
                <a:solidFill>
                  <a:srgbClr val="5E9D5E"/>
                </a:solidFill>
                <a:latin typeface="Arial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5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84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3E8278A5-0CBC-4DE7-8F99-1B710E538115}"/>
              </a:ext>
            </a:extLst>
          </p:cNvPr>
          <p:cNvGrpSpPr>
            <a:grpSpLocks/>
          </p:cNvGrpSpPr>
          <p:nvPr/>
        </p:nvGrpSpPr>
        <p:grpSpPr bwMode="auto">
          <a:xfrm>
            <a:off x="3832860" y="1600201"/>
            <a:ext cx="3548063" cy="657225"/>
            <a:chOff x="1382" y="1728"/>
            <a:chExt cx="2235" cy="414"/>
          </a:xfrm>
        </p:grpSpPr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C97ECEC2-DAE0-4898-9FEE-CAEEBF772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" y="1728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716352</a:t>
              </a:r>
            </a:p>
          </p:txBody>
        </p: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38686EF3-7FCB-4210-91F5-368DE33C8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1728"/>
              <a:ext cx="97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  <a:cs typeface="+mn-cs"/>
                </a:rPr>
                <a:t>716352</a:t>
              </a:r>
            </a:p>
          </p:txBody>
        </p:sp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C606B480-8234-44A9-AC49-2A71C14C3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1774"/>
              <a:ext cx="4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Arial" charset="0"/>
                  <a:cs typeface="+mn-cs"/>
                </a:rPr>
                <a:t>.....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1CA0D87D-8619-4F08-A1C8-B973857E0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260" y="1524001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Arial" charset="0"/>
                <a:cs typeface="+mn-cs"/>
              </a:rPr>
              <a:t>=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0FC4BF4F-B347-49F2-A4F2-755612A7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49491"/>
            <a:ext cx="1021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- Khi so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sánh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có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bằng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nhau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,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giá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trị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của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các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chữ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ở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cùng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một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hàng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bằng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nhau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.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Thì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hai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số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bằng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 </a:t>
            </a:r>
            <a:r>
              <a:rPr lang="en-US" sz="3200" dirty="0" err="1">
                <a:solidFill>
                  <a:srgbClr val="FF6B40"/>
                </a:solidFill>
                <a:latin typeface="Arial" charset="0"/>
                <a:cs typeface="+mn-cs"/>
              </a:rPr>
              <a:t>nhau</a:t>
            </a:r>
            <a:r>
              <a:rPr lang="en-US" sz="3200" dirty="0">
                <a:solidFill>
                  <a:srgbClr val="FF6B40"/>
                </a:solidFill>
                <a:latin typeface="Arial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33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FCDAFE2-6B10-4BBC-A637-5EE08F2D1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56A26F4-6F00-4C84-B109-2EE71D1F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F35F9848-A879-48B1-924A-ADF05A41CE1D}"/>
              </a:ext>
            </a:extLst>
          </p:cNvPr>
          <p:cNvGrpSpPr>
            <a:grpSpLocks/>
          </p:cNvGrpSpPr>
          <p:nvPr/>
        </p:nvGrpSpPr>
        <p:grpSpPr bwMode="auto">
          <a:xfrm>
            <a:off x="-121298" y="32164"/>
            <a:ext cx="12344400" cy="6858000"/>
            <a:chOff x="0" y="0"/>
            <a:chExt cx="5760" cy="4320"/>
          </a:xfrm>
        </p:grpSpPr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FC799CBD-BCB0-450F-A915-2326B610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AutoShape 6">
              <a:extLst>
                <a:ext uri="{FF2B5EF4-FFF2-40B4-BE49-F238E27FC236}">
                  <a16:creationId xmlns:a16="http://schemas.microsoft.com/office/drawing/2014/main" id="{D3925180-CBDD-45C4-B092-7B0D69EC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408"/>
              <a:ext cx="5376" cy="350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5064" name="Picture 7">
              <a:extLst>
                <a:ext uri="{FF2B5EF4-FFF2-40B4-BE49-F238E27FC236}">
                  <a16:creationId xmlns:a16="http://schemas.microsoft.com/office/drawing/2014/main" id="{2DCF67CF-BA11-4C71-AC2F-67DDE4176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840"/>
              <a:ext cx="528" cy="4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5" name="Picture 8">
              <a:extLst>
                <a:ext uri="{FF2B5EF4-FFF2-40B4-BE49-F238E27FC236}">
                  <a16:creationId xmlns:a16="http://schemas.microsoft.com/office/drawing/2014/main" id="{3610BB93-E1B0-45B3-8882-A2FDC3D3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744"/>
              <a:ext cx="81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6" name="Picture 9">
              <a:extLst>
                <a:ext uri="{FF2B5EF4-FFF2-40B4-BE49-F238E27FC236}">
                  <a16:creationId xmlns:a16="http://schemas.microsoft.com/office/drawing/2014/main" id="{4A14F02B-1CFA-412D-8928-148356D24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88"/>
              <a:ext cx="528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7" name="AutoShape 10">
              <a:extLst>
                <a:ext uri="{FF2B5EF4-FFF2-40B4-BE49-F238E27FC236}">
                  <a16:creationId xmlns:a16="http://schemas.microsoft.com/office/drawing/2014/main" id="{8420639A-B6DC-4E00-A18E-ECE955371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0"/>
              <a:ext cx="2592" cy="52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1">
            <a:extLst>
              <a:ext uri="{FF2B5EF4-FFF2-40B4-BE49-F238E27FC236}">
                <a16:creationId xmlns:a16="http://schemas.microsoft.com/office/drawing/2014/main" id="{49D7A29A-95DB-472A-9C32-F297450A624E}"/>
              </a:ext>
            </a:extLst>
          </p:cNvPr>
          <p:cNvGrpSpPr>
            <a:grpSpLocks/>
          </p:cNvGrpSpPr>
          <p:nvPr/>
        </p:nvGrpSpPr>
        <p:grpSpPr bwMode="auto">
          <a:xfrm>
            <a:off x="1846263" y="-199961"/>
            <a:ext cx="8302626" cy="5265559"/>
            <a:chOff x="336" y="896"/>
            <a:chExt cx="5230" cy="1956"/>
          </a:xfrm>
        </p:grpSpPr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1E20DC9-0FA2-40F9-8225-55CF2EAFC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" y="896"/>
              <a:ext cx="119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Bài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tập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 1</a:t>
              </a: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8368AD2F-B40B-404F-8479-CB2DE0D69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4" y="1702"/>
              <a:ext cx="69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9999</a:t>
              </a: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1CC0791D-FF4F-487F-B7E6-5C66A12C2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680"/>
              <a:ext cx="83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10000</a:t>
              </a:r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25A45241-406D-40B1-AEBE-86FC61A72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1968"/>
              <a:ext cx="83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99999</a:t>
              </a: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D0143CAB-8C64-4E30-A640-14F0954F9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968"/>
              <a:ext cx="9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100000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647F02CA-3A9D-4E61-B714-17B3B2D5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" y="2256"/>
              <a:ext cx="1048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726 585</a:t>
              </a:r>
            </a:p>
          </p:txBody>
        </p: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EB73F5DE-9653-4C6F-B0BA-3A7872F91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2256"/>
              <a:ext cx="1048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557 652</a:t>
              </a:r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9EDE058C-4C01-4FAA-AF56-D4643B880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1680"/>
              <a:ext cx="9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653211</a:t>
              </a:r>
            </a:p>
          </p:txBody>
        </p:sp>
        <p:sp>
          <p:nvSpPr>
            <p:cNvPr id="20" name="Text Box 21">
              <a:extLst>
                <a:ext uri="{FF2B5EF4-FFF2-40B4-BE49-F238E27FC236}">
                  <a16:creationId xmlns:a16="http://schemas.microsoft.com/office/drawing/2014/main" id="{33EF8339-E503-43C5-99C9-E99468808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8" y="1687"/>
              <a:ext cx="9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653211</a:t>
              </a:r>
            </a:p>
          </p:txBody>
        </p:sp>
        <p:sp>
          <p:nvSpPr>
            <p:cNvPr id="21" name="Text Box 22">
              <a:extLst>
                <a:ext uri="{FF2B5EF4-FFF2-40B4-BE49-F238E27FC236}">
                  <a16:creationId xmlns:a16="http://schemas.microsoft.com/office/drawing/2014/main" id="{E60BE156-FA3E-4F17-B23A-1784AC816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968"/>
              <a:ext cx="83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43265</a:t>
              </a:r>
            </a:p>
          </p:txBody>
        </p:sp>
        <p:sp>
          <p:nvSpPr>
            <p:cNvPr id="22" name="Text Box 23">
              <a:extLst>
                <a:ext uri="{FF2B5EF4-FFF2-40B4-BE49-F238E27FC236}">
                  <a16:creationId xmlns:a16="http://schemas.microsoft.com/office/drawing/2014/main" id="{97E0ADA1-A64F-4651-9C26-1DCF82AF1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4" y="1975"/>
              <a:ext cx="9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432510</a:t>
              </a: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B18660F8-A89F-4B97-9C3B-A4FD3814E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2256"/>
              <a:ext cx="9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845713</a:t>
              </a:r>
            </a:p>
          </p:txBody>
        </p: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33E6CCBD-5B1D-44CC-A439-F5C8422C4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9" y="2270"/>
              <a:ext cx="97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854713</a:t>
              </a:r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9D530C0D-3CA8-4B28-AF3D-29A29A915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699"/>
              <a:ext cx="5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......</a:t>
              </a:r>
            </a:p>
          </p:txBody>
        </p:sp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8D8EE610-958B-4C3F-A49B-7173E8A04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968"/>
              <a:ext cx="5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......</a:t>
              </a: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8FE1BEF9-CBF5-435B-8AD4-56AFB2A02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256"/>
              <a:ext cx="618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...... </a:t>
              </a:r>
            </a:p>
          </p:txBody>
        </p:sp>
        <p:sp>
          <p:nvSpPr>
            <p:cNvPr id="28" name="Text Box 29">
              <a:extLst>
                <a:ext uri="{FF2B5EF4-FFF2-40B4-BE49-F238E27FC236}">
                  <a16:creationId xmlns:a16="http://schemas.microsoft.com/office/drawing/2014/main" id="{7967D6E3-F37F-4F81-AF13-8789C02F3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680"/>
              <a:ext cx="5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......</a:t>
              </a:r>
            </a:p>
          </p:txBody>
        </p:sp>
        <p:sp>
          <p:nvSpPr>
            <p:cNvPr id="29" name="Text Box 30">
              <a:extLst>
                <a:ext uri="{FF2B5EF4-FFF2-40B4-BE49-F238E27FC236}">
                  <a16:creationId xmlns:a16="http://schemas.microsoft.com/office/drawing/2014/main" id="{55B6B5F5-AD19-4470-8C68-1A0A30F06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968"/>
              <a:ext cx="5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......</a:t>
              </a:r>
            </a:p>
          </p:txBody>
        </p:sp>
        <p:sp>
          <p:nvSpPr>
            <p:cNvPr id="30" name="Text Box 31">
              <a:extLst>
                <a:ext uri="{FF2B5EF4-FFF2-40B4-BE49-F238E27FC236}">
                  <a16:creationId xmlns:a16="http://schemas.microsoft.com/office/drawing/2014/main" id="{38D1CCEF-4D3B-43C2-AD74-5FF94D69C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256"/>
              <a:ext cx="54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......</a:t>
              </a:r>
            </a:p>
          </p:txBody>
        </p:sp>
        <p:grpSp>
          <p:nvGrpSpPr>
            <p:cNvPr id="31" name="Group 39">
              <a:extLst>
                <a:ext uri="{FF2B5EF4-FFF2-40B4-BE49-F238E27FC236}">
                  <a16:creationId xmlns:a16="http://schemas.microsoft.com/office/drawing/2014/main" id="{9C905A9E-0474-4F90-BA7E-F4F7BEA8B6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728"/>
              <a:ext cx="336" cy="1014"/>
              <a:chOff x="2064" y="2928"/>
              <a:chExt cx="336" cy="1014"/>
            </a:xfrm>
          </p:grpSpPr>
          <p:sp>
            <p:nvSpPr>
              <p:cNvPr id="33" name="Rectangle 36">
                <a:extLst>
                  <a:ext uri="{FF2B5EF4-FFF2-40B4-BE49-F238E27FC236}">
                    <a16:creationId xmlns:a16="http://schemas.microsoft.com/office/drawing/2014/main" id="{A0BE31C6-84E2-45AE-BAB9-F54200CC5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928"/>
                <a:ext cx="336" cy="816"/>
              </a:xfrm>
              <a:prstGeom prst="rect">
                <a:avLst/>
              </a:prstGeom>
              <a:solidFill>
                <a:srgbClr val="CC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34" name="Group 38">
                <a:extLst>
                  <a:ext uri="{FF2B5EF4-FFF2-40B4-BE49-F238E27FC236}">
                    <a16:creationId xmlns:a16="http://schemas.microsoft.com/office/drawing/2014/main" id="{09CCD88F-DF2D-42BC-805A-85569442B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2928"/>
                <a:ext cx="268" cy="1014"/>
                <a:chOff x="2086" y="2928"/>
                <a:chExt cx="268" cy="1014"/>
              </a:xfrm>
            </p:grpSpPr>
            <p:sp>
              <p:nvSpPr>
                <p:cNvPr id="35" name="Text Box 32">
                  <a:extLst>
                    <a:ext uri="{FF2B5EF4-FFF2-40B4-BE49-F238E27FC236}">
                      <a16:creationId xmlns:a16="http://schemas.microsoft.com/office/drawing/2014/main" id="{6C38A5BE-FFFD-44BA-AD64-E5CFDC2F21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86" y="2928"/>
                  <a:ext cx="268" cy="5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+mn-cs"/>
                    </a:rPr>
                    <a:t>&gt;</a:t>
                  </a:r>
                </a:p>
              </p:txBody>
            </p:sp>
            <p:sp>
              <p:nvSpPr>
                <p:cNvPr id="36" name="Text Box 35">
                  <a:extLst>
                    <a:ext uri="{FF2B5EF4-FFF2-40B4-BE49-F238E27FC236}">
                      <a16:creationId xmlns:a16="http://schemas.microsoft.com/office/drawing/2014/main" id="{45D17FEE-C796-44DB-83E0-4EB75B587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86" y="3139"/>
                  <a:ext cx="268" cy="5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+mn-cs"/>
                    </a:rPr>
                    <a:t>&lt;</a:t>
                  </a:r>
                </a:p>
              </p:txBody>
            </p:sp>
            <p:sp>
              <p:nvSpPr>
                <p:cNvPr id="37" name="Text Box 37">
                  <a:extLst>
                    <a:ext uri="{FF2B5EF4-FFF2-40B4-BE49-F238E27FC236}">
                      <a16:creationId xmlns:a16="http://schemas.microsoft.com/office/drawing/2014/main" id="{1CE78CC9-8029-473F-A038-8B20550BC4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86" y="3360"/>
                  <a:ext cx="268" cy="5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+mn-cs"/>
                    </a:rPr>
                    <a:t>=</a:t>
                  </a:r>
                </a:p>
              </p:txBody>
            </p:sp>
          </p:grpSp>
        </p:grpSp>
        <p:sp>
          <p:nvSpPr>
            <p:cNvPr id="32" name="Text Box 40">
              <a:extLst>
                <a:ext uri="{FF2B5EF4-FFF2-40B4-BE49-F238E27FC236}">
                  <a16:creationId xmlns:a16="http://schemas.microsoft.com/office/drawing/2014/main" id="{779CEC6F-C424-4BBA-A5C3-6E35DCE9E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872"/>
              <a:ext cx="24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rPr>
                <a:t>?</a:t>
              </a:r>
            </a:p>
          </p:txBody>
        </p:sp>
      </p:grpSp>
      <p:sp>
        <p:nvSpPr>
          <p:cNvPr id="38" name="Text Box 42">
            <a:extLst>
              <a:ext uri="{FF2B5EF4-FFF2-40B4-BE49-F238E27FC236}">
                <a16:creationId xmlns:a16="http://schemas.microsoft.com/office/drawing/2014/main" id="{F1F29D23-7B6A-4AAF-AC21-9050D94FA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016" y="2101992"/>
            <a:ext cx="425116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&lt;</a:t>
            </a:r>
          </a:p>
        </p:txBody>
      </p:sp>
      <p:sp>
        <p:nvSpPr>
          <p:cNvPr id="39" name="Text Box 43">
            <a:extLst>
              <a:ext uri="{FF2B5EF4-FFF2-40B4-BE49-F238E27FC236}">
                <a16:creationId xmlns:a16="http://schemas.microsoft.com/office/drawing/2014/main" id="{28B790F3-A578-40E1-AD27-F463DDC1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471" y="3606532"/>
            <a:ext cx="425116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&gt;</a:t>
            </a:r>
          </a:p>
        </p:txBody>
      </p:sp>
      <p:sp>
        <p:nvSpPr>
          <p:cNvPr id="40" name="Text Box 44">
            <a:extLst>
              <a:ext uri="{FF2B5EF4-FFF2-40B4-BE49-F238E27FC236}">
                <a16:creationId xmlns:a16="http://schemas.microsoft.com/office/drawing/2014/main" id="{9ED81148-3171-467F-96FC-DD23C0B0B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760" y="2093864"/>
            <a:ext cx="425116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=</a:t>
            </a:r>
          </a:p>
        </p:txBody>
      </p:sp>
      <p:sp>
        <p:nvSpPr>
          <p:cNvPr id="41" name="Text Box 45">
            <a:extLst>
              <a:ext uri="{FF2B5EF4-FFF2-40B4-BE49-F238E27FC236}">
                <a16:creationId xmlns:a16="http://schemas.microsoft.com/office/drawing/2014/main" id="{49A10ACC-F628-4034-997F-7690CD31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76" y="2905141"/>
            <a:ext cx="425116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&lt;</a:t>
            </a:r>
          </a:p>
        </p:txBody>
      </p:sp>
      <p:sp>
        <p:nvSpPr>
          <p:cNvPr id="42" name="Text Box 46">
            <a:extLst>
              <a:ext uri="{FF2B5EF4-FFF2-40B4-BE49-F238E27FC236}">
                <a16:creationId xmlns:a16="http://schemas.microsoft.com/office/drawing/2014/main" id="{8B5144BE-E59D-429D-9698-F14E0CBC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1739" y="3624304"/>
            <a:ext cx="36575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&lt;</a:t>
            </a:r>
          </a:p>
        </p:txBody>
      </p:sp>
      <p:sp>
        <p:nvSpPr>
          <p:cNvPr id="43" name="Text Box 47">
            <a:extLst>
              <a:ext uri="{FF2B5EF4-FFF2-40B4-BE49-F238E27FC236}">
                <a16:creationId xmlns:a16="http://schemas.microsoft.com/office/drawing/2014/main" id="{71D66C13-72B5-4438-BCD9-A7841DAD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972" y="2854522"/>
            <a:ext cx="425116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768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34&quot;&gt;&lt;property id=&quot;20148&quot; value=&quot;5&quot;/&gt;&lt;property id=&quot;20300&quot; value=&quot;Slide 5&quot;/&gt;&lt;property id=&quot;20307&quot; value=&quot;258&quot;/&gt;&lt;/object&gt;&lt;object type=&quot;3&quot; unique_id=&quot;10065&quot;&gt;&lt;property id=&quot;20148&quot; value=&quot;5&quot;/&gt;&lt;property id=&quot;20300&quot; value=&quot;Slide 6&quot;/&gt;&lt;property id=&quot;20307&quot; value=&quot;259&quot;/&gt;&lt;/object&gt;&lt;object type=&quot;3&quot; unique_id=&quot;10120&quot;&gt;&lt;property id=&quot;20148&quot; value=&quot;5&quot;/&gt;&lt;property id=&quot;20300&quot; value=&quot;Slide 1&quot;/&gt;&lt;property id=&quot;20307&quot; value=&quot;261&quot;/&gt;&lt;/object&gt;&lt;object type=&quot;3&quot; unique_id=&quot;10121&quot;&gt;&lt;property id=&quot;20148&quot; value=&quot;5&quot;/&gt;&lt;property id=&quot;20300&quot; value=&quot;Slide 7&quot;/&gt;&lt;property id=&quot;20307&quot; value=&quot;260&quot;/&gt;&lt;/object&gt;&lt;object type=&quot;3&quot; unique_id=&quot;10154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efault Desig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895</Words>
  <Application>Microsoft Office PowerPoint</Application>
  <PresentationFormat>Widescreen</PresentationFormat>
  <Paragraphs>167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.VnArial</vt:lpstr>
      <vt:lpstr>.VnAvant</vt:lpstr>
      <vt:lpstr>.VnCommercial Script</vt:lpstr>
      <vt:lpstr>.VnTime</vt:lpstr>
      <vt:lpstr>.VnTimeH</vt:lpstr>
      <vt:lpstr>Arial</vt:lpstr>
      <vt:lpstr>Calibri</vt:lpstr>
      <vt:lpstr>Calibri Light</vt:lpstr>
      <vt:lpstr>Tahoma</vt:lpstr>
      <vt:lpstr>Times New Roman</vt:lpstr>
      <vt:lpstr>Wingdings</vt:lpstr>
      <vt:lpstr>方正卡通简体</vt:lpstr>
      <vt:lpstr>Office Theme</vt:lpstr>
      <vt:lpstr>1_Default Design</vt:lpstr>
      <vt:lpstr>1_Office Theme</vt:lpstr>
      <vt:lpstr>2_Default Design</vt:lpstr>
      <vt:lpstr>3_Default Design</vt:lpstr>
      <vt:lpstr>Office 主题​​</vt:lpstr>
      <vt:lpstr>4_Default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trang93dtvh@gmail.com</cp:lastModifiedBy>
  <cp:revision>87</cp:revision>
  <dcterms:created xsi:type="dcterms:W3CDTF">2016-04-27T14:58:54Z</dcterms:created>
  <dcterms:modified xsi:type="dcterms:W3CDTF">2022-09-14T11:47:14Z</dcterms:modified>
</cp:coreProperties>
</file>